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25000"/>
                  </a:schemeClr>
                </a:solidFill>
              </a:rPr>
              <a:t>Выполнили: </a:t>
            </a:r>
          </a:p>
          <a:p>
            <a:r>
              <a:rPr lang="ru-RU" dirty="0" smtClean="0">
                <a:solidFill>
                  <a:schemeClr val="tx2">
                    <a:lumMod val="25000"/>
                  </a:schemeClr>
                </a:solidFill>
              </a:rPr>
              <a:t>Черемисина Екатерина Владимировна</a:t>
            </a:r>
          </a:p>
          <a:p>
            <a:r>
              <a:rPr lang="ru-RU" dirty="0" smtClean="0">
                <a:solidFill>
                  <a:schemeClr val="tx2">
                    <a:lumMod val="25000"/>
                  </a:schemeClr>
                </a:solidFill>
              </a:rPr>
              <a:t>Преподаватель</a:t>
            </a:r>
            <a:r>
              <a:rPr lang="ru-RU" dirty="0" smtClean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r>
              <a:rPr lang="ru-RU" dirty="0" smtClean="0">
                <a:solidFill>
                  <a:schemeClr val="tx2">
                    <a:lumMod val="25000"/>
                  </a:schemeClr>
                </a:solidFill>
              </a:rPr>
              <a:t>Егоров А. С.</a:t>
            </a:r>
            <a:endParaRPr lang="ru-RU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Проект: «Школьный помощник»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12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67544" y="19439"/>
            <a:ext cx="7920880" cy="2952328"/>
          </a:xfrm>
        </p:spPr>
        <p:txBody>
          <a:bodyPr/>
          <a:lstStyle/>
          <a:p>
            <a:r>
              <a:rPr lang="ru-RU" dirty="0" smtClean="0"/>
              <a:t>Данный проект поможет подготовиться к экзаменам, а именно:</a:t>
            </a:r>
            <a:br>
              <a:rPr lang="ru-RU" dirty="0" smtClean="0"/>
            </a:br>
            <a:r>
              <a:rPr lang="ru-RU" dirty="0"/>
              <a:t> 1</a:t>
            </a:r>
            <a:r>
              <a:rPr lang="ru-RU" dirty="0" smtClean="0"/>
              <a:t>) проверит, насколько правильно вы сосчитали с помощью бота в телеграмм</a:t>
            </a:r>
            <a:br>
              <a:rPr lang="ru-RU" dirty="0" smtClean="0"/>
            </a:br>
            <a:r>
              <a:rPr lang="ru-RU" dirty="0" smtClean="0"/>
              <a:t> 2) поможет отработать 4  и  7 задание для ЕГЭ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669" y="2492896"/>
            <a:ext cx="6120680" cy="408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41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осуществления я использовала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la-Latn" dirty="0" smtClean="0"/>
              <a:t>Flask</a:t>
            </a:r>
            <a:endParaRPr lang="ru-RU" dirty="0" smtClean="0"/>
          </a:p>
          <a:p>
            <a:r>
              <a:rPr lang="la-Latn" dirty="0" smtClean="0"/>
              <a:t>flask_login</a:t>
            </a:r>
            <a:endParaRPr lang="ru-RU" dirty="0" smtClean="0"/>
          </a:p>
          <a:p>
            <a:r>
              <a:rPr lang="la-Latn" dirty="0" smtClean="0"/>
              <a:t>flask_wtf</a:t>
            </a:r>
            <a:endParaRPr lang="ru-RU" dirty="0" smtClean="0"/>
          </a:p>
          <a:p>
            <a:r>
              <a:rPr lang="la-Latn" dirty="0"/>
              <a:t>telebot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79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-243408"/>
            <a:ext cx="7924800" cy="1143000"/>
          </a:xfrm>
        </p:spPr>
        <p:txBody>
          <a:bodyPr/>
          <a:lstStyle/>
          <a:p>
            <a:r>
              <a:rPr lang="ru-RU" dirty="0" smtClean="0"/>
              <a:t>Цель </a:t>
            </a:r>
            <a:r>
              <a:rPr lang="ru-RU" dirty="0" smtClean="0"/>
              <a:t>моего </a:t>
            </a:r>
            <a:r>
              <a:rPr lang="ru-RU" dirty="0" smtClean="0"/>
              <a:t>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913133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Создать сайт, с помощью которого можно будет улучшить успеваемость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551836"/>
            <a:ext cx="6174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1 Написать сайт с использованием </a:t>
            </a:r>
            <a:r>
              <a:rPr lang="la-Latn" sz="2800" dirty="0"/>
              <a:t>flask</a:t>
            </a:r>
            <a:r>
              <a:rPr lang="ru-RU" sz="2800" dirty="0"/>
              <a:t> и авторизацией.</a:t>
            </a:r>
          </a:p>
          <a:p>
            <a:r>
              <a:rPr lang="ru-RU" sz="2800" dirty="0"/>
              <a:t>2 Разработать бота, который будет выполнять вычисления, знакомится, проверять задания по русскому языку.</a:t>
            </a:r>
          </a:p>
          <a:p>
            <a:r>
              <a:rPr lang="ru-RU" sz="2800" dirty="0"/>
              <a:t>3 Собрать всё воедино.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1700808"/>
            <a:ext cx="22322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Задачи:</a:t>
            </a:r>
          </a:p>
        </p:txBody>
      </p:sp>
    </p:spTree>
    <p:extLst>
      <p:ext uri="{BB962C8B-B14F-4D97-AF65-F5344CB8AC3E}">
        <p14:creationId xmlns:p14="http://schemas.microsoft.com/office/powerpoint/2010/main" val="50578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Моя </a:t>
            </a:r>
            <a:r>
              <a:rPr lang="ru-RU" dirty="0" smtClean="0"/>
              <a:t>оценка: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Мы считаем, что с поставленными задачами </a:t>
            </a:r>
            <a:r>
              <a:rPr lang="ru-RU" sz="1800" dirty="0" smtClean="0"/>
              <a:t>я </a:t>
            </a:r>
            <a:r>
              <a:rPr lang="ru-RU" sz="1800" dirty="0"/>
              <a:t>справились, однако игру можно </a:t>
            </a:r>
            <a:r>
              <a:rPr lang="ru-RU" sz="1800" dirty="0" err="1"/>
              <a:t>усовершеннствовать</a:t>
            </a:r>
            <a:r>
              <a:rPr lang="ru-RU" sz="1800" dirty="0"/>
              <a:t> </a:t>
            </a:r>
            <a:r>
              <a:rPr lang="ru-RU" sz="1800" dirty="0" smtClean="0"/>
              <a:t>добавив больше задач и навыков для бота и разработав категории по классам.</a:t>
            </a:r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17440"/>
            <a:ext cx="504056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48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700808"/>
            <a:ext cx="79248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443551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Другая 2">
      <a:dk1>
        <a:srgbClr val="F2DCDB"/>
      </a:dk1>
      <a:lt1>
        <a:srgbClr val="953734"/>
      </a:lt1>
      <a:dk2>
        <a:srgbClr val="FBD5B5"/>
      </a:dk2>
      <a:lt2>
        <a:srgbClr val="F2DCDB"/>
      </a:lt2>
      <a:accent1>
        <a:srgbClr val="D99694"/>
      </a:accent1>
      <a:accent2>
        <a:srgbClr val="C0504D"/>
      </a:accent2>
      <a:accent3>
        <a:srgbClr val="FAC08F"/>
      </a:accent3>
      <a:accent4>
        <a:srgbClr val="C0504D"/>
      </a:accent4>
      <a:accent5>
        <a:srgbClr val="E5B9B7"/>
      </a:accent5>
      <a:accent6>
        <a:srgbClr val="F79646"/>
      </a:accent6>
      <a:hlink>
        <a:srgbClr val="974806"/>
      </a:hlink>
      <a:folHlink>
        <a:srgbClr val="FFFFFF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66</TotalTime>
  <Words>118</Words>
  <Application>Microsoft Office PowerPoint</Application>
  <PresentationFormat>Экран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Горизонт</vt:lpstr>
      <vt:lpstr>Проект: «Школьный помощник»</vt:lpstr>
      <vt:lpstr>Данный проект поможет подготовиться к экзаменам, а именно:  1) проверит, насколько правильно вы сосчитали с помощью бота в телеграмм  2) поможет отработать 4  и  7 задание для ЕГЭ</vt:lpstr>
      <vt:lpstr>Для осуществления я использовала библиотеки</vt:lpstr>
      <vt:lpstr>Цель моего проекта:</vt:lpstr>
      <vt:lpstr>Моя оценка: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Рассадка в театре и поиск пьесы</dc:title>
  <dc:creator>ASUS</dc:creator>
  <cp:lastModifiedBy>ASUS</cp:lastModifiedBy>
  <cp:revision>9</cp:revision>
  <dcterms:created xsi:type="dcterms:W3CDTF">2021-11-12T12:26:27Z</dcterms:created>
  <dcterms:modified xsi:type="dcterms:W3CDTF">2022-04-22T12:38:57Z</dcterms:modified>
</cp:coreProperties>
</file>