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989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8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7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881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2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1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6" y="2205186"/>
            <a:ext cx="8361229" cy="2098226"/>
          </a:xfrm>
        </p:spPr>
        <p:txBody>
          <a:bodyPr/>
          <a:lstStyle/>
          <a:p>
            <a:r>
              <a:rPr lang="ru-RU" dirty="0" smtClean="0"/>
              <a:t>Носители информации (</a:t>
            </a:r>
            <a:r>
              <a:rPr lang="en-US" dirty="0" smtClean="0"/>
              <a:t>CD/DVD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30341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Работу выполнила</a:t>
            </a:r>
          </a:p>
          <a:p>
            <a:r>
              <a:rPr lang="ru-RU" dirty="0" smtClean="0"/>
              <a:t>Ученица 9 класса А</a:t>
            </a:r>
            <a:endParaRPr lang="ru-RU" dirty="0"/>
          </a:p>
          <a:p>
            <a:r>
              <a:rPr lang="ru-RU" dirty="0" smtClean="0"/>
              <a:t>Косякова </a:t>
            </a:r>
            <a:r>
              <a:rPr lang="ru-RU" dirty="0"/>
              <a:t>Д</a:t>
            </a:r>
            <a:r>
              <a:rPr lang="ru-RU" dirty="0" smtClean="0"/>
              <a:t>иана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2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946" y="125736"/>
            <a:ext cx="10070254" cy="729397"/>
          </a:xfrm>
        </p:spPr>
        <p:txBody>
          <a:bodyPr/>
          <a:lstStyle/>
          <a:p>
            <a:r>
              <a:rPr lang="ru-RU" dirty="0"/>
              <a:t>Оптические диски: все о 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946" y="973667"/>
            <a:ext cx="9900921" cy="5537200"/>
          </a:xfrm>
        </p:spPr>
        <p:txBody>
          <a:bodyPr>
            <a:normAutofit/>
          </a:bodyPr>
          <a:lstStyle/>
          <a:p>
            <a:r>
              <a:rPr lang="ru-RU" sz="2600" dirty="0"/>
              <a:t>Перед рассмотрением сходств CD и DVD нужно разобраться с определением оптического диска как такового. В состав лазерного элемента входят 4 слоя:</a:t>
            </a:r>
          </a:p>
          <a:p>
            <a:endParaRPr lang="ru-RU" sz="26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2308162"/>
            <a:ext cx="5607236" cy="42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466" y="254000"/>
            <a:ext cx="9601200" cy="1485900"/>
          </a:xfrm>
        </p:spPr>
        <p:txBody>
          <a:bodyPr/>
          <a:lstStyle/>
          <a:p>
            <a:r>
              <a:rPr lang="ru-RU" dirty="0"/>
              <a:t>Что такое CD и DVD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466" y="872067"/>
            <a:ext cx="5748868" cy="629073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CD (си-</a:t>
            </a:r>
            <a:r>
              <a:rPr lang="ru-RU" dirty="0" err="1"/>
              <a:t>ди</a:t>
            </a:r>
            <a:r>
              <a:rPr lang="ru-RU" dirty="0"/>
              <a:t>, от англ. </a:t>
            </a:r>
            <a:r>
              <a:rPr lang="ru-RU" dirty="0" err="1"/>
              <a:t>Compact</a:t>
            </a:r>
            <a:r>
              <a:rPr lang="ru-RU" dirty="0"/>
              <a:t> </a:t>
            </a:r>
            <a:r>
              <a:rPr lang="ru-RU" dirty="0" err="1"/>
              <a:t>Disc</a:t>
            </a:r>
            <a:r>
              <a:rPr lang="ru-RU" dirty="0"/>
              <a:t> — компактный диск) — цифровой носитель, </a:t>
            </a:r>
            <a:r>
              <a:rPr lang="ru-RU" dirty="0" smtClean="0"/>
              <a:t>пришедший </a:t>
            </a:r>
            <a:r>
              <a:rPr lang="ru-RU" dirty="0"/>
              <a:t>на смену </a:t>
            </a:r>
            <a:r>
              <a:rPr lang="ru-RU" dirty="0" err="1"/>
              <a:t>floppy</a:t>
            </a:r>
            <a:r>
              <a:rPr lang="ru-RU" dirty="0"/>
              <a:t>-дисков (2,5 МБ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DVD (</a:t>
            </a:r>
            <a:r>
              <a:rPr lang="ru-RU" dirty="0" err="1"/>
              <a:t>ди-ви-ди</a:t>
            </a:r>
            <a:r>
              <a:rPr lang="ru-RU" dirty="0"/>
              <a:t>, от англ.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Versatile</a:t>
            </a:r>
            <a:r>
              <a:rPr lang="ru-RU" dirty="0"/>
              <a:t> </a:t>
            </a:r>
            <a:r>
              <a:rPr lang="ru-RU" dirty="0" err="1"/>
              <a:t>Disc</a:t>
            </a:r>
            <a:r>
              <a:rPr lang="ru-RU" dirty="0"/>
              <a:t> — цифровой многоцелевой диск или 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Disc</a:t>
            </a:r>
            <a:r>
              <a:rPr lang="ru-RU" dirty="0"/>
              <a:t> цифровой видеодиск) — носитель информации, выполненный в виде диска, внешне схожий с компакт-диском (CD), однако имеющий возможность хранить больший объём информации.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83" y="1456267"/>
            <a:ext cx="4610101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76200"/>
            <a:ext cx="9601200" cy="1485900"/>
          </a:xfrm>
        </p:spPr>
        <p:txBody>
          <a:bodyPr/>
          <a:lstStyle/>
          <a:p>
            <a:r>
              <a:rPr lang="ru-RU" dirty="0"/>
              <a:t>Сходства </a:t>
            </a:r>
            <a:r>
              <a:rPr lang="en-US" dirty="0"/>
              <a:t>CD </a:t>
            </a:r>
            <a:r>
              <a:rPr lang="ru-RU" dirty="0"/>
              <a:t>и </a:t>
            </a:r>
            <a:r>
              <a:rPr lang="en-US" dirty="0"/>
              <a:t>DVD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895349"/>
            <a:ext cx="9601200" cy="6174317"/>
          </a:xfrm>
        </p:spPr>
        <p:txBody>
          <a:bodyPr>
            <a:normAutofit/>
          </a:bodyPr>
          <a:lstStyle/>
          <a:p>
            <a:r>
              <a:rPr lang="ru-RU" dirty="0" smtClean="0"/>
              <a:t>Оба </a:t>
            </a:r>
            <a:r>
              <a:rPr lang="ru-RU" dirty="0" smtClean="0"/>
              <a:t>типа носителей применяются в современных компьютерах. </a:t>
            </a:r>
            <a:endParaRPr lang="ru-RU" dirty="0" smtClean="0"/>
          </a:p>
          <a:p>
            <a:r>
              <a:rPr lang="ru-RU" dirty="0"/>
              <a:t>Внешне они одинаковы - размер в диаметре равен 12 см</a:t>
            </a:r>
            <a:r>
              <a:rPr lang="ru-RU" dirty="0" smtClean="0"/>
              <a:t>.</a:t>
            </a:r>
          </a:p>
          <a:p>
            <a:r>
              <a:rPr lang="ru-RU" dirty="0"/>
              <a:t>Принцип записи и чтения тоже аналогичный: лазерный луч отражается от металлизированной поверхности ("ямок" и "горок"), причем, отражение от любой поверхности кодирует ноль, а отражение от перехода между ямкой и горкой (при этом луч ослабляется за счет интерференции) - единицу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3606799"/>
            <a:ext cx="3841751" cy="2561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23" y="3369733"/>
            <a:ext cx="3730977" cy="27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186267"/>
            <a:ext cx="9601200" cy="1485900"/>
          </a:xfrm>
        </p:spPr>
        <p:txBody>
          <a:bodyPr/>
          <a:lstStyle/>
          <a:p>
            <a:r>
              <a:rPr lang="ru-RU" dirty="0"/>
              <a:t>Чем отличаются CD и DVD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799" y="1041400"/>
            <a:ext cx="9601201" cy="5444068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Размеры </a:t>
            </a:r>
            <a:r>
              <a:rPr lang="ru-RU" dirty="0"/>
              <a:t>лазерного луча будут разными – в DVD они меньше, прожигаемые точки и дорожки, соответственно, тоже небольшие в сравнении с CD. Какой объем CD диска считается стандартным – 700 Мб, DVD – 4.7 Гб.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Независимо </a:t>
            </a:r>
            <a:r>
              <a:rPr lang="ru-RU" dirty="0"/>
              <a:t>от того, сколько памяти на CD диске, скорость записывания будет выше, чем на DVD, зато DVD быстрее читается. Также первый вариант обычно дешевле стоит. </a:t>
            </a:r>
          </a:p>
          <a:p>
            <a:endParaRPr lang="ru-RU" dirty="0"/>
          </a:p>
          <a:p>
            <a:r>
              <a:rPr lang="ru-RU" dirty="0"/>
              <a:t>DVD диски – более новая технология, поэтому разновидностей больше, функционал шире.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33" y="1779148"/>
            <a:ext cx="3141132" cy="2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533" y="135466"/>
            <a:ext cx="9601200" cy="1485900"/>
          </a:xfrm>
        </p:spPr>
        <p:txBody>
          <a:bodyPr/>
          <a:lstStyle/>
          <a:p>
            <a:r>
              <a:rPr lang="ru-RU" dirty="0"/>
              <a:t>Советы при выборе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7532" y="878416"/>
            <a:ext cx="4978402" cy="5742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Смотрите, сколько памяти на DVD </a:t>
            </a:r>
            <a:r>
              <a:rPr lang="ru-RU" sz="2400" dirty="0" smtClean="0"/>
              <a:t>RW.</a:t>
            </a:r>
          </a:p>
          <a:p>
            <a:pPr marL="0" indent="0">
              <a:buNone/>
            </a:pPr>
            <a:r>
              <a:rPr lang="ru-RU" sz="2400" dirty="0" smtClean="0"/>
              <a:t>Новый </a:t>
            </a:r>
            <a:r>
              <a:rPr lang="ru-RU" sz="2400" dirty="0"/>
              <a:t>перед вами носитель или старый.</a:t>
            </a:r>
          </a:p>
          <a:p>
            <a:pPr marL="0" indent="0">
              <a:buNone/>
            </a:pPr>
            <a:r>
              <a:rPr lang="ru-RU" sz="2400" dirty="0"/>
              <a:t>Есть ли возможность перезаписи данных.</a:t>
            </a:r>
          </a:p>
          <a:p>
            <a:pPr marL="0" indent="0">
              <a:buNone/>
            </a:pPr>
            <a:r>
              <a:rPr lang="ru-RU" sz="2400" dirty="0"/>
              <a:t>Чем лучше материалы изготовления, тем долговечнее компакт и выше его цена.</a:t>
            </a:r>
          </a:p>
          <a:p>
            <a:pPr marL="0" indent="0">
              <a:buNone/>
            </a:pPr>
            <a:r>
              <a:rPr lang="ru-RU" sz="2400" dirty="0"/>
              <a:t>Бренд играет определенную роль – у проверенных марок редко бывает брак.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99" y="1691217"/>
            <a:ext cx="460375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244</TotalTime>
  <Words>328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Носители информации (CD/DVD)</vt:lpstr>
      <vt:lpstr>Оптические диски: все о них</vt:lpstr>
      <vt:lpstr>Что такое CD и DVD</vt:lpstr>
      <vt:lpstr>Сходства CD и DVD</vt:lpstr>
      <vt:lpstr>Чем отличаются CD и DVD</vt:lpstr>
      <vt:lpstr>Советы при выборе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информации (CD/DVD)</dc:title>
  <dc:creator>diana</dc:creator>
  <cp:lastModifiedBy>diana</cp:lastModifiedBy>
  <cp:revision>10</cp:revision>
  <dcterms:created xsi:type="dcterms:W3CDTF">2022-02-06T14:33:02Z</dcterms:created>
  <dcterms:modified xsi:type="dcterms:W3CDTF">2022-02-21T17:54:25Z</dcterms:modified>
</cp:coreProperties>
</file>