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4DA87-7558-4F8A-BD33-4A8CBF4BB1FC}" v="285" dt="2022-03-14T18:59:2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Презентация по теме "Компьютерные сети"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Работу выполнила ученица 9а класса</a:t>
            </a:r>
          </a:p>
          <a:p>
            <a:r>
              <a:rPr lang="ru-RU" dirty="0" err="1">
                <a:cs typeface="Calibri"/>
              </a:rPr>
              <a:t>Кицкан</a:t>
            </a:r>
            <a:r>
              <a:rPr lang="ru-RU" dirty="0">
                <a:cs typeface="Calibri"/>
              </a:rPr>
              <a:t> Полина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C4BCD-6C72-4545-916B-8256596B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Терминальный сервер.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559259-2B49-4442-9E28-2D63FAF4B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1862931"/>
            <a:ext cx="7277100" cy="4276725"/>
          </a:xfrm>
        </p:spPr>
      </p:pic>
    </p:spTree>
    <p:extLst>
      <p:ext uri="{BB962C8B-B14F-4D97-AF65-F5344CB8AC3E}">
        <p14:creationId xmlns:p14="http://schemas.microsoft.com/office/powerpoint/2010/main" val="26906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A8B52-3EBE-4A4E-B4C6-2DDEC58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E534A-AA9F-4141-9087-3EDA9B2B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Спасибо за внимание!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9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4002-FE2C-44B2-92B6-47401840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Calibri Light"/>
              </a:rPr>
              <a:t>Компьютерные сети.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094C1-461F-434B-97CA-84E841B0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063625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b="1" dirty="0">
                <a:ea typeface="+mn-lt"/>
                <a:cs typeface="+mn-lt"/>
              </a:rPr>
              <a:t>Компьютерная сеть </a:t>
            </a:r>
            <a:r>
              <a:rPr lang="ru-RU" dirty="0">
                <a:ea typeface="+mn-lt"/>
                <a:cs typeface="+mn-lt"/>
              </a:rPr>
              <a:t>— это группа (два и более) компьютеров, соединенных каналами передачи данных.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Компьютерные сети обеспечивают: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— быстрый обмен данными;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— совместное использование ресурсов (сканеров, модемов, принтеров и т. д.);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— совместное использование программного обеспечения и баз данных;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— совместную работу пользователей над некоторым заданием и проектом;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— возможность удаленного управления компьютерами.</a:t>
            </a:r>
            <a:endParaRPr lang="ru-RU" dirty="0"/>
          </a:p>
          <a:p>
            <a:r>
              <a:rPr lang="ru-RU" dirty="0">
                <a:cs typeface="Calibri"/>
              </a:rPr>
              <a:t>В зависимости от выполняемых в сети функций различают компьютеры-серверы и компьютеры-клиенты: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Сервер — это компьютер, предоставляющий доступ к собственным ресурсам или управляющий распределением ресурсов сети.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cs typeface="Calibri"/>
              </a:rPr>
              <a:t>Клиент-компьютер, использующий ресурсы сервера.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04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46A27B-993E-49E6-8689-D754D44C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9725"/>
            <a:ext cx="11849100" cy="61801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ru-RU" dirty="0">
                <a:ea typeface="+mn-lt"/>
                <a:cs typeface="+mn-lt"/>
              </a:rPr>
              <a:t>По территориальному признаку сети разделяются на локальные и глобальные. Локальные сети — это сети, состоящие из близко расположенных компьютером (сеть здания, помещения и т. д.).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Глобальные сети — это сети, охватывающие большие территории и включающие большое число компьютеров.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По архитектуре различают: одноранговые сети и сети с выделенным сервером.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Одноранговые сети — это сети, в которых каждый может представлять свои ресурсы другим компьютерам сети и использовать другие.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Сети с выделенным сервером — это сети, в которых один или несколько компьютеров являются серверами, а все остальные — клиентами.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Компьютерные сети могут разделяться по скорости передачи данным. Пропускная способность сети — это максимальное количество бит, которые могут быть переданы за одну секунду.</a:t>
            </a:r>
            <a:endParaRPr lang="ru-RU" dirty="0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Давайте рассмотрим локальные сети. Во многом большинство характеристик локальных сетей определяется конфигурацией или топологией сетей. </a:t>
            </a:r>
            <a:r>
              <a:rPr lang="ru-RU" b="1" dirty="0">
                <a:ea typeface="+mn-lt"/>
                <a:cs typeface="+mn-lt"/>
              </a:rPr>
              <a:t>Топология</a:t>
            </a:r>
            <a:r>
              <a:rPr lang="ru-RU" dirty="0">
                <a:ea typeface="+mn-lt"/>
                <a:cs typeface="+mn-lt"/>
              </a:rPr>
              <a:t> — это конфигурация сети, способ соединения ее элементов друг с другом.</a:t>
            </a:r>
            <a:endParaRPr lang="ru-RU" dirty="0"/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77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C04C1BB-71CF-4891-B47D-D0C2630EF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627" y="168275"/>
            <a:ext cx="6913796" cy="6008688"/>
          </a:xfrm>
        </p:spPr>
      </p:pic>
    </p:spTree>
    <p:extLst>
      <p:ext uri="{BB962C8B-B14F-4D97-AF65-F5344CB8AC3E}">
        <p14:creationId xmlns:p14="http://schemas.microsoft.com/office/powerpoint/2010/main" val="197362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7779E-6492-4F4C-8C7C-7919FECF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7540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Линии связи.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9532-6383-4F20-8709-D4CA5C5A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40" y="1170227"/>
            <a:ext cx="4686301" cy="44549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b="1" dirty="0">
                <a:ea typeface="+mn-lt"/>
                <a:cs typeface="+mn-lt"/>
              </a:rPr>
              <a:t>Линия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b="1" dirty="0">
                <a:ea typeface="+mn-lt"/>
                <a:cs typeface="+mn-lt"/>
              </a:rPr>
              <a:t>связи</a:t>
            </a:r>
            <a:r>
              <a:rPr lang="ru-RU" dirty="0">
                <a:ea typeface="+mn-lt"/>
                <a:cs typeface="+mn-lt"/>
              </a:rPr>
              <a:t> – совокупность средств </a:t>
            </a:r>
            <a:r>
              <a:rPr lang="ru-RU" b="1" dirty="0">
                <a:ea typeface="+mn-lt"/>
                <a:cs typeface="+mn-lt"/>
              </a:rPr>
              <a:t>связи</a:t>
            </a:r>
            <a:r>
              <a:rPr lang="ru-RU" dirty="0">
                <a:ea typeface="+mn-lt"/>
                <a:cs typeface="+mn-lt"/>
              </a:rPr>
              <a:t> и канала </a:t>
            </a:r>
            <a:r>
              <a:rPr lang="ru-RU" b="1" dirty="0">
                <a:ea typeface="+mn-lt"/>
                <a:cs typeface="+mn-lt"/>
              </a:rPr>
              <a:t>связи</a:t>
            </a:r>
            <a:r>
              <a:rPr lang="ru-RU" dirty="0">
                <a:ea typeface="+mn-lt"/>
                <a:cs typeface="+mn-lt"/>
              </a:rPr>
              <a:t>, посредством которых осуществляется передача информации от источника к приемнику. Характеристиками любой </a:t>
            </a:r>
            <a:r>
              <a:rPr lang="ru-RU" b="1" dirty="0">
                <a:ea typeface="+mn-lt"/>
                <a:cs typeface="+mn-lt"/>
              </a:rPr>
              <a:t>линии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b="1" dirty="0">
                <a:ea typeface="+mn-lt"/>
                <a:cs typeface="+mn-lt"/>
              </a:rPr>
              <a:t>связи</a:t>
            </a:r>
            <a:r>
              <a:rPr lang="ru-RU" dirty="0">
                <a:ea typeface="+mn-lt"/>
                <a:cs typeface="+mn-lt"/>
              </a:rPr>
              <a:t> являются скорость, с которой возможна передача сообщения в ней, а также степень искажения сообщения в процессе передачи.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B0805E3-B9C9-4E94-BE11-ABE5B9D4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86" y="437002"/>
            <a:ext cx="6793280" cy="59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B54A1-480C-48FD-8D8A-9896B54C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Профессии связанные с компьютерными сетями.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05CF0-BA92-4A84-874D-A507192B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программист</a:t>
            </a:r>
            <a:endParaRPr lang="ru-RU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сетевой администратор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архитектор сетей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веб-разработчик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специалист по кибербезопасности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менеджер IT-проектов (он же капитан стартапов)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веб-маркетолог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2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EA311-B197-40CC-B1FE-6B1F053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Обмен данными. Протокол.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4155F9-DA71-4525-B776-FF8DDA86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310" y="1444625"/>
            <a:ext cx="9498429" cy="4732338"/>
          </a:xfrm>
        </p:spPr>
      </p:pic>
    </p:spTree>
    <p:extLst>
      <p:ext uri="{BB962C8B-B14F-4D97-AF65-F5344CB8AC3E}">
        <p14:creationId xmlns:p14="http://schemas.microsoft.com/office/powerpoint/2010/main" val="19411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CA612-F52B-4FEA-8709-7D2AAE59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Пакетный режим.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22508DD-A75F-4AA1-93AA-CB3660F82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421" y="1825625"/>
            <a:ext cx="8977157" cy="4351338"/>
          </a:xfrm>
        </p:spPr>
      </p:pic>
    </p:spTree>
    <p:extLst>
      <p:ext uri="{BB962C8B-B14F-4D97-AF65-F5344CB8AC3E}">
        <p14:creationId xmlns:p14="http://schemas.microsoft.com/office/powerpoint/2010/main" val="74528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B3F63-A248-4AA8-88B7-E0FAC919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Серверы и клиенты.</a:t>
            </a:r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24CD58B-6F6C-44B1-BC86-CE0CA7ED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13" y="1825625"/>
            <a:ext cx="7858173" cy="4351338"/>
          </a:xfrm>
        </p:spPr>
      </p:pic>
    </p:spTree>
    <p:extLst>
      <p:ext uri="{BB962C8B-B14F-4D97-AF65-F5344CB8AC3E}">
        <p14:creationId xmlns:p14="http://schemas.microsoft.com/office/powerpoint/2010/main" val="778903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по теме "Компьютерные сети"</vt:lpstr>
      <vt:lpstr>Компьютерные сети.</vt:lpstr>
      <vt:lpstr>Презентация PowerPoint</vt:lpstr>
      <vt:lpstr>Презентация PowerPoint</vt:lpstr>
      <vt:lpstr>Линии связи.</vt:lpstr>
      <vt:lpstr>Профессии связанные с компьютерными сетями.</vt:lpstr>
      <vt:lpstr>Обмен данными. Протокол.</vt:lpstr>
      <vt:lpstr>Пакетный режим.</vt:lpstr>
      <vt:lpstr>Серверы и клиенты.</vt:lpstr>
      <vt:lpstr>Терминальный сервер.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78</cp:revision>
  <dcterms:created xsi:type="dcterms:W3CDTF">2022-03-14T17:55:51Z</dcterms:created>
  <dcterms:modified xsi:type="dcterms:W3CDTF">2022-03-14T19:01:26Z</dcterms:modified>
</cp:coreProperties>
</file>