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A1EDBED-ED61-4BBD-9B8A-E8BE3E5ADDEB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33D3D8C-5A14-444A-BC4E-85B979E9E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-214338"/>
            <a:ext cx="8229600" cy="1399032"/>
          </a:xfrm>
        </p:spPr>
        <p:txBody>
          <a:bodyPr/>
          <a:lstStyle/>
          <a:p>
            <a:r>
              <a:rPr lang="ru-RU" b="1" dirty="0" smtClean="0"/>
              <a:t>Терминальный сервер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8643998" cy="2857520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Терминальный сервер</a:t>
            </a:r>
            <a:r>
              <a:rPr lang="ru-RU" dirty="0" smtClean="0"/>
              <a:t> позволяет увеличить производительность 1С и других программ. </a:t>
            </a:r>
            <a:r>
              <a:rPr lang="ru-RU" b="1" dirty="0" smtClean="0"/>
              <a:t>Сервер</a:t>
            </a:r>
            <a:r>
              <a:rPr lang="ru-RU" dirty="0" smtClean="0"/>
              <a:t> терминалов - это специальное расширение </a:t>
            </a:r>
            <a:r>
              <a:rPr lang="ru-RU" dirty="0" err="1" smtClean="0"/>
              <a:t>Windows</a:t>
            </a:r>
            <a:r>
              <a:rPr lang="ru-RU" dirty="0" smtClean="0"/>
              <a:t>, которое позволяет одновременно работать нескольким пользователям на одном компьютере (</a:t>
            </a:r>
            <a:r>
              <a:rPr lang="ru-RU" b="1" dirty="0" smtClean="0"/>
              <a:t>сервере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4098" name="Picture 2" descr="C:\Users\lager\Desktop\схема_работы_терминального_сервер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631" y="3286123"/>
            <a:ext cx="5593583" cy="33902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214554"/>
            <a:ext cx="8229600" cy="139903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Компьютерная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Компьютерная сеть – это группа компьютеров, соединённых линиями связи.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1026" name="Picture 2" descr="C:\Users\lager\Desktop\Страница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000372"/>
            <a:ext cx="4928332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399032"/>
          </a:xfrm>
        </p:spPr>
        <p:txBody>
          <a:bodyPr/>
          <a:lstStyle/>
          <a:p>
            <a:r>
              <a:rPr lang="ru-RU" dirty="0" smtClean="0"/>
              <a:t>Линии связи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0034" y="1285860"/>
            <a:ext cx="4038600" cy="4525963"/>
          </a:xfrm>
        </p:spPr>
        <p:txBody>
          <a:bodyPr/>
          <a:lstStyle/>
          <a:p>
            <a:r>
              <a:rPr lang="ru-RU" dirty="0" smtClean="0"/>
              <a:t>проводные </a:t>
            </a:r>
          </a:p>
          <a:p>
            <a:r>
              <a:rPr lang="ru-RU" dirty="0" smtClean="0"/>
              <a:t>кабельные</a:t>
            </a:r>
          </a:p>
          <a:p>
            <a:r>
              <a:rPr lang="ru-RU" dirty="0" smtClean="0"/>
              <a:t>радиоканалы наземной и спутниковой связи.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lager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929066"/>
            <a:ext cx="5472792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04" cy="85723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Плюсы и минусы использования компьютерных сетей</a:t>
            </a:r>
            <a:endParaRPr lang="ru-RU" sz="24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sz="half" idx="1"/>
          </p:nvPr>
        </p:nvGraphicFramePr>
        <p:xfrm>
          <a:off x="428596" y="857232"/>
          <a:ext cx="8286807" cy="5800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69"/>
                <a:gridCol w="2762269"/>
                <a:gridCol w="2762269"/>
              </a:tblGrid>
              <a:tr h="1171868">
                <a:tc>
                  <a:txBody>
                    <a:bodyPr/>
                    <a:lstStyle/>
                    <a:p>
                      <a:r>
                        <a:rPr kumimoji="0" lang="ru-RU" sz="15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Основа сравнения между преимуществами и недостатками компьютерной сети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Преимущества компьютерных сетей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Недостатки компьютерных сетей</a:t>
                      </a:r>
                      <a:endParaRPr lang="ru-RU" sz="1500" dirty="0"/>
                    </a:p>
                  </a:txBody>
                  <a:tcPr/>
                </a:tc>
              </a:tr>
              <a:tr h="761714">
                <a:tc>
                  <a:txBody>
                    <a:bodyPr/>
                    <a:lstStyle/>
                    <a:p>
                      <a:r>
                        <a:rPr lang="ru-RU" sz="1500" dirty="0"/>
                        <a:t>связь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Эффективная форма общения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Неэффективная форма общения</a:t>
                      </a:r>
                    </a:p>
                  </a:txBody>
                  <a:tcPr marL="114300" marR="114300" marT="114300" marB="114300" anchor="ctr"/>
                </a:tc>
              </a:tr>
              <a:tr h="996088">
                <a:tc>
                  <a:txBody>
                    <a:bodyPr/>
                    <a:lstStyle/>
                    <a:p>
                      <a:r>
                        <a:rPr lang="ru-RU" sz="1500" dirty="0"/>
                        <a:t>Обмен ресурсами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Удобное распределение ресурсов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Менее эффективное совместное использование ресурсов</a:t>
                      </a:r>
                    </a:p>
                  </a:txBody>
                  <a:tcPr marL="114300" marR="114300" marT="114300" marB="114300" anchor="ctr"/>
                </a:tc>
              </a:tr>
              <a:tr h="527341">
                <a:tc>
                  <a:txBody>
                    <a:bodyPr/>
                    <a:lstStyle/>
                    <a:p>
                      <a:r>
                        <a:rPr lang="ru-RU" sz="1500"/>
                        <a:t>Обмен файлами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Полегче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Трудно</a:t>
                      </a:r>
                    </a:p>
                  </a:txBody>
                  <a:tcPr marL="114300" marR="114300" marT="114300" marB="114300" anchor="ctr"/>
                </a:tc>
              </a:tr>
              <a:tr h="527341">
                <a:tc>
                  <a:txBody>
                    <a:bodyPr/>
                    <a:lstStyle/>
                    <a:p>
                      <a:r>
                        <a:rPr lang="ru-RU" sz="1500" dirty="0"/>
                        <a:t>Цена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недорогой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Дорогие</a:t>
                      </a:r>
                    </a:p>
                  </a:txBody>
                  <a:tcPr marL="114300" marR="114300" marT="114300" marB="114300" anchor="ctr"/>
                </a:tc>
              </a:tr>
              <a:tr h="761714">
                <a:tc>
                  <a:txBody>
                    <a:bodyPr/>
                    <a:lstStyle/>
                    <a:p>
                      <a:r>
                        <a:rPr lang="ru-RU" sz="1500"/>
                        <a:t>Операционная эффективность затрат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эффективное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неэффективный</a:t>
                      </a:r>
                    </a:p>
                  </a:txBody>
                  <a:tcPr marL="114300" marR="114300" marT="114300" marB="114300" anchor="ctr"/>
                </a:tc>
              </a:tr>
              <a:tr h="527341">
                <a:tc>
                  <a:txBody>
                    <a:bodyPr/>
                    <a:lstStyle/>
                    <a:p>
                      <a:r>
                        <a:rPr lang="ru-RU" sz="1500"/>
                        <a:t>Емкость накопителя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Увеличивает емкость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Ограниченная емкость</a:t>
                      </a:r>
                    </a:p>
                  </a:txBody>
                  <a:tcPr marL="114300" marR="114300" marT="114300" marB="114300" anchor="ctr"/>
                </a:tc>
              </a:tr>
              <a:tr h="527341">
                <a:tc>
                  <a:txBody>
                    <a:bodyPr/>
                    <a:lstStyle/>
                    <a:p>
                      <a:r>
                        <a:rPr lang="ru-RU" sz="1500"/>
                        <a:t>Безопасность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Менее безопасный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Более безопасный</a:t>
                      </a:r>
                    </a:p>
                  </a:txBody>
                  <a:tcPr marL="114300" marR="114300" marT="114300" marB="1143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86808" cy="9286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Профессии, связанные с обслуживанием</a:t>
            </a:r>
            <a:endParaRPr lang="ru-RU" dirty="0"/>
          </a:p>
        </p:txBody>
      </p:sp>
      <p:pic>
        <p:nvPicPr>
          <p:cNvPr id="3074" name="Picture 2" descr="C:\Users\lager\Desktop\slide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834494" cy="51189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0"/>
            <a:ext cx="8229600" cy="1399032"/>
          </a:xfrm>
        </p:spPr>
        <p:txBody>
          <a:bodyPr/>
          <a:lstStyle/>
          <a:p>
            <a:r>
              <a:rPr lang="ru-RU" dirty="0" smtClean="0"/>
              <a:t>Типы сетей </a:t>
            </a:r>
            <a:endParaRPr lang="ru-RU" dirty="0"/>
          </a:p>
        </p:txBody>
      </p:sp>
      <p:pic>
        <p:nvPicPr>
          <p:cNvPr id="4098" name="Picture 2" descr="C:\Users\lager\Desktop\класс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3" y="1357298"/>
            <a:ext cx="6905674" cy="5179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399032"/>
          </a:xfrm>
        </p:spPr>
        <p:txBody>
          <a:bodyPr/>
          <a:lstStyle/>
          <a:p>
            <a:r>
              <a:rPr lang="ru-RU" dirty="0" smtClean="0"/>
              <a:t>Обмен данными</a:t>
            </a:r>
            <a:endParaRPr lang="ru-RU" dirty="0"/>
          </a:p>
        </p:txBody>
      </p:sp>
      <p:pic>
        <p:nvPicPr>
          <p:cNvPr id="1026" name="Picture 2" descr="C:\Users\lager\Desktop\slide-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7143774" cy="53578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399032"/>
          </a:xfrm>
        </p:spPr>
        <p:txBody>
          <a:bodyPr/>
          <a:lstStyle/>
          <a:p>
            <a:r>
              <a:rPr lang="ru-RU" dirty="0" smtClean="0"/>
              <a:t>Пакетный режим</a:t>
            </a:r>
            <a:endParaRPr lang="ru-RU" dirty="0"/>
          </a:p>
        </p:txBody>
      </p:sp>
      <p:pic>
        <p:nvPicPr>
          <p:cNvPr id="2050" name="Picture 2" descr="C:\Users\lager\Desktop\Без названи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286676" cy="5457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8926" y="-285776"/>
            <a:ext cx="4757742" cy="1304118"/>
          </a:xfrm>
        </p:spPr>
        <p:txBody>
          <a:bodyPr/>
          <a:lstStyle/>
          <a:p>
            <a:r>
              <a:rPr lang="ru-RU" dirty="0" smtClean="0"/>
              <a:t>Сервер и клиент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1000108"/>
            <a:ext cx="9144000" cy="242889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 </a:t>
            </a:r>
            <a:r>
              <a:rPr lang="ru-RU" sz="2800" b="1" dirty="0" smtClean="0"/>
              <a:t>клиент</a:t>
            </a:r>
            <a:r>
              <a:rPr lang="ru-RU" sz="2800" dirty="0" smtClean="0"/>
              <a:t> – компьютерное устройство, которое отсылает запросы серверу, касающиеся выполнения определенных задач или предоставления конкретной информации. </a:t>
            </a:r>
          </a:p>
          <a:p>
            <a:r>
              <a:rPr lang="ru-RU" sz="2800" b="1" dirty="0" smtClean="0"/>
              <a:t>сервер</a:t>
            </a:r>
            <a:r>
              <a:rPr lang="ru-RU" sz="2800" dirty="0" smtClean="0"/>
              <a:t> – компьютерное устройство, гораздо мощнее обычного ПК</a:t>
            </a:r>
            <a:endParaRPr lang="ru-RU" sz="2800" dirty="0"/>
          </a:p>
        </p:txBody>
      </p:sp>
      <p:pic>
        <p:nvPicPr>
          <p:cNvPr id="3074" name="Picture 2" descr="C:\Users\lager\Desktop\Без названия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357562"/>
            <a:ext cx="7143800" cy="3261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</TotalTime>
  <Words>102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Слайд 1</vt:lpstr>
      <vt:lpstr>Компьютерная сеть</vt:lpstr>
      <vt:lpstr>Линии связи</vt:lpstr>
      <vt:lpstr>Плюсы и минусы использования компьютерных сетей</vt:lpstr>
      <vt:lpstr>Профессии, связанные с обслуживанием</vt:lpstr>
      <vt:lpstr>Типы сетей </vt:lpstr>
      <vt:lpstr>Обмен данными</vt:lpstr>
      <vt:lpstr>Пакетный режим</vt:lpstr>
      <vt:lpstr>Сервер и клиент</vt:lpstr>
      <vt:lpstr>Терминальный сервер</vt:lpstr>
      <vt:lpstr>Спасибо за внимание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lager</dc:creator>
  <cp:lastModifiedBy>lager</cp:lastModifiedBy>
  <cp:revision>8</cp:revision>
  <dcterms:created xsi:type="dcterms:W3CDTF">2022-03-14T19:59:00Z</dcterms:created>
  <dcterms:modified xsi:type="dcterms:W3CDTF">2022-03-14T21:03:59Z</dcterms:modified>
</cp:coreProperties>
</file>