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06be9b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06be9b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c155ce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c155ce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1c155ce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1c155ce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c155ce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c155ce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c155ce3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1c155ce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c155ce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c155ce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1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Грид, распределённые вычисления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Лютов Егор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Распределённые вычисления</a:t>
            </a:r>
            <a:r>
              <a:rPr lang="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способ решения трудоёмких вычислительных задач с использованием нескольких компьютеров, чаще всего объединённых в параллельную вычислительную систему. Распределённые вычисления применимы также в распределённых системах управления.</a:t>
            </a:r>
            <a:endParaRPr baseline="30000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Последовательные вычисления в распределённых системах выполняются с учётом одновременного решения многих задач. Особенностью распределённых многопроцессорных вычислительных систем, в отличие от локальных суперкомпьютеров, является возможность неограниченного наращивания производительности за счёт масштабирования.Слабосвязанные, гетерогенные вычислительные системы с высокой степенью распределения выделяют в отдельный класс распределённых систем — грид.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77225" y="1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77225" y="61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 - это форма распределенных вычислений, при которой «супер виртуальный компьютер» состоит из множества подключенных к сети слабосвязанных компьютеров, действующих вместе для выполнения больших задач. Для определенных приложений распределенные или сеточные вычисления можно рассматривать как особый тип параллельных вычислений , основанный на полных компьютерах (со встроенными процессорами, хранилищем, источниками питания, сетевыми интерфейсами и т. д.), подключенными к компьютерной сети посредством обычным сетевым интерфейсом , такой как Ethernet . Эта технология была применена к вычислительно интенсивным  математическим и научным задачам и  используется в коммерческих предприятиях для таких разнообразных применений , как открытие лекарств, экономическое прогнозирование , анализ сейсмических данных , а также бэк - офис обработки данных в поддержке e- коммерция и веб-сервисы.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76" y="3043702"/>
            <a:ext cx="5176049" cy="19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55675" y="777850"/>
            <a:ext cx="8520600" cy="3416400"/>
          </a:xfrm>
          <a:prstGeom prst="rect">
            <a:avLst/>
          </a:prstGeom>
          <a:effectLst>
            <a:outerShdw blurRad="28575" rotWithShape="0" algn="bl" dir="5400000" dist="28575">
              <a:schemeClr val="lt1">
                <a:alpha val="83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 является географически распределённой инфраструктурой, объединяющей множество ресурсов разных типов (процессоры, долговременная и оперативная память, хранилища и базы данных, сети), доступ к которым пользователь может получить из любой точки, независимо от места их расположения.</a:t>
            </a:r>
            <a:endParaRPr baseline="3000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Идея грид-компьютинга возникла вместе с распространением персональных компьютеров, развитием интернета и технологий пакетной передачи данных на основе оптического волокна, а также технологий локальных сетей (Gigabit Ethernet). Полоса пропускания коммуникационных средств стала достаточной, чтобы при необходимости привлечь ресурсы другого компьютера. Учитывая, что множество подключенных к глобальной сети компьютеров большую часть рабочего времени простаивает и располагает большими ресурсами, чем необходимо для решения их повседневных задач, возникает возможность применить их неиспользуемые ресурсы в другом месте.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255675" y="70675"/>
            <a:ext cx="8520600" cy="572700"/>
          </a:xfrm>
          <a:prstGeom prst="rect">
            <a:avLst/>
          </a:prstGeom>
          <a:effectLst>
            <a:outerShdw blurRad="42863" rotWithShape="0" algn="bl" dir="138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Концепция Грид систем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9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Отличия от суперкомпьютера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8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 система может состоять из компьютеров, находящихся далеко друг от друга и может работать параллельно, в итоге выполняя задачу, также грид система состоит из отдельных, полностью независимых компьютеров. Суперкомпьютером же является один большой сервер, в которой все кластеры соединены общей шиной, задачи в нём выполняются внутри данного суперкомпьютера. Грид-система за счёт своей кластерной архитектуры, где могут участвовать даже обычные компьютеры, намного выгоднее суперкомпьютеров, но не может выполнять некоторые важные задачи.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50" y="2431675"/>
            <a:ext cx="5367600" cy="2979000"/>
          </a:xfrm>
          <a:prstGeom prst="roundRect">
            <a:avLst>
              <a:gd fmla="val 88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88425" y="18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Грид-систем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8842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выделяют три основных типа грид-систем: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01700" rtl="0" algn="l">
              <a:spcBef>
                <a:spcPts val="600"/>
              </a:spcBef>
              <a:spcAft>
                <a:spcPts val="0"/>
              </a:spcAft>
              <a:buClr>
                <a:srgbClr val="F6F6F6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Добровольные гриды-гриды на основе использования добровольно предоставляемого свободного ресурса персональных компьютеров;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01700" rtl="0" algn="l"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Научные гриды — хорошо распараллеливаемые приложения программируются специальным образом.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01700" rtl="0" algn="l"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Гриды на основе выделения вычислительных ресурсов по требованию-обычные коммерческие приложения работают на виртуальном компьютере, который, в свою очередь, состоит из нескольких физических компьютеров, объединённых с помощью грид-технологий.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050" y="-256200"/>
            <a:ext cx="2935800" cy="2402100"/>
          </a:xfrm>
          <a:prstGeom prst="roundRect">
            <a:avLst>
              <a:gd fmla="val 933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просмотр!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