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06C6-DB87-4A2E-B37F-7F36664C4B12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26847-964C-4D5B-88EB-24450F484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7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26847-964C-4D5B-88EB-24450F484C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17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4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7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7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AD14-B993-4141-9722-D5585D4CA6B7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B393-4E43-4EB6-851C-825281FE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Сетевая Карта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Иван Ковалёв 9А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624" y="2817813"/>
            <a:ext cx="17946624" cy="177729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img.3nt.ru/images/products/1/6795/209509003/56f531387381e325131232_7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tudio-servis.ru/wp-content/uploads/8/1/9/8195e65d7b6061370b3463271231f7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1"/>
            <a:ext cx="120142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ftp.dlink.de/Images_High_Resolution/Wireless_LAN/DWL-510_big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18133" cy="421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9821" y="3649765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ISA </a:t>
            </a:r>
            <a:r>
              <a:rPr lang="ru-RU" b="1" dirty="0" smtClean="0"/>
              <a:t>СЛОТ</a:t>
            </a:r>
            <a:endParaRPr lang="ru-RU" b="1" dirty="0"/>
          </a:p>
        </p:txBody>
      </p:sp>
      <p:pic>
        <p:nvPicPr>
          <p:cNvPr id="3078" name="Picture 6" descr="https://ae01.alicdn.com/kf/HTB1Q5DLSXXXXXc.apXXq6xXFXXXe/Pci-e-PCI-E-1X-16x-Riser-Card-USB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43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468144" y="3622727"/>
            <a:ext cx="1952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PCI/PCI-E </a:t>
            </a:r>
            <a:r>
              <a:rPr lang="ru-RU" b="1" dirty="0" smtClean="0"/>
              <a:t>СЛОТ</a:t>
            </a:r>
            <a:endParaRPr lang="ru-RU" dirty="0"/>
          </a:p>
        </p:txBody>
      </p:sp>
      <p:pic>
        <p:nvPicPr>
          <p:cNvPr id="3076" name="Picture 4" descr="http://komputerindustri.com/image/catalog/backplane/ISA%20series/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992059"/>
            <a:ext cx="4406900" cy="27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60332" y="365125"/>
            <a:ext cx="269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</a:rPr>
              <a:t>ВНУТРЕННЯЯ ПЛАТА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726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ae01.alicdn.com/kf/HTB1h4jic56guuRjy0Fmq6y0DXX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ae01.alicdn.com/kf/HTB1h4jic56guuRjy0Fmq6y0DXXa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r="95873" b="53006"/>
          <a:stretch/>
        </p:blipFill>
        <p:spPr bwMode="auto">
          <a:xfrm rot="5400000">
            <a:off x="1698562" y="1630566"/>
            <a:ext cx="287109" cy="3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ae01.alicdn.com/kf/HTB1h4jic56guuRjy0Fmq6y0DXXa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r="95873" b="53006"/>
          <a:stretch/>
        </p:blipFill>
        <p:spPr bwMode="auto">
          <a:xfrm rot="5400000">
            <a:off x="8960706" y="2274343"/>
            <a:ext cx="804550" cy="3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ae01.alicdn.com/kf/HTB1h4jic56guuRjy0Fmq6y0DXXa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r="95873" b="53006"/>
          <a:stretch/>
        </p:blipFill>
        <p:spPr bwMode="auto">
          <a:xfrm rot="5400000">
            <a:off x="5749802" y="4112938"/>
            <a:ext cx="443820" cy="3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00" y="119391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ВНЕШНЯЯ СЕТЕВАЯ КАРТА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809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4" name="Picture 4" descr="https://www.3dnews.ru/_imgdata/img/2012/03/16/626172/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0500" y="203200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Сетевая карта (чип) встроенная в материнскую плату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67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thumbs.dreamstime.com/b/lan-%D0%BA%D0%B0%D0%B1%D0%B5-%D1%8C%D0%BD%D0%B0%D1%8F-%D1%84%D0%B8%D1%88%D0%BA%D0%B0-406071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"/>
            <a:ext cx="5435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 вправо 11"/>
          <p:cNvSpPr/>
          <p:nvPr/>
        </p:nvSpPr>
        <p:spPr>
          <a:xfrm>
            <a:off x="5511800" y="1186656"/>
            <a:ext cx="1155700" cy="65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4" descr="https://www.3dnews.ru/_imgdata/img/2012/03/16/626172/l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3700" y="0"/>
            <a:ext cx="5448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d1eh9yux7w8iql.cloudfront.net/product_images/1584973622.85599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3902075"/>
            <a:ext cx="5680075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трелка вправо 15"/>
          <p:cNvSpPr/>
          <p:nvPr/>
        </p:nvSpPr>
        <p:spPr>
          <a:xfrm rot="5400000">
            <a:off x="8774111" y="2882503"/>
            <a:ext cx="1155700" cy="65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50" name="Picture 6" descr="https://www.pngall.com/wp-content/uploads/8/Globe-Internet-PNG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3570514"/>
            <a:ext cx="5275941" cy="328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Стрелка вправо 17"/>
          <p:cNvSpPr/>
          <p:nvPr/>
        </p:nvSpPr>
        <p:spPr>
          <a:xfrm rot="10800000">
            <a:off x="5259784" y="4888423"/>
            <a:ext cx="1155700" cy="65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511800" y="1899228"/>
            <a:ext cx="123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677796" y="2924183"/>
            <a:ext cx="236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ПРЕОБРАЗОВАННЫЙ СИГНАЛ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98374" y="4175801"/>
            <a:ext cx="225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ДОСТУП В ИНТЕРНЕТ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5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</Words>
  <Application>Microsoft Office PowerPoint</Application>
  <PresentationFormat>Широкоэкранный</PresentationFormat>
  <Paragraphs>11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Сетевая Карта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Карта</dc:title>
  <dc:creator>Пользователь Windows</dc:creator>
  <cp:lastModifiedBy>Пользователь Windows</cp:lastModifiedBy>
  <cp:revision>6</cp:revision>
  <dcterms:created xsi:type="dcterms:W3CDTF">2022-02-21T16:52:32Z</dcterms:created>
  <dcterms:modified xsi:type="dcterms:W3CDTF">2022-02-21T18:06:40Z</dcterms:modified>
</cp:coreProperties>
</file>