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6627AF-8229-4861-8325-BCEFA1FCD6C0}" v="182" dt="2022-02-20T12:55:31.498"/>
    <p1510:client id="{FA7CA844-7397-4766-90CD-9F0B190D26A4}" v="228" dt="2022-02-03T16:14:35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C2A2FF-5025-48E4-9C4D-2B334BADC9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D7646E-A183-4F77-9E81-D59F6AC044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9EB86-C859-4FB1-AF63-0E02C15A7576}" type="datetime1">
              <a:rPr lang="ru-RU" smtClean="0"/>
              <a:t>20.02.2022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43DCFF-DC6B-4B1E-9C88-18928305E4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98BB6B-A520-49F3-A444-185722FE3F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DE9D3-74F5-4D6E-98B9-D3AD70AA1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94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34A9D-EE97-41FF-B9EC-7ED6ECF996EA}" type="datetime1">
              <a:rPr lang="ru-RU" smtClean="0"/>
              <a:pPr/>
              <a:t>20.02.2022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328CA-7EEA-495E-BA4A-0D20ACEAEA9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24971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328CA-7EEA-495E-BA4A-0D20ACEAEA9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17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328CA-7EEA-495E-BA4A-0D20ACEAEA9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68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5683D-25CA-47CF-9528-214A6D646B22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C3DE7C-7463-4A17-9C2A-D132964EE75B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75F41-3052-4ED6-A3BC-5E5FC45FD1B0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8A3FCB-6D68-41A9-A7A7-08AC449CCC11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E0E52-468F-4C80-A381-C7755E7546F6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790698-EC44-4BFE-8721-20F9C4E2E326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C41034-8135-4CE2-A588-B5A58CB55718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44385-2D61-4B16-9C1C-2CD247B34CCC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35844-E049-4F5C-BC5D-72F1BC4C10FE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A0323F-7CE6-4552-B9BB-73FCE78A90FC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Прямоугольник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0B927D1-65A6-4363-9CD0-918D847EF647}" type="datetime1">
              <a:rPr lang="ru-RU" noProof="0" smtClean="0"/>
              <a:t>20.02.2022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91063CF-F8EE-4081-AADE-51E6B2C1B81F}" type="datetime1">
              <a:rPr lang="ru-RU" noProof="0" smtClean="0"/>
              <a:t>20.02.2022</a:t>
            </a:fld>
            <a:endParaRPr lang="ru-RU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>
                <a:latin typeface="Calibri"/>
                <a:cs typeface="Calibri"/>
              </a:rPr>
              <a:t>Сетевая карта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ru-RU" dirty="0">
                <a:latin typeface="Calibri"/>
                <a:cs typeface="Calibri"/>
              </a:rPr>
              <a:t>Работу выполнил: Зубарев </a:t>
            </a:r>
            <a:r>
              <a:rPr lang="ru-RU" dirty="0" err="1">
                <a:latin typeface="Calibri"/>
                <a:cs typeface="Calibri"/>
              </a:rPr>
              <a:t>николай</a:t>
            </a:r>
            <a:r>
              <a:rPr lang="ru-RU" dirty="0">
                <a:latin typeface="Calibri"/>
                <a:cs typeface="Calibri"/>
              </a:rPr>
              <a:t> 9Б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CAD83-E203-41F5-B298-96186F61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br>
              <a:rPr lang="ru-RU" dirty="0">
                <a:latin typeface="Calibri"/>
                <a:cs typeface="Calibri"/>
              </a:rPr>
            </a:br>
            <a:r>
              <a:rPr lang="ru-RU" dirty="0">
                <a:latin typeface="Calibri"/>
                <a:cs typeface="Calibri"/>
              </a:rPr>
              <a:t>терминология</a:t>
            </a:r>
            <a:endParaRPr lang="ru-RU" dirty="0"/>
          </a:p>
        </p:txBody>
      </p:sp>
      <p:pic>
        <p:nvPicPr>
          <p:cNvPr id="4" name="Рисунок 4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461CE125-19AF-4ABF-A1B8-4A6ACAF22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616" y="2384977"/>
            <a:ext cx="3500715" cy="26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3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8ECBA-5105-4870-AE51-164BB24E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br>
              <a:rPr lang="ru-RU" dirty="0">
                <a:latin typeface="Calibri"/>
                <a:cs typeface="Calibri"/>
              </a:rPr>
            </a:br>
            <a:r>
              <a:rPr lang="ru-RU" dirty="0">
                <a:latin typeface="Calibri"/>
                <a:cs typeface="Calibri"/>
              </a:rPr>
              <a:t>Типы сетевых плат</a:t>
            </a:r>
            <a:endParaRPr lang="ru-RU" dirty="0"/>
          </a:p>
        </p:txBody>
      </p:sp>
      <p:pic>
        <p:nvPicPr>
          <p:cNvPr id="9" name="Рисунок 12" descr="Изображение выглядит как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4CAB917D-BDF3-4F95-ABF6-0256CC13B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12" y="2656506"/>
            <a:ext cx="2190680" cy="1643010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BF90632D-86E1-4E7A-B2C6-E46D1920A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44" r="3" b="4998"/>
          <a:stretch/>
        </p:blipFill>
        <p:spPr>
          <a:xfrm>
            <a:off x="4715569" y="2685478"/>
            <a:ext cx="2390738" cy="1580768"/>
          </a:xfrm>
          <a:prstGeom prst="rect">
            <a:avLst/>
          </a:prstGeom>
        </p:spPr>
      </p:pic>
      <p:pic>
        <p:nvPicPr>
          <p:cNvPr id="6" name="Рисунок 9" descr="Изображение выглядит как текст, электроника, цепь&#10;&#10;Автоматически созданное описание">
            <a:extLst>
              <a:ext uri="{FF2B5EF4-FFF2-40B4-BE49-F238E27FC236}">
                <a16:creationId xmlns:a16="http://schemas.microsoft.com/office/drawing/2014/main" id="{F2ADAC1D-32CD-4C09-A741-0D377B663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107" y="2417763"/>
            <a:ext cx="2743200" cy="20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9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09534-C54E-49CF-AFCC-8C00302D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dirty="0">
                <a:latin typeface="Calibri"/>
                <a:cs typeface="Calibri"/>
              </a:rPr>
            </a:br>
            <a:r>
              <a:rPr lang="ru-RU" dirty="0">
                <a:latin typeface="Calibri"/>
                <a:cs typeface="Calibri"/>
              </a:rPr>
              <a:t>Параметры и функций сетевой платы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6C7E6B2-9E5D-4336-9DA0-132D1DA76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/>
                <a:cs typeface="Calibri"/>
              </a:rPr>
              <a:t>IRQ (прерывание) - одна из базовых концепций вычислительной техники, которая заключается в том, что при наступлении какого-либо события происходит передача управления специальной процедуре, называемой обработчиком прерываний.</a:t>
            </a:r>
          </a:p>
          <a:p>
            <a:r>
              <a:rPr lang="ru-RU" dirty="0">
                <a:latin typeface="Calibri"/>
                <a:cs typeface="Calibri"/>
              </a:rPr>
              <a:t>DMA (прямой доступ к памяти) - режим обмена данными между устройствами компьютера или же между устройством и основной памятью, в котором центральный процессор (ЦП) не участвует.</a:t>
            </a:r>
          </a:p>
          <a:p>
            <a:r>
              <a:rPr lang="ru-RU" dirty="0">
                <a:latin typeface="Calibri"/>
                <a:cs typeface="Calibri"/>
              </a:rPr>
              <a:t>WOL (</a:t>
            </a:r>
            <a:r>
              <a:rPr lang="ru-RU" dirty="0" err="1">
                <a:latin typeface="Calibri"/>
                <a:cs typeface="Calibri"/>
              </a:rPr>
              <a:t>Wake</a:t>
            </a:r>
            <a:r>
              <a:rPr lang="ru-RU" dirty="0">
                <a:latin typeface="Calibri"/>
                <a:cs typeface="Calibri"/>
              </a:rPr>
              <a:t>-</a:t>
            </a:r>
            <a:r>
              <a:rPr lang="ru-RU" dirty="0" err="1">
                <a:latin typeface="Calibri"/>
                <a:cs typeface="Calibri"/>
              </a:rPr>
              <a:t>on</a:t>
            </a:r>
            <a:r>
              <a:rPr lang="ru-RU" dirty="0">
                <a:latin typeface="Calibri"/>
                <a:cs typeface="Calibri"/>
              </a:rPr>
              <a:t>-LAN) - технология, позволяющая удалённо включить компьютер посредством отправки через локальную сеть специальной последовательности байтов — пакета данных.</a:t>
            </a:r>
          </a:p>
          <a:p>
            <a:r>
              <a:rPr lang="ru-RU" dirty="0">
                <a:latin typeface="Calibri"/>
                <a:cs typeface="Calibri"/>
              </a:rPr>
              <a:t>MTU - максимальный размер полезного блока данных одного пакета, который может быть передан протоколом без фрагментации.</a:t>
            </a:r>
          </a:p>
          <a:p>
            <a:r>
              <a:rPr lang="ru-RU" dirty="0">
                <a:latin typeface="Calibri"/>
                <a:cs typeface="Calibri"/>
              </a:rPr>
              <a:t>MAC-адрес - уникальный идентификатор, присваиваемый каждой единице активного оборудования.</a:t>
            </a:r>
          </a:p>
          <a:p>
            <a:r>
              <a:rPr lang="ru-RU" dirty="0">
                <a:latin typeface="Calibri"/>
                <a:cs typeface="Calibri"/>
              </a:rPr>
              <a:t>VLAN - виртуальная локальная компьютерная сеть.</a:t>
            </a:r>
          </a:p>
        </p:txBody>
      </p:sp>
    </p:spTree>
    <p:extLst>
      <p:ext uri="{BB962C8B-B14F-4D97-AF65-F5344CB8AC3E}">
        <p14:creationId xmlns:p14="http://schemas.microsoft.com/office/powerpoint/2010/main" val="352721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105A6-3574-4C5C-B7EA-7B468017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dirty="0">
                <a:latin typeface="Calibri"/>
                <a:cs typeface="Calibri"/>
              </a:rPr>
              <a:t>Классификация сетевых адаптеров</a:t>
            </a:r>
          </a:p>
          <a:p>
            <a:endParaRPr lang="ru-RU" dirty="0"/>
          </a:p>
        </p:txBody>
      </p:sp>
      <p:pic>
        <p:nvPicPr>
          <p:cNvPr id="4" name="Рисунок 4" descr="Изображение выглядит как текст, электроника, цепь&#10;&#10;Автоматически созданное описание">
            <a:extLst>
              <a:ext uri="{FF2B5EF4-FFF2-40B4-BE49-F238E27FC236}">
                <a16:creationId xmlns:a16="http://schemas.microsoft.com/office/drawing/2014/main" id="{4DB6DC57-76BB-4B3A-872A-04196BACD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466" y="2693288"/>
            <a:ext cx="2095500" cy="2095500"/>
          </a:xfrm>
        </p:spPr>
      </p:pic>
      <p:sp>
        <p:nvSpPr>
          <p:cNvPr id="6" name="Объект 4">
            <a:extLst>
              <a:ext uri="{FF2B5EF4-FFF2-40B4-BE49-F238E27FC236}">
                <a16:creationId xmlns:a16="http://schemas.microsoft.com/office/drawing/2014/main" id="{DF6977ED-6884-4FD7-89BC-1D54FA7F037A}"/>
              </a:ext>
            </a:extLst>
          </p:cNvPr>
          <p:cNvSpPr txBox="1">
            <a:spLocks/>
          </p:cNvSpPr>
          <p:nvPr/>
        </p:nvSpPr>
        <p:spPr>
          <a:xfrm>
            <a:off x="4915216" y="4829936"/>
            <a:ext cx="2753936" cy="8182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dirty="0">
                <a:latin typeface="Calibri"/>
                <a:cs typeface="Calibri"/>
              </a:rPr>
              <a:t>Микроконтроллер (интегрированной сетевой карты) Intel 82559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27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>
                <a:latin typeface="Calibri"/>
                <a:cs typeface="Calibri"/>
              </a:rPr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ru-RU" dirty="0">
                <a:latin typeface="Calibri"/>
                <a:cs typeface="Calibri"/>
              </a:rPr>
              <a:t>Работу выполнил: Зубарев </a:t>
            </a:r>
            <a:r>
              <a:rPr lang="ru-RU" dirty="0" err="1">
                <a:latin typeface="Calibri"/>
                <a:cs typeface="Calibri"/>
              </a:rPr>
              <a:t>николай</a:t>
            </a:r>
            <a:r>
              <a:rPr lang="ru-RU" dirty="0">
                <a:latin typeface="Calibri"/>
                <a:cs typeface="Calibri"/>
              </a:rPr>
              <a:t> 9Б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167820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Широкоэкранный</PresentationFormat>
  <Paragraphs>1</Paragraphs>
  <Slides>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Галерея</vt:lpstr>
      <vt:lpstr>Сетевая карта</vt:lpstr>
      <vt:lpstr> терминология</vt:lpstr>
      <vt:lpstr> Типы сетевых плат</vt:lpstr>
      <vt:lpstr> Параметры и функций сетевой платы</vt:lpstr>
      <vt:lpstr> Классификация сетевых адаптеров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139</cp:revision>
  <dcterms:created xsi:type="dcterms:W3CDTF">2022-02-03T15:33:06Z</dcterms:created>
  <dcterms:modified xsi:type="dcterms:W3CDTF">2022-02-20T12:55:51Z</dcterms:modified>
</cp:coreProperties>
</file>