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1042;&#1050;&#1056;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Распределение</a:t>
            </a:r>
            <a:r>
              <a:rPr lang="ru-RU" baseline="0"/>
              <a:t> педагогического состава по возрасту</a:t>
            </a:r>
            <a:endParaRPr lang="ru-RU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(Лист1!$B$88:$B$92,Лист1!$D$88:$D$92)</c:f>
              <c:strCache>
                <c:ptCount val="10"/>
                <c:pt idx="0">
                  <c:v>[20;30]</c:v>
                </c:pt>
                <c:pt idx="1">
                  <c:v>[30;40]</c:v>
                </c:pt>
                <c:pt idx="2">
                  <c:v>[40;50]</c:v>
                </c:pt>
                <c:pt idx="3">
                  <c:v>[50;60]</c:v>
                </c:pt>
                <c:pt idx="4">
                  <c:v>Больше 60ти</c:v>
                </c:pt>
                <c:pt idx="5">
                  <c:v>7</c:v>
                </c:pt>
                <c:pt idx="6">
                  <c:v>24</c:v>
                </c:pt>
                <c:pt idx="7">
                  <c:v>23</c:v>
                </c:pt>
                <c:pt idx="8">
                  <c:v>24</c:v>
                </c:pt>
                <c:pt idx="9">
                  <c:v>19</c:v>
                </c:pt>
              </c:strCache>
            </c:strRef>
          </c:cat>
          <c:val>
            <c:numRef>
              <c:f>Лист1!$D$88:$D$92</c:f>
              <c:numCache>
                <c:formatCode>General</c:formatCode>
                <c:ptCount val="5"/>
                <c:pt idx="0">
                  <c:v>7</c:v>
                </c:pt>
                <c:pt idx="1">
                  <c:v>24</c:v>
                </c:pt>
                <c:pt idx="2">
                  <c:v>23</c:v>
                </c:pt>
                <c:pt idx="3">
                  <c:v>24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4005B-FB97-4CA4-9D43-3797B01CB9A2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21A33260-F238-4F0F-B367-144D6F406A96}">
      <dgm:prSet phldrT="[Текст]" custT="1"/>
      <dgm:spPr/>
      <dgm:t>
        <a:bodyPr/>
        <a:lstStyle/>
        <a:p>
          <a:r>
            <a:rPr lang="en-US" sz="2800" b="1" dirty="0" smtClean="0"/>
            <a:t>SMART</a:t>
          </a:r>
          <a:endParaRPr lang="ru-RU" sz="2800" b="1" dirty="0"/>
        </a:p>
      </dgm:t>
    </dgm:pt>
    <dgm:pt modelId="{211C2DD8-FD5A-4484-9459-247A27341D58}" type="parTrans" cxnId="{4277271F-B3E6-48DB-81ED-8939CE22C615}">
      <dgm:prSet/>
      <dgm:spPr/>
      <dgm:t>
        <a:bodyPr/>
        <a:lstStyle/>
        <a:p>
          <a:endParaRPr lang="ru-RU"/>
        </a:p>
      </dgm:t>
    </dgm:pt>
    <dgm:pt modelId="{67B0530B-DE57-4E65-AE99-6B4BDC0EC3DF}" type="sibTrans" cxnId="{4277271F-B3E6-48DB-81ED-8939CE22C615}">
      <dgm:prSet/>
      <dgm:spPr/>
      <dgm:t>
        <a:bodyPr/>
        <a:lstStyle/>
        <a:p>
          <a:endParaRPr lang="ru-RU"/>
        </a:p>
      </dgm:t>
    </dgm:pt>
    <dgm:pt modelId="{AD32DC70-DC25-4A24-BE8B-96BC2DA791EB}">
      <dgm:prSet phldrT="[Текст]" custT="1"/>
      <dgm:spPr/>
      <dgm:t>
        <a:bodyPr/>
        <a:lstStyle/>
        <a:p>
          <a:r>
            <a:rPr lang="ru-RU" sz="1800" i="1" dirty="0" smtClean="0"/>
            <a:t>Индивидуальность и массовость</a:t>
          </a:r>
          <a:endParaRPr lang="ru-RU" sz="1800" dirty="0"/>
        </a:p>
      </dgm:t>
    </dgm:pt>
    <dgm:pt modelId="{5A432E22-8E92-41AD-A441-C2D3A43E440C}" type="parTrans" cxnId="{CC6550F5-FD95-4379-9FE9-7CC5D2CA8E01}">
      <dgm:prSet/>
      <dgm:spPr/>
      <dgm:t>
        <a:bodyPr/>
        <a:lstStyle/>
        <a:p>
          <a:endParaRPr lang="ru-RU" sz="1800"/>
        </a:p>
      </dgm:t>
    </dgm:pt>
    <dgm:pt modelId="{C1398F9F-F70D-4C4A-BD9A-BC9421BBBAF4}" type="sibTrans" cxnId="{CC6550F5-FD95-4379-9FE9-7CC5D2CA8E01}">
      <dgm:prSet/>
      <dgm:spPr/>
      <dgm:t>
        <a:bodyPr/>
        <a:lstStyle/>
        <a:p>
          <a:endParaRPr lang="ru-RU"/>
        </a:p>
      </dgm:t>
    </dgm:pt>
    <dgm:pt modelId="{850AB4B6-5509-4C12-A461-8B3C0015F315}">
      <dgm:prSet phldrT="[Текст]" custT="1"/>
      <dgm:spPr/>
      <dgm:t>
        <a:bodyPr/>
        <a:lstStyle/>
        <a:p>
          <a:r>
            <a:rPr lang="ru-RU" sz="1800" i="1" dirty="0" err="1" smtClean="0"/>
            <a:t>Дистанционность</a:t>
          </a:r>
          <a:r>
            <a:rPr lang="ru-RU" sz="1800" i="1" dirty="0" smtClean="0"/>
            <a:t> и глобальность</a:t>
          </a:r>
          <a:endParaRPr lang="ru-RU" sz="1800" dirty="0"/>
        </a:p>
      </dgm:t>
    </dgm:pt>
    <dgm:pt modelId="{13842615-A20A-4E69-8B02-EA12EF01E73D}" type="parTrans" cxnId="{E0494322-704D-4B8F-B4D9-24AC7E7754D9}">
      <dgm:prSet/>
      <dgm:spPr/>
      <dgm:t>
        <a:bodyPr/>
        <a:lstStyle/>
        <a:p>
          <a:endParaRPr lang="ru-RU" sz="1800"/>
        </a:p>
      </dgm:t>
    </dgm:pt>
    <dgm:pt modelId="{A80F7CF8-A4E1-4484-8671-6E9BCCCFB953}" type="sibTrans" cxnId="{E0494322-704D-4B8F-B4D9-24AC7E7754D9}">
      <dgm:prSet/>
      <dgm:spPr/>
      <dgm:t>
        <a:bodyPr/>
        <a:lstStyle/>
        <a:p>
          <a:endParaRPr lang="ru-RU"/>
        </a:p>
      </dgm:t>
    </dgm:pt>
    <dgm:pt modelId="{D8ECE2B2-765E-417A-ADBB-98DBDB2B70A8}">
      <dgm:prSet phldrT="[Текст]" custT="1"/>
      <dgm:spPr/>
      <dgm:t>
        <a:bodyPr/>
        <a:lstStyle/>
        <a:p>
          <a:r>
            <a:rPr lang="ru-RU" sz="1800" i="1" dirty="0" smtClean="0"/>
            <a:t>Сетевое взаимодействие</a:t>
          </a:r>
          <a:endParaRPr lang="ru-RU" sz="1800" dirty="0"/>
        </a:p>
      </dgm:t>
    </dgm:pt>
    <dgm:pt modelId="{D09676C3-C028-4FEB-90D5-26CFC43CF656}" type="parTrans" cxnId="{3DC184B1-953B-4F12-913C-6EE300B2D9FE}">
      <dgm:prSet/>
      <dgm:spPr/>
      <dgm:t>
        <a:bodyPr/>
        <a:lstStyle/>
        <a:p>
          <a:endParaRPr lang="ru-RU" sz="1800"/>
        </a:p>
      </dgm:t>
    </dgm:pt>
    <dgm:pt modelId="{39D8CCE7-36D0-4D45-AA94-A733EED589A3}" type="sibTrans" cxnId="{3DC184B1-953B-4F12-913C-6EE300B2D9FE}">
      <dgm:prSet/>
      <dgm:spPr/>
      <dgm:t>
        <a:bodyPr/>
        <a:lstStyle/>
        <a:p>
          <a:endParaRPr lang="ru-RU"/>
        </a:p>
      </dgm:t>
    </dgm:pt>
    <dgm:pt modelId="{7A640680-FC37-4574-A0AF-F513FE3A8322}">
      <dgm:prSet custT="1"/>
      <dgm:spPr/>
      <dgm:t>
        <a:bodyPr/>
        <a:lstStyle/>
        <a:p>
          <a:r>
            <a:rPr lang="ru-RU" sz="1800" i="1" dirty="0" smtClean="0"/>
            <a:t>Использование гибких интеллектуальных ИКТ</a:t>
          </a:r>
          <a:r>
            <a:rPr lang="ru-RU" sz="1800" dirty="0" smtClean="0"/>
            <a:t>. </a:t>
          </a:r>
          <a:endParaRPr lang="ru-RU" sz="1800" dirty="0"/>
        </a:p>
      </dgm:t>
    </dgm:pt>
    <dgm:pt modelId="{50B0B4CB-6628-4D76-A1F5-83EE28C6FDB2}" type="parTrans" cxnId="{0A6ACA70-DD59-4126-BEDE-5F2FB030EAD2}">
      <dgm:prSet/>
      <dgm:spPr/>
      <dgm:t>
        <a:bodyPr/>
        <a:lstStyle/>
        <a:p>
          <a:endParaRPr lang="ru-RU" sz="1800"/>
        </a:p>
      </dgm:t>
    </dgm:pt>
    <dgm:pt modelId="{B36A73AA-B749-4627-8661-F24EEF84193A}" type="sibTrans" cxnId="{0A6ACA70-DD59-4126-BEDE-5F2FB030EAD2}">
      <dgm:prSet/>
      <dgm:spPr/>
      <dgm:t>
        <a:bodyPr/>
        <a:lstStyle/>
        <a:p>
          <a:endParaRPr lang="ru-RU"/>
        </a:p>
      </dgm:t>
    </dgm:pt>
    <dgm:pt modelId="{A9F32063-07F2-4B44-A78E-F16573B39BBC}">
      <dgm:prSet phldrT="[Текст]" custT="1"/>
      <dgm:spPr/>
      <dgm:t>
        <a:bodyPr/>
        <a:lstStyle/>
        <a:p>
          <a:r>
            <a:rPr lang="ru-RU" sz="1800" i="1" smtClean="0"/>
            <a:t>Практико-ориентированность</a:t>
          </a:r>
          <a:endParaRPr lang="ru-RU" sz="1800" dirty="0"/>
        </a:p>
      </dgm:t>
    </dgm:pt>
    <dgm:pt modelId="{7DF53939-5085-4108-99CB-44D221FF6691}" type="parTrans" cxnId="{A9009AD7-BAC3-4127-8E7C-00A52292B72B}">
      <dgm:prSet/>
      <dgm:spPr/>
      <dgm:t>
        <a:bodyPr/>
        <a:lstStyle/>
        <a:p>
          <a:endParaRPr lang="ru-RU" sz="1800"/>
        </a:p>
      </dgm:t>
    </dgm:pt>
    <dgm:pt modelId="{55D7382E-B7A2-42C8-B6B0-5C2DFFDF4D9D}" type="sibTrans" cxnId="{A9009AD7-BAC3-4127-8E7C-00A52292B72B}">
      <dgm:prSet/>
      <dgm:spPr/>
      <dgm:t>
        <a:bodyPr/>
        <a:lstStyle/>
        <a:p>
          <a:endParaRPr lang="ru-RU"/>
        </a:p>
      </dgm:t>
    </dgm:pt>
    <dgm:pt modelId="{9DCA7AC1-FF09-4394-A460-DFC77129266A}">
      <dgm:prSet phldrT="[Текст]" custT="1"/>
      <dgm:spPr/>
      <dgm:t>
        <a:bodyPr/>
        <a:lstStyle/>
        <a:p>
          <a:r>
            <a:rPr lang="ru-RU" sz="1800" i="1" smtClean="0"/>
            <a:t>Непрерывность и «бесшовность» как следствие</a:t>
          </a:r>
          <a:endParaRPr lang="ru-RU" sz="1800" dirty="0"/>
        </a:p>
      </dgm:t>
    </dgm:pt>
    <dgm:pt modelId="{40C65526-A662-4713-9E9F-11B66D5FCC4D}" type="parTrans" cxnId="{CD239649-D6FC-4D55-8CE9-47A4ADC371AC}">
      <dgm:prSet/>
      <dgm:spPr/>
      <dgm:t>
        <a:bodyPr/>
        <a:lstStyle/>
        <a:p>
          <a:endParaRPr lang="ru-RU"/>
        </a:p>
      </dgm:t>
    </dgm:pt>
    <dgm:pt modelId="{A3EE18B9-7AD2-4E95-B872-28433027744C}" type="sibTrans" cxnId="{CD239649-D6FC-4D55-8CE9-47A4ADC371AC}">
      <dgm:prSet/>
      <dgm:spPr/>
      <dgm:t>
        <a:bodyPr/>
        <a:lstStyle/>
        <a:p>
          <a:endParaRPr lang="ru-RU"/>
        </a:p>
      </dgm:t>
    </dgm:pt>
    <dgm:pt modelId="{C4276081-8AE4-4488-9325-39EADE5E423E}" type="pres">
      <dgm:prSet presAssocID="{D2F4005B-FB97-4CA4-9D43-3797B01CB9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B7ACB3-B339-4834-9B11-6F2E09507A08}" type="pres">
      <dgm:prSet presAssocID="{21A33260-F238-4F0F-B367-144D6F406A96}" presName="root1" presStyleCnt="0"/>
      <dgm:spPr/>
    </dgm:pt>
    <dgm:pt modelId="{0DC377ED-D5E0-4D36-A2CF-4144C20104E1}" type="pres">
      <dgm:prSet presAssocID="{21A33260-F238-4F0F-B367-144D6F406A96}" presName="LevelOneTextNode" presStyleLbl="node0" presStyleIdx="0" presStyleCnt="1" custLinFactX="-33713" custLinFactNeighborX="-100000" custLinFactNeighborY="-12315">
        <dgm:presLayoutVars>
          <dgm:chPref val="3"/>
        </dgm:presLayoutVars>
      </dgm:prSet>
      <dgm:spPr/>
    </dgm:pt>
    <dgm:pt modelId="{F7B5D938-5075-4C0D-BF80-81248579CF65}" type="pres">
      <dgm:prSet presAssocID="{21A33260-F238-4F0F-B367-144D6F406A96}" presName="level2hierChild" presStyleCnt="0"/>
      <dgm:spPr/>
    </dgm:pt>
    <dgm:pt modelId="{1D4FD575-53FE-4C39-BC01-35FC7E858A89}" type="pres">
      <dgm:prSet presAssocID="{5A432E22-8E92-41AD-A441-C2D3A43E440C}" presName="conn2-1" presStyleLbl="parChTrans1D2" presStyleIdx="0" presStyleCnt="6"/>
      <dgm:spPr/>
    </dgm:pt>
    <dgm:pt modelId="{CB5C755E-0E4F-416D-A13E-440524AE256E}" type="pres">
      <dgm:prSet presAssocID="{5A432E22-8E92-41AD-A441-C2D3A43E440C}" presName="connTx" presStyleLbl="parChTrans1D2" presStyleIdx="0" presStyleCnt="6"/>
      <dgm:spPr/>
    </dgm:pt>
    <dgm:pt modelId="{A2C31F28-89C1-484B-9799-501200FF054B}" type="pres">
      <dgm:prSet presAssocID="{AD32DC70-DC25-4A24-BE8B-96BC2DA791EB}" presName="root2" presStyleCnt="0"/>
      <dgm:spPr/>
    </dgm:pt>
    <dgm:pt modelId="{CF97269B-2D7F-42C4-A1C3-FC96055D2C8C}" type="pres">
      <dgm:prSet presAssocID="{AD32DC70-DC25-4A24-BE8B-96BC2DA791EB}" presName="LevelTwoTextNode" presStyleLbl="node2" presStyleIdx="0" presStyleCnt="6" custScaleX="180480">
        <dgm:presLayoutVars>
          <dgm:chPref val="3"/>
        </dgm:presLayoutVars>
      </dgm:prSet>
      <dgm:spPr/>
    </dgm:pt>
    <dgm:pt modelId="{BA6A988C-6578-4FD7-9562-738C81EC978A}" type="pres">
      <dgm:prSet presAssocID="{AD32DC70-DC25-4A24-BE8B-96BC2DA791EB}" presName="level3hierChild" presStyleCnt="0"/>
      <dgm:spPr/>
    </dgm:pt>
    <dgm:pt modelId="{722CA5AE-81F6-4405-BBE2-707FB1D65FB9}" type="pres">
      <dgm:prSet presAssocID="{40C65526-A662-4713-9E9F-11B66D5FCC4D}" presName="conn2-1" presStyleLbl="parChTrans1D2" presStyleIdx="1" presStyleCnt="6"/>
      <dgm:spPr/>
    </dgm:pt>
    <dgm:pt modelId="{8880CF65-6061-4C0F-9784-923AB52846E4}" type="pres">
      <dgm:prSet presAssocID="{40C65526-A662-4713-9E9F-11B66D5FCC4D}" presName="connTx" presStyleLbl="parChTrans1D2" presStyleIdx="1" presStyleCnt="6"/>
      <dgm:spPr/>
    </dgm:pt>
    <dgm:pt modelId="{DAE0B41B-03F1-44CB-99D6-18A77DF00C70}" type="pres">
      <dgm:prSet presAssocID="{9DCA7AC1-FF09-4394-A460-DFC77129266A}" presName="root2" presStyleCnt="0"/>
      <dgm:spPr/>
    </dgm:pt>
    <dgm:pt modelId="{E527BEF1-E27D-4BEB-9B78-FC43D717588B}" type="pres">
      <dgm:prSet presAssocID="{9DCA7AC1-FF09-4394-A460-DFC77129266A}" presName="LevelTwoTextNode" presStyleLbl="node2" presStyleIdx="1" presStyleCnt="6" custScaleX="180839">
        <dgm:presLayoutVars>
          <dgm:chPref val="3"/>
        </dgm:presLayoutVars>
      </dgm:prSet>
      <dgm:spPr/>
    </dgm:pt>
    <dgm:pt modelId="{227B5753-0F2E-4A6D-BD00-2680712E420F}" type="pres">
      <dgm:prSet presAssocID="{9DCA7AC1-FF09-4394-A460-DFC77129266A}" presName="level3hierChild" presStyleCnt="0"/>
      <dgm:spPr/>
    </dgm:pt>
    <dgm:pt modelId="{946A731C-00C0-4243-981B-CE1A2AB38D65}" type="pres">
      <dgm:prSet presAssocID="{50B0B4CB-6628-4D76-A1F5-83EE28C6FDB2}" presName="conn2-1" presStyleLbl="parChTrans1D2" presStyleIdx="2" presStyleCnt="6"/>
      <dgm:spPr/>
    </dgm:pt>
    <dgm:pt modelId="{A1087B34-5D88-453A-B267-5D0818E1C4E2}" type="pres">
      <dgm:prSet presAssocID="{50B0B4CB-6628-4D76-A1F5-83EE28C6FDB2}" presName="connTx" presStyleLbl="parChTrans1D2" presStyleIdx="2" presStyleCnt="6"/>
      <dgm:spPr/>
    </dgm:pt>
    <dgm:pt modelId="{826D2BB7-6FD7-457F-B6A6-88F71EB9BD17}" type="pres">
      <dgm:prSet presAssocID="{7A640680-FC37-4574-A0AF-F513FE3A8322}" presName="root2" presStyleCnt="0"/>
      <dgm:spPr/>
    </dgm:pt>
    <dgm:pt modelId="{B213617A-A351-4F5F-99B1-2A7B57955517}" type="pres">
      <dgm:prSet presAssocID="{7A640680-FC37-4574-A0AF-F513FE3A8322}" presName="LevelTwoTextNode" presStyleLbl="node2" presStyleIdx="2" presStyleCnt="6" custScaleX="1804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8A1AC1-FD88-43A4-9AE1-11047B571AEB}" type="pres">
      <dgm:prSet presAssocID="{7A640680-FC37-4574-A0AF-F513FE3A8322}" presName="level3hierChild" presStyleCnt="0"/>
      <dgm:spPr/>
    </dgm:pt>
    <dgm:pt modelId="{5349FACC-3442-4742-AE77-42FF35DCE956}" type="pres">
      <dgm:prSet presAssocID="{13842615-A20A-4E69-8B02-EA12EF01E73D}" presName="conn2-1" presStyleLbl="parChTrans1D2" presStyleIdx="3" presStyleCnt="6"/>
      <dgm:spPr/>
    </dgm:pt>
    <dgm:pt modelId="{EEBE30AB-467F-4FA3-8A00-130A4B7B864E}" type="pres">
      <dgm:prSet presAssocID="{13842615-A20A-4E69-8B02-EA12EF01E73D}" presName="connTx" presStyleLbl="parChTrans1D2" presStyleIdx="3" presStyleCnt="6"/>
      <dgm:spPr/>
    </dgm:pt>
    <dgm:pt modelId="{09AF9F31-D725-4A23-A563-95F9FE8620E8}" type="pres">
      <dgm:prSet presAssocID="{850AB4B6-5509-4C12-A461-8B3C0015F315}" presName="root2" presStyleCnt="0"/>
      <dgm:spPr/>
    </dgm:pt>
    <dgm:pt modelId="{8D8407D8-DBA5-4FFA-A2E1-1A1882590AA8}" type="pres">
      <dgm:prSet presAssocID="{850AB4B6-5509-4C12-A461-8B3C0015F315}" presName="LevelTwoTextNode" presStyleLbl="node2" presStyleIdx="3" presStyleCnt="6" custScaleX="180479">
        <dgm:presLayoutVars>
          <dgm:chPref val="3"/>
        </dgm:presLayoutVars>
      </dgm:prSet>
      <dgm:spPr/>
    </dgm:pt>
    <dgm:pt modelId="{2975201E-0BF6-4405-A30F-539B81C2B7B4}" type="pres">
      <dgm:prSet presAssocID="{850AB4B6-5509-4C12-A461-8B3C0015F315}" presName="level3hierChild" presStyleCnt="0"/>
      <dgm:spPr/>
    </dgm:pt>
    <dgm:pt modelId="{63224427-DF5E-46B0-A694-806AAB53BB33}" type="pres">
      <dgm:prSet presAssocID="{D09676C3-C028-4FEB-90D5-26CFC43CF656}" presName="conn2-1" presStyleLbl="parChTrans1D2" presStyleIdx="4" presStyleCnt="6"/>
      <dgm:spPr/>
    </dgm:pt>
    <dgm:pt modelId="{C555C831-443B-4813-B164-509BB1A3725B}" type="pres">
      <dgm:prSet presAssocID="{D09676C3-C028-4FEB-90D5-26CFC43CF656}" presName="connTx" presStyleLbl="parChTrans1D2" presStyleIdx="4" presStyleCnt="6"/>
      <dgm:spPr/>
    </dgm:pt>
    <dgm:pt modelId="{88C154E5-F884-4D60-9B8D-9A6724718C24}" type="pres">
      <dgm:prSet presAssocID="{D8ECE2B2-765E-417A-ADBB-98DBDB2B70A8}" presName="root2" presStyleCnt="0"/>
      <dgm:spPr/>
    </dgm:pt>
    <dgm:pt modelId="{BF0440ED-20EF-4832-B9CF-78950D84092D}" type="pres">
      <dgm:prSet presAssocID="{D8ECE2B2-765E-417A-ADBB-98DBDB2B70A8}" presName="LevelTwoTextNode" presStyleLbl="node2" presStyleIdx="4" presStyleCnt="6" custScaleX="180479">
        <dgm:presLayoutVars>
          <dgm:chPref val="3"/>
        </dgm:presLayoutVars>
      </dgm:prSet>
      <dgm:spPr/>
    </dgm:pt>
    <dgm:pt modelId="{2AF28D72-ADBB-43A5-BB43-FAD39F4895A6}" type="pres">
      <dgm:prSet presAssocID="{D8ECE2B2-765E-417A-ADBB-98DBDB2B70A8}" presName="level3hierChild" presStyleCnt="0"/>
      <dgm:spPr/>
    </dgm:pt>
    <dgm:pt modelId="{077BD92C-E3E8-46A8-AA15-DECB8FA95812}" type="pres">
      <dgm:prSet presAssocID="{7DF53939-5085-4108-99CB-44D221FF6691}" presName="conn2-1" presStyleLbl="parChTrans1D2" presStyleIdx="5" presStyleCnt="6"/>
      <dgm:spPr/>
    </dgm:pt>
    <dgm:pt modelId="{28D84D26-BBEE-41F0-AB3E-E4CBC8AA04E0}" type="pres">
      <dgm:prSet presAssocID="{7DF53939-5085-4108-99CB-44D221FF6691}" presName="connTx" presStyleLbl="parChTrans1D2" presStyleIdx="5" presStyleCnt="6"/>
      <dgm:spPr/>
    </dgm:pt>
    <dgm:pt modelId="{F691883B-296D-43A2-9C14-641B42A76F85}" type="pres">
      <dgm:prSet presAssocID="{A9F32063-07F2-4B44-A78E-F16573B39BBC}" presName="root2" presStyleCnt="0"/>
      <dgm:spPr/>
    </dgm:pt>
    <dgm:pt modelId="{6003BF79-DB7D-4562-9E7E-60587E66EC0B}" type="pres">
      <dgm:prSet presAssocID="{A9F32063-07F2-4B44-A78E-F16573B39BBC}" presName="LevelTwoTextNode" presStyleLbl="node2" presStyleIdx="5" presStyleCnt="6" custScaleX="180839">
        <dgm:presLayoutVars>
          <dgm:chPref val="3"/>
        </dgm:presLayoutVars>
      </dgm:prSet>
      <dgm:spPr/>
    </dgm:pt>
    <dgm:pt modelId="{A486A48A-FA18-496E-9D35-B2623898443F}" type="pres">
      <dgm:prSet presAssocID="{A9F32063-07F2-4B44-A78E-F16573B39BBC}" presName="level3hierChild" presStyleCnt="0"/>
      <dgm:spPr/>
    </dgm:pt>
  </dgm:ptLst>
  <dgm:cxnLst>
    <dgm:cxn modelId="{E16CF3F5-A96B-4220-A169-FB6A8D53FF2C}" type="presOf" srcId="{D8ECE2B2-765E-417A-ADBB-98DBDB2B70A8}" destId="{BF0440ED-20EF-4832-B9CF-78950D84092D}" srcOrd="0" destOrd="0" presId="urn:microsoft.com/office/officeart/2005/8/layout/hierarchy2"/>
    <dgm:cxn modelId="{993E0106-9158-46D5-B77C-F036534ABECC}" type="presOf" srcId="{7A640680-FC37-4574-A0AF-F513FE3A8322}" destId="{B213617A-A351-4F5F-99B1-2A7B57955517}" srcOrd="0" destOrd="0" presId="urn:microsoft.com/office/officeart/2005/8/layout/hierarchy2"/>
    <dgm:cxn modelId="{74B02589-9883-448F-9BB9-69D369B2CFB7}" type="presOf" srcId="{7DF53939-5085-4108-99CB-44D221FF6691}" destId="{28D84D26-BBEE-41F0-AB3E-E4CBC8AA04E0}" srcOrd="1" destOrd="0" presId="urn:microsoft.com/office/officeart/2005/8/layout/hierarchy2"/>
    <dgm:cxn modelId="{08D8BF73-5D54-449D-B897-FD5B84EAA189}" type="presOf" srcId="{9DCA7AC1-FF09-4394-A460-DFC77129266A}" destId="{E527BEF1-E27D-4BEB-9B78-FC43D717588B}" srcOrd="0" destOrd="0" presId="urn:microsoft.com/office/officeart/2005/8/layout/hierarchy2"/>
    <dgm:cxn modelId="{AF4854C0-2E3B-4643-8B05-4B5AE27AC1C7}" type="presOf" srcId="{5A432E22-8E92-41AD-A441-C2D3A43E440C}" destId="{1D4FD575-53FE-4C39-BC01-35FC7E858A89}" srcOrd="0" destOrd="0" presId="urn:microsoft.com/office/officeart/2005/8/layout/hierarchy2"/>
    <dgm:cxn modelId="{F8DCA814-6A31-44CE-8134-B84B1B5F51A7}" type="presOf" srcId="{D09676C3-C028-4FEB-90D5-26CFC43CF656}" destId="{C555C831-443B-4813-B164-509BB1A3725B}" srcOrd="1" destOrd="0" presId="urn:microsoft.com/office/officeart/2005/8/layout/hierarchy2"/>
    <dgm:cxn modelId="{17A167C7-C204-4184-B65E-1D76BC8095EF}" type="presOf" srcId="{13842615-A20A-4E69-8B02-EA12EF01E73D}" destId="{EEBE30AB-467F-4FA3-8A00-130A4B7B864E}" srcOrd="1" destOrd="0" presId="urn:microsoft.com/office/officeart/2005/8/layout/hierarchy2"/>
    <dgm:cxn modelId="{12496949-856F-4662-BCE1-74C66DCAD346}" type="presOf" srcId="{50B0B4CB-6628-4D76-A1F5-83EE28C6FDB2}" destId="{A1087B34-5D88-453A-B267-5D0818E1C4E2}" srcOrd="1" destOrd="0" presId="urn:microsoft.com/office/officeart/2005/8/layout/hierarchy2"/>
    <dgm:cxn modelId="{A1FEE1FA-848D-4F19-88A0-5703FE297B9C}" type="presOf" srcId="{13842615-A20A-4E69-8B02-EA12EF01E73D}" destId="{5349FACC-3442-4742-AE77-42FF35DCE956}" srcOrd="0" destOrd="0" presId="urn:microsoft.com/office/officeart/2005/8/layout/hierarchy2"/>
    <dgm:cxn modelId="{42A83B1F-A72E-4F52-B3AC-C961A143A47D}" type="presOf" srcId="{7DF53939-5085-4108-99CB-44D221FF6691}" destId="{077BD92C-E3E8-46A8-AA15-DECB8FA95812}" srcOrd="0" destOrd="0" presId="urn:microsoft.com/office/officeart/2005/8/layout/hierarchy2"/>
    <dgm:cxn modelId="{0A6ACA70-DD59-4126-BEDE-5F2FB030EAD2}" srcId="{21A33260-F238-4F0F-B367-144D6F406A96}" destId="{7A640680-FC37-4574-A0AF-F513FE3A8322}" srcOrd="2" destOrd="0" parTransId="{50B0B4CB-6628-4D76-A1F5-83EE28C6FDB2}" sibTransId="{B36A73AA-B749-4627-8661-F24EEF84193A}"/>
    <dgm:cxn modelId="{3DC184B1-953B-4F12-913C-6EE300B2D9FE}" srcId="{21A33260-F238-4F0F-B367-144D6F406A96}" destId="{D8ECE2B2-765E-417A-ADBB-98DBDB2B70A8}" srcOrd="4" destOrd="0" parTransId="{D09676C3-C028-4FEB-90D5-26CFC43CF656}" sibTransId="{39D8CCE7-36D0-4D45-AA94-A733EED589A3}"/>
    <dgm:cxn modelId="{D756FBEF-F4C1-49EB-B5D5-CBC53CF4F5DE}" type="presOf" srcId="{D2F4005B-FB97-4CA4-9D43-3797B01CB9A2}" destId="{C4276081-8AE4-4488-9325-39EADE5E423E}" srcOrd="0" destOrd="0" presId="urn:microsoft.com/office/officeart/2005/8/layout/hierarchy2"/>
    <dgm:cxn modelId="{3C9CE1C0-DF84-4CC9-8311-AD172FC4915F}" type="presOf" srcId="{D09676C3-C028-4FEB-90D5-26CFC43CF656}" destId="{63224427-DF5E-46B0-A694-806AAB53BB33}" srcOrd="0" destOrd="0" presId="urn:microsoft.com/office/officeart/2005/8/layout/hierarchy2"/>
    <dgm:cxn modelId="{9FF29B6F-947D-4523-9B67-0835569EDB69}" type="presOf" srcId="{21A33260-F238-4F0F-B367-144D6F406A96}" destId="{0DC377ED-D5E0-4D36-A2CF-4144C20104E1}" srcOrd="0" destOrd="0" presId="urn:microsoft.com/office/officeart/2005/8/layout/hierarchy2"/>
    <dgm:cxn modelId="{CC6550F5-FD95-4379-9FE9-7CC5D2CA8E01}" srcId="{21A33260-F238-4F0F-B367-144D6F406A96}" destId="{AD32DC70-DC25-4A24-BE8B-96BC2DA791EB}" srcOrd="0" destOrd="0" parTransId="{5A432E22-8E92-41AD-A441-C2D3A43E440C}" sibTransId="{C1398F9F-F70D-4C4A-BD9A-BC9421BBBAF4}"/>
    <dgm:cxn modelId="{CD239649-D6FC-4D55-8CE9-47A4ADC371AC}" srcId="{21A33260-F238-4F0F-B367-144D6F406A96}" destId="{9DCA7AC1-FF09-4394-A460-DFC77129266A}" srcOrd="1" destOrd="0" parTransId="{40C65526-A662-4713-9E9F-11B66D5FCC4D}" sibTransId="{A3EE18B9-7AD2-4E95-B872-28433027744C}"/>
    <dgm:cxn modelId="{1BDDBF16-529C-4EC6-9406-01568A53BB61}" type="presOf" srcId="{A9F32063-07F2-4B44-A78E-F16573B39BBC}" destId="{6003BF79-DB7D-4562-9E7E-60587E66EC0B}" srcOrd="0" destOrd="0" presId="urn:microsoft.com/office/officeart/2005/8/layout/hierarchy2"/>
    <dgm:cxn modelId="{DA5D31D2-D7F2-4117-BC02-7D05891D12F1}" type="presOf" srcId="{5A432E22-8E92-41AD-A441-C2D3A43E440C}" destId="{CB5C755E-0E4F-416D-A13E-440524AE256E}" srcOrd="1" destOrd="0" presId="urn:microsoft.com/office/officeart/2005/8/layout/hierarchy2"/>
    <dgm:cxn modelId="{3F3700E6-3D1A-43C0-BDD1-720DED6D4865}" type="presOf" srcId="{50B0B4CB-6628-4D76-A1F5-83EE28C6FDB2}" destId="{946A731C-00C0-4243-981B-CE1A2AB38D65}" srcOrd="0" destOrd="0" presId="urn:microsoft.com/office/officeart/2005/8/layout/hierarchy2"/>
    <dgm:cxn modelId="{4277271F-B3E6-48DB-81ED-8939CE22C615}" srcId="{D2F4005B-FB97-4CA4-9D43-3797B01CB9A2}" destId="{21A33260-F238-4F0F-B367-144D6F406A96}" srcOrd="0" destOrd="0" parTransId="{211C2DD8-FD5A-4484-9459-247A27341D58}" sibTransId="{67B0530B-DE57-4E65-AE99-6B4BDC0EC3DF}"/>
    <dgm:cxn modelId="{7593A09E-F689-47CF-92F2-4B6F7D8E0E21}" type="presOf" srcId="{40C65526-A662-4713-9E9F-11B66D5FCC4D}" destId="{8880CF65-6061-4C0F-9784-923AB52846E4}" srcOrd="1" destOrd="0" presId="urn:microsoft.com/office/officeart/2005/8/layout/hierarchy2"/>
    <dgm:cxn modelId="{4CC7C9B6-A2D9-447D-8ECD-D7DD09817F19}" type="presOf" srcId="{40C65526-A662-4713-9E9F-11B66D5FCC4D}" destId="{722CA5AE-81F6-4405-BBE2-707FB1D65FB9}" srcOrd="0" destOrd="0" presId="urn:microsoft.com/office/officeart/2005/8/layout/hierarchy2"/>
    <dgm:cxn modelId="{E0494322-704D-4B8F-B4D9-24AC7E7754D9}" srcId="{21A33260-F238-4F0F-B367-144D6F406A96}" destId="{850AB4B6-5509-4C12-A461-8B3C0015F315}" srcOrd="3" destOrd="0" parTransId="{13842615-A20A-4E69-8B02-EA12EF01E73D}" sibTransId="{A80F7CF8-A4E1-4484-8671-6E9BCCCFB953}"/>
    <dgm:cxn modelId="{DCC72995-FBAD-495F-B8DD-D80AAA18D47C}" type="presOf" srcId="{850AB4B6-5509-4C12-A461-8B3C0015F315}" destId="{8D8407D8-DBA5-4FFA-A2E1-1A1882590AA8}" srcOrd="0" destOrd="0" presId="urn:microsoft.com/office/officeart/2005/8/layout/hierarchy2"/>
    <dgm:cxn modelId="{FE917CB6-F822-4C75-A7FA-6FD63C39A527}" type="presOf" srcId="{AD32DC70-DC25-4A24-BE8B-96BC2DA791EB}" destId="{CF97269B-2D7F-42C4-A1C3-FC96055D2C8C}" srcOrd="0" destOrd="0" presId="urn:microsoft.com/office/officeart/2005/8/layout/hierarchy2"/>
    <dgm:cxn modelId="{A9009AD7-BAC3-4127-8E7C-00A52292B72B}" srcId="{21A33260-F238-4F0F-B367-144D6F406A96}" destId="{A9F32063-07F2-4B44-A78E-F16573B39BBC}" srcOrd="5" destOrd="0" parTransId="{7DF53939-5085-4108-99CB-44D221FF6691}" sibTransId="{55D7382E-B7A2-42C8-B6B0-5C2DFFDF4D9D}"/>
    <dgm:cxn modelId="{AE5D2D11-E377-47B0-8F41-474D0814E87C}" type="presParOf" srcId="{C4276081-8AE4-4488-9325-39EADE5E423E}" destId="{0DB7ACB3-B339-4834-9B11-6F2E09507A08}" srcOrd="0" destOrd="0" presId="urn:microsoft.com/office/officeart/2005/8/layout/hierarchy2"/>
    <dgm:cxn modelId="{FECF5400-71B6-49B4-8115-1BE11ABD1CCB}" type="presParOf" srcId="{0DB7ACB3-B339-4834-9B11-6F2E09507A08}" destId="{0DC377ED-D5E0-4D36-A2CF-4144C20104E1}" srcOrd="0" destOrd="0" presId="urn:microsoft.com/office/officeart/2005/8/layout/hierarchy2"/>
    <dgm:cxn modelId="{122A3CD3-311C-4C0B-AB11-BF61DC44DA75}" type="presParOf" srcId="{0DB7ACB3-B339-4834-9B11-6F2E09507A08}" destId="{F7B5D938-5075-4C0D-BF80-81248579CF65}" srcOrd="1" destOrd="0" presId="urn:microsoft.com/office/officeart/2005/8/layout/hierarchy2"/>
    <dgm:cxn modelId="{F8E525FF-F501-49BE-A060-2B1B59181C08}" type="presParOf" srcId="{F7B5D938-5075-4C0D-BF80-81248579CF65}" destId="{1D4FD575-53FE-4C39-BC01-35FC7E858A89}" srcOrd="0" destOrd="0" presId="urn:microsoft.com/office/officeart/2005/8/layout/hierarchy2"/>
    <dgm:cxn modelId="{7219B8EA-6E9B-4D7E-B8BA-BDBC6C48AE1E}" type="presParOf" srcId="{1D4FD575-53FE-4C39-BC01-35FC7E858A89}" destId="{CB5C755E-0E4F-416D-A13E-440524AE256E}" srcOrd="0" destOrd="0" presId="urn:microsoft.com/office/officeart/2005/8/layout/hierarchy2"/>
    <dgm:cxn modelId="{E58D4F0E-BF84-4534-A3D1-49ACCA590040}" type="presParOf" srcId="{F7B5D938-5075-4C0D-BF80-81248579CF65}" destId="{A2C31F28-89C1-484B-9799-501200FF054B}" srcOrd="1" destOrd="0" presId="urn:microsoft.com/office/officeart/2005/8/layout/hierarchy2"/>
    <dgm:cxn modelId="{EC1B402E-475D-422E-88A9-4F19160B3029}" type="presParOf" srcId="{A2C31F28-89C1-484B-9799-501200FF054B}" destId="{CF97269B-2D7F-42C4-A1C3-FC96055D2C8C}" srcOrd="0" destOrd="0" presId="urn:microsoft.com/office/officeart/2005/8/layout/hierarchy2"/>
    <dgm:cxn modelId="{F5891FBB-E0A4-4B7A-8BAF-12B921CBF279}" type="presParOf" srcId="{A2C31F28-89C1-484B-9799-501200FF054B}" destId="{BA6A988C-6578-4FD7-9562-738C81EC978A}" srcOrd="1" destOrd="0" presId="urn:microsoft.com/office/officeart/2005/8/layout/hierarchy2"/>
    <dgm:cxn modelId="{EFF48541-DAF5-4279-8F5D-ABEEFC734A1B}" type="presParOf" srcId="{F7B5D938-5075-4C0D-BF80-81248579CF65}" destId="{722CA5AE-81F6-4405-BBE2-707FB1D65FB9}" srcOrd="2" destOrd="0" presId="urn:microsoft.com/office/officeart/2005/8/layout/hierarchy2"/>
    <dgm:cxn modelId="{6F014EFA-7BFD-4EDA-B63A-16C6C7FA177A}" type="presParOf" srcId="{722CA5AE-81F6-4405-BBE2-707FB1D65FB9}" destId="{8880CF65-6061-4C0F-9784-923AB52846E4}" srcOrd="0" destOrd="0" presId="urn:microsoft.com/office/officeart/2005/8/layout/hierarchy2"/>
    <dgm:cxn modelId="{506DEA5C-F59C-4408-B599-F9F126E51257}" type="presParOf" srcId="{F7B5D938-5075-4C0D-BF80-81248579CF65}" destId="{DAE0B41B-03F1-44CB-99D6-18A77DF00C70}" srcOrd="3" destOrd="0" presId="urn:microsoft.com/office/officeart/2005/8/layout/hierarchy2"/>
    <dgm:cxn modelId="{6A5C1929-C4E0-4869-8911-682439882D27}" type="presParOf" srcId="{DAE0B41B-03F1-44CB-99D6-18A77DF00C70}" destId="{E527BEF1-E27D-4BEB-9B78-FC43D717588B}" srcOrd="0" destOrd="0" presId="urn:microsoft.com/office/officeart/2005/8/layout/hierarchy2"/>
    <dgm:cxn modelId="{1477784F-5398-42A4-A55A-CB91052EB9AB}" type="presParOf" srcId="{DAE0B41B-03F1-44CB-99D6-18A77DF00C70}" destId="{227B5753-0F2E-4A6D-BD00-2680712E420F}" srcOrd="1" destOrd="0" presId="urn:microsoft.com/office/officeart/2005/8/layout/hierarchy2"/>
    <dgm:cxn modelId="{44F959C5-E014-4FFE-966B-D264C1E6871E}" type="presParOf" srcId="{F7B5D938-5075-4C0D-BF80-81248579CF65}" destId="{946A731C-00C0-4243-981B-CE1A2AB38D65}" srcOrd="4" destOrd="0" presId="urn:microsoft.com/office/officeart/2005/8/layout/hierarchy2"/>
    <dgm:cxn modelId="{8B496B6A-D578-4F03-9ECA-FB0854BB844C}" type="presParOf" srcId="{946A731C-00C0-4243-981B-CE1A2AB38D65}" destId="{A1087B34-5D88-453A-B267-5D0818E1C4E2}" srcOrd="0" destOrd="0" presId="urn:microsoft.com/office/officeart/2005/8/layout/hierarchy2"/>
    <dgm:cxn modelId="{05BC72ED-13B9-4754-A46B-EE283C9D8290}" type="presParOf" srcId="{F7B5D938-5075-4C0D-BF80-81248579CF65}" destId="{826D2BB7-6FD7-457F-B6A6-88F71EB9BD17}" srcOrd="5" destOrd="0" presId="urn:microsoft.com/office/officeart/2005/8/layout/hierarchy2"/>
    <dgm:cxn modelId="{E92AA80D-16BE-4E91-BEBF-B6F549C6F648}" type="presParOf" srcId="{826D2BB7-6FD7-457F-B6A6-88F71EB9BD17}" destId="{B213617A-A351-4F5F-99B1-2A7B57955517}" srcOrd="0" destOrd="0" presId="urn:microsoft.com/office/officeart/2005/8/layout/hierarchy2"/>
    <dgm:cxn modelId="{6BCB916E-EE9D-44FE-A20C-201AF8D18E2B}" type="presParOf" srcId="{826D2BB7-6FD7-457F-B6A6-88F71EB9BD17}" destId="{078A1AC1-FD88-43A4-9AE1-11047B571AEB}" srcOrd="1" destOrd="0" presId="urn:microsoft.com/office/officeart/2005/8/layout/hierarchy2"/>
    <dgm:cxn modelId="{1B6D0CC0-24F6-420D-8D74-CAA9ED7BFA08}" type="presParOf" srcId="{F7B5D938-5075-4C0D-BF80-81248579CF65}" destId="{5349FACC-3442-4742-AE77-42FF35DCE956}" srcOrd="6" destOrd="0" presId="urn:microsoft.com/office/officeart/2005/8/layout/hierarchy2"/>
    <dgm:cxn modelId="{C84A7948-EE6F-4F3D-B4BF-C979B611F7EB}" type="presParOf" srcId="{5349FACC-3442-4742-AE77-42FF35DCE956}" destId="{EEBE30AB-467F-4FA3-8A00-130A4B7B864E}" srcOrd="0" destOrd="0" presId="urn:microsoft.com/office/officeart/2005/8/layout/hierarchy2"/>
    <dgm:cxn modelId="{60E263C1-DED3-4E18-97C5-BEAD79078D01}" type="presParOf" srcId="{F7B5D938-5075-4C0D-BF80-81248579CF65}" destId="{09AF9F31-D725-4A23-A563-95F9FE8620E8}" srcOrd="7" destOrd="0" presId="urn:microsoft.com/office/officeart/2005/8/layout/hierarchy2"/>
    <dgm:cxn modelId="{4085AC0A-41A4-4D4F-9452-9F33D069EF89}" type="presParOf" srcId="{09AF9F31-D725-4A23-A563-95F9FE8620E8}" destId="{8D8407D8-DBA5-4FFA-A2E1-1A1882590AA8}" srcOrd="0" destOrd="0" presId="urn:microsoft.com/office/officeart/2005/8/layout/hierarchy2"/>
    <dgm:cxn modelId="{461E838E-2E01-47FD-ACA7-7FBA148A5CB0}" type="presParOf" srcId="{09AF9F31-D725-4A23-A563-95F9FE8620E8}" destId="{2975201E-0BF6-4405-A30F-539B81C2B7B4}" srcOrd="1" destOrd="0" presId="urn:microsoft.com/office/officeart/2005/8/layout/hierarchy2"/>
    <dgm:cxn modelId="{2CA94A77-5B9C-4D64-8B3B-282D50DEAAC1}" type="presParOf" srcId="{F7B5D938-5075-4C0D-BF80-81248579CF65}" destId="{63224427-DF5E-46B0-A694-806AAB53BB33}" srcOrd="8" destOrd="0" presId="urn:microsoft.com/office/officeart/2005/8/layout/hierarchy2"/>
    <dgm:cxn modelId="{5FE5BFC6-5D30-4B3A-A9CD-A93856327D59}" type="presParOf" srcId="{63224427-DF5E-46B0-A694-806AAB53BB33}" destId="{C555C831-443B-4813-B164-509BB1A3725B}" srcOrd="0" destOrd="0" presId="urn:microsoft.com/office/officeart/2005/8/layout/hierarchy2"/>
    <dgm:cxn modelId="{6901708A-94B6-4C5B-B573-358E2BDE4B5A}" type="presParOf" srcId="{F7B5D938-5075-4C0D-BF80-81248579CF65}" destId="{88C154E5-F884-4D60-9B8D-9A6724718C24}" srcOrd="9" destOrd="0" presId="urn:microsoft.com/office/officeart/2005/8/layout/hierarchy2"/>
    <dgm:cxn modelId="{8BF13705-F782-4A65-8FD8-F0E04B6F5C52}" type="presParOf" srcId="{88C154E5-F884-4D60-9B8D-9A6724718C24}" destId="{BF0440ED-20EF-4832-B9CF-78950D84092D}" srcOrd="0" destOrd="0" presId="urn:microsoft.com/office/officeart/2005/8/layout/hierarchy2"/>
    <dgm:cxn modelId="{77684E17-44BE-466F-BEC8-924D967EED28}" type="presParOf" srcId="{88C154E5-F884-4D60-9B8D-9A6724718C24}" destId="{2AF28D72-ADBB-43A5-BB43-FAD39F4895A6}" srcOrd="1" destOrd="0" presId="urn:microsoft.com/office/officeart/2005/8/layout/hierarchy2"/>
    <dgm:cxn modelId="{B57E0DAF-9707-4E4B-B30F-13D4F0549178}" type="presParOf" srcId="{F7B5D938-5075-4C0D-BF80-81248579CF65}" destId="{077BD92C-E3E8-46A8-AA15-DECB8FA95812}" srcOrd="10" destOrd="0" presId="urn:microsoft.com/office/officeart/2005/8/layout/hierarchy2"/>
    <dgm:cxn modelId="{C0678044-1A24-4067-AF95-3AF61FCDBD57}" type="presParOf" srcId="{077BD92C-E3E8-46A8-AA15-DECB8FA95812}" destId="{28D84D26-BBEE-41F0-AB3E-E4CBC8AA04E0}" srcOrd="0" destOrd="0" presId="urn:microsoft.com/office/officeart/2005/8/layout/hierarchy2"/>
    <dgm:cxn modelId="{FD8866FD-0766-4810-A618-44C0896372EB}" type="presParOf" srcId="{F7B5D938-5075-4C0D-BF80-81248579CF65}" destId="{F691883B-296D-43A2-9C14-641B42A76F85}" srcOrd="11" destOrd="0" presId="urn:microsoft.com/office/officeart/2005/8/layout/hierarchy2"/>
    <dgm:cxn modelId="{A21B1E4A-1A99-4EF4-9381-76B50738C533}" type="presParOf" srcId="{F691883B-296D-43A2-9C14-641B42A76F85}" destId="{6003BF79-DB7D-4562-9E7E-60587E66EC0B}" srcOrd="0" destOrd="0" presId="urn:microsoft.com/office/officeart/2005/8/layout/hierarchy2"/>
    <dgm:cxn modelId="{894ED68B-A5D3-44D3-B386-8911396B149D}" type="presParOf" srcId="{F691883B-296D-43A2-9C14-641B42A76F85}" destId="{A486A48A-FA18-496E-9D35-B262389844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DE9F8-A614-4560-9C54-60C0CA566DA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F46C310-F19A-4BE2-986F-1B0384C24FB6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Выявление ошибок и иллюзий: учить	слабым местам	знаний</a:t>
          </a:r>
        </a:p>
      </dgm:t>
    </dgm:pt>
    <dgm:pt modelId="{8335E4AD-0609-4AEA-ABB3-314D884EECFC}" type="parTrans" cxnId="{922A71E3-5D00-4E25-ACFD-822DEE8A1303}">
      <dgm:prSet/>
      <dgm:spPr/>
      <dgm:t>
        <a:bodyPr/>
        <a:lstStyle/>
        <a:p>
          <a:endParaRPr lang="ru-RU"/>
        </a:p>
      </dgm:t>
    </dgm:pt>
    <dgm:pt modelId="{E65AB0F0-62DE-4DCF-9921-6E5002A484E1}" type="sibTrans" cxnId="{922A71E3-5D00-4E25-ACFD-822DEE8A13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695652A2-12C7-47E6-BE13-B132034EC60C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Принципы уместных знаний: рассматривать предметы знаний	в их контексте, комплексе, в целом</a:t>
          </a:r>
        </a:p>
      </dgm:t>
    </dgm:pt>
    <dgm:pt modelId="{C04AA08A-057C-460E-89BE-5255DC861398}" type="parTrans" cxnId="{129DAB20-076A-4EEA-BB96-3403C368EAC3}">
      <dgm:prSet/>
      <dgm:spPr/>
      <dgm:t>
        <a:bodyPr/>
        <a:lstStyle/>
        <a:p>
          <a:endParaRPr lang="ru-RU"/>
        </a:p>
      </dgm:t>
    </dgm:pt>
    <dgm:pt modelId="{825A505F-E539-45D5-8B8E-8DFE900B372B}" type="sibTrans" cxnId="{129DAB20-076A-4EEA-BB96-3403C368EAC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8D7D79A8-0054-461F-B13D-938F72BE31A1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Человеческая природа: учить необходимости целостности и комплексности человеческой природы.</a:t>
          </a:r>
          <a:endParaRPr lang="ru-RU" sz="700" dirty="0"/>
        </a:p>
      </dgm:t>
    </dgm:pt>
    <dgm:pt modelId="{70D50F08-85AB-4C8A-AA6A-E39489F57D6D}" type="parTrans" cxnId="{2132B09E-9E53-4E98-8394-F748108AB584}">
      <dgm:prSet/>
      <dgm:spPr/>
      <dgm:t>
        <a:bodyPr/>
        <a:lstStyle/>
        <a:p>
          <a:endParaRPr lang="ru-RU"/>
        </a:p>
      </dgm:t>
    </dgm:pt>
    <dgm:pt modelId="{61E95F6F-5D6E-40C6-B7B0-131E771FD501}" type="sibTrans" cxnId="{2132B09E-9E53-4E98-8394-F748108AB58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D4878445-2118-4CDE-985B-202015E78018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Идентификация с Землей: учить истории планетарной эры, взаимосвязи между всеми частями света.</a:t>
          </a:r>
        </a:p>
      </dgm:t>
    </dgm:pt>
    <dgm:pt modelId="{6DBCE416-5097-44EB-978C-A9D96673131B}" type="parTrans" cxnId="{55A1ADE2-E50D-4B8A-96CD-AB36D4FD18A3}">
      <dgm:prSet/>
      <dgm:spPr/>
      <dgm:t>
        <a:bodyPr/>
        <a:lstStyle/>
        <a:p>
          <a:endParaRPr lang="ru-RU"/>
        </a:p>
      </dgm:t>
    </dgm:pt>
    <dgm:pt modelId="{62C535AB-FE5B-45BC-9E9A-6BD362E9C382}" type="sibTrans" cxnId="{55A1ADE2-E50D-4B8A-96CD-AB36D4FD18A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833A439A-ACF9-4C34-B262-D42CA3FEEBCF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Столкновение с неопределенностями: учить неопределенностям в физике, биологии, истории и т.д.</a:t>
          </a:r>
          <a:endParaRPr lang="ru-RU" sz="800" dirty="0"/>
        </a:p>
      </dgm:t>
    </dgm:pt>
    <dgm:pt modelId="{EA6E1B12-B745-4701-AA75-7ECF1D63C338}" type="parTrans" cxnId="{7513EDF4-B6FF-49E4-A07B-0B8F53941ACF}">
      <dgm:prSet/>
      <dgm:spPr/>
      <dgm:t>
        <a:bodyPr/>
        <a:lstStyle/>
        <a:p>
          <a:endParaRPr lang="ru-RU"/>
        </a:p>
      </dgm:t>
    </dgm:pt>
    <dgm:pt modelId="{1256F25A-DA5B-4970-90F8-2872ABAA3462}" type="sibTrans" cxnId="{7513EDF4-B6FF-49E4-A07B-0B8F53941AC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9A067851-187D-4853-A33F-E9D7A586B503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Понимание друг друга: учить взаимопониманию между людьми; также учить, что такое непонимание.</a:t>
          </a:r>
        </a:p>
      </dgm:t>
    </dgm:pt>
    <dgm:pt modelId="{8F0D2467-8B5A-4C79-BCD9-B69A6855E0B9}" type="parTrans" cxnId="{0BFFE7FA-36AC-4623-A50A-5575CFED6B9F}">
      <dgm:prSet/>
      <dgm:spPr/>
      <dgm:t>
        <a:bodyPr/>
        <a:lstStyle/>
        <a:p>
          <a:endParaRPr lang="ru-RU"/>
        </a:p>
      </dgm:t>
    </dgm:pt>
    <dgm:pt modelId="{CCB79FED-69BB-45F8-8887-FB1E148BA6E1}" type="sibTrans" cxnId="{0BFFE7FA-36AC-4623-A50A-5575CFED6B9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D3EDC8E0-E23C-4845-B082-F52D53561FD7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Этика для человеческого рода: учить этике гуманизма, готовя граждан мира.</a:t>
          </a:r>
          <a:r>
            <a:rPr lang="ru-RU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gm:t>
    </dgm:pt>
    <dgm:pt modelId="{FD484C4C-73AE-46CD-9C93-D00485E6425E}" type="parTrans" cxnId="{C5957493-EB23-4443-955C-7963FE02DA6F}">
      <dgm:prSet/>
      <dgm:spPr/>
      <dgm:t>
        <a:bodyPr/>
        <a:lstStyle/>
        <a:p>
          <a:endParaRPr lang="ru-RU"/>
        </a:p>
      </dgm:t>
    </dgm:pt>
    <dgm:pt modelId="{F85D9666-B735-4976-8F8B-E3DE67A6CC9C}" type="sibTrans" cxnId="{C5957493-EB23-4443-955C-7963FE02DA6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D60E1A1A-2B02-40E9-B7C7-230D7AD270CD}" type="pres">
      <dgm:prSet presAssocID="{84BDE9F8-A614-4560-9C54-60C0CA566DA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98C9DE8-5D97-4E3E-AAFF-2C21CB877DD0}" type="pres">
      <dgm:prSet presAssocID="{5F46C310-F19A-4BE2-986F-1B0384C24FB6}" presName="node" presStyleLbl="node1" presStyleIdx="0" presStyleCnt="7" custScaleX="259829" custScaleY="734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1586C7-9DA7-4645-A97A-56B66663DB35}" type="pres">
      <dgm:prSet presAssocID="{5F46C310-F19A-4BE2-986F-1B0384C24FB6}" presName="spNode" presStyleCnt="0"/>
      <dgm:spPr/>
    </dgm:pt>
    <dgm:pt modelId="{C3F0EA07-C9E4-4343-AB9A-6584B1531FFB}" type="pres">
      <dgm:prSet presAssocID="{E65AB0F0-62DE-4DCF-9921-6E5002A484E1}" presName="sibTrans" presStyleLbl="sibTrans1D1" presStyleIdx="0" presStyleCnt="7"/>
      <dgm:spPr/>
      <dgm:t>
        <a:bodyPr/>
        <a:lstStyle/>
        <a:p>
          <a:endParaRPr lang="ru-RU"/>
        </a:p>
      </dgm:t>
    </dgm:pt>
    <dgm:pt modelId="{37CA33CA-2355-46B1-9A51-34EE4D8A11CE}" type="pres">
      <dgm:prSet presAssocID="{695652A2-12C7-47E6-BE13-B132034EC60C}" presName="node" presStyleLbl="node1" presStyleIdx="1" presStyleCnt="7" custScaleX="245051" custScaleY="116626" custRadScaleRad="111819" custRadScaleInc="589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23028C-D124-4F2D-A539-1FF15B05A5AF}" type="pres">
      <dgm:prSet presAssocID="{695652A2-12C7-47E6-BE13-B132034EC60C}" presName="spNode" presStyleCnt="0"/>
      <dgm:spPr/>
    </dgm:pt>
    <dgm:pt modelId="{CB99BE93-0EDB-4455-AD29-BA5667A84379}" type="pres">
      <dgm:prSet presAssocID="{825A505F-E539-45D5-8B8E-8DFE900B372B}" presName="sibTrans" presStyleLbl="sibTrans1D1" presStyleIdx="1" presStyleCnt="7"/>
      <dgm:spPr/>
      <dgm:t>
        <a:bodyPr/>
        <a:lstStyle/>
        <a:p>
          <a:endParaRPr lang="ru-RU"/>
        </a:p>
      </dgm:t>
    </dgm:pt>
    <dgm:pt modelId="{7F074D13-64E0-430D-A709-48689C65074C}" type="pres">
      <dgm:prSet presAssocID="{8D7D79A8-0054-461F-B13D-938F72BE31A1}" presName="node" presStyleLbl="node1" presStyleIdx="2" presStyleCnt="7" custScaleX="269805" custScaleY="116890" custRadScaleRad="117554" custRadScaleInc="-355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F1746-81D0-4754-AAB8-355AFFB42D6E}" type="pres">
      <dgm:prSet presAssocID="{8D7D79A8-0054-461F-B13D-938F72BE31A1}" presName="spNode" presStyleCnt="0"/>
      <dgm:spPr/>
    </dgm:pt>
    <dgm:pt modelId="{EE0AB338-B12D-46AF-90B6-FA142FD94ACD}" type="pres">
      <dgm:prSet presAssocID="{61E95F6F-5D6E-40C6-B7B0-131E771FD501}" presName="sibTrans" presStyleLbl="sibTrans1D1" presStyleIdx="2" presStyleCnt="7"/>
      <dgm:spPr/>
      <dgm:t>
        <a:bodyPr/>
        <a:lstStyle/>
        <a:p>
          <a:endParaRPr lang="ru-RU"/>
        </a:p>
      </dgm:t>
    </dgm:pt>
    <dgm:pt modelId="{B85DEE22-B660-4233-A4C0-330DCEE703F1}" type="pres">
      <dgm:prSet presAssocID="{D4878445-2118-4CDE-985B-202015E78018}" presName="node" presStyleLbl="node1" presStyleIdx="3" presStyleCnt="7" custScaleX="212558" custScaleY="168235" custRadScaleRad="119090" custRadScaleInc="-1556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2B9180-F214-46FF-8BF1-41DD9B4201AD}" type="pres">
      <dgm:prSet presAssocID="{D4878445-2118-4CDE-985B-202015E78018}" presName="spNode" presStyleCnt="0"/>
      <dgm:spPr/>
    </dgm:pt>
    <dgm:pt modelId="{F0A905CB-0D5F-4587-9EC9-55812DD304B1}" type="pres">
      <dgm:prSet presAssocID="{62C535AB-FE5B-45BC-9E9A-6BD362E9C382}" presName="sibTrans" presStyleLbl="sibTrans1D1" presStyleIdx="3" presStyleCnt="7"/>
      <dgm:spPr/>
      <dgm:t>
        <a:bodyPr/>
        <a:lstStyle/>
        <a:p>
          <a:endParaRPr lang="ru-RU"/>
        </a:p>
      </dgm:t>
    </dgm:pt>
    <dgm:pt modelId="{12D9D8AF-040E-4AEC-9718-1AB3822D5E30}" type="pres">
      <dgm:prSet presAssocID="{833A439A-ACF9-4C34-B262-D42CA3FEEBCF}" presName="node" presStyleLbl="node1" presStyleIdx="4" presStyleCnt="7" custScaleX="206097" custScaleY="170991" custRadScaleRad="111535" custRadScaleInc="1457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0120ED-C217-4A4A-8F37-F849AB0C2F31}" type="pres">
      <dgm:prSet presAssocID="{833A439A-ACF9-4C34-B262-D42CA3FEEBCF}" presName="spNode" presStyleCnt="0"/>
      <dgm:spPr/>
    </dgm:pt>
    <dgm:pt modelId="{22F3213A-1A87-48FB-9D6F-3E4568C9DB30}" type="pres">
      <dgm:prSet presAssocID="{1256F25A-DA5B-4970-90F8-2872ABAA3462}" presName="sibTrans" presStyleLbl="sibTrans1D1" presStyleIdx="4" presStyleCnt="7"/>
      <dgm:spPr/>
      <dgm:t>
        <a:bodyPr/>
        <a:lstStyle/>
        <a:p>
          <a:endParaRPr lang="ru-RU"/>
        </a:p>
      </dgm:t>
    </dgm:pt>
    <dgm:pt modelId="{516D876B-9825-416D-BD95-F3DF47F87D4B}" type="pres">
      <dgm:prSet presAssocID="{D3EDC8E0-E23C-4845-B082-F52D53561FD7}" presName="node" presStyleLbl="node1" presStyleIdx="5" presStyleCnt="7" custScaleX="246488" custScaleY="102939" custRadScaleRad="108438" custRadScaleInc="539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86EB58-4116-4708-AD62-D3BDD370E85D}" type="pres">
      <dgm:prSet presAssocID="{D3EDC8E0-E23C-4845-B082-F52D53561FD7}" presName="spNode" presStyleCnt="0"/>
      <dgm:spPr/>
    </dgm:pt>
    <dgm:pt modelId="{5BB41F04-8970-4C6A-9583-C194AD49BCB6}" type="pres">
      <dgm:prSet presAssocID="{F85D9666-B735-4976-8F8B-E3DE67A6CC9C}" presName="sibTrans" presStyleLbl="sibTrans1D1" presStyleIdx="5" presStyleCnt="7"/>
      <dgm:spPr/>
      <dgm:t>
        <a:bodyPr/>
        <a:lstStyle/>
        <a:p>
          <a:endParaRPr lang="ru-RU"/>
        </a:p>
      </dgm:t>
    </dgm:pt>
    <dgm:pt modelId="{D6FE5758-0EA8-4694-835F-E489DEAA2A50}" type="pres">
      <dgm:prSet presAssocID="{9A067851-187D-4853-A33F-E9D7A586B503}" presName="node" presStyleLbl="node1" presStyleIdx="6" presStyleCnt="7" custScaleX="292371" custScaleY="116928" custRadScaleRad="107301" custRadScaleInc="-500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9C3227-F0BA-42B2-8E24-D212456290EC}" type="pres">
      <dgm:prSet presAssocID="{9A067851-187D-4853-A33F-E9D7A586B503}" presName="spNode" presStyleCnt="0"/>
      <dgm:spPr/>
    </dgm:pt>
    <dgm:pt modelId="{A72246F9-3448-4D99-9AA4-E9E0CCF06A70}" type="pres">
      <dgm:prSet presAssocID="{CCB79FED-69BB-45F8-8887-FB1E148BA6E1}" presName="sibTrans" presStyleLbl="sibTrans1D1" presStyleIdx="6" presStyleCnt="7"/>
      <dgm:spPr/>
      <dgm:t>
        <a:bodyPr/>
        <a:lstStyle/>
        <a:p>
          <a:endParaRPr lang="ru-RU"/>
        </a:p>
      </dgm:t>
    </dgm:pt>
  </dgm:ptLst>
  <dgm:cxnLst>
    <dgm:cxn modelId="{11F1B569-F0BC-4533-921E-7F6B10B7C189}" type="presOf" srcId="{62C535AB-FE5B-45BC-9E9A-6BD362E9C382}" destId="{F0A905CB-0D5F-4587-9EC9-55812DD304B1}" srcOrd="0" destOrd="0" presId="urn:microsoft.com/office/officeart/2005/8/layout/cycle6"/>
    <dgm:cxn modelId="{0BFFE7FA-36AC-4623-A50A-5575CFED6B9F}" srcId="{84BDE9F8-A614-4560-9C54-60C0CA566DAA}" destId="{9A067851-187D-4853-A33F-E9D7A586B503}" srcOrd="6" destOrd="0" parTransId="{8F0D2467-8B5A-4C79-BCD9-B69A6855E0B9}" sibTransId="{CCB79FED-69BB-45F8-8887-FB1E148BA6E1}"/>
    <dgm:cxn modelId="{55A1ADE2-E50D-4B8A-96CD-AB36D4FD18A3}" srcId="{84BDE9F8-A614-4560-9C54-60C0CA566DAA}" destId="{D4878445-2118-4CDE-985B-202015E78018}" srcOrd="3" destOrd="0" parTransId="{6DBCE416-5097-44EB-978C-A9D96673131B}" sibTransId="{62C535AB-FE5B-45BC-9E9A-6BD362E9C382}"/>
    <dgm:cxn modelId="{6C1B5A18-7901-4AE1-9C3B-05F8191DC818}" type="presOf" srcId="{833A439A-ACF9-4C34-B262-D42CA3FEEBCF}" destId="{12D9D8AF-040E-4AEC-9718-1AB3822D5E30}" srcOrd="0" destOrd="0" presId="urn:microsoft.com/office/officeart/2005/8/layout/cycle6"/>
    <dgm:cxn modelId="{B7063257-BCFA-41CD-B0DD-CC2864A8A1B5}" type="presOf" srcId="{61E95F6F-5D6E-40C6-B7B0-131E771FD501}" destId="{EE0AB338-B12D-46AF-90B6-FA142FD94ACD}" srcOrd="0" destOrd="0" presId="urn:microsoft.com/office/officeart/2005/8/layout/cycle6"/>
    <dgm:cxn modelId="{FC21B490-A80B-4056-8EE3-7AD6BE18175E}" type="presOf" srcId="{CCB79FED-69BB-45F8-8887-FB1E148BA6E1}" destId="{A72246F9-3448-4D99-9AA4-E9E0CCF06A70}" srcOrd="0" destOrd="0" presId="urn:microsoft.com/office/officeart/2005/8/layout/cycle6"/>
    <dgm:cxn modelId="{5EC71C0C-565D-4E63-8B14-FA7A1CC8ACAD}" type="presOf" srcId="{825A505F-E539-45D5-8B8E-8DFE900B372B}" destId="{CB99BE93-0EDB-4455-AD29-BA5667A84379}" srcOrd="0" destOrd="0" presId="urn:microsoft.com/office/officeart/2005/8/layout/cycle6"/>
    <dgm:cxn modelId="{9ED5A86B-3091-42E5-854D-149A150948D8}" type="presOf" srcId="{E65AB0F0-62DE-4DCF-9921-6E5002A484E1}" destId="{C3F0EA07-C9E4-4343-AB9A-6584B1531FFB}" srcOrd="0" destOrd="0" presId="urn:microsoft.com/office/officeart/2005/8/layout/cycle6"/>
    <dgm:cxn modelId="{129DAB20-076A-4EEA-BB96-3403C368EAC3}" srcId="{84BDE9F8-A614-4560-9C54-60C0CA566DAA}" destId="{695652A2-12C7-47E6-BE13-B132034EC60C}" srcOrd="1" destOrd="0" parTransId="{C04AA08A-057C-460E-89BE-5255DC861398}" sibTransId="{825A505F-E539-45D5-8B8E-8DFE900B372B}"/>
    <dgm:cxn modelId="{7513EDF4-B6FF-49E4-A07B-0B8F53941ACF}" srcId="{84BDE9F8-A614-4560-9C54-60C0CA566DAA}" destId="{833A439A-ACF9-4C34-B262-D42CA3FEEBCF}" srcOrd="4" destOrd="0" parTransId="{EA6E1B12-B745-4701-AA75-7ECF1D63C338}" sibTransId="{1256F25A-DA5B-4970-90F8-2872ABAA3462}"/>
    <dgm:cxn modelId="{591806D8-A35C-443A-BB27-886041BA1550}" type="presOf" srcId="{8D7D79A8-0054-461F-B13D-938F72BE31A1}" destId="{7F074D13-64E0-430D-A709-48689C65074C}" srcOrd="0" destOrd="0" presId="urn:microsoft.com/office/officeart/2005/8/layout/cycle6"/>
    <dgm:cxn modelId="{6025BEA8-8EBE-47ED-8065-4BAE093AD2F7}" type="presOf" srcId="{F85D9666-B735-4976-8F8B-E3DE67A6CC9C}" destId="{5BB41F04-8970-4C6A-9583-C194AD49BCB6}" srcOrd="0" destOrd="0" presId="urn:microsoft.com/office/officeart/2005/8/layout/cycle6"/>
    <dgm:cxn modelId="{AFCB8A19-BD75-4B8E-87EB-DDCC11CE85B7}" type="presOf" srcId="{695652A2-12C7-47E6-BE13-B132034EC60C}" destId="{37CA33CA-2355-46B1-9A51-34EE4D8A11CE}" srcOrd="0" destOrd="0" presId="urn:microsoft.com/office/officeart/2005/8/layout/cycle6"/>
    <dgm:cxn modelId="{46D5C313-AC60-41C8-AD2F-3636C5E6E949}" type="presOf" srcId="{84BDE9F8-A614-4560-9C54-60C0CA566DAA}" destId="{D60E1A1A-2B02-40E9-B7C7-230D7AD270CD}" srcOrd="0" destOrd="0" presId="urn:microsoft.com/office/officeart/2005/8/layout/cycle6"/>
    <dgm:cxn modelId="{C5957493-EB23-4443-955C-7963FE02DA6F}" srcId="{84BDE9F8-A614-4560-9C54-60C0CA566DAA}" destId="{D3EDC8E0-E23C-4845-B082-F52D53561FD7}" srcOrd="5" destOrd="0" parTransId="{FD484C4C-73AE-46CD-9C93-D00485E6425E}" sibTransId="{F85D9666-B735-4976-8F8B-E3DE67A6CC9C}"/>
    <dgm:cxn modelId="{7AFAB07F-A57C-48DC-A747-0FE2F5A8A874}" type="presOf" srcId="{9A067851-187D-4853-A33F-E9D7A586B503}" destId="{D6FE5758-0EA8-4694-835F-E489DEAA2A50}" srcOrd="0" destOrd="0" presId="urn:microsoft.com/office/officeart/2005/8/layout/cycle6"/>
    <dgm:cxn modelId="{5D763835-3B42-4DC7-A029-C2DE821E09FA}" type="presOf" srcId="{5F46C310-F19A-4BE2-986F-1B0384C24FB6}" destId="{598C9DE8-5D97-4E3E-AAFF-2C21CB877DD0}" srcOrd="0" destOrd="0" presId="urn:microsoft.com/office/officeart/2005/8/layout/cycle6"/>
    <dgm:cxn modelId="{13127FB0-B6E6-4700-B17E-0E3B553306FF}" type="presOf" srcId="{1256F25A-DA5B-4970-90F8-2872ABAA3462}" destId="{22F3213A-1A87-48FB-9D6F-3E4568C9DB30}" srcOrd="0" destOrd="0" presId="urn:microsoft.com/office/officeart/2005/8/layout/cycle6"/>
    <dgm:cxn modelId="{922A71E3-5D00-4E25-ACFD-822DEE8A1303}" srcId="{84BDE9F8-A614-4560-9C54-60C0CA566DAA}" destId="{5F46C310-F19A-4BE2-986F-1B0384C24FB6}" srcOrd="0" destOrd="0" parTransId="{8335E4AD-0609-4AEA-ABB3-314D884EECFC}" sibTransId="{E65AB0F0-62DE-4DCF-9921-6E5002A484E1}"/>
    <dgm:cxn modelId="{2132B09E-9E53-4E98-8394-F748108AB584}" srcId="{84BDE9F8-A614-4560-9C54-60C0CA566DAA}" destId="{8D7D79A8-0054-461F-B13D-938F72BE31A1}" srcOrd="2" destOrd="0" parTransId="{70D50F08-85AB-4C8A-AA6A-E39489F57D6D}" sibTransId="{61E95F6F-5D6E-40C6-B7B0-131E771FD501}"/>
    <dgm:cxn modelId="{B33CDA07-A4EF-4DBE-B4B6-F1A38F72A5BD}" type="presOf" srcId="{D3EDC8E0-E23C-4845-B082-F52D53561FD7}" destId="{516D876B-9825-416D-BD95-F3DF47F87D4B}" srcOrd="0" destOrd="0" presId="urn:microsoft.com/office/officeart/2005/8/layout/cycle6"/>
    <dgm:cxn modelId="{CD170520-AAD4-41DF-879A-3B8BB52402BA}" type="presOf" srcId="{D4878445-2118-4CDE-985B-202015E78018}" destId="{B85DEE22-B660-4233-A4C0-330DCEE703F1}" srcOrd="0" destOrd="0" presId="urn:microsoft.com/office/officeart/2005/8/layout/cycle6"/>
    <dgm:cxn modelId="{0EAA278E-3CA0-4B46-974E-A6B38DFEA28F}" type="presParOf" srcId="{D60E1A1A-2B02-40E9-B7C7-230D7AD270CD}" destId="{598C9DE8-5D97-4E3E-AAFF-2C21CB877DD0}" srcOrd="0" destOrd="0" presId="urn:microsoft.com/office/officeart/2005/8/layout/cycle6"/>
    <dgm:cxn modelId="{F8551150-11A0-4304-838E-88529539436B}" type="presParOf" srcId="{D60E1A1A-2B02-40E9-B7C7-230D7AD270CD}" destId="{331586C7-9DA7-4645-A97A-56B66663DB35}" srcOrd="1" destOrd="0" presId="urn:microsoft.com/office/officeart/2005/8/layout/cycle6"/>
    <dgm:cxn modelId="{9FCD92AC-790D-41FC-8EB0-28DBF65D3047}" type="presParOf" srcId="{D60E1A1A-2B02-40E9-B7C7-230D7AD270CD}" destId="{C3F0EA07-C9E4-4343-AB9A-6584B1531FFB}" srcOrd="2" destOrd="0" presId="urn:microsoft.com/office/officeart/2005/8/layout/cycle6"/>
    <dgm:cxn modelId="{73ACC660-D77F-47BA-BE44-9380C4B73398}" type="presParOf" srcId="{D60E1A1A-2B02-40E9-B7C7-230D7AD270CD}" destId="{37CA33CA-2355-46B1-9A51-34EE4D8A11CE}" srcOrd="3" destOrd="0" presId="urn:microsoft.com/office/officeart/2005/8/layout/cycle6"/>
    <dgm:cxn modelId="{BB46B5FC-3DB0-47C8-AB94-399C7EFA0CA0}" type="presParOf" srcId="{D60E1A1A-2B02-40E9-B7C7-230D7AD270CD}" destId="{7423028C-D124-4F2D-A539-1FF15B05A5AF}" srcOrd="4" destOrd="0" presId="urn:microsoft.com/office/officeart/2005/8/layout/cycle6"/>
    <dgm:cxn modelId="{B9ED85A0-2391-45D4-A370-991ABAEDCB05}" type="presParOf" srcId="{D60E1A1A-2B02-40E9-B7C7-230D7AD270CD}" destId="{CB99BE93-0EDB-4455-AD29-BA5667A84379}" srcOrd="5" destOrd="0" presId="urn:microsoft.com/office/officeart/2005/8/layout/cycle6"/>
    <dgm:cxn modelId="{1E8A453E-8A15-4ABA-B4F6-E6C2B81D6F03}" type="presParOf" srcId="{D60E1A1A-2B02-40E9-B7C7-230D7AD270CD}" destId="{7F074D13-64E0-430D-A709-48689C65074C}" srcOrd="6" destOrd="0" presId="urn:microsoft.com/office/officeart/2005/8/layout/cycle6"/>
    <dgm:cxn modelId="{443A2B9A-6FE0-4841-9319-E75F9843797F}" type="presParOf" srcId="{D60E1A1A-2B02-40E9-B7C7-230D7AD270CD}" destId="{231F1746-81D0-4754-AAB8-355AFFB42D6E}" srcOrd="7" destOrd="0" presId="urn:microsoft.com/office/officeart/2005/8/layout/cycle6"/>
    <dgm:cxn modelId="{658B6051-832A-4886-A49C-F0014BB3C1C4}" type="presParOf" srcId="{D60E1A1A-2B02-40E9-B7C7-230D7AD270CD}" destId="{EE0AB338-B12D-46AF-90B6-FA142FD94ACD}" srcOrd="8" destOrd="0" presId="urn:microsoft.com/office/officeart/2005/8/layout/cycle6"/>
    <dgm:cxn modelId="{C2F0CB25-0425-4CDB-8A60-A392DA9C1754}" type="presParOf" srcId="{D60E1A1A-2B02-40E9-B7C7-230D7AD270CD}" destId="{B85DEE22-B660-4233-A4C0-330DCEE703F1}" srcOrd="9" destOrd="0" presId="urn:microsoft.com/office/officeart/2005/8/layout/cycle6"/>
    <dgm:cxn modelId="{E777B927-8585-4245-8831-9E9795CD69D7}" type="presParOf" srcId="{D60E1A1A-2B02-40E9-B7C7-230D7AD270CD}" destId="{422B9180-F214-46FF-8BF1-41DD9B4201AD}" srcOrd="10" destOrd="0" presId="urn:microsoft.com/office/officeart/2005/8/layout/cycle6"/>
    <dgm:cxn modelId="{16E25908-0226-46AA-97A8-8060CCF5BD2B}" type="presParOf" srcId="{D60E1A1A-2B02-40E9-B7C7-230D7AD270CD}" destId="{F0A905CB-0D5F-4587-9EC9-55812DD304B1}" srcOrd="11" destOrd="0" presId="urn:microsoft.com/office/officeart/2005/8/layout/cycle6"/>
    <dgm:cxn modelId="{5ACB1147-16F5-4B6F-9C21-6E0D6370B22E}" type="presParOf" srcId="{D60E1A1A-2B02-40E9-B7C7-230D7AD270CD}" destId="{12D9D8AF-040E-4AEC-9718-1AB3822D5E30}" srcOrd="12" destOrd="0" presId="urn:microsoft.com/office/officeart/2005/8/layout/cycle6"/>
    <dgm:cxn modelId="{807F53A9-B351-44FF-945C-CBC0793185FD}" type="presParOf" srcId="{D60E1A1A-2B02-40E9-B7C7-230D7AD270CD}" destId="{3C0120ED-C217-4A4A-8F37-F849AB0C2F31}" srcOrd="13" destOrd="0" presId="urn:microsoft.com/office/officeart/2005/8/layout/cycle6"/>
    <dgm:cxn modelId="{FA75C1EB-A071-42AD-9788-6DC10785F441}" type="presParOf" srcId="{D60E1A1A-2B02-40E9-B7C7-230D7AD270CD}" destId="{22F3213A-1A87-48FB-9D6F-3E4568C9DB30}" srcOrd="14" destOrd="0" presId="urn:microsoft.com/office/officeart/2005/8/layout/cycle6"/>
    <dgm:cxn modelId="{2E5A73FB-EAC1-4307-BDC5-D8C337081080}" type="presParOf" srcId="{D60E1A1A-2B02-40E9-B7C7-230D7AD270CD}" destId="{516D876B-9825-416D-BD95-F3DF47F87D4B}" srcOrd="15" destOrd="0" presId="urn:microsoft.com/office/officeart/2005/8/layout/cycle6"/>
    <dgm:cxn modelId="{DF3E1392-4BD6-4053-A49F-CF7B3B267298}" type="presParOf" srcId="{D60E1A1A-2B02-40E9-B7C7-230D7AD270CD}" destId="{5086EB58-4116-4708-AD62-D3BDD370E85D}" srcOrd="16" destOrd="0" presId="urn:microsoft.com/office/officeart/2005/8/layout/cycle6"/>
    <dgm:cxn modelId="{8F857E9E-17FC-4F6C-B7F9-0A4AFEDDC432}" type="presParOf" srcId="{D60E1A1A-2B02-40E9-B7C7-230D7AD270CD}" destId="{5BB41F04-8970-4C6A-9583-C194AD49BCB6}" srcOrd="17" destOrd="0" presId="urn:microsoft.com/office/officeart/2005/8/layout/cycle6"/>
    <dgm:cxn modelId="{308A690C-B5F1-4D26-8D9E-14821C76A420}" type="presParOf" srcId="{D60E1A1A-2B02-40E9-B7C7-230D7AD270CD}" destId="{D6FE5758-0EA8-4694-835F-E489DEAA2A50}" srcOrd="18" destOrd="0" presId="urn:microsoft.com/office/officeart/2005/8/layout/cycle6"/>
    <dgm:cxn modelId="{C3E900F4-FE94-4E32-9AC6-53EABF523A36}" type="presParOf" srcId="{D60E1A1A-2B02-40E9-B7C7-230D7AD270CD}" destId="{229C3227-F0BA-42B2-8E24-D212456290EC}" srcOrd="19" destOrd="0" presId="urn:microsoft.com/office/officeart/2005/8/layout/cycle6"/>
    <dgm:cxn modelId="{C4BF8CA5-D944-4308-9C77-5F67660E70CE}" type="presParOf" srcId="{D60E1A1A-2B02-40E9-B7C7-230D7AD270CD}" destId="{A72246F9-3448-4D99-9AA4-E9E0CCF06A70}" srcOrd="20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0582B-B175-4A42-BF6D-F36838AC261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D89CD89-65A7-4C04-B39D-F21FBE014AB9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1">
              <a:latin typeface="Times New Roman" panose="02020603050405020304" pitchFamily="18" charset="0"/>
              <a:cs typeface="Times New Roman" panose="02020603050405020304" pitchFamily="18" charset="0"/>
            </a:rPr>
            <a:t>Компетенции</a:t>
          </a:r>
        </a:p>
        <a:p>
          <a:r>
            <a:rPr lang="ru-RU" b="1">
              <a:latin typeface="Times New Roman" panose="02020603050405020304" pitchFamily="18" charset="0"/>
              <a:cs typeface="Times New Roman" panose="02020603050405020304" pitchFamily="18" charset="0"/>
            </a:rPr>
            <a:t>педагога</a:t>
          </a:r>
        </a:p>
      </dgm:t>
    </dgm:pt>
    <dgm:pt modelId="{C904BC68-1684-4B5E-9B8D-9C9E73355B5A}" type="parTrans" cxnId="{B714F2C5-5752-4367-AE8B-8D72C7DEFB9B}">
      <dgm:prSet/>
      <dgm:spPr/>
      <dgm:t>
        <a:bodyPr/>
        <a:lstStyle/>
        <a:p>
          <a:endParaRPr lang="ru-RU"/>
        </a:p>
      </dgm:t>
    </dgm:pt>
    <dgm:pt modelId="{791A38FD-D862-429F-A213-536701AE4B96}" type="sibTrans" cxnId="{B714F2C5-5752-4367-AE8B-8D72C7DEFB9B}">
      <dgm:prSet/>
      <dgm:spPr/>
      <dgm:t>
        <a:bodyPr/>
        <a:lstStyle/>
        <a:p>
          <a:endParaRPr lang="ru-RU"/>
        </a:p>
      </dgm:t>
    </dgm:pt>
    <dgm:pt modelId="{3BE57431-8616-4D6C-A248-AC1F2C89B976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Компетенции нового поколения детей</a:t>
          </a:r>
        </a:p>
      </dgm:t>
    </dgm:pt>
    <dgm:pt modelId="{D19B3536-3D62-4E35-96DC-120AFB8B4073}" type="parTrans" cxnId="{28ABC938-C756-4C46-992D-B78FE3FDD4C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89DC98-0871-4F0B-8FBD-59AA2506DC09}" type="sibTrans" cxnId="{28ABC938-C756-4C46-992D-B78FE3FDD4C3}">
      <dgm:prSet/>
      <dgm:spPr/>
      <dgm:t>
        <a:bodyPr/>
        <a:lstStyle/>
        <a:p>
          <a:endParaRPr lang="ru-RU"/>
        </a:p>
      </dgm:t>
    </dgm:pt>
    <dgm:pt modelId="{B2B43E0E-7295-4286-8BB5-F0109821CE28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100">
              <a:latin typeface="Times New Roman" panose="02020603050405020304" pitchFamily="18" charset="0"/>
              <a:cs typeface="Times New Roman" panose="02020603050405020304" pitchFamily="18" charset="0"/>
            </a:rPr>
            <a:t>Знания цифрового общества</a:t>
          </a:r>
        </a:p>
      </dgm:t>
    </dgm:pt>
    <dgm:pt modelId="{8F39F8AC-C322-4BDD-AB28-FE2001445958}" type="parTrans" cxnId="{28A5A33C-0A88-469C-A00B-3173DCD0B88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D7D2E-E76A-46BD-960B-C30CB0FCCD2E}" type="sibTrans" cxnId="{28A5A33C-0A88-469C-A00B-3173DCD0B887}">
      <dgm:prSet/>
      <dgm:spPr/>
      <dgm:t>
        <a:bodyPr/>
        <a:lstStyle/>
        <a:p>
          <a:endParaRPr lang="ru-RU"/>
        </a:p>
      </dgm:t>
    </dgm:pt>
    <dgm:pt modelId="{87049348-6D09-491A-8E24-719E4EF1DD87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100">
              <a:latin typeface="Times New Roman" panose="02020603050405020304" pitchFamily="18" charset="0"/>
              <a:cs typeface="Times New Roman" panose="02020603050405020304" pitchFamily="18" charset="0"/>
            </a:rPr>
            <a:t>Гуманитарные аспекты знания</a:t>
          </a:r>
        </a:p>
      </dgm:t>
    </dgm:pt>
    <dgm:pt modelId="{4E6893CB-1EF3-4751-8355-2B45C69505CE}" type="parTrans" cxnId="{EF6EAE59-3F6C-48BC-815A-210FA28BBA5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E053EB-A298-4A0A-BD17-22666891F3C1}" type="sibTrans" cxnId="{EF6EAE59-3F6C-48BC-815A-210FA28BBA5D}">
      <dgm:prSet/>
      <dgm:spPr/>
      <dgm:t>
        <a:bodyPr/>
        <a:lstStyle/>
        <a:p>
          <a:endParaRPr lang="ru-RU"/>
        </a:p>
      </dgm:t>
    </dgm:pt>
    <dgm:pt modelId="{D0787093-F548-4730-89F2-B017D94228CD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>
              <a:latin typeface="Times New Roman" panose="02020603050405020304" pitchFamily="18" charset="0"/>
              <a:cs typeface="Times New Roman" panose="02020603050405020304" pitchFamily="18" charset="0"/>
            </a:rPr>
            <a:t>Социальное и экономическое содержание обучения</a:t>
          </a:r>
        </a:p>
      </dgm:t>
    </dgm:pt>
    <dgm:pt modelId="{837DE3ED-B2C2-4928-BDB1-92B489C68B69}" type="parTrans" cxnId="{033D916E-16F4-4F8F-8335-441484F83D1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EFAA6D-3209-4688-BD48-6EACADE721E6}" type="sibTrans" cxnId="{033D916E-16F4-4F8F-8335-441484F83D18}">
      <dgm:prSet/>
      <dgm:spPr/>
      <dgm:t>
        <a:bodyPr/>
        <a:lstStyle/>
        <a:p>
          <a:endParaRPr lang="ru-RU"/>
        </a:p>
      </dgm:t>
    </dgm:pt>
    <dgm:pt modelId="{7BBDD343-5E78-4710-87B7-20C561C90B82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>
              <a:latin typeface="Times New Roman" panose="02020603050405020304" pitchFamily="18" charset="0"/>
              <a:cs typeface="Times New Roman" panose="02020603050405020304" pitchFamily="18" charset="0"/>
            </a:rPr>
            <a:t>Работа школ по принципу сетей</a:t>
          </a:r>
        </a:p>
      </dgm:t>
    </dgm:pt>
    <dgm:pt modelId="{1374EA6C-2926-4A8F-9B6F-6B657812B340}" type="parTrans" cxnId="{E5C7FB80-1AB2-42EE-ABA3-3389799107E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6A633-A946-47ED-BCDB-7FFFD8BD2084}" type="sibTrans" cxnId="{E5C7FB80-1AB2-42EE-ABA3-3389799107EA}">
      <dgm:prSet/>
      <dgm:spPr/>
      <dgm:t>
        <a:bodyPr/>
        <a:lstStyle/>
        <a:p>
          <a:endParaRPr lang="ru-RU"/>
        </a:p>
      </dgm:t>
    </dgm:pt>
    <dgm:pt modelId="{19567BBE-A036-40E7-BBA4-FE26F2A4BBF7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>
              <a:latin typeface="Times New Roman" panose="02020603050405020304" pitchFamily="18" charset="0"/>
              <a:cs typeface="Times New Roman" panose="02020603050405020304" pitchFamily="18" charset="0"/>
            </a:rPr>
            <a:t>Исследовательские проекты</a:t>
          </a:r>
        </a:p>
      </dgm:t>
    </dgm:pt>
    <dgm:pt modelId="{1B034E6C-BC37-4537-B170-53CD087DAD76}" type="parTrans" cxnId="{94D14370-6A21-45A9-8CE3-FFB6365427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2C2CB6-0FAD-49EA-98E3-80F186D82A66}" type="sibTrans" cxnId="{94D14370-6A21-45A9-8CE3-FFB636542776}">
      <dgm:prSet/>
      <dgm:spPr/>
      <dgm:t>
        <a:bodyPr/>
        <a:lstStyle/>
        <a:p>
          <a:endParaRPr lang="ru-RU"/>
        </a:p>
      </dgm:t>
    </dgm:pt>
    <dgm:pt modelId="{E5C769D3-E667-4768-BDA1-DECB907503F9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Сокращение разрыва между педагогикой и технологий</a:t>
          </a:r>
        </a:p>
      </dgm:t>
    </dgm:pt>
    <dgm:pt modelId="{B88A6F1D-D6C1-4A23-8DE5-A357E5FA1AA7}" type="parTrans" cxnId="{3F6778F6-D107-46D6-AA86-532E54E7F5F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35D9B3-F387-4787-8DE6-C76ECF3F9BBC}" type="sibTrans" cxnId="{3F6778F6-D107-46D6-AA86-532E54E7F5F4}">
      <dgm:prSet/>
      <dgm:spPr/>
      <dgm:t>
        <a:bodyPr/>
        <a:lstStyle/>
        <a:p>
          <a:endParaRPr lang="ru-RU"/>
        </a:p>
      </dgm:t>
    </dgm:pt>
    <dgm:pt modelId="{D103626A-2518-49B5-9260-A595B270EDED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Возвлечение ученика в разработку стратегии обучения</a:t>
          </a:r>
        </a:p>
      </dgm:t>
    </dgm:pt>
    <dgm:pt modelId="{FD71DAED-1B93-4284-A549-F2BCBAFC8425}" type="parTrans" cxnId="{6FDE6207-A9E5-46B0-A5B3-7867F272CB3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464A2-D5A3-467D-BCB1-D94A3617755B}" type="sibTrans" cxnId="{6FDE6207-A9E5-46B0-A5B3-7867F272CB3C}">
      <dgm:prSet/>
      <dgm:spPr/>
      <dgm:t>
        <a:bodyPr/>
        <a:lstStyle/>
        <a:p>
          <a:endParaRPr lang="ru-RU"/>
        </a:p>
      </dgm:t>
    </dgm:pt>
    <dgm:pt modelId="{0B29F11A-D9AF-4327-A655-69BADD829677}" type="pres">
      <dgm:prSet presAssocID="{D750582B-B175-4A42-BF6D-F36838AC261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04D10E-7904-436F-8FD7-DA9B408FA192}" type="pres">
      <dgm:prSet presAssocID="{2D89CD89-65A7-4C04-B39D-F21FBE014AB9}" presName="centerShape" presStyleLbl="node0" presStyleIdx="0" presStyleCnt="1"/>
      <dgm:spPr/>
      <dgm:t>
        <a:bodyPr/>
        <a:lstStyle/>
        <a:p>
          <a:endParaRPr lang="ru-RU"/>
        </a:p>
      </dgm:t>
    </dgm:pt>
    <dgm:pt modelId="{0A0BB009-E956-41E2-A808-6090ED4DF7D8}" type="pres">
      <dgm:prSet presAssocID="{D19B3536-3D62-4E35-96DC-120AFB8B4073}" presName="Name9" presStyleLbl="parChTrans1D2" presStyleIdx="0" presStyleCnt="8"/>
      <dgm:spPr/>
      <dgm:t>
        <a:bodyPr/>
        <a:lstStyle/>
        <a:p>
          <a:endParaRPr lang="ru-RU"/>
        </a:p>
      </dgm:t>
    </dgm:pt>
    <dgm:pt modelId="{42F01872-7921-41BB-AE09-C93BF0CD55ED}" type="pres">
      <dgm:prSet presAssocID="{D19B3536-3D62-4E35-96DC-120AFB8B4073}" presName="connTx" presStyleLbl="parChTrans1D2" presStyleIdx="0" presStyleCnt="8"/>
      <dgm:spPr/>
      <dgm:t>
        <a:bodyPr/>
        <a:lstStyle/>
        <a:p>
          <a:endParaRPr lang="ru-RU"/>
        </a:p>
      </dgm:t>
    </dgm:pt>
    <dgm:pt modelId="{766288B7-B727-4BE2-8A2C-FC42256D8E34}" type="pres">
      <dgm:prSet presAssocID="{3BE57431-8616-4D6C-A248-AC1F2C89B97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91931-7743-4BEB-B767-E89EE3DF6E77}" type="pres">
      <dgm:prSet presAssocID="{8F39F8AC-C322-4BDD-AB28-FE2001445958}" presName="Name9" presStyleLbl="parChTrans1D2" presStyleIdx="1" presStyleCnt="8"/>
      <dgm:spPr/>
      <dgm:t>
        <a:bodyPr/>
        <a:lstStyle/>
        <a:p>
          <a:endParaRPr lang="ru-RU"/>
        </a:p>
      </dgm:t>
    </dgm:pt>
    <dgm:pt modelId="{5393C0A5-C78E-4689-B651-4B6980D351CC}" type="pres">
      <dgm:prSet presAssocID="{8F39F8AC-C322-4BDD-AB28-FE2001445958}" presName="connTx" presStyleLbl="parChTrans1D2" presStyleIdx="1" presStyleCnt="8"/>
      <dgm:spPr/>
      <dgm:t>
        <a:bodyPr/>
        <a:lstStyle/>
        <a:p>
          <a:endParaRPr lang="ru-RU"/>
        </a:p>
      </dgm:t>
    </dgm:pt>
    <dgm:pt modelId="{61631154-396B-4A28-81A5-AD91ACA51DC1}" type="pres">
      <dgm:prSet presAssocID="{B2B43E0E-7295-4286-8BB5-F0109821CE2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5CB130-9FC5-465C-9C8C-583995177717}" type="pres">
      <dgm:prSet presAssocID="{4E6893CB-1EF3-4751-8355-2B45C69505CE}" presName="Name9" presStyleLbl="parChTrans1D2" presStyleIdx="2" presStyleCnt="8"/>
      <dgm:spPr/>
      <dgm:t>
        <a:bodyPr/>
        <a:lstStyle/>
        <a:p>
          <a:endParaRPr lang="ru-RU"/>
        </a:p>
      </dgm:t>
    </dgm:pt>
    <dgm:pt modelId="{2AD28ABD-1C1A-4D1A-B713-D187D1ADD6B1}" type="pres">
      <dgm:prSet presAssocID="{4E6893CB-1EF3-4751-8355-2B45C69505CE}" presName="connTx" presStyleLbl="parChTrans1D2" presStyleIdx="2" presStyleCnt="8"/>
      <dgm:spPr/>
      <dgm:t>
        <a:bodyPr/>
        <a:lstStyle/>
        <a:p>
          <a:endParaRPr lang="ru-RU"/>
        </a:p>
      </dgm:t>
    </dgm:pt>
    <dgm:pt modelId="{C540DF30-A1F5-4901-A923-4431234142CD}" type="pres">
      <dgm:prSet presAssocID="{87049348-6D09-491A-8E24-719E4EF1DD8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828F65-4A20-4D40-AAFC-AB261B935BBA}" type="pres">
      <dgm:prSet presAssocID="{837DE3ED-B2C2-4928-BDB1-92B489C68B69}" presName="Name9" presStyleLbl="parChTrans1D2" presStyleIdx="3" presStyleCnt="8"/>
      <dgm:spPr/>
      <dgm:t>
        <a:bodyPr/>
        <a:lstStyle/>
        <a:p>
          <a:endParaRPr lang="ru-RU"/>
        </a:p>
      </dgm:t>
    </dgm:pt>
    <dgm:pt modelId="{1E172F26-3F19-4862-A193-EB05DDDB53C5}" type="pres">
      <dgm:prSet presAssocID="{837DE3ED-B2C2-4928-BDB1-92B489C68B69}" presName="connTx" presStyleLbl="parChTrans1D2" presStyleIdx="3" presStyleCnt="8"/>
      <dgm:spPr/>
      <dgm:t>
        <a:bodyPr/>
        <a:lstStyle/>
        <a:p>
          <a:endParaRPr lang="ru-RU"/>
        </a:p>
      </dgm:t>
    </dgm:pt>
    <dgm:pt modelId="{B3468205-5A18-423E-AAE5-4B7BC92C8AAD}" type="pres">
      <dgm:prSet presAssocID="{D0787093-F548-4730-89F2-B017D94228C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02432E-94B3-4410-AE8F-E946360F062B}" type="pres">
      <dgm:prSet presAssocID="{1374EA6C-2926-4A8F-9B6F-6B657812B340}" presName="Name9" presStyleLbl="parChTrans1D2" presStyleIdx="4" presStyleCnt="8"/>
      <dgm:spPr/>
      <dgm:t>
        <a:bodyPr/>
        <a:lstStyle/>
        <a:p>
          <a:endParaRPr lang="ru-RU"/>
        </a:p>
      </dgm:t>
    </dgm:pt>
    <dgm:pt modelId="{C74BF5B4-9D30-4685-A39B-33C203C7B75D}" type="pres">
      <dgm:prSet presAssocID="{1374EA6C-2926-4A8F-9B6F-6B657812B340}" presName="connTx" presStyleLbl="parChTrans1D2" presStyleIdx="4" presStyleCnt="8"/>
      <dgm:spPr/>
      <dgm:t>
        <a:bodyPr/>
        <a:lstStyle/>
        <a:p>
          <a:endParaRPr lang="ru-RU"/>
        </a:p>
      </dgm:t>
    </dgm:pt>
    <dgm:pt modelId="{8C1FD6BA-6F9F-4910-9FE2-808FE723D671}" type="pres">
      <dgm:prSet presAssocID="{7BBDD343-5E78-4710-87B7-20C561C90B8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E8E7CB-2009-48CF-986B-B665C53E7191}" type="pres">
      <dgm:prSet presAssocID="{1B034E6C-BC37-4537-B170-53CD087DAD76}" presName="Name9" presStyleLbl="parChTrans1D2" presStyleIdx="5" presStyleCnt="8"/>
      <dgm:spPr/>
      <dgm:t>
        <a:bodyPr/>
        <a:lstStyle/>
        <a:p>
          <a:endParaRPr lang="ru-RU"/>
        </a:p>
      </dgm:t>
    </dgm:pt>
    <dgm:pt modelId="{260BE3C3-C659-41E8-BB99-6A08678DFEA1}" type="pres">
      <dgm:prSet presAssocID="{1B034E6C-BC37-4537-B170-53CD087DAD76}" presName="connTx" presStyleLbl="parChTrans1D2" presStyleIdx="5" presStyleCnt="8"/>
      <dgm:spPr/>
      <dgm:t>
        <a:bodyPr/>
        <a:lstStyle/>
        <a:p>
          <a:endParaRPr lang="ru-RU"/>
        </a:p>
      </dgm:t>
    </dgm:pt>
    <dgm:pt modelId="{C7A321B5-7861-42D7-9E35-B15353453328}" type="pres">
      <dgm:prSet presAssocID="{19567BBE-A036-40E7-BBA4-FE26F2A4BBF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56C776-F6A7-4D3F-BF26-681C656296A2}" type="pres">
      <dgm:prSet presAssocID="{B88A6F1D-D6C1-4A23-8DE5-A357E5FA1AA7}" presName="Name9" presStyleLbl="parChTrans1D2" presStyleIdx="6" presStyleCnt="8"/>
      <dgm:spPr/>
      <dgm:t>
        <a:bodyPr/>
        <a:lstStyle/>
        <a:p>
          <a:endParaRPr lang="ru-RU"/>
        </a:p>
      </dgm:t>
    </dgm:pt>
    <dgm:pt modelId="{A8462462-AE4A-4A18-9656-B6866381832E}" type="pres">
      <dgm:prSet presAssocID="{B88A6F1D-D6C1-4A23-8DE5-A357E5FA1AA7}" presName="connTx" presStyleLbl="parChTrans1D2" presStyleIdx="6" presStyleCnt="8"/>
      <dgm:spPr/>
      <dgm:t>
        <a:bodyPr/>
        <a:lstStyle/>
        <a:p>
          <a:endParaRPr lang="ru-RU"/>
        </a:p>
      </dgm:t>
    </dgm:pt>
    <dgm:pt modelId="{21D473A3-276B-45C6-BE40-B091D6389FE1}" type="pres">
      <dgm:prSet presAssocID="{E5C769D3-E667-4768-BDA1-DECB907503F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2CD1A6-24F8-4B92-BA08-346755C117D9}" type="pres">
      <dgm:prSet presAssocID="{FD71DAED-1B93-4284-A549-F2BCBAFC8425}" presName="Name9" presStyleLbl="parChTrans1D2" presStyleIdx="7" presStyleCnt="8"/>
      <dgm:spPr/>
      <dgm:t>
        <a:bodyPr/>
        <a:lstStyle/>
        <a:p>
          <a:endParaRPr lang="ru-RU"/>
        </a:p>
      </dgm:t>
    </dgm:pt>
    <dgm:pt modelId="{ED5482F1-CF0A-423E-90EA-7020893E60CF}" type="pres">
      <dgm:prSet presAssocID="{FD71DAED-1B93-4284-A549-F2BCBAFC8425}" presName="connTx" presStyleLbl="parChTrans1D2" presStyleIdx="7" presStyleCnt="8"/>
      <dgm:spPr/>
      <dgm:t>
        <a:bodyPr/>
        <a:lstStyle/>
        <a:p>
          <a:endParaRPr lang="ru-RU"/>
        </a:p>
      </dgm:t>
    </dgm:pt>
    <dgm:pt modelId="{8EFE7680-8ED3-471E-80B4-E5ED1189718B}" type="pres">
      <dgm:prSet presAssocID="{D103626A-2518-49B5-9260-A595B270EDE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30F1512-D1CA-4E06-8FAA-71142B006AB5}" type="presOf" srcId="{B88A6F1D-D6C1-4A23-8DE5-A357E5FA1AA7}" destId="{A8462462-AE4A-4A18-9656-B6866381832E}" srcOrd="1" destOrd="0" presId="urn:microsoft.com/office/officeart/2005/8/layout/radial1"/>
    <dgm:cxn modelId="{ECD31272-6813-4412-A57B-38CE0DB21D88}" type="presOf" srcId="{2D89CD89-65A7-4C04-B39D-F21FBE014AB9}" destId="{3804D10E-7904-436F-8FD7-DA9B408FA192}" srcOrd="0" destOrd="0" presId="urn:microsoft.com/office/officeart/2005/8/layout/radial1"/>
    <dgm:cxn modelId="{FBEF5D0A-FC46-40A3-9010-168FDEA5E363}" type="presOf" srcId="{D750582B-B175-4A42-BF6D-F36838AC2614}" destId="{0B29F11A-D9AF-4327-A655-69BADD829677}" srcOrd="0" destOrd="0" presId="urn:microsoft.com/office/officeart/2005/8/layout/radial1"/>
    <dgm:cxn modelId="{9127962E-C0F9-4B6C-8C1D-42EBCFBF40A6}" type="presOf" srcId="{837DE3ED-B2C2-4928-BDB1-92B489C68B69}" destId="{48828F65-4A20-4D40-AAFC-AB261B935BBA}" srcOrd="0" destOrd="0" presId="urn:microsoft.com/office/officeart/2005/8/layout/radial1"/>
    <dgm:cxn modelId="{AB7AABE3-A0EB-47C0-B244-3C0A9FB400CF}" type="presOf" srcId="{B88A6F1D-D6C1-4A23-8DE5-A357E5FA1AA7}" destId="{8956C776-F6A7-4D3F-BF26-681C656296A2}" srcOrd="0" destOrd="0" presId="urn:microsoft.com/office/officeart/2005/8/layout/radial1"/>
    <dgm:cxn modelId="{0DA8D9CE-FCB1-48C8-B2EB-B17FE246156A}" type="presOf" srcId="{FD71DAED-1B93-4284-A549-F2BCBAFC8425}" destId="{792CD1A6-24F8-4B92-BA08-346755C117D9}" srcOrd="0" destOrd="0" presId="urn:microsoft.com/office/officeart/2005/8/layout/radial1"/>
    <dgm:cxn modelId="{F26E742E-683B-4BC9-9992-E399C5C177D7}" type="presOf" srcId="{D19B3536-3D62-4E35-96DC-120AFB8B4073}" destId="{0A0BB009-E956-41E2-A808-6090ED4DF7D8}" srcOrd="0" destOrd="0" presId="urn:microsoft.com/office/officeart/2005/8/layout/radial1"/>
    <dgm:cxn modelId="{344D953E-4762-4BDA-B533-40F9644C4049}" type="presOf" srcId="{87049348-6D09-491A-8E24-719E4EF1DD87}" destId="{C540DF30-A1F5-4901-A923-4431234142CD}" srcOrd="0" destOrd="0" presId="urn:microsoft.com/office/officeart/2005/8/layout/radial1"/>
    <dgm:cxn modelId="{EF6EAE59-3F6C-48BC-815A-210FA28BBA5D}" srcId="{2D89CD89-65A7-4C04-B39D-F21FBE014AB9}" destId="{87049348-6D09-491A-8E24-719E4EF1DD87}" srcOrd="2" destOrd="0" parTransId="{4E6893CB-1EF3-4751-8355-2B45C69505CE}" sibTransId="{9AE053EB-A298-4A0A-BD17-22666891F3C1}"/>
    <dgm:cxn modelId="{2CC0C0C9-58D8-4663-86E5-00A35E7B6A2C}" type="presOf" srcId="{19567BBE-A036-40E7-BBA4-FE26F2A4BBF7}" destId="{C7A321B5-7861-42D7-9E35-B15353453328}" srcOrd="0" destOrd="0" presId="urn:microsoft.com/office/officeart/2005/8/layout/radial1"/>
    <dgm:cxn modelId="{53A1FD27-3A4A-41D2-BA8F-666C7F4DC387}" type="presOf" srcId="{1B034E6C-BC37-4537-B170-53CD087DAD76}" destId="{8DE8E7CB-2009-48CF-986B-B665C53E7191}" srcOrd="0" destOrd="0" presId="urn:microsoft.com/office/officeart/2005/8/layout/radial1"/>
    <dgm:cxn modelId="{94D14370-6A21-45A9-8CE3-FFB636542776}" srcId="{2D89CD89-65A7-4C04-B39D-F21FBE014AB9}" destId="{19567BBE-A036-40E7-BBA4-FE26F2A4BBF7}" srcOrd="5" destOrd="0" parTransId="{1B034E6C-BC37-4537-B170-53CD087DAD76}" sibTransId="{7B2C2CB6-0FAD-49EA-98E3-80F186D82A66}"/>
    <dgm:cxn modelId="{28ABC938-C756-4C46-992D-B78FE3FDD4C3}" srcId="{2D89CD89-65A7-4C04-B39D-F21FBE014AB9}" destId="{3BE57431-8616-4D6C-A248-AC1F2C89B976}" srcOrd="0" destOrd="0" parTransId="{D19B3536-3D62-4E35-96DC-120AFB8B4073}" sibTransId="{B789DC98-0871-4F0B-8FBD-59AA2506DC09}"/>
    <dgm:cxn modelId="{2AECDA9C-9D0E-4648-827A-2395A4AB835E}" type="presOf" srcId="{8F39F8AC-C322-4BDD-AB28-FE2001445958}" destId="{5393C0A5-C78E-4689-B651-4B6980D351CC}" srcOrd="1" destOrd="0" presId="urn:microsoft.com/office/officeart/2005/8/layout/radial1"/>
    <dgm:cxn modelId="{83ADCB62-EBF3-4190-A2DF-E73669C315F6}" type="presOf" srcId="{B2B43E0E-7295-4286-8BB5-F0109821CE28}" destId="{61631154-396B-4A28-81A5-AD91ACA51DC1}" srcOrd="0" destOrd="0" presId="urn:microsoft.com/office/officeart/2005/8/layout/radial1"/>
    <dgm:cxn modelId="{6FDE6207-A9E5-46B0-A5B3-7867F272CB3C}" srcId="{2D89CD89-65A7-4C04-B39D-F21FBE014AB9}" destId="{D103626A-2518-49B5-9260-A595B270EDED}" srcOrd="7" destOrd="0" parTransId="{FD71DAED-1B93-4284-A549-F2BCBAFC8425}" sibTransId="{D90464A2-D5A3-467D-BCB1-D94A3617755B}"/>
    <dgm:cxn modelId="{033D916E-16F4-4F8F-8335-441484F83D18}" srcId="{2D89CD89-65A7-4C04-B39D-F21FBE014AB9}" destId="{D0787093-F548-4730-89F2-B017D94228CD}" srcOrd="3" destOrd="0" parTransId="{837DE3ED-B2C2-4928-BDB1-92B489C68B69}" sibTransId="{E4EFAA6D-3209-4688-BD48-6EACADE721E6}"/>
    <dgm:cxn modelId="{3F6778F6-D107-46D6-AA86-532E54E7F5F4}" srcId="{2D89CD89-65A7-4C04-B39D-F21FBE014AB9}" destId="{E5C769D3-E667-4768-BDA1-DECB907503F9}" srcOrd="6" destOrd="0" parTransId="{B88A6F1D-D6C1-4A23-8DE5-A357E5FA1AA7}" sibTransId="{BC35D9B3-F387-4787-8DE6-C76ECF3F9BBC}"/>
    <dgm:cxn modelId="{488D8322-450C-4E70-A5CD-62B3F659E0AA}" type="presOf" srcId="{1374EA6C-2926-4A8F-9B6F-6B657812B340}" destId="{C74BF5B4-9D30-4685-A39B-33C203C7B75D}" srcOrd="1" destOrd="0" presId="urn:microsoft.com/office/officeart/2005/8/layout/radial1"/>
    <dgm:cxn modelId="{767A95FA-2BAB-46DB-B0EF-E3BBCD59C283}" type="presOf" srcId="{FD71DAED-1B93-4284-A549-F2BCBAFC8425}" destId="{ED5482F1-CF0A-423E-90EA-7020893E60CF}" srcOrd="1" destOrd="0" presId="urn:microsoft.com/office/officeart/2005/8/layout/radial1"/>
    <dgm:cxn modelId="{C5D7508F-9068-4F49-8850-ED6450C99582}" type="presOf" srcId="{8F39F8AC-C322-4BDD-AB28-FE2001445958}" destId="{0A791931-7743-4BEB-B767-E89EE3DF6E77}" srcOrd="0" destOrd="0" presId="urn:microsoft.com/office/officeart/2005/8/layout/radial1"/>
    <dgm:cxn modelId="{5AC600DB-46C5-4168-BB00-48A9A40CAD58}" type="presOf" srcId="{837DE3ED-B2C2-4928-BDB1-92B489C68B69}" destId="{1E172F26-3F19-4862-A193-EB05DDDB53C5}" srcOrd="1" destOrd="0" presId="urn:microsoft.com/office/officeart/2005/8/layout/radial1"/>
    <dgm:cxn modelId="{B714F2C5-5752-4367-AE8B-8D72C7DEFB9B}" srcId="{D750582B-B175-4A42-BF6D-F36838AC2614}" destId="{2D89CD89-65A7-4C04-B39D-F21FBE014AB9}" srcOrd="0" destOrd="0" parTransId="{C904BC68-1684-4B5E-9B8D-9C9E73355B5A}" sibTransId="{791A38FD-D862-429F-A213-536701AE4B96}"/>
    <dgm:cxn modelId="{2BED1426-0184-4CF2-9CB5-5ED31AD40E31}" type="presOf" srcId="{D0787093-F548-4730-89F2-B017D94228CD}" destId="{B3468205-5A18-423E-AAE5-4B7BC92C8AAD}" srcOrd="0" destOrd="0" presId="urn:microsoft.com/office/officeart/2005/8/layout/radial1"/>
    <dgm:cxn modelId="{5AC471DE-2117-4451-B8E1-E44E2182698B}" type="presOf" srcId="{7BBDD343-5E78-4710-87B7-20C561C90B82}" destId="{8C1FD6BA-6F9F-4910-9FE2-808FE723D671}" srcOrd="0" destOrd="0" presId="urn:microsoft.com/office/officeart/2005/8/layout/radial1"/>
    <dgm:cxn modelId="{E5C7FB80-1AB2-42EE-ABA3-3389799107EA}" srcId="{2D89CD89-65A7-4C04-B39D-F21FBE014AB9}" destId="{7BBDD343-5E78-4710-87B7-20C561C90B82}" srcOrd="4" destOrd="0" parTransId="{1374EA6C-2926-4A8F-9B6F-6B657812B340}" sibTransId="{EE96A633-A946-47ED-BCDB-7FFFD8BD2084}"/>
    <dgm:cxn modelId="{241B3EE1-31C2-4D23-B416-0D37EE77595E}" type="presOf" srcId="{E5C769D3-E667-4768-BDA1-DECB907503F9}" destId="{21D473A3-276B-45C6-BE40-B091D6389FE1}" srcOrd="0" destOrd="0" presId="urn:microsoft.com/office/officeart/2005/8/layout/radial1"/>
    <dgm:cxn modelId="{E3050235-3C47-43C4-8493-D03917870F9C}" type="presOf" srcId="{3BE57431-8616-4D6C-A248-AC1F2C89B976}" destId="{766288B7-B727-4BE2-8A2C-FC42256D8E34}" srcOrd="0" destOrd="0" presId="urn:microsoft.com/office/officeart/2005/8/layout/radial1"/>
    <dgm:cxn modelId="{E29BFD86-9C67-4CAD-8407-754BBC20EA1C}" type="presOf" srcId="{4E6893CB-1EF3-4751-8355-2B45C69505CE}" destId="{425CB130-9FC5-465C-9C8C-583995177717}" srcOrd="0" destOrd="0" presId="urn:microsoft.com/office/officeart/2005/8/layout/radial1"/>
    <dgm:cxn modelId="{A94B4349-06C1-423E-8C5A-B64D16585FAC}" type="presOf" srcId="{D103626A-2518-49B5-9260-A595B270EDED}" destId="{8EFE7680-8ED3-471E-80B4-E5ED1189718B}" srcOrd="0" destOrd="0" presId="urn:microsoft.com/office/officeart/2005/8/layout/radial1"/>
    <dgm:cxn modelId="{4930ABB4-0342-4DC4-A2F2-CED05490CD9F}" type="presOf" srcId="{1B034E6C-BC37-4537-B170-53CD087DAD76}" destId="{260BE3C3-C659-41E8-BB99-6A08678DFEA1}" srcOrd="1" destOrd="0" presId="urn:microsoft.com/office/officeart/2005/8/layout/radial1"/>
    <dgm:cxn modelId="{BBBEA81C-B2ED-4E94-9F5C-EAB1FEB2B5F9}" type="presOf" srcId="{1374EA6C-2926-4A8F-9B6F-6B657812B340}" destId="{2902432E-94B3-4410-AE8F-E946360F062B}" srcOrd="0" destOrd="0" presId="urn:microsoft.com/office/officeart/2005/8/layout/radial1"/>
    <dgm:cxn modelId="{28A5A33C-0A88-469C-A00B-3173DCD0B887}" srcId="{2D89CD89-65A7-4C04-B39D-F21FBE014AB9}" destId="{B2B43E0E-7295-4286-8BB5-F0109821CE28}" srcOrd="1" destOrd="0" parTransId="{8F39F8AC-C322-4BDD-AB28-FE2001445958}" sibTransId="{CE7D7D2E-E76A-46BD-960B-C30CB0FCCD2E}"/>
    <dgm:cxn modelId="{1AF83F0B-0D27-4B50-AD87-4C362965BAA7}" type="presOf" srcId="{4E6893CB-1EF3-4751-8355-2B45C69505CE}" destId="{2AD28ABD-1C1A-4D1A-B713-D187D1ADD6B1}" srcOrd="1" destOrd="0" presId="urn:microsoft.com/office/officeart/2005/8/layout/radial1"/>
    <dgm:cxn modelId="{1D01528F-C524-4DB8-BA7A-81D0476151BF}" type="presOf" srcId="{D19B3536-3D62-4E35-96DC-120AFB8B4073}" destId="{42F01872-7921-41BB-AE09-C93BF0CD55ED}" srcOrd="1" destOrd="0" presId="urn:microsoft.com/office/officeart/2005/8/layout/radial1"/>
    <dgm:cxn modelId="{B2D1B3D5-B1C5-4898-9EA6-DB6026DE2318}" type="presParOf" srcId="{0B29F11A-D9AF-4327-A655-69BADD829677}" destId="{3804D10E-7904-436F-8FD7-DA9B408FA192}" srcOrd="0" destOrd="0" presId="urn:microsoft.com/office/officeart/2005/8/layout/radial1"/>
    <dgm:cxn modelId="{968F1BCA-307C-4AA0-B94D-DB5936DBFE85}" type="presParOf" srcId="{0B29F11A-D9AF-4327-A655-69BADD829677}" destId="{0A0BB009-E956-41E2-A808-6090ED4DF7D8}" srcOrd="1" destOrd="0" presId="urn:microsoft.com/office/officeart/2005/8/layout/radial1"/>
    <dgm:cxn modelId="{47449CBE-1836-4F28-ABD3-F33EBC2DA43B}" type="presParOf" srcId="{0A0BB009-E956-41E2-A808-6090ED4DF7D8}" destId="{42F01872-7921-41BB-AE09-C93BF0CD55ED}" srcOrd="0" destOrd="0" presId="urn:microsoft.com/office/officeart/2005/8/layout/radial1"/>
    <dgm:cxn modelId="{9B91C9EA-FF47-439B-B19A-18B970EC1132}" type="presParOf" srcId="{0B29F11A-D9AF-4327-A655-69BADD829677}" destId="{766288B7-B727-4BE2-8A2C-FC42256D8E34}" srcOrd="2" destOrd="0" presId="urn:microsoft.com/office/officeart/2005/8/layout/radial1"/>
    <dgm:cxn modelId="{513E96AF-95AA-4B93-9343-736AC5AA27DE}" type="presParOf" srcId="{0B29F11A-D9AF-4327-A655-69BADD829677}" destId="{0A791931-7743-4BEB-B767-E89EE3DF6E77}" srcOrd="3" destOrd="0" presId="urn:microsoft.com/office/officeart/2005/8/layout/radial1"/>
    <dgm:cxn modelId="{4C0F390F-1780-4414-B595-E623E6553FBC}" type="presParOf" srcId="{0A791931-7743-4BEB-B767-E89EE3DF6E77}" destId="{5393C0A5-C78E-4689-B651-4B6980D351CC}" srcOrd="0" destOrd="0" presId="urn:microsoft.com/office/officeart/2005/8/layout/radial1"/>
    <dgm:cxn modelId="{37150A91-D70D-433A-9BBE-748778A80BAD}" type="presParOf" srcId="{0B29F11A-D9AF-4327-A655-69BADD829677}" destId="{61631154-396B-4A28-81A5-AD91ACA51DC1}" srcOrd="4" destOrd="0" presId="urn:microsoft.com/office/officeart/2005/8/layout/radial1"/>
    <dgm:cxn modelId="{E988C998-74F4-43F0-A785-32AF53C629A7}" type="presParOf" srcId="{0B29F11A-D9AF-4327-A655-69BADD829677}" destId="{425CB130-9FC5-465C-9C8C-583995177717}" srcOrd="5" destOrd="0" presId="urn:microsoft.com/office/officeart/2005/8/layout/radial1"/>
    <dgm:cxn modelId="{9CE6E90D-1A75-4046-B1AB-CA3A8B8D312C}" type="presParOf" srcId="{425CB130-9FC5-465C-9C8C-583995177717}" destId="{2AD28ABD-1C1A-4D1A-B713-D187D1ADD6B1}" srcOrd="0" destOrd="0" presId="urn:microsoft.com/office/officeart/2005/8/layout/radial1"/>
    <dgm:cxn modelId="{BBA88F17-59D1-4FB0-9C01-BD7911A836A4}" type="presParOf" srcId="{0B29F11A-D9AF-4327-A655-69BADD829677}" destId="{C540DF30-A1F5-4901-A923-4431234142CD}" srcOrd="6" destOrd="0" presId="urn:microsoft.com/office/officeart/2005/8/layout/radial1"/>
    <dgm:cxn modelId="{90014D08-F906-4843-87A1-61545A10DCF1}" type="presParOf" srcId="{0B29F11A-D9AF-4327-A655-69BADD829677}" destId="{48828F65-4A20-4D40-AAFC-AB261B935BBA}" srcOrd="7" destOrd="0" presId="urn:microsoft.com/office/officeart/2005/8/layout/radial1"/>
    <dgm:cxn modelId="{3C09AF44-365C-4EBE-995A-7923EC594DA6}" type="presParOf" srcId="{48828F65-4A20-4D40-AAFC-AB261B935BBA}" destId="{1E172F26-3F19-4862-A193-EB05DDDB53C5}" srcOrd="0" destOrd="0" presId="urn:microsoft.com/office/officeart/2005/8/layout/radial1"/>
    <dgm:cxn modelId="{6E84F857-CAF8-4D46-884B-7E85CA36C2F8}" type="presParOf" srcId="{0B29F11A-D9AF-4327-A655-69BADD829677}" destId="{B3468205-5A18-423E-AAE5-4B7BC92C8AAD}" srcOrd="8" destOrd="0" presId="urn:microsoft.com/office/officeart/2005/8/layout/radial1"/>
    <dgm:cxn modelId="{AD4979A6-77E4-4320-B4BA-6423175A750A}" type="presParOf" srcId="{0B29F11A-D9AF-4327-A655-69BADD829677}" destId="{2902432E-94B3-4410-AE8F-E946360F062B}" srcOrd="9" destOrd="0" presId="urn:microsoft.com/office/officeart/2005/8/layout/radial1"/>
    <dgm:cxn modelId="{A41F93B4-6E16-4890-A077-0DEBD2309932}" type="presParOf" srcId="{2902432E-94B3-4410-AE8F-E946360F062B}" destId="{C74BF5B4-9D30-4685-A39B-33C203C7B75D}" srcOrd="0" destOrd="0" presId="urn:microsoft.com/office/officeart/2005/8/layout/radial1"/>
    <dgm:cxn modelId="{05CD6685-02A4-44F0-BB0D-C880ADD39B55}" type="presParOf" srcId="{0B29F11A-D9AF-4327-A655-69BADD829677}" destId="{8C1FD6BA-6F9F-4910-9FE2-808FE723D671}" srcOrd="10" destOrd="0" presId="urn:microsoft.com/office/officeart/2005/8/layout/radial1"/>
    <dgm:cxn modelId="{46587D1D-5E33-484D-9CB1-6822A1EFA10A}" type="presParOf" srcId="{0B29F11A-D9AF-4327-A655-69BADD829677}" destId="{8DE8E7CB-2009-48CF-986B-B665C53E7191}" srcOrd="11" destOrd="0" presId="urn:microsoft.com/office/officeart/2005/8/layout/radial1"/>
    <dgm:cxn modelId="{D491B7DC-CBE2-48B9-B741-EBC56DE6CD0C}" type="presParOf" srcId="{8DE8E7CB-2009-48CF-986B-B665C53E7191}" destId="{260BE3C3-C659-41E8-BB99-6A08678DFEA1}" srcOrd="0" destOrd="0" presId="urn:microsoft.com/office/officeart/2005/8/layout/radial1"/>
    <dgm:cxn modelId="{9E2ACD95-7AC4-4671-80EA-0DB3354EEE08}" type="presParOf" srcId="{0B29F11A-D9AF-4327-A655-69BADD829677}" destId="{C7A321B5-7861-42D7-9E35-B15353453328}" srcOrd="12" destOrd="0" presId="urn:microsoft.com/office/officeart/2005/8/layout/radial1"/>
    <dgm:cxn modelId="{225EA398-E7B9-4CDE-8CAD-3D6975685EA8}" type="presParOf" srcId="{0B29F11A-D9AF-4327-A655-69BADD829677}" destId="{8956C776-F6A7-4D3F-BF26-681C656296A2}" srcOrd="13" destOrd="0" presId="urn:microsoft.com/office/officeart/2005/8/layout/radial1"/>
    <dgm:cxn modelId="{C4F30664-20CD-4609-B829-676AB02F7F66}" type="presParOf" srcId="{8956C776-F6A7-4D3F-BF26-681C656296A2}" destId="{A8462462-AE4A-4A18-9656-B6866381832E}" srcOrd="0" destOrd="0" presId="urn:microsoft.com/office/officeart/2005/8/layout/radial1"/>
    <dgm:cxn modelId="{34371A13-2D98-40AF-8CD3-71560EB6DFB1}" type="presParOf" srcId="{0B29F11A-D9AF-4327-A655-69BADD829677}" destId="{21D473A3-276B-45C6-BE40-B091D6389FE1}" srcOrd="14" destOrd="0" presId="urn:microsoft.com/office/officeart/2005/8/layout/radial1"/>
    <dgm:cxn modelId="{E2144FB0-6D17-41FB-ACA3-DCABC1A39BB5}" type="presParOf" srcId="{0B29F11A-D9AF-4327-A655-69BADD829677}" destId="{792CD1A6-24F8-4B92-BA08-346755C117D9}" srcOrd="15" destOrd="0" presId="urn:microsoft.com/office/officeart/2005/8/layout/radial1"/>
    <dgm:cxn modelId="{2384B410-5138-4969-9A5E-5F6EDC580AB1}" type="presParOf" srcId="{792CD1A6-24F8-4B92-BA08-346755C117D9}" destId="{ED5482F1-CF0A-423E-90EA-7020893E60CF}" srcOrd="0" destOrd="0" presId="urn:microsoft.com/office/officeart/2005/8/layout/radial1"/>
    <dgm:cxn modelId="{C8CFAEFD-AD47-4795-8D3F-40EC9D9A411E}" type="presParOf" srcId="{0B29F11A-D9AF-4327-A655-69BADD829677}" destId="{8EFE7680-8ED3-471E-80B4-E5ED1189718B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D424DB-D76E-4342-B563-6696C41EFC06}" type="doc">
      <dgm:prSet loTypeId="urn:microsoft.com/office/officeart/2005/8/layout/radial5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6C3D20A5-7E83-4415-829A-F3E15B0FAEAE}">
      <dgm:prSet phldrT="[Текст]" custT="1"/>
      <dgm:spPr/>
      <dgm:t>
        <a:bodyPr/>
        <a:lstStyle/>
        <a:p>
          <a:r>
            <a:rPr lang="ru-RU" sz="1400" b="1" dirty="0" smtClean="0"/>
            <a:t>Самостоятельность</a:t>
          </a:r>
          <a:endParaRPr lang="ru-RU" sz="1400" b="1" dirty="0"/>
        </a:p>
      </dgm:t>
    </dgm:pt>
    <dgm:pt modelId="{A0B2C333-48BB-4DE3-883B-98F3F40A984D}" type="parTrans" cxnId="{B519D7CE-BEF8-4D08-9CEA-F4D1CD0F96F8}">
      <dgm:prSet custT="1"/>
      <dgm:spPr/>
      <dgm:t>
        <a:bodyPr/>
        <a:lstStyle/>
        <a:p>
          <a:endParaRPr lang="ru-RU" sz="1400" b="1"/>
        </a:p>
      </dgm:t>
    </dgm:pt>
    <dgm:pt modelId="{60B35047-D96D-46F5-A2B5-7CC177DD4C15}" type="sibTrans" cxnId="{B519D7CE-BEF8-4D08-9CEA-F4D1CD0F96F8}">
      <dgm:prSet/>
      <dgm:spPr/>
      <dgm:t>
        <a:bodyPr/>
        <a:lstStyle/>
        <a:p>
          <a:endParaRPr lang="ru-RU"/>
        </a:p>
      </dgm:t>
    </dgm:pt>
    <dgm:pt modelId="{B7246029-C17C-4918-986B-8D1CDD161B9A}">
      <dgm:prSet phldrT="[Текст]" custT="1"/>
      <dgm:spPr/>
      <dgm:t>
        <a:bodyPr/>
        <a:lstStyle/>
        <a:p>
          <a:r>
            <a:rPr lang="ru-RU" sz="1400" b="1" dirty="0" smtClean="0"/>
            <a:t>Готовность учиться</a:t>
          </a:r>
          <a:endParaRPr lang="ru-RU" sz="1400" b="1" dirty="0"/>
        </a:p>
      </dgm:t>
    </dgm:pt>
    <dgm:pt modelId="{EDF92D3A-0EAC-4369-AEBC-59BCFA0D998C}" type="parTrans" cxnId="{D26BB85F-A7C9-4D12-9857-E79BA1EE8F67}">
      <dgm:prSet custT="1"/>
      <dgm:spPr/>
      <dgm:t>
        <a:bodyPr/>
        <a:lstStyle/>
        <a:p>
          <a:endParaRPr lang="ru-RU" sz="1400" b="1"/>
        </a:p>
      </dgm:t>
    </dgm:pt>
    <dgm:pt modelId="{DA95B4BD-0A7F-49E9-BBC1-386FD7354371}" type="sibTrans" cxnId="{D26BB85F-A7C9-4D12-9857-E79BA1EE8F67}">
      <dgm:prSet/>
      <dgm:spPr/>
      <dgm:t>
        <a:bodyPr/>
        <a:lstStyle/>
        <a:p>
          <a:endParaRPr lang="ru-RU"/>
        </a:p>
      </dgm:t>
    </dgm:pt>
    <dgm:pt modelId="{1870FBF7-384C-4327-8A5C-064CD3ABCC3B}">
      <dgm:prSet phldrT="[Текст]" custT="1"/>
      <dgm:spPr/>
      <dgm:t>
        <a:bodyPr/>
        <a:lstStyle/>
        <a:p>
          <a:r>
            <a:rPr lang="ru-RU" sz="1400" b="1" dirty="0" smtClean="0"/>
            <a:t>Целенаправленность</a:t>
          </a:r>
          <a:endParaRPr lang="ru-RU" sz="1400" b="1" dirty="0"/>
        </a:p>
      </dgm:t>
    </dgm:pt>
    <dgm:pt modelId="{9560482E-BDF0-44B3-ABC7-24A034B4E524}" type="parTrans" cxnId="{7A8AD3AD-6EC2-4A85-812A-A7021CB42E50}">
      <dgm:prSet custT="1"/>
      <dgm:spPr/>
      <dgm:t>
        <a:bodyPr/>
        <a:lstStyle/>
        <a:p>
          <a:endParaRPr lang="ru-RU" sz="1400" b="1"/>
        </a:p>
      </dgm:t>
    </dgm:pt>
    <dgm:pt modelId="{2C67EC19-52E4-412E-AD2D-21C50C5486A0}" type="sibTrans" cxnId="{7A8AD3AD-6EC2-4A85-812A-A7021CB42E50}">
      <dgm:prSet/>
      <dgm:spPr/>
      <dgm:t>
        <a:bodyPr/>
        <a:lstStyle/>
        <a:p>
          <a:endParaRPr lang="ru-RU"/>
        </a:p>
      </dgm:t>
    </dgm:pt>
    <dgm:pt modelId="{3F214B45-30F9-4CE4-8EC8-A3178BC73BDD}">
      <dgm:prSet phldrT="[Текст]" custT="1"/>
      <dgm:spPr/>
      <dgm:t>
        <a:bodyPr/>
        <a:lstStyle/>
        <a:p>
          <a:r>
            <a:rPr lang="ru-RU" sz="1400" b="1" dirty="0" smtClean="0"/>
            <a:t>Наличие опыта</a:t>
          </a:r>
          <a:endParaRPr lang="ru-RU" sz="1400" b="1" dirty="0"/>
        </a:p>
      </dgm:t>
    </dgm:pt>
    <dgm:pt modelId="{D4C7018F-0769-421D-91CD-5B99E6301B0E}" type="parTrans" cxnId="{C03C2DF0-5767-4CDF-ABF2-9577AC1917F3}">
      <dgm:prSet custT="1"/>
      <dgm:spPr/>
      <dgm:t>
        <a:bodyPr/>
        <a:lstStyle/>
        <a:p>
          <a:endParaRPr lang="ru-RU" sz="1400" b="1"/>
        </a:p>
      </dgm:t>
    </dgm:pt>
    <dgm:pt modelId="{809D494F-BD36-4BB7-93C2-0B06A3C959F6}" type="sibTrans" cxnId="{C03C2DF0-5767-4CDF-ABF2-9577AC1917F3}">
      <dgm:prSet/>
      <dgm:spPr/>
      <dgm:t>
        <a:bodyPr/>
        <a:lstStyle/>
        <a:p>
          <a:endParaRPr lang="ru-RU"/>
        </a:p>
      </dgm:t>
    </dgm:pt>
    <dgm:pt modelId="{8E642025-BDAF-4193-9801-A66480A05FEF}">
      <dgm:prSet phldrT="[Текст]" custT="1"/>
      <dgm:spPr/>
      <dgm:t>
        <a:bodyPr/>
        <a:lstStyle/>
        <a:p>
          <a:r>
            <a:rPr lang="ru-RU" sz="1400" b="1" dirty="0" smtClean="0"/>
            <a:t>Мотивация</a:t>
          </a:r>
          <a:endParaRPr lang="ru-RU" sz="1400" b="1" dirty="0"/>
        </a:p>
      </dgm:t>
    </dgm:pt>
    <dgm:pt modelId="{ACA876E2-2FB5-4C3D-8A7B-BBA3D3516ED3}" type="parTrans" cxnId="{966B6E39-6D3D-4B77-A222-08221A3DC677}">
      <dgm:prSet custT="1"/>
      <dgm:spPr/>
      <dgm:t>
        <a:bodyPr/>
        <a:lstStyle/>
        <a:p>
          <a:endParaRPr lang="ru-RU" sz="1400" b="1"/>
        </a:p>
      </dgm:t>
    </dgm:pt>
    <dgm:pt modelId="{CCCCFE90-5B61-4B59-AFEE-C97E86E2D9C6}" type="sibTrans" cxnId="{966B6E39-6D3D-4B77-A222-08221A3DC677}">
      <dgm:prSet/>
      <dgm:spPr/>
      <dgm:t>
        <a:bodyPr/>
        <a:lstStyle/>
        <a:p>
          <a:endParaRPr lang="ru-RU"/>
        </a:p>
      </dgm:t>
    </dgm:pt>
    <dgm:pt modelId="{45ADBE0D-4A95-4080-89D4-BF2A297B22C9}">
      <dgm:prSet phldrT="[Текст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sz="4400" b="1" dirty="0" smtClean="0"/>
            <a:t> </a:t>
          </a:r>
          <a:endParaRPr lang="ru-RU" sz="4400" b="1" dirty="0"/>
        </a:p>
      </dgm:t>
    </dgm:pt>
    <dgm:pt modelId="{27379C64-474A-42BC-A1FC-E8FA3ACAA347}" type="sibTrans" cxnId="{49797B12-3390-41B2-978D-E1EA2A00A309}">
      <dgm:prSet/>
      <dgm:spPr/>
      <dgm:t>
        <a:bodyPr/>
        <a:lstStyle/>
        <a:p>
          <a:endParaRPr lang="ru-RU"/>
        </a:p>
      </dgm:t>
    </dgm:pt>
    <dgm:pt modelId="{723E3D8D-039F-4EFC-AD1A-3A7BBA8B5A1E}" type="parTrans" cxnId="{49797B12-3390-41B2-978D-E1EA2A00A309}">
      <dgm:prSet/>
      <dgm:spPr/>
      <dgm:t>
        <a:bodyPr/>
        <a:lstStyle/>
        <a:p>
          <a:endParaRPr lang="ru-RU"/>
        </a:p>
      </dgm:t>
    </dgm:pt>
    <dgm:pt modelId="{3995253D-8135-4D66-8612-F269CA2F56F6}" type="pres">
      <dgm:prSet presAssocID="{7AD424DB-D76E-4342-B563-6696C41EFC0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8E2C43-A954-4C75-91D8-8E5048676A9A}" type="pres">
      <dgm:prSet presAssocID="{45ADBE0D-4A95-4080-89D4-BF2A297B22C9}" presName="centerShape" presStyleLbl="node0" presStyleIdx="0" presStyleCnt="1"/>
      <dgm:spPr/>
      <dgm:t>
        <a:bodyPr/>
        <a:lstStyle/>
        <a:p>
          <a:endParaRPr lang="ru-RU"/>
        </a:p>
      </dgm:t>
    </dgm:pt>
    <dgm:pt modelId="{14C031BC-F952-461B-A9C8-01452AC27F39}" type="pres">
      <dgm:prSet presAssocID="{A0B2C333-48BB-4DE3-883B-98F3F40A984D}" presName="parTrans" presStyleLbl="sibTrans2D1" presStyleIdx="0" presStyleCnt="5"/>
      <dgm:spPr/>
    </dgm:pt>
    <dgm:pt modelId="{DB290D1E-1CD1-41C0-AFF5-D23EC7F928E6}" type="pres">
      <dgm:prSet presAssocID="{A0B2C333-48BB-4DE3-883B-98F3F40A984D}" presName="connectorText" presStyleLbl="sibTrans2D1" presStyleIdx="0" presStyleCnt="5"/>
      <dgm:spPr/>
    </dgm:pt>
    <dgm:pt modelId="{77C36B0F-00BA-46AE-8E36-AF823198B86A}" type="pres">
      <dgm:prSet presAssocID="{6C3D20A5-7E83-4415-829A-F3E15B0FAEAE}" presName="node" presStyleLbl="node1" presStyleIdx="0" presStyleCnt="5">
        <dgm:presLayoutVars>
          <dgm:bulletEnabled val="1"/>
        </dgm:presLayoutVars>
      </dgm:prSet>
      <dgm:spPr/>
    </dgm:pt>
    <dgm:pt modelId="{040B5F9C-3DD9-404C-B8F3-7A722056F135}" type="pres">
      <dgm:prSet presAssocID="{EDF92D3A-0EAC-4369-AEBC-59BCFA0D998C}" presName="parTrans" presStyleLbl="sibTrans2D1" presStyleIdx="1" presStyleCnt="5"/>
      <dgm:spPr/>
    </dgm:pt>
    <dgm:pt modelId="{EDD3C1E5-2A1A-4B78-88DA-7FFA7732242E}" type="pres">
      <dgm:prSet presAssocID="{EDF92D3A-0EAC-4369-AEBC-59BCFA0D998C}" presName="connectorText" presStyleLbl="sibTrans2D1" presStyleIdx="1" presStyleCnt="5"/>
      <dgm:spPr/>
    </dgm:pt>
    <dgm:pt modelId="{E27D20AD-5854-4FFD-8B17-318DC73B9692}" type="pres">
      <dgm:prSet presAssocID="{B7246029-C17C-4918-986B-8D1CDD161B9A}" presName="node" presStyleLbl="node1" presStyleIdx="1" presStyleCnt="5">
        <dgm:presLayoutVars>
          <dgm:bulletEnabled val="1"/>
        </dgm:presLayoutVars>
      </dgm:prSet>
      <dgm:spPr/>
    </dgm:pt>
    <dgm:pt modelId="{53E63F41-3BDB-4666-A25D-9421B7422D15}" type="pres">
      <dgm:prSet presAssocID="{9560482E-BDF0-44B3-ABC7-24A034B4E524}" presName="parTrans" presStyleLbl="sibTrans2D1" presStyleIdx="2" presStyleCnt="5"/>
      <dgm:spPr/>
    </dgm:pt>
    <dgm:pt modelId="{8B450437-CE7E-4FF3-99E3-9470DD445172}" type="pres">
      <dgm:prSet presAssocID="{9560482E-BDF0-44B3-ABC7-24A034B4E524}" presName="connectorText" presStyleLbl="sibTrans2D1" presStyleIdx="2" presStyleCnt="5"/>
      <dgm:spPr/>
    </dgm:pt>
    <dgm:pt modelId="{A9572A3D-498E-4201-B2B7-EE28402ED6E4}" type="pres">
      <dgm:prSet presAssocID="{1870FBF7-384C-4327-8A5C-064CD3ABCC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19E7E2-D0AC-4722-A478-A27165EB7C6C}" type="pres">
      <dgm:prSet presAssocID="{ACA876E2-2FB5-4C3D-8A7B-BBA3D3516ED3}" presName="parTrans" presStyleLbl="sibTrans2D1" presStyleIdx="3" presStyleCnt="5"/>
      <dgm:spPr/>
    </dgm:pt>
    <dgm:pt modelId="{902DBBB6-8467-41FA-9742-1AFA8E32C7C1}" type="pres">
      <dgm:prSet presAssocID="{ACA876E2-2FB5-4C3D-8A7B-BBA3D3516ED3}" presName="connectorText" presStyleLbl="sibTrans2D1" presStyleIdx="3" presStyleCnt="5"/>
      <dgm:spPr/>
    </dgm:pt>
    <dgm:pt modelId="{F85BF28C-136B-496D-A7B3-E853E45DDA5F}" type="pres">
      <dgm:prSet presAssocID="{8E642025-BDAF-4193-9801-A66480A05F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DCA737-7A8E-4AB1-9AD5-C4ACD1A95A68}" type="pres">
      <dgm:prSet presAssocID="{D4C7018F-0769-421D-91CD-5B99E6301B0E}" presName="parTrans" presStyleLbl="sibTrans2D1" presStyleIdx="4" presStyleCnt="5"/>
      <dgm:spPr/>
    </dgm:pt>
    <dgm:pt modelId="{D18174D8-626C-48E5-87D1-EE25EA2F4F4B}" type="pres">
      <dgm:prSet presAssocID="{D4C7018F-0769-421D-91CD-5B99E6301B0E}" presName="connectorText" presStyleLbl="sibTrans2D1" presStyleIdx="4" presStyleCnt="5"/>
      <dgm:spPr/>
    </dgm:pt>
    <dgm:pt modelId="{4D97FF81-07BE-410B-A767-E9BCA995E4CC}" type="pres">
      <dgm:prSet presAssocID="{3F214B45-30F9-4CE4-8EC8-A3178BC73BDD}" presName="node" presStyleLbl="node1" presStyleIdx="4" presStyleCnt="5">
        <dgm:presLayoutVars>
          <dgm:bulletEnabled val="1"/>
        </dgm:presLayoutVars>
      </dgm:prSet>
      <dgm:spPr/>
    </dgm:pt>
  </dgm:ptLst>
  <dgm:cxnLst>
    <dgm:cxn modelId="{F244A109-BB5B-4C05-B0B6-1D2CCFA36984}" type="presOf" srcId="{9560482E-BDF0-44B3-ABC7-24A034B4E524}" destId="{53E63F41-3BDB-4666-A25D-9421B7422D15}" srcOrd="0" destOrd="0" presId="urn:microsoft.com/office/officeart/2005/8/layout/radial5"/>
    <dgm:cxn modelId="{FC042944-B87C-45C8-80EF-B8C0FA88D408}" type="presOf" srcId="{D4C7018F-0769-421D-91CD-5B99E6301B0E}" destId="{D18174D8-626C-48E5-87D1-EE25EA2F4F4B}" srcOrd="1" destOrd="0" presId="urn:microsoft.com/office/officeart/2005/8/layout/radial5"/>
    <dgm:cxn modelId="{966B6E39-6D3D-4B77-A222-08221A3DC677}" srcId="{45ADBE0D-4A95-4080-89D4-BF2A297B22C9}" destId="{8E642025-BDAF-4193-9801-A66480A05FEF}" srcOrd="3" destOrd="0" parTransId="{ACA876E2-2FB5-4C3D-8A7B-BBA3D3516ED3}" sibTransId="{CCCCFE90-5B61-4B59-AFEE-C97E86E2D9C6}"/>
    <dgm:cxn modelId="{13C2BBEC-A126-40EE-90FB-CF6AA83382EC}" type="presOf" srcId="{7AD424DB-D76E-4342-B563-6696C41EFC06}" destId="{3995253D-8135-4D66-8612-F269CA2F56F6}" srcOrd="0" destOrd="0" presId="urn:microsoft.com/office/officeart/2005/8/layout/radial5"/>
    <dgm:cxn modelId="{45B61E9C-F64F-4323-88F2-38B9514E7489}" type="presOf" srcId="{ACA876E2-2FB5-4C3D-8A7B-BBA3D3516ED3}" destId="{6D19E7E2-D0AC-4722-A478-A27165EB7C6C}" srcOrd="0" destOrd="0" presId="urn:microsoft.com/office/officeart/2005/8/layout/radial5"/>
    <dgm:cxn modelId="{C03C2DF0-5767-4CDF-ABF2-9577AC1917F3}" srcId="{45ADBE0D-4A95-4080-89D4-BF2A297B22C9}" destId="{3F214B45-30F9-4CE4-8EC8-A3178BC73BDD}" srcOrd="4" destOrd="0" parTransId="{D4C7018F-0769-421D-91CD-5B99E6301B0E}" sibTransId="{809D494F-BD36-4BB7-93C2-0B06A3C959F6}"/>
    <dgm:cxn modelId="{7A8AD3AD-6EC2-4A85-812A-A7021CB42E50}" srcId="{45ADBE0D-4A95-4080-89D4-BF2A297B22C9}" destId="{1870FBF7-384C-4327-8A5C-064CD3ABCC3B}" srcOrd="2" destOrd="0" parTransId="{9560482E-BDF0-44B3-ABC7-24A034B4E524}" sibTransId="{2C67EC19-52E4-412E-AD2D-21C50C5486A0}"/>
    <dgm:cxn modelId="{AD6C97C3-A048-42B9-BBE0-0568391734C2}" type="presOf" srcId="{B7246029-C17C-4918-986B-8D1CDD161B9A}" destId="{E27D20AD-5854-4FFD-8B17-318DC73B9692}" srcOrd="0" destOrd="0" presId="urn:microsoft.com/office/officeart/2005/8/layout/radial5"/>
    <dgm:cxn modelId="{49797B12-3390-41B2-978D-E1EA2A00A309}" srcId="{7AD424DB-D76E-4342-B563-6696C41EFC06}" destId="{45ADBE0D-4A95-4080-89D4-BF2A297B22C9}" srcOrd="0" destOrd="0" parTransId="{723E3D8D-039F-4EFC-AD1A-3A7BBA8B5A1E}" sibTransId="{27379C64-474A-42BC-A1FC-E8FA3ACAA347}"/>
    <dgm:cxn modelId="{A35494CF-4179-4BC9-94D6-31C2C76698D6}" type="presOf" srcId="{1870FBF7-384C-4327-8A5C-064CD3ABCC3B}" destId="{A9572A3D-498E-4201-B2B7-EE28402ED6E4}" srcOrd="0" destOrd="0" presId="urn:microsoft.com/office/officeart/2005/8/layout/radial5"/>
    <dgm:cxn modelId="{B519D7CE-BEF8-4D08-9CEA-F4D1CD0F96F8}" srcId="{45ADBE0D-4A95-4080-89D4-BF2A297B22C9}" destId="{6C3D20A5-7E83-4415-829A-F3E15B0FAEAE}" srcOrd="0" destOrd="0" parTransId="{A0B2C333-48BB-4DE3-883B-98F3F40A984D}" sibTransId="{60B35047-D96D-46F5-A2B5-7CC177DD4C15}"/>
    <dgm:cxn modelId="{BAA986F1-9696-4045-89D8-11FF7F2D7214}" type="presOf" srcId="{6C3D20A5-7E83-4415-829A-F3E15B0FAEAE}" destId="{77C36B0F-00BA-46AE-8E36-AF823198B86A}" srcOrd="0" destOrd="0" presId="urn:microsoft.com/office/officeart/2005/8/layout/radial5"/>
    <dgm:cxn modelId="{63B9E816-E39B-4F43-A670-213A1F44738B}" type="presOf" srcId="{EDF92D3A-0EAC-4369-AEBC-59BCFA0D998C}" destId="{040B5F9C-3DD9-404C-B8F3-7A722056F135}" srcOrd="0" destOrd="0" presId="urn:microsoft.com/office/officeart/2005/8/layout/radial5"/>
    <dgm:cxn modelId="{D26BB85F-A7C9-4D12-9857-E79BA1EE8F67}" srcId="{45ADBE0D-4A95-4080-89D4-BF2A297B22C9}" destId="{B7246029-C17C-4918-986B-8D1CDD161B9A}" srcOrd="1" destOrd="0" parTransId="{EDF92D3A-0EAC-4369-AEBC-59BCFA0D998C}" sibTransId="{DA95B4BD-0A7F-49E9-BBC1-386FD7354371}"/>
    <dgm:cxn modelId="{DDE87B7B-15DE-4813-9305-BC503376B04F}" type="presOf" srcId="{3F214B45-30F9-4CE4-8EC8-A3178BC73BDD}" destId="{4D97FF81-07BE-410B-A767-E9BCA995E4CC}" srcOrd="0" destOrd="0" presId="urn:microsoft.com/office/officeart/2005/8/layout/radial5"/>
    <dgm:cxn modelId="{0553B7E7-C458-42EC-B0B5-E6B57E124951}" type="presOf" srcId="{A0B2C333-48BB-4DE3-883B-98F3F40A984D}" destId="{14C031BC-F952-461B-A9C8-01452AC27F39}" srcOrd="0" destOrd="0" presId="urn:microsoft.com/office/officeart/2005/8/layout/radial5"/>
    <dgm:cxn modelId="{F1EFF217-188E-46EF-B05A-9B95F8E3E1C1}" type="presOf" srcId="{8E642025-BDAF-4193-9801-A66480A05FEF}" destId="{F85BF28C-136B-496D-A7B3-E853E45DDA5F}" srcOrd="0" destOrd="0" presId="urn:microsoft.com/office/officeart/2005/8/layout/radial5"/>
    <dgm:cxn modelId="{417D7C54-14C8-477E-B8F8-EC748CA56450}" type="presOf" srcId="{45ADBE0D-4A95-4080-89D4-BF2A297B22C9}" destId="{C68E2C43-A954-4C75-91D8-8E5048676A9A}" srcOrd="0" destOrd="0" presId="urn:microsoft.com/office/officeart/2005/8/layout/radial5"/>
    <dgm:cxn modelId="{A8C02D8C-BF26-4E68-ADBA-5D9F8B2CFD11}" type="presOf" srcId="{A0B2C333-48BB-4DE3-883B-98F3F40A984D}" destId="{DB290D1E-1CD1-41C0-AFF5-D23EC7F928E6}" srcOrd="1" destOrd="0" presId="urn:microsoft.com/office/officeart/2005/8/layout/radial5"/>
    <dgm:cxn modelId="{E3FC021D-0E12-487A-8BFE-3DE6CAA3BEF7}" type="presOf" srcId="{D4C7018F-0769-421D-91CD-5B99E6301B0E}" destId="{69DCA737-7A8E-4AB1-9AD5-C4ACD1A95A68}" srcOrd="0" destOrd="0" presId="urn:microsoft.com/office/officeart/2005/8/layout/radial5"/>
    <dgm:cxn modelId="{B686FE2B-9E7A-429D-83C9-A9B53745F340}" type="presOf" srcId="{ACA876E2-2FB5-4C3D-8A7B-BBA3D3516ED3}" destId="{902DBBB6-8467-41FA-9742-1AFA8E32C7C1}" srcOrd="1" destOrd="0" presId="urn:microsoft.com/office/officeart/2005/8/layout/radial5"/>
    <dgm:cxn modelId="{41945762-9CF9-4ACF-977B-4A32CB3917B5}" type="presOf" srcId="{EDF92D3A-0EAC-4369-AEBC-59BCFA0D998C}" destId="{EDD3C1E5-2A1A-4B78-88DA-7FFA7732242E}" srcOrd="1" destOrd="0" presId="urn:microsoft.com/office/officeart/2005/8/layout/radial5"/>
    <dgm:cxn modelId="{1595BDA1-FF36-482D-8E5C-B24F5A978D15}" type="presOf" srcId="{9560482E-BDF0-44B3-ABC7-24A034B4E524}" destId="{8B450437-CE7E-4FF3-99E3-9470DD445172}" srcOrd="1" destOrd="0" presId="urn:microsoft.com/office/officeart/2005/8/layout/radial5"/>
    <dgm:cxn modelId="{C95B6392-B584-4680-8AC6-ABC53FD8404C}" type="presParOf" srcId="{3995253D-8135-4D66-8612-F269CA2F56F6}" destId="{C68E2C43-A954-4C75-91D8-8E5048676A9A}" srcOrd="0" destOrd="0" presId="urn:microsoft.com/office/officeart/2005/8/layout/radial5"/>
    <dgm:cxn modelId="{CF795563-0B44-43B6-8123-DD5BB0EA8621}" type="presParOf" srcId="{3995253D-8135-4D66-8612-F269CA2F56F6}" destId="{14C031BC-F952-461B-A9C8-01452AC27F39}" srcOrd="1" destOrd="0" presId="urn:microsoft.com/office/officeart/2005/8/layout/radial5"/>
    <dgm:cxn modelId="{23CFEBBF-54A7-4208-B1D8-5D653E25F8CC}" type="presParOf" srcId="{14C031BC-F952-461B-A9C8-01452AC27F39}" destId="{DB290D1E-1CD1-41C0-AFF5-D23EC7F928E6}" srcOrd="0" destOrd="0" presId="urn:microsoft.com/office/officeart/2005/8/layout/radial5"/>
    <dgm:cxn modelId="{515D4680-CD15-4011-8193-07FDA0CB5BE9}" type="presParOf" srcId="{3995253D-8135-4D66-8612-F269CA2F56F6}" destId="{77C36B0F-00BA-46AE-8E36-AF823198B86A}" srcOrd="2" destOrd="0" presId="urn:microsoft.com/office/officeart/2005/8/layout/radial5"/>
    <dgm:cxn modelId="{DBA163BE-C201-4208-83AC-7A43B717FC76}" type="presParOf" srcId="{3995253D-8135-4D66-8612-F269CA2F56F6}" destId="{040B5F9C-3DD9-404C-B8F3-7A722056F135}" srcOrd="3" destOrd="0" presId="urn:microsoft.com/office/officeart/2005/8/layout/radial5"/>
    <dgm:cxn modelId="{84682F18-D4EA-40F4-8316-783B0BE30D78}" type="presParOf" srcId="{040B5F9C-3DD9-404C-B8F3-7A722056F135}" destId="{EDD3C1E5-2A1A-4B78-88DA-7FFA7732242E}" srcOrd="0" destOrd="0" presId="urn:microsoft.com/office/officeart/2005/8/layout/radial5"/>
    <dgm:cxn modelId="{9C3DBB59-08AB-48DF-B556-2A45583836CA}" type="presParOf" srcId="{3995253D-8135-4D66-8612-F269CA2F56F6}" destId="{E27D20AD-5854-4FFD-8B17-318DC73B9692}" srcOrd="4" destOrd="0" presId="urn:microsoft.com/office/officeart/2005/8/layout/radial5"/>
    <dgm:cxn modelId="{E7409A15-A6F6-492A-A53E-C4A7B62371E9}" type="presParOf" srcId="{3995253D-8135-4D66-8612-F269CA2F56F6}" destId="{53E63F41-3BDB-4666-A25D-9421B7422D15}" srcOrd="5" destOrd="0" presId="urn:microsoft.com/office/officeart/2005/8/layout/radial5"/>
    <dgm:cxn modelId="{C3EB6DBC-DB72-4798-BE00-B8F607782486}" type="presParOf" srcId="{53E63F41-3BDB-4666-A25D-9421B7422D15}" destId="{8B450437-CE7E-4FF3-99E3-9470DD445172}" srcOrd="0" destOrd="0" presId="urn:microsoft.com/office/officeart/2005/8/layout/radial5"/>
    <dgm:cxn modelId="{573F3263-5ECD-41C0-AE78-625FD028DED8}" type="presParOf" srcId="{3995253D-8135-4D66-8612-F269CA2F56F6}" destId="{A9572A3D-498E-4201-B2B7-EE28402ED6E4}" srcOrd="6" destOrd="0" presId="urn:microsoft.com/office/officeart/2005/8/layout/radial5"/>
    <dgm:cxn modelId="{52B4D78F-CC71-4CB2-B171-4724463F3AE3}" type="presParOf" srcId="{3995253D-8135-4D66-8612-F269CA2F56F6}" destId="{6D19E7E2-D0AC-4722-A478-A27165EB7C6C}" srcOrd="7" destOrd="0" presId="urn:microsoft.com/office/officeart/2005/8/layout/radial5"/>
    <dgm:cxn modelId="{66D699CC-9C0C-4157-A975-F868661E42CE}" type="presParOf" srcId="{6D19E7E2-D0AC-4722-A478-A27165EB7C6C}" destId="{902DBBB6-8467-41FA-9742-1AFA8E32C7C1}" srcOrd="0" destOrd="0" presId="urn:microsoft.com/office/officeart/2005/8/layout/radial5"/>
    <dgm:cxn modelId="{54050FFB-F899-4393-A28A-BA6271A5CF1A}" type="presParOf" srcId="{3995253D-8135-4D66-8612-F269CA2F56F6}" destId="{F85BF28C-136B-496D-A7B3-E853E45DDA5F}" srcOrd="8" destOrd="0" presId="urn:microsoft.com/office/officeart/2005/8/layout/radial5"/>
    <dgm:cxn modelId="{22FA9344-9998-44B2-AD7D-5B97EF8662DB}" type="presParOf" srcId="{3995253D-8135-4D66-8612-F269CA2F56F6}" destId="{69DCA737-7A8E-4AB1-9AD5-C4ACD1A95A68}" srcOrd="9" destOrd="0" presId="urn:microsoft.com/office/officeart/2005/8/layout/radial5"/>
    <dgm:cxn modelId="{9B601F06-345F-403E-9728-0C6B0E2851EF}" type="presParOf" srcId="{69DCA737-7A8E-4AB1-9AD5-C4ACD1A95A68}" destId="{D18174D8-626C-48E5-87D1-EE25EA2F4F4B}" srcOrd="0" destOrd="0" presId="urn:microsoft.com/office/officeart/2005/8/layout/radial5"/>
    <dgm:cxn modelId="{0C366B39-31AE-40D8-BEB0-48FA525EA0C3}" type="presParOf" srcId="{3995253D-8135-4D66-8612-F269CA2F56F6}" destId="{4D97FF81-07BE-410B-A767-E9BCA995E4C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3DF4F2-E4CB-4AE9-A6F9-7E0FA0A30381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7F588E0-47E0-414A-BD26-A6D87D36E192}">
      <dgm:prSet phldrT="[Текст]"/>
      <dgm:spPr/>
      <dgm:t>
        <a:bodyPr/>
        <a:lstStyle/>
        <a:p>
          <a:r>
            <a:rPr lang="ru-RU" i="0" dirty="0" smtClean="0"/>
            <a:t>1</a:t>
          </a:r>
          <a:endParaRPr lang="ru-RU" i="0" dirty="0"/>
        </a:p>
      </dgm:t>
    </dgm:pt>
    <dgm:pt modelId="{8D678AC0-36FB-452B-8313-E114BE810C04}" type="parTrans" cxnId="{CCB22B8C-4BC3-4FB5-BC28-63F13117E16D}">
      <dgm:prSet/>
      <dgm:spPr/>
      <dgm:t>
        <a:bodyPr/>
        <a:lstStyle/>
        <a:p>
          <a:endParaRPr lang="ru-RU"/>
        </a:p>
      </dgm:t>
    </dgm:pt>
    <dgm:pt modelId="{032F0A30-E4F8-4878-A80C-A73E8A2E611B}" type="sibTrans" cxnId="{CCB22B8C-4BC3-4FB5-BC28-63F13117E16D}">
      <dgm:prSet/>
      <dgm:spPr/>
      <dgm:t>
        <a:bodyPr/>
        <a:lstStyle/>
        <a:p>
          <a:endParaRPr lang="ru-RU"/>
        </a:p>
      </dgm:t>
    </dgm:pt>
    <dgm:pt modelId="{01566E3A-C05B-4575-9F14-B372D775AAEB}">
      <dgm:prSet phldrT="[Текст]"/>
      <dgm:spPr/>
      <dgm:t>
        <a:bodyPr/>
        <a:lstStyle/>
        <a:p>
          <a:r>
            <a:rPr lang="ru-RU" i="0" dirty="0" smtClean="0"/>
            <a:t>2</a:t>
          </a:r>
          <a:endParaRPr lang="ru-RU" i="0" dirty="0"/>
        </a:p>
      </dgm:t>
    </dgm:pt>
    <dgm:pt modelId="{24AE864D-D0EB-47A3-8F72-3221A9A0CB06}" type="parTrans" cxnId="{61E8D128-1082-4814-A5A0-BD5B0A09FA1A}">
      <dgm:prSet/>
      <dgm:spPr/>
      <dgm:t>
        <a:bodyPr/>
        <a:lstStyle/>
        <a:p>
          <a:endParaRPr lang="ru-RU"/>
        </a:p>
      </dgm:t>
    </dgm:pt>
    <dgm:pt modelId="{667A2F18-8654-4987-A520-1B622B0027CA}" type="sibTrans" cxnId="{61E8D128-1082-4814-A5A0-BD5B0A09FA1A}">
      <dgm:prSet/>
      <dgm:spPr/>
      <dgm:t>
        <a:bodyPr/>
        <a:lstStyle/>
        <a:p>
          <a:endParaRPr lang="ru-RU"/>
        </a:p>
      </dgm:t>
    </dgm:pt>
    <dgm:pt modelId="{F0FBCBD7-E8BE-4C75-9131-B8B643B2A42E}">
      <dgm:prSet phldrT="[Текст]"/>
      <dgm:spPr/>
      <dgm:t>
        <a:bodyPr/>
        <a:lstStyle/>
        <a:p>
          <a:r>
            <a:rPr lang="ru-RU" i="0" dirty="0" smtClean="0"/>
            <a:t>Имеющийся опыт должен лежать в основе всех задач и видов деятельности электронного обучения.</a:t>
          </a:r>
          <a:endParaRPr lang="ru-RU" i="0" dirty="0"/>
        </a:p>
      </dgm:t>
    </dgm:pt>
    <dgm:pt modelId="{CB43C74A-757E-4707-85FF-19EEF0B3F867}" type="parTrans" cxnId="{818DA89E-DB88-4B03-9AD7-9C5E18607288}">
      <dgm:prSet/>
      <dgm:spPr/>
      <dgm:t>
        <a:bodyPr/>
        <a:lstStyle/>
        <a:p>
          <a:endParaRPr lang="ru-RU"/>
        </a:p>
      </dgm:t>
    </dgm:pt>
    <dgm:pt modelId="{E6B2A607-1DBB-45F9-87B6-EA35757F36D5}" type="sibTrans" cxnId="{818DA89E-DB88-4B03-9AD7-9C5E18607288}">
      <dgm:prSet/>
      <dgm:spPr/>
      <dgm:t>
        <a:bodyPr/>
        <a:lstStyle/>
        <a:p>
          <a:endParaRPr lang="ru-RU"/>
        </a:p>
      </dgm:t>
    </dgm:pt>
    <dgm:pt modelId="{A82B53F9-94E4-43B4-9EAB-226A246A93A2}">
      <dgm:prSet phldrT="[Текст]"/>
      <dgm:spPr/>
      <dgm:t>
        <a:bodyPr/>
        <a:lstStyle/>
        <a:p>
          <a:r>
            <a:rPr lang="ru-RU" i="0" dirty="0" smtClean="0"/>
            <a:t>3</a:t>
          </a:r>
          <a:endParaRPr lang="ru-RU" i="0" dirty="0"/>
        </a:p>
      </dgm:t>
    </dgm:pt>
    <dgm:pt modelId="{99876C7A-5D20-4FA2-B501-D0438DDD35E5}" type="parTrans" cxnId="{80E09A61-68D2-42FD-8EEC-09488CC9D8E4}">
      <dgm:prSet/>
      <dgm:spPr/>
      <dgm:t>
        <a:bodyPr/>
        <a:lstStyle/>
        <a:p>
          <a:endParaRPr lang="ru-RU"/>
        </a:p>
      </dgm:t>
    </dgm:pt>
    <dgm:pt modelId="{D2604502-6FD6-4D64-9613-377C40A7BDCD}" type="sibTrans" cxnId="{80E09A61-68D2-42FD-8EEC-09488CC9D8E4}">
      <dgm:prSet/>
      <dgm:spPr/>
      <dgm:t>
        <a:bodyPr/>
        <a:lstStyle/>
        <a:p>
          <a:endParaRPr lang="ru-RU"/>
        </a:p>
      </dgm:t>
    </dgm:pt>
    <dgm:pt modelId="{69CCAB96-8035-4A13-8B62-C990AFF08276}">
      <dgm:prSet phldrT="[Текст]"/>
      <dgm:spPr/>
      <dgm:t>
        <a:bodyPr/>
        <a:lstStyle/>
        <a:p>
          <a:r>
            <a:rPr lang="ru-RU" i="0" dirty="0" smtClean="0"/>
            <a:t>Навыки, полученные в процессе электронного обучения, должны быть применимы в реальной жизни.</a:t>
          </a:r>
          <a:endParaRPr lang="ru-RU" i="0" dirty="0"/>
        </a:p>
      </dgm:t>
    </dgm:pt>
    <dgm:pt modelId="{6E46BFEA-E061-4523-8E17-0404AD052B3C}" type="parTrans" cxnId="{8FCDD593-3986-4468-B65E-745CDF99FE3A}">
      <dgm:prSet/>
      <dgm:spPr/>
      <dgm:t>
        <a:bodyPr/>
        <a:lstStyle/>
        <a:p>
          <a:endParaRPr lang="ru-RU"/>
        </a:p>
      </dgm:t>
    </dgm:pt>
    <dgm:pt modelId="{7AB8BB14-BAE8-49B2-B4EB-6434E207DC91}" type="sibTrans" cxnId="{8FCDD593-3986-4468-B65E-745CDF99FE3A}">
      <dgm:prSet/>
      <dgm:spPr/>
      <dgm:t>
        <a:bodyPr/>
        <a:lstStyle/>
        <a:p>
          <a:endParaRPr lang="ru-RU"/>
        </a:p>
      </dgm:t>
    </dgm:pt>
    <dgm:pt modelId="{CAC44880-80D5-4A24-95AA-DC0B60A9DB2E}">
      <dgm:prSet/>
      <dgm:spPr/>
      <dgm:t>
        <a:bodyPr/>
        <a:lstStyle/>
        <a:p>
          <a:r>
            <a:rPr lang="ru-RU" i="0" dirty="0" smtClean="0"/>
            <a:t>Взрослые должны приложить руку к разработке и развитию своего образовательного опыта.</a:t>
          </a:r>
          <a:endParaRPr lang="ru-RU" i="0" dirty="0"/>
        </a:p>
      </dgm:t>
    </dgm:pt>
    <dgm:pt modelId="{7D308461-75AE-4C3A-8B6B-EECBC2596567}" type="parTrans" cxnId="{9600F156-7573-4D93-8132-EF4CCD135132}">
      <dgm:prSet/>
      <dgm:spPr/>
      <dgm:t>
        <a:bodyPr/>
        <a:lstStyle/>
        <a:p>
          <a:endParaRPr lang="ru-RU"/>
        </a:p>
      </dgm:t>
    </dgm:pt>
    <dgm:pt modelId="{D6465BE4-A969-444A-8754-5592EAD58546}" type="sibTrans" cxnId="{9600F156-7573-4D93-8132-EF4CCD135132}">
      <dgm:prSet/>
      <dgm:spPr/>
      <dgm:t>
        <a:bodyPr/>
        <a:lstStyle/>
        <a:p>
          <a:endParaRPr lang="ru-RU"/>
        </a:p>
      </dgm:t>
    </dgm:pt>
    <dgm:pt modelId="{5509887E-5C88-48AC-909E-C310F6A71C4E}">
      <dgm:prSet phldrT="[Текст]"/>
      <dgm:spPr/>
      <dgm:t>
        <a:bodyPr/>
        <a:lstStyle/>
        <a:p>
          <a:r>
            <a:rPr lang="ru-RU" i="0" dirty="0" smtClean="0"/>
            <a:t>4</a:t>
          </a:r>
          <a:endParaRPr lang="ru-RU" i="0" dirty="0"/>
        </a:p>
      </dgm:t>
    </dgm:pt>
    <dgm:pt modelId="{09EFF580-91F0-47A2-A964-2DFD24B23044}" type="parTrans" cxnId="{8F204E93-1C58-4C04-A0B4-200C370C9157}">
      <dgm:prSet/>
      <dgm:spPr/>
      <dgm:t>
        <a:bodyPr/>
        <a:lstStyle/>
        <a:p>
          <a:endParaRPr lang="ru-RU"/>
        </a:p>
      </dgm:t>
    </dgm:pt>
    <dgm:pt modelId="{6B92BA69-07DC-466F-9876-076FFF2B3752}" type="sibTrans" cxnId="{8F204E93-1C58-4C04-A0B4-200C370C9157}">
      <dgm:prSet/>
      <dgm:spPr/>
      <dgm:t>
        <a:bodyPr/>
        <a:lstStyle/>
        <a:p>
          <a:endParaRPr lang="ru-RU"/>
        </a:p>
      </dgm:t>
    </dgm:pt>
    <dgm:pt modelId="{96C0EF3E-FDA0-40AB-829D-D939C584671C}">
      <dgm:prSet phldrT="[Текст]"/>
      <dgm:spPr/>
      <dgm:t>
        <a:bodyPr/>
        <a:lstStyle/>
        <a:p>
          <a:r>
            <a:rPr lang="ru-RU" i="0" smtClean="0"/>
            <a:t>Взрослые должны усваивать информацию, а не запоминать её. </a:t>
          </a:r>
          <a:endParaRPr lang="ru-RU" i="0" dirty="0"/>
        </a:p>
      </dgm:t>
    </dgm:pt>
    <dgm:pt modelId="{D7426ABE-5532-466F-BD1C-F3A0AE705EB8}" type="parTrans" cxnId="{28567E8A-4D73-4C61-A88F-92D7433980C7}">
      <dgm:prSet/>
      <dgm:spPr/>
      <dgm:t>
        <a:bodyPr/>
        <a:lstStyle/>
        <a:p>
          <a:endParaRPr lang="ru-RU"/>
        </a:p>
      </dgm:t>
    </dgm:pt>
    <dgm:pt modelId="{C6C51308-25F6-4BC4-A5BF-0EF7D3A7A037}" type="sibTrans" cxnId="{28567E8A-4D73-4C61-A88F-92D7433980C7}">
      <dgm:prSet/>
      <dgm:spPr/>
      <dgm:t>
        <a:bodyPr/>
        <a:lstStyle/>
        <a:p>
          <a:endParaRPr lang="ru-RU"/>
        </a:p>
      </dgm:t>
    </dgm:pt>
    <dgm:pt modelId="{F0A70F75-2792-42EC-8E97-DD32DD976855}" type="pres">
      <dgm:prSet presAssocID="{4B3DF4F2-E4CB-4AE9-A6F9-7E0FA0A30381}" presName="Name0" presStyleCnt="0">
        <dgm:presLayoutVars>
          <dgm:dir/>
          <dgm:animLvl val="lvl"/>
          <dgm:resizeHandles val="exact"/>
        </dgm:presLayoutVars>
      </dgm:prSet>
      <dgm:spPr/>
    </dgm:pt>
    <dgm:pt modelId="{176E3B0E-302F-4A57-A579-12EA4FA93485}" type="pres">
      <dgm:prSet presAssocID="{57F588E0-47E0-414A-BD26-A6D87D36E192}" presName="linNode" presStyleCnt="0"/>
      <dgm:spPr/>
    </dgm:pt>
    <dgm:pt modelId="{13BC694B-B312-48F6-BD62-079DA7079047}" type="pres">
      <dgm:prSet presAssocID="{57F588E0-47E0-414A-BD26-A6D87D36E19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1FA6AF0-33B2-499E-A14C-C05C2B3239A8}" type="pres">
      <dgm:prSet presAssocID="{57F588E0-47E0-414A-BD26-A6D87D36E19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6A0890-4990-40DF-B9F3-EE3E7E9FBE30}" type="pres">
      <dgm:prSet presAssocID="{032F0A30-E4F8-4878-A80C-A73E8A2E611B}" presName="sp" presStyleCnt="0"/>
      <dgm:spPr/>
    </dgm:pt>
    <dgm:pt modelId="{0C5C410C-CD3A-4704-B5DA-2140A476D017}" type="pres">
      <dgm:prSet presAssocID="{01566E3A-C05B-4575-9F14-B372D775AAEB}" presName="linNode" presStyleCnt="0"/>
      <dgm:spPr/>
    </dgm:pt>
    <dgm:pt modelId="{8C01E65C-9180-41B8-9F80-81F35B6D63EB}" type="pres">
      <dgm:prSet presAssocID="{01566E3A-C05B-4575-9F14-B372D775AAE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03D0F2-5EB0-402C-981F-D1D58F771E64}" type="pres">
      <dgm:prSet presAssocID="{01566E3A-C05B-4575-9F14-B372D775AAE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62B83C-95E8-4D3F-9816-D758667A3CB9}" type="pres">
      <dgm:prSet presAssocID="{667A2F18-8654-4987-A520-1B622B0027CA}" presName="sp" presStyleCnt="0"/>
      <dgm:spPr/>
    </dgm:pt>
    <dgm:pt modelId="{770C4FAA-948A-40AC-A8A1-3A50BD842309}" type="pres">
      <dgm:prSet presAssocID="{A82B53F9-94E4-43B4-9EAB-226A246A93A2}" presName="linNode" presStyleCnt="0"/>
      <dgm:spPr/>
    </dgm:pt>
    <dgm:pt modelId="{882C87F1-2911-4D74-9C3D-F7A9CAE3B805}" type="pres">
      <dgm:prSet presAssocID="{A82B53F9-94E4-43B4-9EAB-226A246A93A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ECB40-55D6-4E58-B3BD-1E1723C61A33}" type="pres">
      <dgm:prSet presAssocID="{A82B53F9-94E4-43B4-9EAB-226A246A93A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EB6CA5-EB47-494F-8BB7-FECF233C6C9F}" type="pres">
      <dgm:prSet presAssocID="{D2604502-6FD6-4D64-9613-377C40A7BDCD}" presName="sp" presStyleCnt="0"/>
      <dgm:spPr/>
    </dgm:pt>
    <dgm:pt modelId="{40ACB0A5-F8E4-4369-9DA5-2018B4EEAF35}" type="pres">
      <dgm:prSet presAssocID="{5509887E-5C88-48AC-909E-C310F6A71C4E}" presName="linNode" presStyleCnt="0"/>
      <dgm:spPr/>
    </dgm:pt>
    <dgm:pt modelId="{3D0BD0FA-9E5D-4BDB-A53F-ECBF6D9FAB4E}" type="pres">
      <dgm:prSet presAssocID="{5509887E-5C88-48AC-909E-C310F6A71C4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8C4ADD3-49EF-4E39-8C1B-DD45C583F7EF}" type="pres">
      <dgm:prSet presAssocID="{5509887E-5C88-48AC-909E-C310F6A71C4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0E09A61-68D2-42FD-8EEC-09488CC9D8E4}" srcId="{4B3DF4F2-E4CB-4AE9-A6F9-7E0FA0A30381}" destId="{A82B53F9-94E4-43B4-9EAB-226A246A93A2}" srcOrd="2" destOrd="0" parTransId="{99876C7A-5D20-4FA2-B501-D0438DDD35E5}" sibTransId="{D2604502-6FD6-4D64-9613-377C40A7BDCD}"/>
    <dgm:cxn modelId="{8F204E93-1C58-4C04-A0B4-200C370C9157}" srcId="{4B3DF4F2-E4CB-4AE9-A6F9-7E0FA0A30381}" destId="{5509887E-5C88-48AC-909E-C310F6A71C4E}" srcOrd="3" destOrd="0" parTransId="{09EFF580-91F0-47A2-A964-2DFD24B23044}" sibTransId="{6B92BA69-07DC-466F-9876-076FFF2B3752}"/>
    <dgm:cxn modelId="{65D446EF-5D5E-4796-A520-7D4DAF5E9FCB}" type="presOf" srcId="{69CCAB96-8035-4A13-8B62-C990AFF08276}" destId="{CE6ECB40-55D6-4E58-B3BD-1E1723C61A33}" srcOrd="0" destOrd="0" presId="urn:microsoft.com/office/officeart/2005/8/layout/vList5"/>
    <dgm:cxn modelId="{0AE1B649-D055-4C27-97E3-938FE70230CE}" type="presOf" srcId="{96C0EF3E-FDA0-40AB-829D-D939C584671C}" destId="{98C4ADD3-49EF-4E39-8C1B-DD45C583F7EF}" srcOrd="0" destOrd="0" presId="urn:microsoft.com/office/officeart/2005/8/layout/vList5"/>
    <dgm:cxn modelId="{114FB6A9-3B44-44C3-B2A3-8DEC14EBCA84}" type="presOf" srcId="{F0FBCBD7-E8BE-4C75-9131-B8B643B2A42E}" destId="{7503D0F2-5EB0-402C-981F-D1D58F771E64}" srcOrd="0" destOrd="0" presId="urn:microsoft.com/office/officeart/2005/8/layout/vList5"/>
    <dgm:cxn modelId="{D0240AED-7A43-42E2-91F0-A172CCAC06AD}" type="presOf" srcId="{4B3DF4F2-E4CB-4AE9-A6F9-7E0FA0A30381}" destId="{F0A70F75-2792-42EC-8E97-DD32DD976855}" srcOrd="0" destOrd="0" presId="urn:microsoft.com/office/officeart/2005/8/layout/vList5"/>
    <dgm:cxn modelId="{61E8D128-1082-4814-A5A0-BD5B0A09FA1A}" srcId="{4B3DF4F2-E4CB-4AE9-A6F9-7E0FA0A30381}" destId="{01566E3A-C05B-4575-9F14-B372D775AAEB}" srcOrd="1" destOrd="0" parTransId="{24AE864D-D0EB-47A3-8F72-3221A9A0CB06}" sibTransId="{667A2F18-8654-4987-A520-1B622B0027CA}"/>
    <dgm:cxn modelId="{B23C1286-F216-4ABA-AF11-A9B809F14366}" type="presOf" srcId="{CAC44880-80D5-4A24-95AA-DC0B60A9DB2E}" destId="{C1FA6AF0-33B2-499E-A14C-C05C2B3239A8}" srcOrd="0" destOrd="0" presId="urn:microsoft.com/office/officeart/2005/8/layout/vList5"/>
    <dgm:cxn modelId="{8CD11E21-BFC2-487D-85D0-739CADF4CB88}" type="presOf" srcId="{5509887E-5C88-48AC-909E-C310F6A71C4E}" destId="{3D0BD0FA-9E5D-4BDB-A53F-ECBF6D9FAB4E}" srcOrd="0" destOrd="0" presId="urn:microsoft.com/office/officeart/2005/8/layout/vList5"/>
    <dgm:cxn modelId="{238CE930-772D-4381-A1A7-56CB3D46DE9E}" type="presOf" srcId="{57F588E0-47E0-414A-BD26-A6D87D36E192}" destId="{13BC694B-B312-48F6-BD62-079DA7079047}" srcOrd="0" destOrd="0" presId="urn:microsoft.com/office/officeart/2005/8/layout/vList5"/>
    <dgm:cxn modelId="{25D5F767-E3CB-4EFD-BF68-560988E5C4BE}" type="presOf" srcId="{01566E3A-C05B-4575-9F14-B372D775AAEB}" destId="{8C01E65C-9180-41B8-9F80-81F35B6D63EB}" srcOrd="0" destOrd="0" presId="urn:microsoft.com/office/officeart/2005/8/layout/vList5"/>
    <dgm:cxn modelId="{CCB22B8C-4BC3-4FB5-BC28-63F13117E16D}" srcId="{4B3DF4F2-E4CB-4AE9-A6F9-7E0FA0A30381}" destId="{57F588E0-47E0-414A-BD26-A6D87D36E192}" srcOrd="0" destOrd="0" parTransId="{8D678AC0-36FB-452B-8313-E114BE810C04}" sibTransId="{032F0A30-E4F8-4878-A80C-A73E8A2E611B}"/>
    <dgm:cxn modelId="{9600F156-7573-4D93-8132-EF4CCD135132}" srcId="{57F588E0-47E0-414A-BD26-A6D87D36E192}" destId="{CAC44880-80D5-4A24-95AA-DC0B60A9DB2E}" srcOrd="0" destOrd="0" parTransId="{7D308461-75AE-4C3A-8B6B-EECBC2596567}" sibTransId="{D6465BE4-A969-444A-8754-5592EAD58546}"/>
    <dgm:cxn modelId="{28567E8A-4D73-4C61-A88F-92D7433980C7}" srcId="{5509887E-5C88-48AC-909E-C310F6A71C4E}" destId="{96C0EF3E-FDA0-40AB-829D-D939C584671C}" srcOrd="0" destOrd="0" parTransId="{D7426ABE-5532-466F-BD1C-F3A0AE705EB8}" sibTransId="{C6C51308-25F6-4BC4-A5BF-0EF7D3A7A037}"/>
    <dgm:cxn modelId="{71FE856C-5F0F-4B02-8812-D3F2098E36C8}" type="presOf" srcId="{A82B53F9-94E4-43B4-9EAB-226A246A93A2}" destId="{882C87F1-2911-4D74-9C3D-F7A9CAE3B805}" srcOrd="0" destOrd="0" presId="urn:microsoft.com/office/officeart/2005/8/layout/vList5"/>
    <dgm:cxn modelId="{818DA89E-DB88-4B03-9AD7-9C5E18607288}" srcId="{01566E3A-C05B-4575-9F14-B372D775AAEB}" destId="{F0FBCBD7-E8BE-4C75-9131-B8B643B2A42E}" srcOrd="0" destOrd="0" parTransId="{CB43C74A-757E-4707-85FF-19EEF0B3F867}" sibTransId="{E6B2A607-1DBB-45F9-87B6-EA35757F36D5}"/>
    <dgm:cxn modelId="{8FCDD593-3986-4468-B65E-745CDF99FE3A}" srcId="{A82B53F9-94E4-43B4-9EAB-226A246A93A2}" destId="{69CCAB96-8035-4A13-8B62-C990AFF08276}" srcOrd="0" destOrd="0" parTransId="{6E46BFEA-E061-4523-8E17-0404AD052B3C}" sibTransId="{7AB8BB14-BAE8-49B2-B4EB-6434E207DC91}"/>
    <dgm:cxn modelId="{60E3ECC9-CFC2-4B66-A5B9-5307A6DBE2EF}" type="presParOf" srcId="{F0A70F75-2792-42EC-8E97-DD32DD976855}" destId="{176E3B0E-302F-4A57-A579-12EA4FA93485}" srcOrd="0" destOrd="0" presId="urn:microsoft.com/office/officeart/2005/8/layout/vList5"/>
    <dgm:cxn modelId="{82EF62F9-CB68-4A1C-8A0C-BCB3548F9525}" type="presParOf" srcId="{176E3B0E-302F-4A57-A579-12EA4FA93485}" destId="{13BC694B-B312-48F6-BD62-079DA7079047}" srcOrd="0" destOrd="0" presId="urn:microsoft.com/office/officeart/2005/8/layout/vList5"/>
    <dgm:cxn modelId="{C16ECAFF-B7FD-4113-BA4B-B62E111D3F37}" type="presParOf" srcId="{176E3B0E-302F-4A57-A579-12EA4FA93485}" destId="{C1FA6AF0-33B2-499E-A14C-C05C2B3239A8}" srcOrd="1" destOrd="0" presId="urn:microsoft.com/office/officeart/2005/8/layout/vList5"/>
    <dgm:cxn modelId="{83953E53-7099-4C05-9C69-050B5AEE2272}" type="presParOf" srcId="{F0A70F75-2792-42EC-8E97-DD32DD976855}" destId="{9E6A0890-4990-40DF-B9F3-EE3E7E9FBE30}" srcOrd="1" destOrd="0" presId="urn:microsoft.com/office/officeart/2005/8/layout/vList5"/>
    <dgm:cxn modelId="{C00704A9-3C41-4F53-BFE6-9D2F6472402F}" type="presParOf" srcId="{F0A70F75-2792-42EC-8E97-DD32DD976855}" destId="{0C5C410C-CD3A-4704-B5DA-2140A476D017}" srcOrd="2" destOrd="0" presId="urn:microsoft.com/office/officeart/2005/8/layout/vList5"/>
    <dgm:cxn modelId="{03782ED5-4596-43F3-89B4-06E694115ECF}" type="presParOf" srcId="{0C5C410C-CD3A-4704-B5DA-2140A476D017}" destId="{8C01E65C-9180-41B8-9F80-81F35B6D63EB}" srcOrd="0" destOrd="0" presId="urn:microsoft.com/office/officeart/2005/8/layout/vList5"/>
    <dgm:cxn modelId="{924D32C5-90DF-4193-8538-DAEBBFA97EF8}" type="presParOf" srcId="{0C5C410C-CD3A-4704-B5DA-2140A476D017}" destId="{7503D0F2-5EB0-402C-981F-D1D58F771E64}" srcOrd="1" destOrd="0" presId="urn:microsoft.com/office/officeart/2005/8/layout/vList5"/>
    <dgm:cxn modelId="{A4B18428-0AA7-4EE2-81D9-003288527488}" type="presParOf" srcId="{F0A70F75-2792-42EC-8E97-DD32DD976855}" destId="{2062B83C-95E8-4D3F-9816-D758667A3CB9}" srcOrd="3" destOrd="0" presId="urn:microsoft.com/office/officeart/2005/8/layout/vList5"/>
    <dgm:cxn modelId="{67D8EAC9-5888-4A95-844B-6B85E5913F83}" type="presParOf" srcId="{F0A70F75-2792-42EC-8E97-DD32DD976855}" destId="{770C4FAA-948A-40AC-A8A1-3A50BD842309}" srcOrd="4" destOrd="0" presId="urn:microsoft.com/office/officeart/2005/8/layout/vList5"/>
    <dgm:cxn modelId="{0E9D9798-FDC7-40B5-902F-689FB4F50C7A}" type="presParOf" srcId="{770C4FAA-948A-40AC-A8A1-3A50BD842309}" destId="{882C87F1-2911-4D74-9C3D-F7A9CAE3B805}" srcOrd="0" destOrd="0" presId="urn:microsoft.com/office/officeart/2005/8/layout/vList5"/>
    <dgm:cxn modelId="{3CB68A20-3E96-4B5D-9368-266904276C01}" type="presParOf" srcId="{770C4FAA-948A-40AC-A8A1-3A50BD842309}" destId="{CE6ECB40-55D6-4E58-B3BD-1E1723C61A33}" srcOrd="1" destOrd="0" presId="urn:microsoft.com/office/officeart/2005/8/layout/vList5"/>
    <dgm:cxn modelId="{C0E90F0F-F41F-4808-B8FE-AB2DDB7F63E2}" type="presParOf" srcId="{F0A70F75-2792-42EC-8E97-DD32DD976855}" destId="{54EB6CA5-EB47-494F-8BB7-FECF233C6C9F}" srcOrd="5" destOrd="0" presId="urn:microsoft.com/office/officeart/2005/8/layout/vList5"/>
    <dgm:cxn modelId="{B78ACBD3-FAFE-4219-BF2A-20A45C880905}" type="presParOf" srcId="{F0A70F75-2792-42EC-8E97-DD32DD976855}" destId="{40ACB0A5-F8E4-4369-9DA5-2018B4EEAF35}" srcOrd="6" destOrd="0" presId="urn:microsoft.com/office/officeart/2005/8/layout/vList5"/>
    <dgm:cxn modelId="{4120E7C6-CB9D-4FDE-9C4D-08C05C19601F}" type="presParOf" srcId="{40ACB0A5-F8E4-4369-9DA5-2018B4EEAF35}" destId="{3D0BD0FA-9E5D-4BDB-A53F-ECBF6D9FAB4E}" srcOrd="0" destOrd="0" presId="urn:microsoft.com/office/officeart/2005/8/layout/vList5"/>
    <dgm:cxn modelId="{89E44F13-E44C-4587-B23D-4BD43B98AA22}" type="presParOf" srcId="{40ACB0A5-F8E4-4369-9DA5-2018B4EEAF35}" destId="{98C4ADD3-49EF-4E39-8C1B-DD45C583F7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377ED-D5E0-4D36-A2CF-4144C20104E1}">
      <dsp:nvSpPr>
        <dsp:cNvPr id="0" name=""/>
        <dsp:cNvSpPr/>
      </dsp:nvSpPr>
      <dsp:spPr>
        <a:xfrm>
          <a:off x="0" y="2232252"/>
          <a:ext cx="1617754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SMART</a:t>
          </a:r>
          <a:endParaRPr lang="ru-RU" sz="2800" b="1" kern="1200" dirty="0"/>
        </a:p>
      </dsp:txBody>
      <dsp:txXfrm>
        <a:off x="23691" y="2255943"/>
        <a:ext cx="1570372" cy="761495"/>
      </dsp:txXfrm>
    </dsp:sp>
    <dsp:sp modelId="{1D4FD575-53FE-4C39-BC01-35FC7E858A89}">
      <dsp:nvSpPr>
        <dsp:cNvPr id="0" name=""/>
        <dsp:cNvSpPr/>
      </dsp:nvSpPr>
      <dsp:spPr>
        <a:xfrm rot="18853671">
          <a:off x="1147942" y="1510433"/>
          <a:ext cx="310633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106331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2623450" y="1446077"/>
        <a:ext cx="155316" cy="155316"/>
      </dsp:txXfrm>
    </dsp:sp>
    <dsp:sp modelId="{CF97269B-2D7F-42C4-A1C3-FC96055D2C8C}">
      <dsp:nvSpPr>
        <dsp:cNvPr id="0" name=""/>
        <dsp:cNvSpPr/>
      </dsp:nvSpPr>
      <dsp:spPr>
        <a:xfrm>
          <a:off x="3784462" y="6342"/>
          <a:ext cx="2919723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 smtClean="0"/>
            <a:t>Индивидуальность и массовость</a:t>
          </a:r>
          <a:endParaRPr lang="ru-RU" sz="1800" kern="1200" dirty="0"/>
        </a:p>
      </dsp:txBody>
      <dsp:txXfrm>
        <a:off x="3808153" y="30033"/>
        <a:ext cx="2872341" cy="761495"/>
      </dsp:txXfrm>
    </dsp:sp>
    <dsp:sp modelId="{722CA5AE-81F6-4405-BBE2-707FB1D65FB9}">
      <dsp:nvSpPr>
        <dsp:cNvPr id="0" name=""/>
        <dsp:cNvSpPr/>
      </dsp:nvSpPr>
      <dsp:spPr>
        <a:xfrm rot="19747224">
          <a:off x="1438822" y="1975538"/>
          <a:ext cx="25245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524571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2637994" y="1925726"/>
        <a:ext cx="126228" cy="126228"/>
      </dsp:txXfrm>
    </dsp:sp>
    <dsp:sp modelId="{E527BEF1-E27D-4BEB-9B78-FC43D717588B}">
      <dsp:nvSpPr>
        <dsp:cNvPr id="0" name=""/>
        <dsp:cNvSpPr/>
      </dsp:nvSpPr>
      <dsp:spPr>
        <a:xfrm>
          <a:off x="3784462" y="936551"/>
          <a:ext cx="2925531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smtClean="0"/>
            <a:t>Непрерывность и «бесшовность» как следствие</a:t>
          </a:r>
          <a:endParaRPr lang="ru-RU" sz="1800" kern="1200" dirty="0"/>
        </a:p>
      </dsp:txBody>
      <dsp:txXfrm>
        <a:off x="3808153" y="960242"/>
        <a:ext cx="2878149" cy="761495"/>
      </dsp:txXfrm>
    </dsp:sp>
    <dsp:sp modelId="{946A731C-00C0-4243-981B-CE1A2AB38D65}">
      <dsp:nvSpPr>
        <dsp:cNvPr id="0" name=""/>
        <dsp:cNvSpPr/>
      </dsp:nvSpPr>
      <dsp:spPr>
        <a:xfrm rot="21025512">
          <a:off x="1602449" y="2440642"/>
          <a:ext cx="219731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97318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2646175" y="2399012"/>
        <a:ext cx="109865" cy="109865"/>
      </dsp:txXfrm>
    </dsp:sp>
    <dsp:sp modelId="{B213617A-A351-4F5F-99B1-2A7B57955517}">
      <dsp:nvSpPr>
        <dsp:cNvPr id="0" name=""/>
        <dsp:cNvSpPr/>
      </dsp:nvSpPr>
      <dsp:spPr>
        <a:xfrm>
          <a:off x="3784462" y="1866760"/>
          <a:ext cx="2919723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 smtClean="0"/>
            <a:t>Использование гибких интеллектуальных ИКТ</a:t>
          </a:r>
          <a:r>
            <a:rPr lang="ru-RU" sz="1800" kern="1200" dirty="0" smtClean="0"/>
            <a:t>. </a:t>
          </a:r>
          <a:endParaRPr lang="ru-RU" sz="1800" kern="1200" dirty="0"/>
        </a:p>
      </dsp:txBody>
      <dsp:txXfrm>
        <a:off x="3808153" y="1890451"/>
        <a:ext cx="2872341" cy="761495"/>
      </dsp:txXfrm>
    </dsp:sp>
    <dsp:sp modelId="{5349FACC-3442-4742-AE77-42FF35DCE956}">
      <dsp:nvSpPr>
        <dsp:cNvPr id="0" name=""/>
        <dsp:cNvSpPr/>
      </dsp:nvSpPr>
      <dsp:spPr>
        <a:xfrm rot="876494">
          <a:off x="1581563" y="2905747"/>
          <a:ext cx="223909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239091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2645131" y="2863072"/>
        <a:ext cx="111954" cy="111954"/>
      </dsp:txXfrm>
    </dsp:sp>
    <dsp:sp modelId="{8D8407D8-DBA5-4FFA-A2E1-1A1882590AA8}">
      <dsp:nvSpPr>
        <dsp:cNvPr id="0" name=""/>
        <dsp:cNvSpPr/>
      </dsp:nvSpPr>
      <dsp:spPr>
        <a:xfrm>
          <a:off x="3784462" y="2796969"/>
          <a:ext cx="2919707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 err="1" smtClean="0"/>
            <a:t>Дистанционность</a:t>
          </a:r>
          <a:r>
            <a:rPr lang="ru-RU" sz="1800" i="1" kern="1200" dirty="0" smtClean="0"/>
            <a:t> и глобальность</a:t>
          </a:r>
          <a:endParaRPr lang="ru-RU" sz="1800" kern="1200" dirty="0"/>
        </a:p>
      </dsp:txBody>
      <dsp:txXfrm>
        <a:off x="3808153" y="2820660"/>
        <a:ext cx="2872325" cy="761495"/>
      </dsp:txXfrm>
    </dsp:sp>
    <dsp:sp modelId="{63224427-DF5E-46B0-A694-806AAB53BB33}">
      <dsp:nvSpPr>
        <dsp:cNvPr id="0" name=""/>
        <dsp:cNvSpPr/>
      </dsp:nvSpPr>
      <dsp:spPr>
        <a:xfrm rot="2076231">
          <a:off x="1384918" y="3370851"/>
          <a:ext cx="263238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632380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2635299" y="3318344"/>
        <a:ext cx="131619" cy="131619"/>
      </dsp:txXfrm>
    </dsp:sp>
    <dsp:sp modelId="{BF0440ED-20EF-4832-B9CF-78950D84092D}">
      <dsp:nvSpPr>
        <dsp:cNvPr id="0" name=""/>
        <dsp:cNvSpPr/>
      </dsp:nvSpPr>
      <dsp:spPr>
        <a:xfrm>
          <a:off x="3784462" y="3727178"/>
          <a:ext cx="2919707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 smtClean="0"/>
            <a:t>Сетевое взаимодействие</a:t>
          </a:r>
          <a:endParaRPr lang="ru-RU" sz="1800" kern="1200" dirty="0"/>
        </a:p>
      </dsp:txBody>
      <dsp:txXfrm>
        <a:off x="3808153" y="3750869"/>
        <a:ext cx="2872325" cy="761495"/>
      </dsp:txXfrm>
    </dsp:sp>
    <dsp:sp modelId="{077BD92C-E3E8-46A8-AA15-DECB8FA95812}">
      <dsp:nvSpPr>
        <dsp:cNvPr id="0" name=""/>
        <dsp:cNvSpPr/>
      </dsp:nvSpPr>
      <dsp:spPr>
        <a:xfrm rot="2893272">
          <a:off x="1075077" y="3835956"/>
          <a:ext cx="325206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252061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2619807" y="3767957"/>
        <a:ext cx="162603" cy="162603"/>
      </dsp:txXfrm>
    </dsp:sp>
    <dsp:sp modelId="{6003BF79-DB7D-4562-9E7E-60587E66EC0B}">
      <dsp:nvSpPr>
        <dsp:cNvPr id="0" name=""/>
        <dsp:cNvSpPr/>
      </dsp:nvSpPr>
      <dsp:spPr>
        <a:xfrm>
          <a:off x="3784462" y="4657387"/>
          <a:ext cx="2925531" cy="808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smtClean="0"/>
            <a:t>Практико-ориентированность</a:t>
          </a:r>
          <a:endParaRPr lang="ru-RU" sz="1800" kern="1200" dirty="0"/>
        </a:p>
      </dsp:txBody>
      <dsp:txXfrm>
        <a:off x="3808153" y="4681078"/>
        <a:ext cx="2878149" cy="76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C9DE8-5D97-4E3E-AAFF-2C21CB877DD0}">
      <dsp:nvSpPr>
        <dsp:cNvPr id="0" name=""/>
        <dsp:cNvSpPr/>
      </dsp:nvSpPr>
      <dsp:spPr>
        <a:xfrm>
          <a:off x="2548740" y="-82950"/>
          <a:ext cx="3046732" cy="5594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Выявление ошибок и иллюзий: учить	слабым местам	знаний</a:t>
          </a:r>
        </a:p>
      </dsp:txBody>
      <dsp:txXfrm>
        <a:off x="2576051" y="-55639"/>
        <a:ext cx="2992110" cy="504844"/>
      </dsp:txXfrm>
    </dsp:sp>
    <dsp:sp modelId="{C3F0EA07-C9E4-4343-AB9A-6584B1531FFB}">
      <dsp:nvSpPr>
        <dsp:cNvPr id="0" name=""/>
        <dsp:cNvSpPr/>
      </dsp:nvSpPr>
      <dsp:spPr>
        <a:xfrm>
          <a:off x="1872539" y="387620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2794830" y="90823"/>
              </a:moveTo>
              <a:arcTo wR="2173143" hR="2173143" stAng="17197395" swAng="105478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7CA33CA-2355-46B1-9A51-34EE4D8A11CE}">
      <dsp:nvSpPr>
        <dsp:cNvPr id="0" name=""/>
        <dsp:cNvSpPr/>
      </dsp:nvSpPr>
      <dsp:spPr>
        <a:xfrm>
          <a:off x="4771601" y="767281"/>
          <a:ext cx="2873446" cy="88890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Принципы уместных знаний: рассматривать предметы знаний	в их контексте, комплексе, в целом</a:t>
          </a:r>
        </a:p>
      </dsp:txBody>
      <dsp:txXfrm>
        <a:off x="4814994" y="810674"/>
        <a:ext cx="2786660" cy="802119"/>
      </dsp:txXfrm>
    </dsp:sp>
    <dsp:sp modelId="{CB99BE93-0EDB-4455-AD29-BA5667A84379}">
      <dsp:nvSpPr>
        <dsp:cNvPr id="0" name=""/>
        <dsp:cNvSpPr/>
      </dsp:nvSpPr>
      <dsp:spPr>
        <a:xfrm>
          <a:off x="2338131" y="566774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4059828" y="1094730"/>
              </a:moveTo>
              <a:arcTo wR="2173143" hR="2173143" stAng="19814885" swAng="9536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F074D13-64E0-430D-A709-48689C65074C}">
      <dsp:nvSpPr>
        <dsp:cNvPr id="0" name=""/>
        <dsp:cNvSpPr/>
      </dsp:nvSpPr>
      <dsp:spPr>
        <a:xfrm>
          <a:off x="5027081" y="2225406"/>
          <a:ext cx="3163709" cy="89091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Человеческая природа: учить необходимости целостности и комплексности человеческой природы.</a:t>
          </a:r>
          <a:endParaRPr lang="ru-RU" sz="700" kern="1200" dirty="0"/>
        </a:p>
      </dsp:txBody>
      <dsp:txXfrm>
        <a:off x="5070572" y="2268897"/>
        <a:ext cx="3076727" cy="803935"/>
      </dsp:txXfrm>
    </dsp:sp>
    <dsp:sp modelId="{EE0AB338-B12D-46AF-90B6-FA142FD94ACD}">
      <dsp:nvSpPr>
        <dsp:cNvPr id="0" name=""/>
        <dsp:cNvSpPr/>
      </dsp:nvSpPr>
      <dsp:spPr>
        <a:xfrm>
          <a:off x="2183629" y="691147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4331396" y="2427102"/>
              </a:moveTo>
              <a:arcTo wR="2173143" hR="2173143" stAng="402664" swAng="300884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85DEE22-B660-4233-A4C0-330DCEE703F1}">
      <dsp:nvSpPr>
        <dsp:cNvPr id="0" name=""/>
        <dsp:cNvSpPr/>
      </dsp:nvSpPr>
      <dsp:spPr>
        <a:xfrm>
          <a:off x="4876342" y="3307835"/>
          <a:ext cx="2492436" cy="128226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Идентификация с Землей: учить истории планетарной эры, взаимосвязи между всеми частями света.</a:t>
          </a:r>
        </a:p>
      </dsp:txBody>
      <dsp:txXfrm>
        <a:off x="4938937" y="3370430"/>
        <a:ext cx="2367246" cy="1157070"/>
      </dsp:txXfrm>
    </dsp:sp>
    <dsp:sp modelId="{F0A905CB-0D5F-4587-9EC9-55812DD304B1}">
      <dsp:nvSpPr>
        <dsp:cNvPr id="0" name=""/>
        <dsp:cNvSpPr/>
      </dsp:nvSpPr>
      <dsp:spPr>
        <a:xfrm>
          <a:off x="2066826" y="580576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3315016" y="4022110"/>
              </a:moveTo>
              <a:arcTo wR="2173143" hR="2173143" stAng="3498097" swAng="3900005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2D9D8AF-040E-4AEC-9718-1AB3822D5E30}">
      <dsp:nvSpPr>
        <dsp:cNvPr id="0" name=""/>
        <dsp:cNvSpPr/>
      </dsp:nvSpPr>
      <dsp:spPr>
        <a:xfrm>
          <a:off x="988210" y="3253598"/>
          <a:ext cx="2416675" cy="13032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Столкновение с неопределенностями: учить неопределенностям в физике, биологии, истории и т.д.</a:t>
          </a:r>
          <a:endParaRPr lang="ru-RU" sz="800" kern="1200" dirty="0"/>
        </a:p>
      </dsp:txBody>
      <dsp:txXfrm>
        <a:off x="1051830" y="3317218"/>
        <a:ext cx="2289435" cy="1176026"/>
      </dsp:txXfrm>
    </dsp:sp>
    <dsp:sp modelId="{22F3213A-1A87-48FB-9D6F-3E4568C9DB30}">
      <dsp:nvSpPr>
        <dsp:cNvPr id="0" name=""/>
        <dsp:cNvSpPr/>
      </dsp:nvSpPr>
      <dsp:spPr>
        <a:xfrm>
          <a:off x="1777665" y="678749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36815" y="2571458"/>
              </a:moveTo>
              <a:arcTo wR="2173143" hR="2173143" stAng="10166314" swAng="53533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16D876B-9825-416D-BD95-F3DF47F87D4B}">
      <dsp:nvSpPr>
        <dsp:cNvPr id="0" name=""/>
        <dsp:cNvSpPr/>
      </dsp:nvSpPr>
      <dsp:spPr>
        <a:xfrm>
          <a:off x="275121" y="2126022"/>
          <a:ext cx="2890296" cy="78458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Этика для человеческого рода: учить этике гуманизма, готовя граждан мира.</a:t>
          </a:r>
          <a:r>
            <a:rPr lang="ru-RU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sp:txBody>
      <dsp:txXfrm>
        <a:off x="313421" y="2164322"/>
        <a:ext cx="2813696" cy="707984"/>
      </dsp:txXfrm>
    </dsp:sp>
    <dsp:sp modelId="{5BB41F04-8970-4C6A-9583-C194AD49BCB6}">
      <dsp:nvSpPr>
        <dsp:cNvPr id="0" name=""/>
        <dsp:cNvSpPr/>
      </dsp:nvSpPr>
      <dsp:spPr>
        <a:xfrm>
          <a:off x="1705391" y="267246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23576" y="1853905"/>
              </a:moveTo>
              <a:arcTo wR="2173143" hR="2173143" stAng="11306845" swAng="76497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D6FE5758-0EA8-4694-835F-E489DEAA2A50}">
      <dsp:nvSpPr>
        <dsp:cNvPr id="0" name=""/>
        <dsp:cNvSpPr/>
      </dsp:nvSpPr>
      <dsp:spPr>
        <a:xfrm>
          <a:off x="338305" y="758837"/>
          <a:ext cx="3428316" cy="89120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Понимание друг друга: учить взаимопониманию между людьми; также учить, что такое непонимание.</a:t>
          </a:r>
        </a:p>
      </dsp:txBody>
      <dsp:txXfrm>
        <a:off x="381810" y="802342"/>
        <a:ext cx="3341306" cy="804196"/>
      </dsp:txXfrm>
    </dsp:sp>
    <dsp:sp modelId="{A72246F9-3448-4D99-9AA4-E9E0CCF06A70}">
      <dsp:nvSpPr>
        <dsp:cNvPr id="0" name=""/>
        <dsp:cNvSpPr/>
      </dsp:nvSpPr>
      <dsp:spPr>
        <a:xfrm>
          <a:off x="2015236" y="368391"/>
          <a:ext cx="4346287" cy="4346287"/>
        </a:xfrm>
        <a:custGeom>
          <a:avLst/>
          <a:gdLst/>
          <a:ahLst/>
          <a:cxnLst/>
          <a:rect l="0" t="0" r="0" b="0"/>
          <a:pathLst>
            <a:path>
              <a:moveTo>
                <a:pt x="935540" y="386837"/>
              </a:moveTo>
              <a:arcTo wR="2173143" hR="2173143" stAng="14117082" swAng="983925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4D10E-7904-436F-8FD7-DA9B408FA192}">
      <dsp:nvSpPr>
        <dsp:cNvPr id="0" name=""/>
        <dsp:cNvSpPr/>
      </dsp:nvSpPr>
      <dsp:spPr>
        <a:xfrm>
          <a:off x="3604468" y="1752649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Компетенции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педагога</a:t>
          </a:r>
        </a:p>
      </dsp:txBody>
      <dsp:txXfrm>
        <a:off x="3753941" y="1902122"/>
        <a:ext cx="721717" cy="721717"/>
      </dsp:txXfrm>
    </dsp:sp>
    <dsp:sp modelId="{0A0BB009-E956-41E2-A808-6090ED4DF7D8}">
      <dsp:nvSpPr>
        <dsp:cNvPr id="0" name=""/>
        <dsp:cNvSpPr/>
      </dsp:nvSpPr>
      <dsp:spPr>
        <a:xfrm rot="16200000">
          <a:off x="3757056" y="1383744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6912" y="1377019"/>
        <a:ext cx="35774" cy="35774"/>
      </dsp:txXfrm>
    </dsp:sp>
    <dsp:sp modelId="{766288B7-B727-4BE2-8A2C-FC42256D8E34}">
      <dsp:nvSpPr>
        <dsp:cNvPr id="0" name=""/>
        <dsp:cNvSpPr/>
      </dsp:nvSpPr>
      <dsp:spPr>
        <a:xfrm>
          <a:off x="3604468" y="16499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Компетенции нового поколения детей</a:t>
          </a:r>
        </a:p>
      </dsp:txBody>
      <dsp:txXfrm>
        <a:off x="3753941" y="165972"/>
        <a:ext cx="721717" cy="721717"/>
      </dsp:txXfrm>
    </dsp:sp>
    <dsp:sp modelId="{0A791931-7743-4BEB-B767-E89EE3DF6E77}">
      <dsp:nvSpPr>
        <dsp:cNvPr id="0" name=""/>
        <dsp:cNvSpPr/>
      </dsp:nvSpPr>
      <dsp:spPr>
        <a:xfrm rot="18900000">
          <a:off x="4370878" y="1637997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0734" y="1631272"/>
        <a:ext cx="35774" cy="35774"/>
      </dsp:txXfrm>
    </dsp:sp>
    <dsp:sp modelId="{61631154-396B-4A28-81A5-AD91ACA51DC1}">
      <dsp:nvSpPr>
        <dsp:cNvPr id="0" name=""/>
        <dsp:cNvSpPr/>
      </dsp:nvSpPr>
      <dsp:spPr>
        <a:xfrm>
          <a:off x="4832111" y="525006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Знания цифрового общества</a:t>
          </a:r>
        </a:p>
      </dsp:txBody>
      <dsp:txXfrm>
        <a:off x="4981584" y="674479"/>
        <a:ext cx="721717" cy="721717"/>
      </dsp:txXfrm>
    </dsp:sp>
    <dsp:sp modelId="{425CB130-9FC5-465C-9C8C-583995177717}">
      <dsp:nvSpPr>
        <dsp:cNvPr id="0" name=""/>
        <dsp:cNvSpPr/>
      </dsp:nvSpPr>
      <dsp:spPr>
        <a:xfrm>
          <a:off x="4625131" y="2251819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4987" y="2245094"/>
        <a:ext cx="35774" cy="35774"/>
      </dsp:txXfrm>
    </dsp:sp>
    <dsp:sp modelId="{C540DF30-A1F5-4901-A923-4431234142CD}">
      <dsp:nvSpPr>
        <dsp:cNvPr id="0" name=""/>
        <dsp:cNvSpPr/>
      </dsp:nvSpPr>
      <dsp:spPr>
        <a:xfrm>
          <a:off x="5340618" y="1752649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Гуманитарные аспекты знания</a:t>
          </a:r>
        </a:p>
      </dsp:txBody>
      <dsp:txXfrm>
        <a:off x="5490091" y="1902122"/>
        <a:ext cx="721717" cy="721717"/>
      </dsp:txXfrm>
    </dsp:sp>
    <dsp:sp modelId="{48828F65-4A20-4D40-AAFC-AB261B935BBA}">
      <dsp:nvSpPr>
        <dsp:cNvPr id="0" name=""/>
        <dsp:cNvSpPr/>
      </dsp:nvSpPr>
      <dsp:spPr>
        <a:xfrm rot="2700000">
          <a:off x="4370878" y="2865641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0734" y="2858916"/>
        <a:ext cx="35774" cy="35774"/>
      </dsp:txXfrm>
    </dsp:sp>
    <dsp:sp modelId="{B3468205-5A18-423E-AAE5-4B7BC92C8AAD}">
      <dsp:nvSpPr>
        <dsp:cNvPr id="0" name=""/>
        <dsp:cNvSpPr/>
      </dsp:nvSpPr>
      <dsp:spPr>
        <a:xfrm>
          <a:off x="4832111" y="2980293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Социальное и экономическое содержание обучения</a:t>
          </a:r>
        </a:p>
      </dsp:txBody>
      <dsp:txXfrm>
        <a:off x="4981584" y="3129766"/>
        <a:ext cx="721717" cy="721717"/>
      </dsp:txXfrm>
    </dsp:sp>
    <dsp:sp modelId="{2902432E-94B3-4410-AE8F-E946360F062B}">
      <dsp:nvSpPr>
        <dsp:cNvPr id="0" name=""/>
        <dsp:cNvSpPr/>
      </dsp:nvSpPr>
      <dsp:spPr>
        <a:xfrm rot="5400000">
          <a:off x="3757056" y="3119894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6912" y="3113169"/>
        <a:ext cx="35774" cy="35774"/>
      </dsp:txXfrm>
    </dsp:sp>
    <dsp:sp modelId="{8C1FD6BA-6F9F-4910-9FE2-808FE723D671}">
      <dsp:nvSpPr>
        <dsp:cNvPr id="0" name=""/>
        <dsp:cNvSpPr/>
      </dsp:nvSpPr>
      <dsp:spPr>
        <a:xfrm>
          <a:off x="3604468" y="3488799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Работа школ по принципу сетей</a:t>
          </a:r>
        </a:p>
      </dsp:txBody>
      <dsp:txXfrm>
        <a:off x="3753941" y="3638272"/>
        <a:ext cx="721717" cy="721717"/>
      </dsp:txXfrm>
    </dsp:sp>
    <dsp:sp modelId="{8DE8E7CB-2009-48CF-986B-B665C53E7191}">
      <dsp:nvSpPr>
        <dsp:cNvPr id="0" name=""/>
        <dsp:cNvSpPr/>
      </dsp:nvSpPr>
      <dsp:spPr>
        <a:xfrm rot="8100000">
          <a:off x="3143234" y="2865641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483091" y="2858916"/>
        <a:ext cx="35774" cy="35774"/>
      </dsp:txXfrm>
    </dsp:sp>
    <dsp:sp modelId="{C7A321B5-7861-42D7-9E35-B15353453328}">
      <dsp:nvSpPr>
        <dsp:cNvPr id="0" name=""/>
        <dsp:cNvSpPr/>
      </dsp:nvSpPr>
      <dsp:spPr>
        <a:xfrm>
          <a:off x="2376824" y="2980293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Исследовательские проекты</a:t>
          </a:r>
        </a:p>
      </dsp:txBody>
      <dsp:txXfrm>
        <a:off x="2526297" y="3129766"/>
        <a:ext cx="721717" cy="721717"/>
      </dsp:txXfrm>
    </dsp:sp>
    <dsp:sp modelId="{8956C776-F6A7-4D3F-BF26-681C656296A2}">
      <dsp:nvSpPr>
        <dsp:cNvPr id="0" name=""/>
        <dsp:cNvSpPr/>
      </dsp:nvSpPr>
      <dsp:spPr>
        <a:xfrm rot="10800000">
          <a:off x="2888981" y="2251819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228837" y="2245094"/>
        <a:ext cx="35774" cy="35774"/>
      </dsp:txXfrm>
    </dsp:sp>
    <dsp:sp modelId="{21D473A3-276B-45C6-BE40-B091D6389FE1}">
      <dsp:nvSpPr>
        <dsp:cNvPr id="0" name=""/>
        <dsp:cNvSpPr/>
      </dsp:nvSpPr>
      <dsp:spPr>
        <a:xfrm>
          <a:off x="1868318" y="1752649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>
              <a:latin typeface="Times New Roman" panose="02020603050405020304" pitchFamily="18" charset="0"/>
              <a:cs typeface="Times New Roman" panose="02020603050405020304" pitchFamily="18" charset="0"/>
            </a:rPr>
            <a:t>Сокращение разрыва между педагогикой и технологий</a:t>
          </a:r>
        </a:p>
      </dsp:txBody>
      <dsp:txXfrm>
        <a:off x="2017791" y="1902122"/>
        <a:ext cx="721717" cy="721717"/>
      </dsp:txXfrm>
    </dsp:sp>
    <dsp:sp modelId="{792CD1A6-24F8-4B92-BA08-346755C117D9}">
      <dsp:nvSpPr>
        <dsp:cNvPr id="0" name=""/>
        <dsp:cNvSpPr/>
      </dsp:nvSpPr>
      <dsp:spPr>
        <a:xfrm rot="13500000">
          <a:off x="3143234" y="1637997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483091" y="1631272"/>
        <a:ext cx="35774" cy="35774"/>
      </dsp:txXfrm>
    </dsp:sp>
    <dsp:sp modelId="{8EFE7680-8ED3-471E-80B4-E5ED1189718B}">
      <dsp:nvSpPr>
        <dsp:cNvPr id="0" name=""/>
        <dsp:cNvSpPr/>
      </dsp:nvSpPr>
      <dsp:spPr>
        <a:xfrm>
          <a:off x="2376824" y="525006"/>
          <a:ext cx="1020663" cy="10206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>
              <a:latin typeface="Times New Roman" panose="02020603050405020304" pitchFamily="18" charset="0"/>
              <a:cs typeface="Times New Roman" panose="02020603050405020304" pitchFamily="18" charset="0"/>
            </a:rPr>
            <a:t>Возвлечение ученика в разработку стратегии обучения</a:t>
          </a:r>
        </a:p>
      </dsp:txBody>
      <dsp:txXfrm>
        <a:off x="2526297" y="674479"/>
        <a:ext cx="721717" cy="721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E2C43-A954-4C75-91D8-8E5048676A9A}">
      <dsp:nvSpPr>
        <dsp:cNvPr id="0" name=""/>
        <dsp:cNvSpPr/>
      </dsp:nvSpPr>
      <dsp:spPr>
        <a:xfrm>
          <a:off x="3331219" y="2198414"/>
          <a:ext cx="1567160" cy="156716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1" kern="1200" dirty="0" smtClean="0"/>
            <a:t> </a:t>
          </a:r>
          <a:endParaRPr lang="ru-RU" sz="4400" b="1" kern="1200" dirty="0"/>
        </a:p>
      </dsp:txBody>
      <dsp:txXfrm>
        <a:off x="3560724" y="2427919"/>
        <a:ext cx="1108150" cy="1108150"/>
      </dsp:txXfrm>
    </dsp:sp>
    <dsp:sp modelId="{14C031BC-F952-461B-A9C8-01452AC27F39}">
      <dsp:nvSpPr>
        <dsp:cNvPr id="0" name=""/>
        <dsp:cNvSpPr/>
      </dsp:nvSpPr>
      <dsp:spPr>
        <a:xfrm rot="16200000">
          <a:off x="3948191" y="1627073"/>
          <a:ext cx="333216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1" kern="1200"/>
        </a:p>
      </dsp:txBody>
      <dsp:txXfrm>
        <a:off x="3998174" y="1783623"/>
        <a:ext cx="233251" cy="319700"/>
      </dsp:txXfrm>
    </dsp:sp>
    <dsp:sp modelId="{77C36B0F-00BA-46AE-8E36-AF823198B86A}">
      <dsp:nvSpPr>
        <dsp:cNvPr id="0" name=""/>
        <dsp:cNvSpPr/>
      </dsp:nvSpPr>
      <dsp:spPr>
        <a:xfrm>
          <a:off x="3331219" y="2544"/>
          <a:ext cx="1567160" cy="1567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Самостоятельность</a:t>
          </a:r>
          <a:endParaRPr lang="ru-RU" sz="1400" b="1" kern="1200" dirty="0"/>
        </a:p>
      </dsp:txBody>
      <dsp:txXfrm>
        <a:off x="3560724" y="232049"/>
        <a:ext cx="1108150" cy="1108150"/>
      </dsp:txXfrm>
    </dsp:sp>
    <dsp:sp modelId="{040B5F9C-3DD9-404C-B8F3-7A722056F135}">
      <dsp:nvSpPr>
        <dsp:cNvPr id="0" name=""/>
        <dsp:cNvSpPr/>
      </dsp:nvSpPr>
      <dsp:spPr>
        <a:xfrm rot="20520000">
          <a:off x="4983421" y="2379211"/>
          <a:ext cx="333216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1" kern="1200"/>
        </a:p>
      </dsp:txBody>
      <dsp:txXfrm>
        <a:off x="4985867" y="2501223"/>
        <a:ext cx="233251" cy="319700"/>
      </dsp:txXfrm>
    </dsp:sp>
    <dsp:sp modelId="{E27D20AD-5854-4FFD-8B17-318DC73B9692}">
      <dsp:nvSpPr>
        <dsp:cNvPr id="0" name=""/>
        <dsp:cNvSpPr/>
      </dsp:nvSpPr>
      <dsp:spPr>
        <a:xfrm>
          <a:off x="5419616" y="1519853"/>
          <a:ext cx="1567160" cy="1567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Готовность учиться</a:t>
          </a:r>
          <a:endParaRPr lang="ru-RU" sz="1400" b="1" kern="1200" dirty="0"/>
        </a:p>
      </dsp:txBody>
      <dsp:txXfrm>
        <a:off x="5649121" y="1749358"/>
        <a:ext cx="1108150" cy="1108150"/>
      </dsp:txXfrm>
    </dsp:sp>
    <dsp:sp modelId="{53E63F41-3BDB-4666-A25D-9421B7422D15}">
      <dsp:nvSpPr>
        <dsp:cNvPr id="0" name=""/>
        <dsp:cNvSpPr/>
      </dsp:nvSpPr>
      <dsp:spPr>
        <a:xfrm rot="3240000">
          <a:off x="4587998" y="3596196"/>
          <a:ext cx="333216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1" kern="1200"/>
        </a:p>
      </dsp:txBody>
      <dsp:txXfrm>
        <a:off x="4608602" y="3662326"/>
        <a:ext cx="233251" cy="319700"/>
      </dsp:txXfrm>
    </dsp:sp>
    <dsp:sp modelId="{A9572A3D-498E-4201-B2B7-EE28402ED6E4}">
      <dsp:nvSpPr>
        <dsp:cNvPr id="0" name=""/>
        <dsp:cNvSpPr/>
      </dsp:nvSpPr>
      <dsp:spPr>
        <a:xfrm>
          <a:off x="4621919" y="3974910"/>
          <a:ext cx="1567160" cy="1567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Целенаправленность</a:t>
          </a:r>
          <a:endParaRPr lang="ru-RU" sz="1400" b="1" kern="1200" dirty="0"/>
        </a:p>
      </dsp:txBody>
      <dsp:txXfrm>
        <a:off x="4851424" y="4204415"/>
        <a:ext cx="1108150" cy="1108150"/>
      </dsp:txXfrm>
    </dsp:sp>
    <dsp:sp modelId="{6D19E7E2-D0AC-4722-A478-A27165EB7C6C}">
      <dsp:nvSpPr>
        <dsp:cNvPr id="0" name=""/>
        <dsp:cNvSpPr/>
      </dsp:nvSpPr>
      <dsp:spPr>
        <a:xfrm rot="7560000">
          <a:off x="3308385" y="3596196"/>
          <a:ext cx="333216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1" kern="1200"/>
        </a:p>
      </dsp:txBody>
      <dsp:txXfrm rot="10800000">
        <a:off x="3387746" y="3662326"/>
        <a:ext cx="233251" cy="319700"/>
      </dsp:txXfrm>
    </dsp:sp>
    <dsp:sp modelId="{F85BF28C-136B-496D-A7B3-E853E45DDA5F}">
      <dsp:nvSpPr>
        <dsp:cNvPr id="0" name=""/>
        <dsp:cNvSpPr/>
      </dsp:nvSpPr>
      <dsp:spPr>
        <a:xfrm>
          <a:off x="2040519" y="3974910"/>
          <a:ext cx="1567160" cy="1567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Мотивация</a:t>
          </a:r>
          <a:endParaRPr lang="ru-RU" sz="1400" b="1" kern="1200" dirty="0"/>
        </a:p>
      </dsp:txBody>
      <dsp:txXfrm>
        <a:off x="2270024" y="4204415"/>
        <a:ext cx="1108150" cy="1108150"/>
      </dsp:txXfrm>
    </dsp:sp>
    <dsp:sp modelId="{69DCA737-7A8E-4AB1-9AD5-C4ACD1A95A68}">
      <dsp:nvSpPr>
        <dsp:cNvPr id="0" name=""/>
        <dsp:cNvSpPr/>
      </dsp:nvSpPr>
      <dsp:spPr>
        <a:xfrm rot="11880000">
          <a:off x="2912962" y="2379211"/>
          <a:ext cx="333216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1" kern="1200"/>
        </a:p>
      </dsp:txBody>
      <dsp:txXfrm rot="10800000">
        <a:off x="3010481" y="2501223"/>
        <a:ext cx="233251" cy="319700"/>
      </dsp:txXfrm>
    </dsp:sp>
    <dsp:sp modelId="{4D97FF81-07BE-410B-A767-E9BCA995E4CC}">
      <dsp:nvSpPr>
        <dsp:cNvPr id="0" name=""/>
        <dsp:cNvSpPr/>
      </dsp:nvSpPr>
      <dsp:spPr>
        <a:xfrm>
          <a:off x="1242823" y="1519853"/>
          <a:ext cx="1567160" cy="1567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Наличие опыта</a:t>
          </a:r>
          <a:endParaRPr lang="ru-RU" sz="1400" b="1" kern="1200" dirty="0"/>
        </a:p>
      </dsp:txBody>
      <dsp:txXfrm>
        <a:off x="1472328" y="1749358"/>
        <a:ext cx="1108150" cy="1108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A6AF0-33B2-499E-A14C-C05C2B3239A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0" kern="1200" dirty="0" smtClean="0"/>
            <a:t>Взрослые должны приложить руку к разработке и развитию своего образовательного опыта.</a:t>
          </a:r>
          <a:endParaRPr lang="ru-RU" sz="1800" i="0" kern="1200" dirty="0"/>
        </a:p>
      </dsp:txBody>
      <dsp:txXfrm rot="-5400000">
        <a:off x="2962656" y="153764"/>
        <a:ext cx="5224396" cy="786505"/>
      </dsp:txXfrm>
    </dsp:sp>
    <dsp:sp modelId="{13BC694B-B312-48F6-BD62-079DA7079047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i="0" kern="1200" dirty="0" smtClean="0"/>
            <a:t>1</a:t>
          </a:r>
          <a:endParaRPr lang="ru-RU" sz="5700" i="0" kern="1200" dirty="0"/>
        </a:p>
      </dsp:txBody>
      <dsp:txXfrm>
        <a:off x="53185" y="55450"/>
        <a:ext cx="2856286" cy="983131"/>
      </dsp:txXfrm>
    </dsp:sp>
    <dsp:sp modelId="{7503D0F2-5EB0-402C-981F-D1D58F771E64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0" kern="1200" dirty="0" smtClean="0"/>
            <a:t>Имеющийся опыт должен лежать в основе всех задач и видов деятельности электронного обучения.</a:t>
          </a:r>
          <a:endParaRPr lang="ru-RU" sz="1800" i="0" kern="1200" dirty="0"/>
        </a:p>
      </dsp:txBody>
      <dsp:txXfrm rot="-5400000">
        <a:off x="2962656" y="1297741"/>
        <a:ext cx="5224396" cy="786505"/>
      </dsp:txXfrm>
    </dsp:sp>
    <dsp:sp modelId="{8C01E65C-9180-41B8-9F80-81F35B6D63EB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i="0" kern="1200" dirty="0" smtClean="0"/>
            <a:t>2</a:t>
          </a:r>
          <a:endParaRPr lang="ru-RU" sz="5700" i="0" kern="1200" dirty="0"/>
        </a:p>
      </dsp:txBody>
      <dsp:txXfrm>
        <a:off x="53185" y="1199427"/>
        <a:ext cx="2856286" cy="983131"/>
      </dsp:txXfrm>
    </dsp:sp>
    <dsp:sp modelId="{CE6ECB40-55D6-4E58-B3BD-1E1723C61A33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0" kern="1200" dirty="0" smtClean="0"/>
            <a:t>Навыки, полученные в процессе электронного обучения, должны быть применимы в реальной жизни.</a:t>
          </a:r>
          <a:endParaRPr lang="ru-RU" sz="1800" i="0" kern="1200" dirty="0"/>
        </a:p>
      </dsp:txBody>
      <dsp:txXfrm rot="-5400000">
        <a:off x="2962656" y="2441716"/>
        <a:ext cx="5224396" cy="786505"/>
      </dsp:txXfrm>
    </dsp:sp>
    <dsp:sp modelId="{882C87F1-2911-4D74-9C3D-F7A9CAE3B80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i="0" kern="1200" dirty="0" smtClean="0"/>
            <a:t>3</a:t>
          </a:r>
          <a:endParaRPr lang="ru-RU" sz="5700" i="0" kern="1200" dirty="0"/>
        </a:p>
      </dsp:txBody>
      <dsp:txXfrm>
        <a:off x="53185" y="2343404"/>
        <a:ext cx="2856286" cy="983131"/>
      </dsp:txXfrm>
    </dsp:sp>
    <dsp:sp modelId="{98C4ADD3-49EF-4E39-8C1B-DD45C583F7EF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0" kern="1200" smtClean="0"/>
            <a:t>Взрослые должны усваивать информацию, а не запоминать её. </a:t>
          </a:r>
          <a:endParaRPr lang="ru-RU" sz="1800" i="0" kern="1200" dirty="0"/>
        </a:p>
      </dsp:txBody>
      <dsp:txXfrm rot="-5400000">
        <a:off x="2962656" y="3585693"/>
        <a:ext cx="5224396" cy="786505"/>
      </dsp:txXfrm>
    </dsp:sp>
    <dsp:sp modelId="{3D0BD0FA-9E5D-4BDB-A53F-ECBF6D9FAB4E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i="0" kern="1200" dirty="0" smtClean="0"/>
            <a:t>4</a:t>
          </a:r>
          <a:endParaRPr lang="ru-RU" sz="5700" i="0" kern="1200" dirty="0"/>
        </a:p>
      </dsp:txBody>
      <dsp:txXfrm>
        <a:off x="53185" y="3487380"/>
        <a:ext cx="2856286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3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0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4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1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8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858A-000E-4C05-92CE-A32C109E115C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CBC1-75C6-46B5-AB83-A401583C1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7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Интеллектуальные технологии подготовки учителей к использованию электронного обучения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005064"/>
            <a:ext cx="7160840" cy="249512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Выполнил: студент 2 курса,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институт компьютерных наук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технологического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образования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Магистерская программа "Корпоративное электронное обучение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Орлова Е.А.</a:t>
            </a:r>
          </a:p>
          <a:p>
            <a:pPr algn="r"/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Руководитель: зав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кафедрой  </a:t>
            </a:r>
            <a:r>
              <a:rPr lang="ru-RU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д.п.н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., проф.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Власова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Е.З.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200" y="3588861"/>
          <a:ext cx="8229600" cy="274320"/>
        </p:xfrm>
        <a:graphic>
          <a:graphicData uri="http://schemas.openxmlformats.org/drawingml/2006/table">
            <a:tbl>
              <a:tblPr/>
              <a:tblGrid>
                <a:gridCol w="2743200"/>
                <a:gridCol w="5486400"/>
              </a:tblGrid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3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/>
              <a:t>Особенности взрослых учащихся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918807"/>
              </p:ext>
            </p:extLst>
          </p:nvPr>
        </p:nvGraphicFramePr>
        <p:xfrm>
          <a:off x="457200" y="1124744"/>
          <a:ext cx="822960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29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/>
              <a:t>Принципы обучения взрослых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7764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75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200" dirty="0" smtClean="0"/>
              <a:t>Примеры интеллектуальных технологий в образовании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Интеллектуальный учебный контент</a:t>
            </a:r>
          </a:p>
          <a:p>
            <a:r>
              <a:rPr lang="ru-RU" dirty="0" smtClean="0"/>
              <a:t>Интеллектуальные системы обучения</a:t>
            </a:r>
          </a:p>
          <a:p>
            <a:r>
              <a:rPr lang="ru-RU" dirty="0"/>
              <a:t>В</a:t>
            </a:r>
            <a:r>
              <a:rPr lang="ru-RU" dirty="0" smtClean="0"/>
              <a:t>иртуальные проводники и среды обучения</a:t>
            </a:r>
          </a:p>
          <a:p>
            <a:r>
              <a:rPr lang="ru-RU" dirty="0" smtClean="0"/>
              <a:t>Контент-Аналитика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47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7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ru-RU" dirty="0"/>
              <a:t>современного педагога не только в трансляции знаний ученикам, но и в свободном вхождении в образовательную систему, в которой перманентно меняется образовательная стратегия, обеспечивающая индивидуальные потребности каждого индивидуума</a:t>
            </a:r>
            <a:r>
              <a:rPr lang="ru-RU" dirty="0" smtClean="0"/>
              <a:t>. Это требует разработки системы </a:t>
            </a:r>
            <a:r>
              <a:rPr lang="ru-RU" dirty="0"/>
              <a:t>профессионального роста педагога, которая в кратчайшие сроки должна обеспечить национальное образование кадрами, которые активно и свободно действуют в условиях постоянно меняющейся картины мира. </a:t>
            </a:r>
          </a:p>
          <a:p>
            <a:pPr marL="0" indent="0">
              <a:buNone/>
            </a:pPr>
            <a:r>
              <a:rPr lang="ru-RU" dirty="0"/>
              <a:t>Однако, не смотря на хорошую изученность проблемы использования информационных технологий, активного внедрения этих технологий в образовательный процесс, </a:t>
            </a:r>
            <a:r>
              <a:rPr lang="ru-RU" dirty="0" smtClean="0"/>
              <a:t>имеется </a:t>
            </a:r>
            <a:r>
              <a:rPr lang="ru-RU" dirty="0"/>
              <a:t>противоречие между потенциальными возможностями применения информационных технологий в обучении и готовностью педагогических кадров к их использованию с точки </a:t>
            </a:r>
            <a:r>
              <a:rPr lang="ru-RU" dirty="0" smtClean="0"/>
              <a:t>зрения понимания </a:t>
            </a:r>
            <a:r>
              <a:rPr lang="ru-RU" dirty="0"/>
              <a:t>рациональности, а также противоречие между широтой использования информационных педагогических технологий и качеством образования.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91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Исследовать </a:t>
            </a:r>
            <a:r>
              <a:rPr lang="ru-RU" dirty="0"/>
              <a:t>технические и методологические подходы к внедрению интеллектуальных технологий в системы подготовки учителей к использованию электронного обучения, проанализировать возможность получения качественных изменений в образовательном процессе.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05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Собрать и проанализировать материалы, связанные и с использованием интеллектуальных технологий в обучении.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Рассмотреть особенности организации электронного обучения.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Провести сравнительных анализ различных методов и средств организации применения интеллектуальных технологий в обучении. В том числе за рубежом.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план и провести исследование готовности учителей к использованию электронного обучения.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Рассмотреть набор компетенций, которыми должен обладать современный педагог в области электронного обучения.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Оценить достоинства и недостатки электронного обучения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Скорректировать методы работы педагогов электронного образования с учетом возможности внедрения интеллектуальных технологий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проект и план внедрения системы обучения с использованием интеллектуальных технологий.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52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Информационные технологии в обучении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ЮНЕСКО:  «Информационные Технологии (ИТ) — это комплекс взаимосвязанных научных, технологических, инженерных наук, изучающих методы эффективной организации труда людей, занятых обработкой и хранением информации с помощью вычислительной техники и методы организации и взаимодействия с людьми и производственным оборудованием, их практические применение, а также связанные со всем этим социальные, экономические и культурные проблемы» </a:t>
            </a:r>
          </a:p>
        </p:txBody>
      </p:sp>
    </p:spTree>
    <p:extLst>
      <p:ext uri="{BB962C8B-B14F-4D97-AF65-F5344CB8AC3E}">
        <p14:creationId xmlns:p14="http://schemas.microsoft.com/office/powerpoint/2010/main" val="26057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Электронное обучение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980335"/>
              </p:ext>
            </p:extLst>
          </p:nvPr>
        </p:nvGraphicFramePr>
        <p:xfrm>
          <a:off x="457200" y="1196752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Схема новых форм знаний для преподавания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43410645"/>
              </p:ext>
            </p:extLst>
          </p:nvPr>
        </p:nvGraphicFramePr>
        <p:xfrm>
          <a:off x="395536" y="1556792"/>
          <a:ext cx="82809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21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r>
              <a:rPr lang="ru-RU" sz="3200" dirty="0"/>
              <a:t>Диаграмма распределения педагогического состава по возрасту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9885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533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Основания развития компетенций педагога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74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607</Words>
  <Application>Microsoft Office PowerPoint</Application>
  <PresentationFormat>Экран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Интеллектуальные технологии подготовки учителей к использованию электронного обучения</vt:lpstr>
      <vt:lpstr>Актуальность</vt:lpstr>
      <vt:lpstr>Цель</vt:lpstr>
      <vt:lpstr>Задачи</vt:lpstr>
      <vt:lpstr>Информационные технологии в обучении</vt:lpstr>
      <vt:lpstr>Электронное обучение</vt:lpstr>
      <vt:lpstr>Схема новых форм знаний для преподавания</vt:lpstr>
      <vt:lpstr>Диаграмма распределения педагогического состава по возрасту</vt:lpstr>
      <vt:lpstr>Основания развития компетенций педагога</vt:lpstr>
      <vt:lpstr>Особенности взрослых учащихся</vt:lpstr>
      <vt:lpstr>Принципы обучения взрослых</vt:lpstr>
      <vt:lpstr>Примеры интеллектуальных технологий в образовании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технологии подготовки учителей к использованию электронного обучения</dc:title>
  <dc:creator>user</dc:creator>
  <cp:lastModifiedBy>user</cp:lastModifiedBy>
  <cp:revision>14</cp:revision>
  <dcterms:created xsi:type="dcterms:W3CDTF">2019-06-17T08:02:41Z</dcterms:created>
  <dcterms:modified xsi:type="dcterms:W3CDTF">2019-06-17T10:56:12Z</dcterms:modified>
</cp:coreProperties>
</file>