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6431D1-232B-4A21-9959-EB750138DB9C}">
  <a:tblStyle styleId="{E06431D1-232B-4A21-9959-EB750138DB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8b9ab3cd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8b9ab3c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8b9ab3cd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8b9ab3cd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8b9ab3cd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8b9ab3cd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8b9ab3cd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8b9ab3cd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8b9ab3cd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8b9ab3cd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fb84e2dc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fb84e2dc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8b9ab3cd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8b9ab3cd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5025"/>
            <a:ext cx="8520600" cy="15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880"/>
              <a:t>“Ненужные вещи”</a:t>
            </a:r>
            <a:endParaRPr sz="38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80"/>
              <a:t> Анализ поведения пользователей</a:t>
            </a:r>
            <a:endParaRPr sz="30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66666"/>
                </a:solidFill>
              </a:rPr>
              <a:t>Данные с 7 окт 2019 по 3 ноя 2019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66666"/>
                </a:solidFill>
              </a:rPr>
              <a:t>(Месяц)</a:t>
            </a:r>
            <a:endParaRPr sz="1400">
              <a:solidFill>
                <a:srgbClr val="666666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626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666666"/>
                </a:solidFill>
              </a:rPr>
              <a:t>Подготовила: Баженова Катерина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836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Общие выводы по </a:t>
            </a:r>
            <a:r>
              <a:rPr lang="ru"/>
              <a:t>проведенному</a:t>
            </a:r>
            <a:r>
              <a:rPr lang="ru"/>
              <a:t> исследованию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3409225"/>
            <a:ext cx="85206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люди чаще заходят во вторник и воскресенье, меньше всего в пятницу и субботу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юзеры с целевым событием чаще пользуются простым поиском, не достигшие его - картой и search_2..7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редко кто проходит больше 4 ступеней воронки</a:t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1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</a:t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69825" y="727250"/>
            <a:ext cx="8520600" cy="9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управление вовлеченностью клиентов (адаптация приложений по целевой и смежной аудитории)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получить на основе поведения пользователей гипотезы как можно было бы улучшить приложение</a:t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1523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427950" y="1950775"/>
            <a:ext cx="8520600" cy="9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проанализировать </a:t>
            </a:r>
            <a:r>
              <a:rPr lang="ru"/>
              <a:t>связь целевого события — просмотра контактов — и других действий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получить на основе поведения пользователей гипотезы о том, как можно было бы улучшить приложение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96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Заведения по категориям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3661525"/>
            <a:ext cx="37185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во вт и вс больше всего посетителей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в пт и сб меньше всего</a:t>
            </a:r>
            <a:endParaRPr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75" y="1012350"/>
            <a:ext cx="3679500" cy="25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8575" y="1012350"/>
            <a:ext cx="4780875" cy="226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392075" y="3661525"/>
            <a:ext cx="37185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многие возвращаются во вт и вс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коэффициент низкий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63550" y="33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Относительное число событий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215400" y="4278225"/>
            <a:ext cx="4442100" cy="6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предпочли простой поиск</a:t>
            </a:r>
            <a:endParaRPr/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018" y="1017725"/>
            <a:ext cx="8363657" cy="28903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263575" y="4278225"/>
            <a:ext cx="4442100" cy="6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/>
              <a:t>предпочли специальный поиск и карту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Количество пользователей растет, новых - падает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5339400" y="1280350"/>
            <a:ext cx="37440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есть прирост количества пользователей, которые заходят в приложение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новые пользователи больше приходят в начале недели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количество новых пользователей уменьшается</a:t>
            </a:r>
            <a:endParaRPr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00" y="1017725"/>
            <a:ext cx="4912625" cy="196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425" y="3051250"/>
            <a:ext cx="4881575" cy="209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Диаграмма Сэнкей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63425"/>
            <a:ext cx="3367500" cy="3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dk1"/>
                </a:solidFill>
              </a:rPr>
              <a:t>Самые популярные сценарии: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1. search_simple -&gt; photos_show -&gt; contacts_show;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2. photos_show -&gt; contacts_show;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3. map -&gt; contacts_show;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4. search_special -&gt; map -&gt; advert_open -&gt; contacts_show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850" y="342125"/>
            <a:ext cx="4724625" cy="463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Проверка гипотез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017725"/>
            <a:ext cx="7354800" cy="3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Таблица 1 - Проверка гипотезы: </a:t>
            </a:r>
            <a:r>
              <a:rPr lang="ru"/>
              <a:t>нет различий в конверсии между группами А и B</a:t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111" name="Google Shape;111;p19"/>
          <p:cNvGraphicFramePr/>
          <p:nvPr/>
        </p:nvGraphicFramePr>
        <p:xfrm>
          <a:off x="311700" y="132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{E06431D1-232B-4A21-9959-EB750138DB9C}</a:tableStyleId>
              </a:tblPr>
              <a:tblGrid>
                <a:gridCol w="1057100"/>
                <a:gridCol w="2423900"/>
                <a:gridCol w="1876850"/>
                <a:gridCol w="3162750"/>
              </a:tblGrid>
              <a:tr h="61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С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овершают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Конверсия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Вывод (проверка при alpha = .01)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Группа 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tips_show &amp; tips_click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30.64%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Разница статически значимая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Группы 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только tips_show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16.97%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2845675"/>
            <a:ext cx="7354800" cy="3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Таблица 2 - Проверка гипотезы: нет различий в конверсии между группами А и B</a:t>
            </a:r>
            <a:endParaRPr/>
          </a:p>
        </p:txBody>
      </p:sp>
      <p:graphicFrame>
        <p:nvGraphicFramePr>
          <p:cNvPr id="113" name="Google Shape;113;p19"/>
          <p:cNvGraphicFramePr/>
          <p:nvPr/>
        </p:nvGraphicFramePr>
        <p:xfrm>
          <a:off x="311700" y="317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{E06431D1-232B-4A21-9959-EB750138DB9C}</a:tableStyleId>
              </a:tblPr>
              <a:tblGrid>
                <a:gridCol w="1057100"/>
                <a:gridCol w="2423900"/>
                <a:gridCol w="1876850"/>
                <a:gridCol w="3162750"/>
              </a:tblGrid>
              <a:tr h="61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Совершают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Конверсия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Вывод (проверка при alpha = .01)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Группа 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tips_show &amp; 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photos_show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30.96%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Разница статически значимая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Группы 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только tips_show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20</a:t>
                      </a: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.08%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229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Рекомендации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2966900"/>
            <a:ext cx="8520600" cy="16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добавить логирование заглавной страницы приложения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акции, скидки, дополнительные предложения по продвижению и другую подобную активную деятельность лучше планировать на вс или вт - в это время больше всего пользователей заходит в приложение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собрать фокус-группу, выяснить почему retantionl rate такой низкий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86050" y="807550"/>
            <a:ext cx="8520600" cy="16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проанализированы связи событий и целевое действие - просмотр контактов: на круговых диаграммах, Сэнкей и воронках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проанализирована активность пользователей, рассчитаны коэффициенты удержания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проверены гипотезы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23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Выполнены задачи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