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9575" cx="12195175"/>
  <p:notesSz cx="7099300" cy="102346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248">
          <p15:clr>
            <a:srgbClr val="A4A3A4"/>
          </p15:clr>
        </p15:guide>
        <p15:guide id="2" pos="29">
          <p15:clr>
            <a:srgbClr val="A4A3A4"/>
          </p15:clr>
        </p15:guide>
      </p15:sldGuideLst>
    </p:ext>
    <p:ext uri="{2D200454-40CA-4A62-9FC3-DE9A4176ACB9}">
      <p15:notesGuideLst>
        <p15:guide id="1" orient="horz" pos="3223">
          <p15:clr>
            <a:srgbClr val="A4A3A4"/>
          </p15:clr>
        </p15:guide>
        <p15:guide id="2" pos="223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248" orient="horz"/>
        <p:guide pos="29"/>
      </p:guideLst>
    </p:cSldViewPr>
  </p:slideViewPr>
  <p:notesViewPr>
    <p:cSldViewPr snapToGrid="0">
      <p:cViewPr varScale="1">
        <p:scale>
          <a:sx n="100" d="100"/>
          <a:sy n="100" d="100"/>
        </p:scale>
        <p:origin x="0" y="0"/>
      </p:cViewPr>
      <p:guideLst>
        <p:guide pos="3223" orient="horz"/>
        <p:guide pos="2235"/>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1" type="body"/>
          </p:nvPr>
        </p:nvSpPr>
        <p:spPr>
          <a:xfrm>
            <a:off x="946150" y="4860925"/>
            <a:ext cx="5207000" cy="4605338"/>
          </a:xfrm>
          <a:prstGeom prst="rect">
            <a:avLst/>
          </a:prstGeom>
          <a:noFill/>
          <a:ln>
            <a:noFill/>
          </a:ln>
        </p:spPr>
        <p:txBody>
          <a:bodyPr anchorCtr="0" anchor="t" bIns="46800" lIns="95275" spcFirstLastPara="1" rIns="95275" wrap="square" tIns="46800">
            <a:noAutofit/>
          </a:bodyPr>
          <a:lstStyle>
            <a:lvl1pPr indent="-228600" lvl="0" marL="457200" marR="0" rtl="0" algn="l">
              <a:spcBef>
                <a:spcPts val="480"/>
              </a:spcBef>
              <a:spcAft>
                <a:spcPts val="0"/>
              </a:spcAft>
              <a:buSzPts val="1400"/>
              <a:buNone/>
              <a:defRPr b="0" i="0" sz="1600" u="none" cap="none" strike="noStrike">
                <a:solidFill>
                  <a:schemeClr val="dk1"/>
                </a:solidFill>
                <a:latin typeface="Arial"/>
                <a:ea typeface="Arial"/>
                <a:cs typeface="Arial"/>
                <a:sym typeface="Arial"/>
              </a:defRPr>
            </a:lvl1pPr>
            <a:lvl2pPr indent="-228600" lvl="1" marL="914400" marR="0" rtl="0" algn="l">
              <a:spcBef>
                <a:spcPts val="480"/>
              </a:spcBef>
              <a:spcAft>
                <a:spcPts val="0"/>
              </a:spcAft>
              <a:buSzPts val="1400"/>
              <a:buNone/>
              <a:defRPr b="0" i="0" sz="1600" u="none" cap="none" strike="noStrike">
                <a:solidFill>
                  <a:schemeClr val="dk1"/>
                </a:solidFill>
                <a:latin typeface="Arial"/>
                <a:ea typeface="Arial"/>
                <a:cs typeface="Arial"/>
                <a:sym typeface="Arial"/>
              </a:defRPr>
            </a:lvl2pPr>
            <a:lvl3pPr indent="-228600" lvl="2" marL="1371600" marR="0" rtl="0" algn="l">
              <a:spcBef>
                <a:spcPts val="480"/>
              </a:spcBef>
              <a:spcAft>
                <a:spcPts val="0"/>
              </a:spcAft>
              <a:buSzPts val="1400"/>
              <a:buNone/>
              <a:defRPr b="0" i="0" sz="1600" u="none" cap="none" strike="noStrike">
                <a:solidFill>
                  <a:schemeClr val="dk1"/>
                </a:solidFill>
                <a:latin typeface="Arial"/>
                <a:ea typeface="Arial"/>
                <a:cs typeface="Arial"/>
                <a:sym typeface="Arial"/>
              </a:defRPr>
            </a:lvl3pPr>
            <a:lvl4pPr indent="-228600" lvl="3" marL="1828800" marR="0" rtl="0" algn="l">
              <a:spcBef>
                <a:spcPts val="480"/>
              </a:spcBef>
              <a:spcAft>
                <a:spcPts val="0"/>
              </a:spcAft>
              <a:buSzPts val="1400"/>
              <a:buNone/>
              <a:defRPr b="0" i="0" sz="1600" u="none" cap="none" strike="noStrike">
                <a:solidFill>
                  <a:schemeClr val="dk1"/>
                </a:solidFill>
                <a:latin typeface="Arial"/>
                <a:ea typeface="Arial"/>
                <a:cs typeface="Arial"/>
                <a:sym typeface="Arial"/>
              </a:defRPr>
            </a:lvl4pPr>
            <a:lvl5pPr indent="-228600" lvl="4" marL="2286000" marR="0" rtl="0" algn="l">
              <a:spcBef>
                <a:spcPts val="480"/>
              </a:spcBef>
              <a:spcAft>
                <a:spcPts val="0"/>
              </a:spcAft>
              <a:buSzPts val="1400"/>
              <a:buNone/>
              <a:defRPr b="0" i="0" sz="16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9pPr>
          </a:lstStyle>
          <a:p/>
        </p:txBody>
      </p:sp>
      <p:sp>
        <p:nvSpPr>
          <p:cNvPr id="4" name="Google Shape;4;n"/>
          <p:cNvSpPr/>
          <p:nvPr>
            <p:ph idx="2" type="sldImg"/>
          </p:nvPr>
        </p:nvSpPr>
        <p:spPr>
          <a:xfrm>
            <a:off x="361950" y="892175"/>
            <a:ext cx="6378575" cy="3589338"/>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
        <p:nvSpPr>
          <p:cNvPr id="5" name="Google Shape;5;n"/>
          <p:cNvSpPr/>
          <p:nvPr/>
        </p:nvSpPr>
        <p:spPr>
          <a:xfrm>
            <a:off x="6616700" y="9804400"/>
            <a:ext cx="411163" cy="314325"/>
          </a:xfrm>
          <a:prstGeom prst="rect">
            <a:avLst/>
          </a:prstGeom>
          <a:noFill/>
          <a:ln>
            <a:noFill/>
          </a:ln>
        </p:spPr>
        <p:txBody>
          <a:bodyPr anchorCtr="0" anchor="ctr" bIns="46800" lIns="95275" spcFirstLastPara="1" rIns="95275" wrap="square" tIns="46800">
            <a:noAutofit/>
          </a:bodyPr>
          <a:lstStyle/>
          <a:p>
            <a:pPr indent="0" lvl="0" marL="0" marR="0" rtl="0" algn="r">
              <a:spcBef>
                <a:spcPts val="0"/>
              </a:spcBef>
              <a:spcAft>
                <a:spcPts val="0"/>
              </a:spcAft>
              <a:buNone/>
            </a:pPr>
            <a:fld id="{00000000-1234-1234-1234-123412341234}" type="slidenum">
              <a:rPr b="0" i="0" lang="en-US" sz="1500" u="none" cap="none" strike="noStrike">
                <a:solidFill>
                  <a:schemeClr val="dk1"/>
                </a:solidFill>
                <a:latin typeface="Times New Roman"/>
                <a:ea typeface="Times New Roman"/>
                <a:cs typeface="Times New Roman"/>
                <a:sym typeface="Times New Roman"/>
              </a:rPr>
              <a:t>‹#›</a:t>
            </a:fld>
            <a:endParaRPr b="0" i="0" sz="15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328da769c65_0_0:notes"/>
          <p:cNvSpPr txBox="1"/>
          <p:nvPr>
            <p:ph idx="1" type="body"/>
          </p:nvPr>
        </p:nvSpPr>
        <p:spPr>
          <a:xfrm>
            <a:off x="709925" y="4861425"/>
            <a:ext cx="5679300" cy="4605600"/>
          </a:xfrm>
          <a:prstGeom prst="rect">
            <a:avLst/>
          </a:prstGeom>
        </p:spPr>
        <p:txBody>
          <a:bodyPr anchorCtr="0" anchor="t" bIns="46800" lIns="95275" spcFirstLastPara="1" rIns="95275" wrap="square" tIns="46800">
            <a:noAutofit/>
          </a:bodyPr>
          <a:lstStyle/>
          <a:p>
            <a:pPr indent="0" lvl="0" marL="0" rtl="0" algn="l">
              <a:spcBef>
                <a:spcPts val="480"/>
              </a:spcBef>
              <a:spcAft>
                <a:spcPts val="0"/>
              </a:spcAft>
              <a:buNone/>
            </a:pPr>
            <a:r>
              <a:t/>
            </a:r>
            <a:endParaRPr/>
          </a:p>
        </p:txBody>
      </p:sp>
      <p:sp>
        <p:nvSpPr>
          <p:cNvPr id="520" name="Google Shape;520;g328da769c65_0_0:notes"/>
          <p:cNvSpPr/>
          <p:nvPr>
            <p:ph idx="2" type="sldImg"/>
          </p:nvPr>
        </p:nvSpPr>
        <p:spPr>
          <a:xfrm>
            <a:off x="1183450" y="767575"/>
            <a:ext cx="4733100" cy="383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329d2f6a223_0_30:notes"/>
          <p:cNvSpPr txBox="1"/>
          <p:nvPr>
            <p:ph idx="1" type="body"/>
          </p:nvPr>
        </p:nvSpPr>
        <p:spPr>
          <a:xfrm>
            <a:off x="946150" y="4860925"/>
            <a:ext cx="5207100" cy="4605300"/>
          </a:xfrm>
          <a:prstGeom prst="rect">
            <a:avLst/>
          </a:prstGeom>
        </p:spPr>
        <p:txBody>
          <a:bodyPr anchorCtr="0" anchor="t" bIns="46800" lIns="95275" spcFirstLastPara="1" rIns="95275" wrap="square" tIns="46800">
            <a:noAutofit/>
          </a:bodyPr>
          <a:lstStyle/>
          <a:p>
            <a:pPr indent="0" lvl="0" marL="0" rtl="0" algn="l">
              <a:spcBef>
                <a:spcPts val="480"/>
              </a:spcBef>
              <a:spcAft>
                <a:spcPts val="0"/>
              </a:spcAft>
              <a:buNone/>
            </a:pPr>
            <a:r>
              <a:t/>
            </a:r>
            <a:endParaRPr/>
          </a:p>
        </p:txBody>
      </p:sp>
      <p:sp>
        <p:nvSpPr>
          <p:cNvPr id="587" name="Google Shape;587;g329d2f6a223_0_30:notes"/>
          <p:cNvSpPr/>
          <p:nvPr>
            <p:ph idx="2" type="sldImg"/>
          </p:nvPr>
        </p:nvSpPr>
        <p:spPr>
          <a:xfrm>
            <a:off x="361950" y="892175"/>
            <a:ext cx="6378600" cy="358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329d2f6a223_0_0:notes"/>
          <p:cNvSpPr txBox="1"/>
          <p:nvPr>
            <p:ph idx="1" type="body"/>
          </p:nvPr>
        </p:nvSpPr>
        <p:spPr>
          <a:xfrm>
            <a:off x="946150" y="4860925"/>
            <a:ext cx="5207100" cy="4605300"/>
          </a:xfrm>
          <a:prstGeom prst="rect">
            <a:avLst/>
          </a:prstGeom>
        </p:spPr>
        <p:txBody>
          <a:bodyPr anchorCtr="0" anchor="t" bIns="46800" lIns="95275" spcFirstLastPara="1" rIns="95275" wrap="square" tIns="46800">
            <a:noAutofit/>
          </a:bodyPr>
          <a:lstStyle/>
          <a:p>
            <a:pPr indent="0" lvl="0" marL="0" rtl="0" algn="l">
              <a:spcBef>
                <a:spcPts val="480"/>
              </a:spcBef>
              <a:spcAft>
                <a:spcPts val="0"/>
              </a:spcAft>
              <a:buNone/>
            </a:pPr>
            <a:r>
              <a:t/>
            </a:r>
            <a:endParaRPr/>
          </a:p>
        </p:txBody>
      </p:sp>
      <p:sp>
        <p:nvSpPr>
          <p:cNvPr id="595" name="Google Shape;595;g329d2f6a223_0_0:notes"/>
          <p:cNvSpPr/>
          <p:nvPr>
            <p:ph idx="2" type="sldImg"/>
          </p:nvPr>
        </p:nvSpPr>
        <p:spPr>
          <a:xfrm>
            <a:off x="361950" y="892175"/>
            <a:ext cx="6378600" cy="358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328da769c65_0_2629:notes"/>
          <p:cNvSpPr txBox="1"/>
          <p:nvPr>
            <p:ph idx="1" type="body"/>
          </p:nvPr>
        </p:nvSpPr>
        <p:spPr>
          <a:xfrm>
            <a:off x="946150" y="4860925"/>
            <a:ext cx="5207100" cy="4605300"/>
          </a:xfrm>
          <a:prstGeom prst="rect">
            <a:avLst/>
          </a:prstGeom>
        </p:spPr>
        <p:txBody>
          <a:bodyPr anchorCtr="0" anchor="t" bIns="46800" lIns="95275" spcFirstLastPara="1" rIns="95275" wrap="square" tIns="46800">
            <a:noAutofit/>
          </a:bodyPr>
          <a:lstStyle/>
          <a:p>
            <a:pPr indent="0" lvl="0" marL="0" rtl="0" algn="l">
              <a:spcBef>
                <a:spcPts val="480"/>
              </a:spcBef>
              <a:spcAft>
                <a:spcPts val="0"/>
              </a:spcAft>
              <a:buNone/>
            </a:pPr>
            <a:r>
              <a:t/>
            </a:r>
            <a:endParaRPr/>
          </a:p>
        </p:txBody>
      </p:sp>
      <p:sp>
        <p:nvSpPr>
          <p:cNvPr id="603" name="Google Shape;603;g328da769c65_0_2629:notes"/>
          <p:cNvSpPr/>
          <p:nvPr>
            <p:ph idx="2" type="sldImg"/>
          </p:nvPr>
        </p:nvSpPr>
        <p:spPr>
          <a:xfrm>
            <a:off x="361950" y="892175"/>
            <a:ext cx="6378600" cy="358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328da769c65_2_22:notes"/>
          <p:cNvSpPr txBox="1"/>
          <p:nvPr>
            <p:ph idx="1" type="body"/>
          </p:nvPr>
        </p:nvSpPr>
        <p:spPr>
          <a:xfrm>
            <a:off x="946150" y="4860925"/>
            <a:ext cx="5207100" cy="4605300"/>
          </a:xfrm>
          <a:prstGeom prst="rect">
            <a:avLst/>
          </a:prstGeom>
        </p:spPr>
        <p:txBody>
          <a:bodyPr anchorCtr="0" anchor="t" bIns="46800" lIns="95275" spcFirstLastPara="1" rIns="95275" wrap="square" tIns="46800">
            <a:noAutofit/>
          </a:bodyPr>
          <a:lstStyle/>
          <a:p>
            <a:pPr indent="0" lvl="0" marL="0" rtl="0" algn="l">
              <a:spcBef>
                <a:spcPts val="480"/>
              </a:spcBef>
              <a:spcAft>
                <a:spcPts val="0"/>
              </a:spcAft>
              <a:buNone/>
            </a:pPr>
            <a:r>
              <a:t/>
            </a:r>
            <a:endParaRPr/>
          </a:p>
        </p:txBody>
      </p:sp>
      <p:sp>
        <p:nvSpPr>
          <p:cNvPr id="611" name="Google Shape;611;g328da769c65_2_22:notes"/>
          <p:cNvSpPr/>
          <p:nvPr>
            <p:ph idx="2" type="sldImg"/>
          </p:nvPr>
        </p:nvSpPr>
        <p:spPr>
          <a:xfrm>
            <a:off x="361950" y="892175"/>
            <a:ext cx="6378600" cy="358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328da769c65_2_16:notes"/>
          <p:cNvSpPr txBox="1"/>
          <p:nvPr>
            <p:ph idx="1" type="body"/>
          </p:nvPr>
        </p:nvSpPr>
        <p:spPr>
          <a:xfrm>
            <a:off x="946150" y="4860925"/>
            <a:ext cx="5207100" cy="4605300"/>
          </a:xfrm>
          <a:prstGeom prst="rect">
            <a:avLst/>
          </a:prstGeom>
        </p:spPr>
        <p:txBody>
          <a:bodyPr anchorCtr="0" anchor="t" bIns="46800" lIns="95275" spcFirstLastPara="1" rIns="95275" wrap="square" tIns="46800">
            <a:noAutofit/>
          </a:bodyPr>
          <a:lstStyle/>
          <a:p>
            <a:pPr indent="0" lvl="0" marL="0" rtl="0" algn="l">
              <a:spcBef>
                <a:spcPts val="480"/>
              </a:spcBef>
              <a:spcAft>
                <a:spcPts val="0"/>
              </a:spcAft>
              <a:buNone/>
            </a:pPr>
            <a:r>
              <a:t/>
            </a:r>
            <a:endParaRPr/>
          </a:p>
        </p:txBody>
      </p:sp>
      <p:sp>
        <p:nvSpPr>
          <p:cNvPr id="619" name="Google Shape;619;g328da769c65_2_16:notes"/>
          <p:cNvSpPr/>
          <p:nvPr>
            <p:ph idx="2" type="sldImg"/>
          </p:nvPr>
        </p:nvSpPr>
        <p:spPr>
          <a:xfrm>
            <a:off x="361950" y="892175"/>
            <a:ext cx="6378600" cy="358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328da769c65_2_7:notes"/>
          <p:cNvSpPr txBox="1"/>
          <p:nvPr>
            <p:ph idx="1" type="body"/>
          </p:nvPr>
        </p:nvSpPr>
        <p:spPr>
          <a:xfrm>
            <a:off x="946150" y="4860925"/>
            <a:ext cx="5207100" cy="4605300"/>
          </a:xfrm>
          <a:prstGeom prst="rect">
            <a:avLst/>
          </a:prstGeom>
        </p:spPr>
        <p:txBody>
          <a:bodyPr anchorCtr="0" anchor="t" bIns="46800" lIns="95275" spcFirstLastPara="1" rIns="95275" wrap="square" tIns="46800">
            <a:noAutofit/>
          </a:bodyPr>
          <a:lstStyle/>
          <a:p>
            <a:pPr indent="0" lvl="0" marL="0" rtl="0" algn="l">
              <a:spcBef>
                <a:spcPts val="480"/>
              </a:spcBef>
              <a:spcAft>
                <a:spcPts val="0"/>
              </a:spcAft>
              <a:buNone/>
            </a:pPr>
            <a:r>
              <a:t/>
            </a:r>
            <a:endParaRPr/>
          </a:p>
        </p:txBody>
      </p:sp>
      <p:sp>
        <p:nvSpPr>
          <p:cNvPr id="626" name="Google Shape;626;g328da769c65_2_7:notes"/>
          <p:cNvSpPr/>
          <p:nvPr>
            <p:ph idx="2" type="sldImg"/>
          </p:nvPr>
        </p:nvSpPr>
        <p:spPr>
          <a:xfrm>
            <a:off x="361950" y="892175"/>
            <a:ext cx="6378600" cy="358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328da769c65_2_0:notes"/>
          <p:cNvSpPr txBox="1"/>
          <p:nvPr>
            <p:ph idx="1" type="body"/>
          </p:nvPr>
        </p:nvSpPr>
        <p:spPr>
          <a:xfrm>
            <a:off x="946150" y="4860925"/>
            <a:ext cx="5207100" cy="4605300"/>
          </a:xfrm>
          <a:prstGeom prst="rect">
            <a:avLst/>
          </a:prstGeom>
        </p:spPr>
        <p:txBody>
          <a:bodyPr anchorCtr="0" anchor="t" bIns="46800" lIns="95275" spcFirstLastPara="1" rIns="95275" wrap="square" tIns="46800">
            <a:noAutofit/>
          </a:bodyPr>
          <a:lstStyle/>
          <a:p>
            <a:pPr indent="0" lvl="0" marL="0" rtl="0" algn="l">
              <a:spcBef>
                <a:spcPts val="480"/>
              </a:spcBef>
              <a:spcAft>
                <a:spcPts val="0"/>
              </a:spcAft>
              <a:buNone/>
            </a:pPr>
            <a:r>
              <a:t/>
            </a:r>
            <a:endParaRPr/>
          </a:p>
        </p:txBody>
      </p:sp>
      <p:sp>
        <p:nvSpPr>
          <p:cNvPr id="634" name="Google Shape;634;g328da769c65_2_0:notes"/>
          <p:cNvSpPr/>
          <p:nvPr>
            <p:ph idx="2" type="sldImg"/>
          </p:nvPr>
        </p:nvSpPr>
        <p:spPr>
          <a:xfrm>
            <a:off x="361950" y="892175"/>
            <a:ext cx="6378600" cy="358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2121734cf39_2_5:notes"/>
          <p:cNvSpPr txBox="1"/>
          <p:nvPr>
            <p:ph idx="1" type="body"/>
          </p:nvPr>
        </p:nvSpPr>
        <p:spPr>
          <a:xfrm>
            <a:off x="946150" y="4860925"/>
            <a:ext cx="5207100" cy="4605300"/>
          </a:xfrm>
          <a:prstGeom prst="rect">
            <a:avLst/>
          </a:prstGeom>
        </p:spPr>
        <p:txBody>
          <a:bodyPr anchorCtr="0" anchor="t" bIns="46800" lIns="95275" spcFirstLastPara="1" rIns="95275" wrap="square" tIns="46800">
            <a:noAutofit/>
          </a:bodyPr>
          <a:lstStyle/>
          <a:p>
            <a:pPr indent="0" lvl="0" marL="0" rtl="0" algn="l">
              <a:spcBef>
                <a:spcPts val="480"/>
              </a:spcBef>
              <a:spcAft>
                <a:spcPts val="0"/>
              </a:spcAft>
              <a:buNone/>
            </a:pPr>
            <a:r>
              <a:t/>
            </a:r>
            <a:endParaRPr/>
          </a:p>
        </p:txBody>
      </p:sp>
      <p:sp>
        <p:nvSpPr>
          <p:cNvPr id="642" name="Google Shape;642;g2121734cf39_2_5:notes"/>
          <p:cNvSpPr/>
          <p:nvPr>
            <p:ph idx="2" type="sldImg"/>
          </p:nvPr>
        </p:nvSpPr>
        <p:spPr>
          <a:xfrm>
            <a:off x="361950" y="892175"/>
            <a:ext cx="6378600" cy="358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328da769c65_0_524:notes"/>
          <p:cNvSpPr txBox="1"/>
          <p:nvPr>
            <p:ph idx="1" type="body"/>
          </p:nvPr>
        </p:nvSpPr>
        <p:spPr>
          <a:xfrm>
            <a:off x="946150" y="4860925"/>
            <a:ext cx="5207100" cy="4605300"/>
          </a:xfrm>
          <a:prstGeom prst="rect">
            <a:avLst/>
          </a:prstGeom>
        </p:spPr>
        <p:txBody>
          <a:bodyPr anchorCtr="0" anchor="t" bIns="46800" lIns="95275" spcFirstLastPara="1" rIns="95275" wrap="square" tIns="46800">
            <a:noAutofit/>
          </a:bodyPr>
          <a:lstStyle/>
          <a:p>
            <a:pPr indent="0" lvl="0" marL="0" rtl="0" algn="l">
              <a:spcBef>
                <a:spcPts val="480"/>
              </a:spcBef>
              <a:spcAft>
                <a:spcPts val="0"/>
              </a:spcAft>
              <a:buNone/>
            </a:pPr>
            <a:r>
              <a:t/>
            </a:r>
            <a:endParaRPr/>
          </a:p>
        </p:txBody>
      </p:sp>
      <p:sp>
        <p:nvSpPr>
          <p:cNvPr id="527" name="Google Shape;527;g328da769c65_0_524:notes"/>
          <p:cNvSpPr/>
          <p:nvPr>
            <p:ph idx="2" type="sldImg"/>
          </p:nvPr>
        </p:nvSpPr>
        <p:spPr>
          <a:xfrm>
            <a:off x="361950" y="892175"/>
            <a:ext cx="6378600" cy="358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328da769c65_0_1048:notes"/>
          <p:cNvSpPr txBox="1"/>
          <p:nvPr>
            <p:ph idx="1" type="body"/>
          </p:nvPr>
        </p:nvSpPr>
        <p:spPr>
          <a:xfrm>
            <a:off x="946150" y="4860925"/>
            <a:ext cx="5207100" cy="4605300"/>
          </a:xfrm>
          <a:prstGeom prst="rect">
            <a:avLst/>
          </a:prstGeom>
        </p:spPr>
        <p:txBody>
          <a:bodyPr anchorCtr="0" anchor="t" bIns="46800" lIns="95275" spcFirstLastPara="1" rIns="95275" wrap="square" tIns="46800">
            <a:noAutofit/>
          </a:bodyPr>
          <a:lstStyle/>
          <a:p>
            <a:pPr indent="0" lvl="0" marL="0" rtl="0" algn="l">
              <a:spcBef>
                <a:spcPts val="480"/>
              </a:spcBef>
              <a:spcAft>
                <a:spcPts val="0"/>
              </a:spcAft>
              <a:buNone/>
            </a:pPr>
            <a:r>
              <a:t/>
            </a:r>
            <a:endParaRPr/>
          </a:p>
        </p:txBody>
      </p:sp>
      <p:sp>
        <p:nvSpPr>
          <p:cNvPr id="535" name="Google Shape;535;g328da769c65_0_1048:notes"/>
          <p:cNvSpPr/>
          <p:nvPr>
            <p:ph idx="2" type="sldImg"/>
          </p:nvPr>
        </p:nvSpPr>
        <p:spPr>
          <a:xfrm>
            <a:off x="361950" y="892175"/>
            <a:ext cx="6378600" cy="358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328da769c65_4_0:notes"/>
          <p:cNvSpPr txBox="1"/>
          <p:nvPr>
            <p:ph idx="1" type="body"/>
          </p:nvPr>
        </p:nvSpPr>
        <p:spPr>
          <a:xfrm>
            <a:off x="946150" y="4860925"/>
            <a:ext cx="5207100" cy="4605300"/>
          </a:xfrm>
          <a:prstGeom prst="rect">
            <a:avLst/>
          </a:prstGeom>
        </p:spPr>
        <p:txBody>
          <a:bodyPr anchorCtr="0" anchor="t" bIns="46800" lIns="95275" spcFirstLastPara="1" rIns="95275" wrap="square" tIns="46800">
            <a:noAutofit/>
          </a:bodyPr>
          <a:lstStyle/>
          <a:p>
            <a:pPr indent="0" lvl="0" marL="0" rtl="0" algn="l">
              <a:spcBef>
                <a:spcPts val="480"/>
              </a:spcBef>
              <a:spcAft>
                <a:spcPts val="0"/>
              </a:spcAft>
              <a:buNone/>
            </a:pPr>
            <a:r>
              <a:t/>
            </a:r>
            <a:endParaRPr/>
          </a:p>
        </p:txBody>
      </p:sp>
      <p:sp>
        <p:nvSpPr>
          <p:cNvPr id="542" name="Google Shape;542;g328da769c65_4_0:notes"/>
          <p:cNvSpPr/>
          <p:nvPr>
            <p:ph idx="2" type="sldImg"/>
          </p:nvPr>
        </p:nvSpPr>
        <p:spPr>
          <a:xfrm>
            <a:off x="361950" y="892175"/>
            <a:ext cx="6378600" cy="358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328da769c65_0_1311:notes"/>
          <p:cNvSpPr txBox="1"/>
          <p:nvPr>
            <p:ph idx="1" type="body"/>
          </p:nvPr>
        </p:nvSpPr>
        <p:spPr>
          <a:xfrm>
            <a:off x="946150" y="4860925"/>
            <a:ext cx="5207100" cy="4605300"/>
          </a:xfrm>
          <a:prstGeom prst="rect">
            <a:avLst/>
          </a:prstGeom>
        </p:spPr>
        <p:txBody>
          <a:bodyPr anchorCtr="0" anchor="t" bIns="46800" lIns="95275" spcFirstLastPara="1" rIns="95275" wrap="square" tIns="46800">
            <a:noAutofit/>
          </a:bodyPr>
          <a:lstStyle/>
          <a:p>
            <a:pPr indent="0" lvl="0" marL="0" rtl="0" algn="l">
              <a:spcBef>
                <a:spcPts val="480"/>
              </a:spcBef>
              <a:spcAft>
                <a:spcPts val="0"/>
              </a:spcAft>
              <a:buNone/>
            </a:pPr>
            <a:r>
              <a:t/>
            </a:r>
            <a:endParaRPr/>
          </a:p>
        </p:txBody>
      </p:sp>
      <p:sp>
        <p:nvSpPr>
          <p:cNvPr id="549" name="Google Shape;549;g328da769c65_0_1311:notes"/>
          <p:cNvSpPr/>
          <p:nvPr>
            <p:ph idx="2" type="sldImg"/>
          </p:nvPr>
        </p:nvSpPr>
        <p:spPr>
          <a:xfrm>
            <a:off x="361950" y="892175"/>
            <a:ext cx="6378600" cy="358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328da769c65_0_1835:notes"/>
          <p:cNvSpPr txBox="1"/>
          <p:nvPr>
            <p:ph idx="1" type="body"/>
          </p:nvPr>
        </p:nvSpPr>
        <p:spPr>
          <a:xfrm>
            <a:off x="946150" y="4860925"/>
            <a:ext cx="5207100" cy="4605300"/>
          </a:xfrm>
          <a:prstGeom prst="rect">
            <a:avLst/>
          </a:prstGeom>
        </p:spPr>
        <p:txBody>
          <a:bodyPr anchorCtr="0" anchor="t" bIns="46800" lIns="95275" spcFirstLastPara="1" rIns="95275" wrap="square" tIns="46800">
            <a:noAutofit/>
          </a:bodyPr>
          <a:lstStyle/>
          <a:p>
            <a:pPr indent="0" lvl="0" marL="0" rtl="0" algn="l">
              <a:spcBef>
                <a:spcPts val="480"/>
              </a:spcBef>
              <a:spcAft>
                <a:spcPts val="0"/>
              </a:spcAft>
              <a:buNone/>
            </a:pPr>
            <a:r>
              <a:t/>
            </a:r>
            <a:endParaRPr/>
          </a:p>
        </p:txBody>
      </p:sp>
      <p:sp>
        <p:nvSpPr>
          <p:cNvPr id="556" name="Google Shape;556;g328da769c65_0_1835:notes"/>
          <p:cNvSpPr/>
          <p:nvPr>
            <p:ph idx="2" type="sldImg"/>
          </p:nvPr>
        </p:nvSpPr>
        <p:spPr>
          <a:xfrm>
            <a:off x="361950" y="892175"/>
            <a:ext cx="6378600" cy="358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328da769c65_0_1842:notes"/>
          <p:cNvSpPr txBox="1"/>
          <p:nvPr>
            <p:ph idx="1" type="body"/>
          </p:nvPr>
        </p:nvSpPr>
        <p:spPr>
          <a:xfrm>
            <a:off x="946150" y="4860925"/>
            <a:ext cx="5207100" cy="4605300"/>
          </a:xfrm>
          <a:prstGeom prst="rect">
            <a:avLst/>
          </a:prstGeom>
        </p:spPr>
        <p:txBody>
          <a:bodyPr anchorCtr="0" anchor="t" bIns="46800" lIns="95275" spcFirstLastPara="1" rIns="95275" wrap="square" tIns="46800">
            <a:noAutofit/>
          </a:bodyPr>
          <a:lstStyle/>
          <a:p>
            <a:pPr indent="0" lvl="0" marL="0" rtl="0" algn="l">
              <a:spcBef>
                <a:spcPts val="480"/>
              </a:spcBef>
              <a:spcAft>
                <a:spcPts val="0"/>
              </a:spcAft>
              <a:buNone/>
            </a:pPr>
            <a:r>
              <a:t/>
            </a:r>
            <a:endParaRPr/>
          </a:p>
        </p:txBody>
      </p:sp>
      <p:sp>
        <p:nvSpPr>
          <p:cNvPr id="564" name="Google Shape;564;g328da769c65_0_1842:notes"/>
          <p:cNvSpPr/>
          <p:nvPr>
            <p:ph idx="2" type="sldImg"/>
          </p:nvPr>
        </p:nvSpPr>
        <p:spPr>
          <a:xfrm>
            <a:off x="361950" y="892175"/>
            <a:ext cx="6378600" cy="358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328da769c65_0_2367:notes"/>
          <p:cNvSpPr txBox="1"/>
          <p:nvPr>
            <p:ph idx="1" type="body"/>
          </p:nvPr>
        </p:nvSpPr>
        <p:spPr>
          <a:xfrm>
            <a:off x="946150" y="4860925"/>
            <a:ext cx="5207100" cy="4605300"/>
          </a:xfrm>
          <a:prstGeom prst="rect">
            <a:avLst/>
          </a:prstGeom>
        </p:spPr>
        <p:txBody>
          <a:bodyPr anchorCtr="0" anchor="t" bIns="46800" lIns="95275" spcFirstLastPara="1" rIns="95275" wrap="square" tIns="46800">
            <a:noAutofit/>
          </a:bodyPr>
          <a:lstStyle/>
          <a:p>
            <a:pPr indent="0" lvl="0" marL="0" rtl="0" algn="l">
              <a:spcBef>
                <a:spcPts val="480"/>
              </a:spcBef>
              <a:spcAft>
                <a:spcPts val="0"/>
              </a:spcAft>
              <a:buNone/>
            </a:pPr>
            <a:r>
              <a:t/>
            </a:r>
            <a:endParaRPr/>
          </a:p>
        </p:txBody>
      </p:sp>
      <p:sp>
        <p:nvSpPr>
          <p:cNvPr id="572" name="Google Shape;572;g328da769c65_0_2367:notes"/>
          <p:cNvSpPr/>
          <p:nvPr>
            <p:ph idx="2" type="sldImg"/>
          </p:nvPr>
        </p:nvSpPr>
        <p:spPr>
          <a:xfrm>
            <a:off x="361950" y="892175"/>
            <a:ext cx="6378600" cy="358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329d2f6a223_0_7:notes"/>
          <p:cNvSpPr txBox="1"/>
          <p:nvPr>
            <p:ph idx="1" type="body"/>
          </p:nvPr>
        </p:nvSpPr>
        <p:spPr>
          <a:xfrm>
            <a:off x="946150" y="4860925"/>
            <a:ext cx="5207100" cy="4605300"/>
          </a:xfrm>
          <a:prstGeom prst="rect">
            <a:avLst/>
          </a:prstGeom>
        </p:spPr>
        <p:txBody>
          <a:bodyPr anchorCtr="0" anchor="t" bIns="46800" lIns="95275" spcFirstLastPara="1" rIns="95275" wrap="square" tIns="46800">
            <a:noAutofit/>
          </a:bodyPr>
          <a:lstStyle/>
          <a:p>
            <a:pPr indent="0" lvl="0" marL="0" rtl="0" algn="l">
              <a:spcBef>
                <a:spcPts val="480"/>
              </a:spcBef>
              <a:spcAft>
                <a:spcPts val="0"/>
              </a:spcAft>
              <a:buNone/>
            </a:pPr>
            <a:r>
              <a:t/>
            </a:r>
            <a:endParaRPr/>
          </a:p>
        </p:txBody>
      </p:sp>
      <p:sp>
        <p:nvSpPr>
          <p:cNvPr id="579" name="Google Shape;579;g329d2f6a223_0_7:notes"/>
          <p:cNvSpPr/>
          <p:nvPr>
            <p:ph idx="2" type="sldImg"/>
          </p:nvPr>
        </p:nvSpPr>
        <p:spPr>
          <a:xfrm>
            <a:off x="361950" y="892175"/>
            <a:ext cx="6378600" cy="3589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23" name="Shape 23"/>
        <p:cNvGrpSpPr/>
        <p:nvPr/>
      </p:nvGrpSpPr>
      <p:grpSpPr>
        <a:xfrm>
          <a:off x="0" y="0"/>
          <a:ext cx="0" cy="0"/>
          <a:chOff x="0" y="0"/>
          <a:chExt cx="0" cy="0"/>
        </a:xfrm>
      </p:grpSpPr>
      <p:grpSp>
        <p:nvGrpSpPr>
          <p:cNvPr id="24" name="Google Shape;24;p2"/>
          <p:cNvGrpSpPr/>
          <p:nvPr/>
        </p:nvGrpSpPr>
        <p:grpSpPr>
          <a:xfrm>
            <a:off x="11665361" y="610763"/>
            <a:ext cx="319841" cy="5627344"/>
            <a:chOff x="5475" y="54"/>
            <a:chExt cx="216" cy="3856"/>
          </a:xfrm>
        </p:grpSpPr>
        <p:sp>
          <p:nvSpPr>
            <p:cNvPr id="25" name="Google Shape;25;p2"/>
            <p:cNvSpPr/>
            <p:nvPr/>
          </p:nvSpPr>
          <p:spPr>
            <a:xfrm>
              <a:off x="5633" y="530"/>
              <a:ext cx="54"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6" name="Google Shape;26;p2"/>
            <p:cNvSpPr/>
            <p:nvPr/>
          </p:nvSpPr>
          <p:spPr>
            <a:xfrm>
              <a:off x="5527" y="530"/>
              <a:ext cx="54"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7" name="Google Shape;27;p2"/>
            <p:cNvSpPr/>
            <p:nvPr/>
          </p:nvSpPr>
          <p:spPr>
            <a:xfrm>
              <a:off x="5633" y="582"/>
              <a:ext cx="54" cy="53"/>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8" name="Google Shape;28;p2"/>
            <p:cNvSpPr/>
            <p:nvPr/>
          </p:nvSpPr>
          <p:spPr>
            <a:xfrm>
              <a:off x="5475" y="582"/>
              <a:ext cx="52" cy="53"/>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9" name="Google Shape;29;p2"/>
            <p:cNvSpPr/>
            <p:nvPr/>
          </p:nvSpPr>
          <p:spPr>
            <a:xfrm>
              <a:off x="5633" y="635"/>
              <a:ext cx="54" cy="53"/>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0" name="Google Shape;30;p2"/>
            <p:cNvSpPr/>
            <p:nvPr/>
          </p:nvSpPr>
          <p:spPr>
            <a:xfrm>
              <a:off x="5581" y="635"/>
              <a:ext cx="52" cy="53"/>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1" name="Google Shape;31;p2"/>
            <p:cNvSpPr/>
            <p:nvPr/>
          </p:nvSpPr>
          <p:spPr>
            <a:xfrm>
              <a:off x="5633" y="688"/>
              <a:ext cx="54" cy="53"/>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2" name="Google Shape;32;p2"/>
            <p:cNvSpPr/>
            <p:nvPr/>
          </p:nvSpPr>
          <p:spPr>
            <a:xfrm>
              <a:off x="5581" y="582"/>
              <a:ext cx="52" cy="53"/>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3" name="Google Shape;33;p2"/>
            <p:cNvSpPr/>
            <p:nvPr/>
          </p:nvSpPr>
          <p:spPr>
            <a:xfrm>
              <a:off x="5527" y="688"/>
              <a:ext cx="54" cy="53"/>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 name="Google Shape;34;p2"/>
            <p:cNvSpPr/>
            <p:nvPr/>
          </p:nvSpPr>
          <p:spPr>
            <a:xfrm>
              <a:off x="5475" y="688"/>
              <a:ext cx="52" cy="53"/>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5" name="Google Shape;35;p2"/>
            <p:cNvSpPr/>
            <p:nvPr/>
          </p:nvSpPr>
          <p:spPr>
            <a:xfrm>
              <a:off x="5633" y="741"/>
              <a:ext cx="54"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6" name="Google Shape;36;p2"/>
            <p:cNvSpPr/>
            <p:nvPr/>
          </p:nvSpPr>
          <p:spPr>
            <a:xfrm>
              <a:off x="5581" y="741"/>
              <a:ext cx="52" cy="52"/>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7" name="Google Shape;37;p2"/>
            <p:cNvSpPr/>
            <p:nvPr/>
          </p:nvSpPr>
          <p:spPr>
            <a:xfrm>
              <a:off x="5527" y="793"/>
              <a:ext cx="54" cy="54"/>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8" name="Google Shape;38;p2"/>
            <p:cNvSpPr/>
            <p:nvPr/>
          </p:nvSpPr>
          <p:spPr>
            <a:xfrm>
              <a:off x="5633" y="793"/>
              <a:ext cx="54" cy="54"/>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9" name="Google Shape;39;p2"/>
            <p:cNvSpPr/>
            <p:nvPr/>
          </p:nvSpPr>
          <p:spPr>
            <a:xfrm>
              <a:off x="5633" y="847"/>
              <a:ext cx="54"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0" name="Google Shape;40;p2"/>
            <p:cNvSpPr/>
            <p:nvPr/>
          </p:nvSpPr>
          <p:spPr>
            <a:xfrm>
              <a:off x="5581" y="847"/>
              <a:ext cx="52"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1" name="Google Shape;41;p2"/>
            <p:cNvSpPr/>
            <p:nvPr/>
          </p:nvSpPr>
          <p:spPr>
            <a:xfrm>
              <a:off x="5475" y="847"/>
              <a:ext cx="52"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2" name="Google Shape;42;p2"/>
            <p:cNvSpPr/>
            <p:nvPr/>
          </p:nvSpPr>
          <p:spPr>
            <a:xfrm>
              <a:off x="5633" y="899"/>
              <a:ext cx="54" cy="54"/>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3" name="Google Shape;43;p2"/>
            <p:cNvSpPr/>
            <p:nvPr/>
          </p:nvSpPr>
          <p:spPr>
            <a:xfrm>
              <a:off x="5581" y="899"/>
              <a:ext cx="52" cy="54"/>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4" name="Google Shape;44;p2"/>
            <p:cNvSpPr/>
            <p:nvPr/>
          </p:nvSpPr>
          <p:spPr>
            <a:xfrm>
              <a:off x="5527" y="899"/>
              <a:ext cx="54" cy="54"/>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5" name="Google Shape;45;p2"/>
            <p:cNvSpPr/>
            <p:nvPr/>
          </p:nvSpPr>
          <p:spPr>
            <a:xfrm>
              <a:off x="5633" y="953"/>
              <a:ext cx="54"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6" name="Google Shape;46;p2"/>
            <p:cNvSpPr/>
            <p:nvPr/>
          </p:nvSpPr>
          <p:spPr>
            <a:xfrm>
              <a:off x="5581" y="953"/>
              <a:ext cx="52" cy="52"/>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7" name="Google Shape;47;p2"/>
            <p:cNvSpPr/>
            <p:nvPr/>
          </p:nvSpPr>
          <p:spPr>
            <a:xfrm>
              <a:off x="5475" y="953"/>
              <a:ext cx="52"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8" name="Google Shape;48;p2"/>
            <p:cNvSpPr/>
            <p:nvPr/>
          </p:nvSpPr>
          <p:spPr>
            <a:xfrm>
              <a:off x="5633" y="1005"/>
              <a:ext cx="54" cy="52"/>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9" name="Google Shape;49;p2"/>
            <p:cNvSpPr/>
            <p:nvPr/>
          </p:nvSpPr>
          <p:spPr>
            <a:xfrm>
              <a:off x="5527" y="1005"/>
              <a:ext cx="54"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0" name="Google Shape;50;p2"/>
            <p:cNvSpPr/>
            <p:nvPr/>
          </p:nvSpPr>
          <p:spPr>
            <a:xfrm>
              <a:off x="5633" y="1057"/>
              <a:ext cx="54" cy="54"/>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1" name="Google Shape;51;p2"/>
            <p:cNvSpPr/>
            <p:nvPr/>
          </p:nvSpPr>
          <p:spPr>
            <a:xfrm>
              <a:off x="5581" y="1057"/>
              <a:ext cx="52" cy="54"/>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2" name="Google Shape;52;p2"/>
            <p:cNvSpPr/>
            <p:nvPr/>
          </p:nvSpPr>
          <p:spPr>
            <a:xfrm>
              <a:off x="5475" y="1057"/>
              <a:ext cx="52" cy="54"/>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3" name="Google Shape;53;p2"/>
            <p:cNvSpPr/>
            <p:nvPr/>
          </p:nvSpPr>
          <p:spPr>
            <a:xfrm>
              <a:off x="5633" y="1111"/>
              <a:ext cx="54" cy="52"/>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4" name="Google Shape;54;p2"/>
            <p:cNvSpPr/>
            <p:nvPr/>
          </p:nvSpPr>
          <p:spPr>
            <a:xfrm>
              <a:off x="5581" y="1111"/>
              <a:ext cx="52"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5" name="Google Shape;55;p2"/>
            <p:cNvSpPr/>
            <p:nvPr/>
          </p:nvSpPr>
          <p:spPr>
            <a:xfrm>
              <a:off x="5633" y="1163"/>
              <a:ext cx="54" cy="54"/>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6" name="Google Shape;56;p2"/>
            <p:cNvSpPr/>
            <p:nvPr/>
          </p:nvSpPr>
          <p:spPr>
            <a:xfrm>
              <a:off x="5527" y="1163"/>
              <a:ext cx="54" cy="54"/>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7" name="Google Shape;57;p2"/>
            <p:cNvSpPr/>
            <p:nvPr/>
          </p:nvSpPr>
          <p:spPr>
            <a:xfrm>
              <a:off x="5633" y="1217"/>
              <a:ext cx="54"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8" name="Google Shape;58;p2"/>
            <p:cNvSpPr/>
            <p:nvPr/>
          </p:nvSpPr>
          <p:spPr>
            <a:xfrm>
              <a:off x="5581" y="1217"/>
              <a:ext cx="52" cy="52"/>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9" name="Google Shape;59;p2"/>
            <p:cNvSpPr/>
            <p:nvPr/>
          </p:nvSpPr>
          <p:spPr>
            <a:xfrm>
              <a:off x="5527" y="1217"/>
              <a:ext cx="54"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0" name="Google Shape;60;p2"/>
            <p:cNvSpPr/>
            <p:nvPr/>
          </p:nvSpPr>
          <p:spPr>
            <a:xfrm>
              <a:off x="5633" y="1269"/>
              <a:ext cx="54" cy="54"/>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1" name="Google Shape;61;p2"/>
            <p:cNvSpPr/>
            <p:nvPr/>
          </p:nvSpPr>
          <p:spPr>
            <a:xfrm>
              <a:off x="5581" y="1269"/>
              <a:ext cx="52" cy="54"/>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2" name="Google Shape;62;p2"/>
            <p:cNvSpPr/>
            <p:nvPr/>
          </p:nvSpPr>
          <p:spPr>
            <a:xfrm>
              <a:off x="5475" y="1269"/>
              <a:ext cx="52" cy="54"/>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3" name="Google Shape;63;p2"/>
            <p:cNvSpPr/>
            <p:nvPr/>
          </p:nvSpPr>
          <p:spPr>
            <a:xfrm>
              <a:off x="5633" y="1323"/>
              <a:ext cx="54"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4" name="Google Shape;64;p2"/>
            <p:cNvSpPr/>
            <p:nvPr/>
          </p:nvSpPr>
          <p:spPr>
            <a:xfrm>
              <a:off x="5527" y="1323"/>
              <a:ext cx="54" cy="52"/>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5" name="Google Shape;65;p2"/>
            <p:cNvSpPr/>
            <p:nvPr/>
          </p:nvSpPr>
          <p:spPr>
            <a:xfrm>
              <a:off x="5633" y="1375"/>
              <a:ext cx="54"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6" name="Google Shape;66;p2"/>
            <p:cNvSpPr/>
            <p:nvPr/>
          </p:nvSpPr>
          <p:spPr>
            <a:xfrm>
              <a:off x="5581" y="1375"/>
              <a:ext cx="52" cy="52"/>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7" name="Google Shape;67;p2"/>
            <p:cNvSpPr/>
            <p:nvPr/>
          </p:nvSpPr>
          <p:spPr>
            <a:xfrm>
              <a:off x="5527" y="1375"/>
              <a:ext cx="54"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8" name="Google Shape;68;p2"/>
            <p:cNvSpPr/>
            <p:nvPr/>
          </p:nvSpPr>
          <p:spPr>
            <a:xfrm>
              <a:off x="5633" y="1427"/>
              <a:ext cx="54" cy="54"/>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9" name="Google Shape;69;p2"/>
            <p:cNvSpPr/>
            <p:nvPr/>
          </p:nvSpPr>
          <p:spPr>
            <a:xfrm>
              <a:off x="5581" y="1427"/>
              <a:ext cx="52" cy="54"/>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70" name="Google Shape;70;p2"/>
            <p:cNvSpPr/>
            <p:nvPr/>
          </p:nvSpPr>
          <p:spPr>
            <a:xfrm>
              <a:off x="5633" y="1481"/>
              <a:ext cx="54"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71" name="Google Shape;71;p2"/>
            <p:cNvSpPr/>
            <p:nvPr/>
          </p:nvSpPr>
          <p:spPr>
            <a:xfrm>
              <a:off x="5581" y="1481"/>
              <a:ext cx="52" cy="52"/>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72" name="Google Shape;72;p2"/>
            <p:cNvSpPr/>
            <p:nvPr/>
          </p:nvSpPr>
          <p:spPr>
            <a:xfrm>
              <a:off x="5527" y="1481"/>
              <a:ext cx="54"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73" name="Google Shape;73;p2"/>
            <p:cNvSpPr/>
            <p:nvPr/>
          </p:nvSpPr>
          <p:spPr>
            <a:xfrm>
              <a:off x="5633" y="1533"/>
              <a:ext cx="54" cy="53"/>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74" name="Google Shape;74;p2"/>
            <p:cNvSpPr/>
            <p:nvPr/>
          </p:nvSpPr>
          <p:spPr>
            <a:xfrm>
              <a:off x="5475" y="1533"/>
              <a:ext cx="52" cy="53"/>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75" name="Google Shape;75;p2"/>
            <p:cNvSpPr/>
            <p:nvPr/>
          </p:nvSpPr>
          <p:spPr>
            <a:xfrm>
              <a:off x="5633" y="1586"/>
              <a:ext cx="54" cy="53"/>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76" name="Google Shape;76;p2"/>
            <p:cNvSpPr/>
            <p:nvPr/>
          </p:nvSpPr>
          <p:spPr>
            <a:xfrm>
              <a:off x="5581" y="1586"/>
              <a:ext cx="52" cy="53"/>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77" name="Google Shape;77;p2"/>
            <p:cNvSpPr/>
            <p:nvPr/>
          </p:nvSpPr>
          <p:spPr>
            <a:xfrm>
              <a:off x="5527" y="1586"/>
              <a:ext cx="54" cy="53"/>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78" name="Google Shape;78;p2"/>
            <p:cNvSpPr/>
            <p:nvPr/>
          </p:nvSpPr>
          <p:spPr>
            <a:xfrm>
              <a:off x="5633" y="1639"/>
              <a:ext cx="54" cy="53"/>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79" name="Google Shape;79;p2"/>
            <p:cNvSpPr/>
            <p:nvPr/>
          </p:nvSpPr>
          <p:spPr>
            <a:xfrm>
              <a:off x="5633" y="1692"/>
              <a:ext cx="54"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80" name="Google Shape;80;p2"/>
            <p:cNvSpPr/>
            <p:nvPr/>
          </p:nvSpPr>
          <p:spPr>
            <a:xfrm>
              <a:off x="5581" y="1692"/>
              <a:ext cx="52" cy="52"/>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81" name="Google Shape;81;p2"/>
            <p:cNvSpPr/>
            <p:nvPr/>
          </p:nvSpPr>
          <p:spPr>
            <a:xfrm>
              <a:off x="5527" y="1692"/>
              <a:ext cx="54"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82" name="Google Shape;82;p2"/>
            <p:cNvSpPr/>
            <p:nvPr/>
          </p:nvSpPr>
          <p:spPr>
            <a:xfrm>
              <a:off x="5633" y="1744"/>
              <a:ext cx="54" cy="54"/>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83" name="Google Shape;83;p2"/>
            <p:cNvSpPr/>
            <p:nvPr/>
          </p:nvSpPr>
          <p:spPr>
            <a:xfrm>
              <a:off x="5581" y="1744"/>
              <a:ext cx="52" cy="54"/>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84" name="Google Shape;84;p2"/>
            <p:cNvSpPr/>
            <p:nvPr/>
          </p:nvSpPr>
          <p:spPr>
            <a:xfrm>
              <a:off x="5527" y="1744"/>
              <a:ext cx="54" cy="54"/>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85" name="Google Shape;85;p2"/>
            <p:cNvSpPr/>
            <p:nvPr/>
          </p:nvSpPr>
          <p:spPr>
            <a:xfrm>
              <a:off x="5633" y="1798"/>
              <a:ext cx="54" cy="52"/>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86" name="Google Shape;86;p2"/>
            <p:cNvSpPr/>
            <p:nvPr/>
          </p:nvSpPr>
          <p:spPr>
            <a:xfrm>
              <a:off x="5527" y="1850"/>
              <a:ext cx="54"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87" name="Google Shape;87;p2"/>
            <p:cNvSpPr/>
            <p:nvPr/>
          </p:nvSpPr>
          <p:spPr>
            <a:xfrm>
              <a:off x="5475" y="1798"/>
              <a:ext cx="52"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88" name="Google Shape;88;p2"/>
            <p:cNvSpPr/>
            <p:nvPr/>
          </p:nvSpPr>
          <p:spPr>
            <a:xfrm>
              <a:off x="5633" y="1850"/>
              <a:ext cx="54"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89" name="Google Shape;89;p2"/>
            <p:cNvSpPr/>
            <p:nvPr/>
          </p:nvSpPr>
          <p:spPr>
            <a:xfrm>
              <a:off x="5633" y="1902"/>
              <a:ext cx="54" cy="54"/>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90" name="Google Shape;90;p2"/>
            <p:cNvSpPr/>
            <p:nvPr/>
          </p:nvSpPr>
          <p:spPr>
            <a:xfrm>
              <a:off x="5581" y="1902"/>
              <a:ext cx="52" cy="54"/>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91" name="Google Shape;91;p2"/>
            <p:cNvSpPr/>
            <p:nvPr/>
          </p:nvSpPr>
          <p:spPr>
            <a:xfrm>
              <a:off x="5633" y="2432"/>
              <a:ext cx="54" cy="52"/>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92" name="Google Shape;92;p2"/>
            <p:cNvSpPr/>
            <p:nvPr/>
          </p:nvSpPr>
          <p:spPr>
            <a:xfrm>
              <a:off x="5581" y="2432"/>
              <a:ext cx="52"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93" name="Google Shape;93;p2"/>
            <p:cNvSpPr/>
            <p:nvPr/>
          </p:nvSpPr>
          <p:spPr>
            <a:xfrm>
              <a:off x="5527" y="2432"/>
              <a:ext cx="54"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94" name="Google Shape;94;p2"/>
            <p:cNvSpPr/>
            <p:nvPr/>
          </p:nvSpPr>
          <p:spPr>
            <a:xfrm>
              <a:off x="5633" y="2484"/>
              <a:ext cx="54" cy="54"/>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95" name="Google Shape;95;p2"/>
            <p:cNvSpPr/>
            <p:nvPr/>
          </p:nvSpPr>
          <p:spPr>
            <a:xfrm>
              <a:off x="5581" y="2484"/>
              <a:ext cx="52" cy="54"/>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96" name="Google Shape;96;p2"/>
            <p:cNvSpPr/>
            <p:nvPr/>
          </p:nvSpPr>
          <p:spPr>
            <a:xfrm>
              <a:off x="5633" y="2538"/>
              <a:ext cx="54"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97" name="Google Shape;97;p2"/>
            <p:cNvSpPr/>
            <p:nvPr/>
          </p:nvSpPr>
          <p:spPr>
            <a:xfrm>
              <a:off x="5527" y="2538"/>
              <a:ext cx="54" cy="52"/>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98" name="Google Shape;98;p2"/>
            <p:cNvSpPr/>
            <p:nvPr/>
          </p:nvSpPr>
          <p:spPr>
            <a:xfrm>
              <a:off x="5633" y="2590"/>
              <a:ext cx="54" cy="53"/>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99" name="Google Shape;99;p2"/>
            <p:cNvSpPr/>
            <p:nvPr/>
          </p:nvSpPr>
          <p:spPr>
            <a:xfrm>
              <a:off x="5581" y="2590"/>
              <a:ext cx="52" cy="53"/>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00" name="Google Shape;100;p2"/>
            <p:cNvSpPr/>
            <p:nvPr/>
          </p:nvSpPr>
          <p:spPr>
            <a:xfrm>
              <a:off x="5475" y="2590"/>
              <a:ext cx="52" cy="53"/>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01" name="Google Shape;101;p2"/>
            <p:cNvSpPr/>
            <p:nvPr/>
          </p:nvSpPr>
          <p:spPr>
            <a:xfrm>
              <a:off x="5633" y="2643"/>
              <a:ext cx="54" cy="52"/>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02" name="Google Shape;102;p2"/>
            <p:cNvSpPr/>
            <p:nvPr/>
          </p:nvSpPr>
          <p:spPr>
            <a:xfrm>
              <a:off x="5581" y="2643"/>
              <a:ext cx="52" cy="52"/>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03" name="Google Shape;103;p2"/>
            <p:cNvSpPr/>
            <p:nvPr/>
          </p:nvSpPr>
          <p:spPr>
            <a:xfrm>
              <a:off x="5527" y="2643"/>
              <a:ext cx="54"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04" name="Google Shape;104;p2"/>
            <p:cNvSpPr/>
            <p:nvPr/>
          </p:nvSpPr>
          <p:spPr>
            <a:xfrm>
              <a:off x="5633" y="2695"/>
              <a:ext cx="54" cy="53"/>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05" name="Google Shape;105;p2"/>
            <p:cNvSpPr/>
            <p:nvPr/>
          </p:nvSpPr>
          <p:spPr>
            <a:xfrm>
              <a:off x="5581" y="2695"/>
              <a:ext cx="52" cy="53"/>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06" name="Google Shape;106;p2"/>
            <p:cNvSpPr/>
            <p:nvPr/>
          </p:nvSpPr>
          <p:spPr>
            <a:xfrm>
              <a:off x="5633" y="2748"/>
              <a:ext cx="54" cy="53"/>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07" name="Google Shape;107;p2"/>
            <p:cNvSpPr/>
            <p:nvPr/>
          </p:nvSpPr>
          <p:spPr>
            <a:xfrm>
              <a:off x="5581" y="2748"/>
              <a:ext cx="52" cy="53"/>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08" name="Google Shape;108;p2"/>
            <p:cNvSpPr/>
            <p:nvPr/>
          </p:nvSpPr>
          <p:spPr>
            <a:xfrm>
              <a:off x="5527" y="2748"/>
              <a:ext cx="54" cy="53"/>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09" name="Google Shape;109;p2"/>
            <p:cNvSpPr/>
            <p:nvPr/>
          </p:nvSpPr>
          <p:spPr>
            <a:xfrm>
              <a:off x="5633" y="2801"/>
              <a:ext cx="54"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10" name="Google Shape;110;p2"/>
            <p:cNvSpPr/>
            <p:nvPr/>
          </p:nvSpPr>
          <p:spPr>
            <a:xfrm>
              <a:off x="5581" y="2801"/>
              <a:ext cx="52" cy="52"/>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11" name="Google Shape;111;p2"/>
            <p:cNvSpPr/>
            <p:nvPr/>
          </p:nvSpPr>
          <p:spPr>
            <a:xfrm>
              <a:off x="5475" y="2801"/>
              <a:ext cx="52"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12" name="Google Shape;112;p2"/>
            <p:cNvSpPr/>
            <p:nvPr/>
          </p:nvSpPr>
          <p:spPr>
            <a:xfrm>
              <a:off x="5633" y="2853"/>
              <a:ext cx="54" cy="54"/>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13" name="Google Shape;113;p2"/>
            <p:cNvSpPr/>
            <p:nvPr/>
          </p:nvSpPr>
          <p:spPr>
            <a:xfrm>
              <a:off x="5527" y="2853"/>
              <a:ext cx="54" cy="54"/>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14" name="Google Shape;114;p2"/>
            <p:cNvSpPr/>
            <p:nvPr/>
          </p:nvSpPr>
          <p:spPr>
            <a:xfrm>
              <a:off x="5633" y="2907"/>
              <a:ext cx="54" cy="52"/>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15" name="Google Shape;115;p2"/>
            <p:cNvSpPr/>
            <p:nvPr/>
          </p:nvSpPr>
          <p:spPr>
            <a:xfrm>
              <a:off x="5581" y="2907"/>
              <a:ext cx="52" cy="52"/>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16" name="Google Shape;116;p2"/>
            <p:cNvSpPr/>
            <p:nvPr/>
          </p:nvSpPr>
          <p:spPr>
            <a:xfrm>
              <a:off x="5475" y="2907"/>
              <a:ext cx="52" cy="52"/>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17" name="Google Shape;117;p2"/>
            <p:cNvSpPr/>
            <p:nvPr/>
          </p:nvSpPr>
          <p:spPr>
            <a:xfrm>
              <a:off x="5633" y="2959"/>
              <a:ext cx="54" cy="54"/>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18" name="Google Shape;118;p2"/>
            <p:cNvSpPr/>
            <p:nvPr/>
          </p:nvSpPr>
          <p:spPr>
            <a:xfrm>
              <a:off x="5581" y="2959"/>
              <a:ext cx="52" cy="54"/>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19" name="Google Shape;119;p2"/>
            <p:cNvSpPr/>
            <p:nvPr/>
          </p:nvSpPr>
          <p:spPr>
            <a:xfrm>
              <a:off x="5527" y="2959"/>
              <a:ext cx="54" cy="54"/>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20" name="Google Shape;120;p2"/>
            <p:cNvSpPr/>
            <p:nvPr/>
          </p:nvSpPr>
          <p:spPr>
            <a:xfrm>
              <a:off x="5633" y="3013"/>
              <a:ext cx="54" cy="52"/>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21" name="Google Shape;121;p2"/>
            <p:cNvSpPr/>
            <p:nvPr/>
          </p:nvSpPr>
          <p:spPr>
            <a:xfrm>
              <a:off x="5475" y="3013"/>
              <a:ext cx="52" cy="52"/>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22" name="Google Shape;122;p2"/>
            <p:cNvSpPr/>
            <p:nvPr/>
          </p:nvSpPr>
          <p:spPr>
            <a:xfrm>
              <a:off x="5633" y="3065"/>
              <a:ext cx="54" cy="52"/>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23" name="Google Shape;123;p2"/>
            <p:cNvSpPr/>
            <p:nvPr/>
          </p:nvSpPr>
          <p:spPr>
            <a:xfrm>
              <a:off x="5581" y="3065"/>
              <a:ext cx="52" cy="52"/>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24" name="Google Shape;124;p2"/>
            <p:cNvSpPr/>
            <p:nvPr/>
          </p:nvSpPr>
          <p:spPr>
            <a:xfrm>
              <a:off x="5527" y="3065"/>
              <a:ext cx="54"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25" name="Google Shape;125;p2"/>
            <p:cNvSpPr/>
            <p:nvPr/>
          </p:nvSpPr>
          <p:spPr>
            <a:xfrm>
              <a:off x="5633" y="3117"/>
              <a:ext cx="54" cy="54"/>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26" name="Google Shape;126;p2"/>
            <p:cNvSpPr/>
            <p:nvPr/>
          </p:nvSpPr>
          <p:spPr>
            <a:xfrm>
              <a:off x="5581" y="3117"/>
              <a:ext cx="52" cy="54"/>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27" name="Google Shape;127;p2"/>
            <p:cNvSpPr/>
            <p:nvPr/>
          </p:nvSpPr>
          <p:spPr>
            <a:xfrm>
              <a:off x="5633" y="3171"/>
              <a:ext cx="54" cy="52"/>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28" name="Google Shape;128;p2"/>
            <p:cNvSpPr/>
            <p:nvPr/>
          </p:nvSpPr>
          <p:spPr>
            <a:xfrm>
              <a:off x="5527" y="3171"/>
              <a:ext cx="54" cy="52"/>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29" name="Google Shape;129;p2"/>
            <p:cNvSpPr/>
            <p:nvPr/>
          </p:nvSpPr>
          <p:spPr>
            <a:xfrm>
              <a:off x="5633" y="3223"/>
              <a:ext cx="54" cy="54"/>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30" name="Google Shape;130;p2"/>
            <p:cNvSpPr/>
            <p:nvPr/>
          </p:nvSpPr>
          <p:spPr>
            <a:xfrm>
              <a:off x="5581" y="3223"/>
              <a:ext cx="52" cy="54"/>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31" name="Google Shape;131;p2"/>
            <p:cNvSpPr/>
            <p:nvPr/>
          </p:nvSpPr>
          <p:spPr>
            <a:xfrm>
              <a:off x="5475" y="3223"/>
              <a:ext cx="52" cy="54"/>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32" name="Google Shape;132;p2"/>
            <p:cNvSpPr/>
            <p:nvPr/>
          </p:nvSpPr>
          <p:spPr>
            <a:xfrm>
              <a:off x="5633" y="3277"/>
              <a:ext cx="54" cy="52"/>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33" name="Google Shape;133;p2"/>
            <p:cNvSpPr/>
            <p:nvPr/>
          </p:nvSpPr>
          <p:spPr>
            <a:xfrm>
              <a:off x="5581" y="3277"/>
              <a:ext cx="52" cy="52"/>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34" name="Google Shape;134;p2"/>
            <p:cNvSpPr/>
            <p:nvPr/>
          </p:nvSpPr>
          <p:spPr>
            <a:xfrm>
              <a:off x="5527" y="3277"/>
              <a:ext cx="54" cy="52"/>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35" name="Google Shape;135;p2"/>
            <p:cNvSpPr/>
            <p:nvPr/>
          </p:nvSpPr>
          <p:spPr>
            <a:xfrm>
              <a:off x="5633" y="3329"/>
              <a:ext cx="54" cy="54"/>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36" name="Google Shape;136;p2"/>
            <p:cNvSpPr/>
            <p:nvPr/>
          </p:nvSpPr>
          <p:spPr>
            <a:xfrm>
              <a:off x="5581" y="3329"/>
              <a:ext cx="52" cy="54"/>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37" name="Google Shape;137;p2"/>
            <p:cNvSpPr/>
            <p:nvPr/>
          </p:nvSpPr>
          <p:spPr>
            <a:xfrm>
              <a:off x="5475" y="3329"/>
              <a:ext cx="52" cy="54"/>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38" name="Google Shape;138;p2"/>
            <p:cNvSpPr/>
            <p:nvPr/>
          </p:nvSpPr>
          <p:spPr>
            <a:xfrm>
              <a:off x="5633" y="3383"/>
              <a:ext cx="54" cy="52"/>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39" name="Google Shape;139;p2"/>
            <p:cNvSpPr/>
            <p:nvPr/>
          </p:nvSpPr>
          <p:spPr>
            <a:xfrm>
              <a:off x="5581" y="3383"/>
              <a:ext cx="52"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40" name="Google Shape;140;p2"/>
            <p:cNvSpPr/>
            <p:nvPr/>
          </p:nvSpPr>
          <p:spPr>
            <a:xfrm>
              <a:off x="5527" y="3383"/>
              <a:ext cx="54" cy="52"/>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41" name="Google Shape;141;p2"/>
            <p:cNvSpPr/>
            <p:nvPr/>
          </p:nvSpPr>
          <p:spPr>
            <a:xfrm>
              <a:off x="5633" y="3435"/>
              <a:ext cx="54" cy="54"/>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42" name="Google Shape;142;p2"/>
            <p:cNvSpPr/>
            <p:nvPr/>
          </p:nvSpPr>
          <p:spPr>
            <a:xfrm>
              <a:off x="5633" y="3489"/>
              <a:ext cx="54" cy="52"/>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43" name="Google Shape;143;p2"/>
            <p:cNvSpPr/>
            <p:nvPr/>
          </p:nvSpPr>
          <p:spPr>
            <a:xfrm>
              <a:off x="5581" y="3489"/>
              <a:ext cx="52" cy="52"/>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44" name="Google Shape;144;p2"/>
            <p:cNvSpPr/>
            <p:nvPr/>
          </p:nvSpPr>
          <p:spPr>
            <a:xfrm>
              <a:off x="5527" y="3489"/>
              <a:ext cx="54" cy="52"/>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45" name="Google Shape;145;p2"/>
            <p:cNvSpPr/>
            <p:nvPr/>
          </p:nvSpPr>
          <p:spPr>
            <a:xfrm>
              <a:off x="5633" y="3541"/>
              <a:ext cx="54" cy="52"/>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46" name="Google Shape;146;p2"/>
            <p:cNvSpPr/>
            <p:nvPr/>
          </p:nvSpPr>
          <p:spPr>
            <a:xfrm>
              <a:off x="5581" y="3541"/>
              <a:ext cx="52" cy="52"/>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47" name="Google Shape;147;p2"/>
            <p:cNvSpPr/>
            <p:nvPr/>
          </p:nvSpPr>
          <p:spPr>
            <a:xfrm>
              <a:off x="5475" y="3541"/>
              <a:ext cx="52" cy="52"/>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48" name="Google Shape;148;p2"/>
            <p:cNvSpPr/>
            <p:nvPr/>
          </p:nvSpPr>
          <p:spPr>
            <a:xfrm>
              <a:off x="5633" y="3593"/>
              <a:ext cx="54" cy="54"/>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49" name="Google Shape;149;p2"/>
            <p:cNvSpPr/>
            <p:nvPr/>
          </p:nvSpPr>
          <p:spPr>
            <a:xfrm>
              <a:off x="5527" y="3593"/>
              <a:ext cx="54" cy="54"/>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50" name="Google Shape;150;p2"/>
            <p:cNvSpPr/>
            <p:nvPr/>
          </p:nvSpPr>
          <p:spPr>
            <a:xfrm>
              <a:off x="5633" y="3647"/>
              <a:ext cx="54" cy="52"/>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51" name="Google Shape;151;p2"/>
            <p:cNvSpPr/>
            <p:nvPr/>
          </p:nvSpPr>
          <p:spPr>
            <a:xfrm>
              <a:off x="5581" y="3647"/>
              <a:ext cx="52" cy="52"/>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52" name="Google Shape;152;p2"/>
            <p:cNvSpPr/>
            <p:nvPr/>
          </p:nvSpPr>
          <p:spPr>
            <a:xfrm>
              <a:off x="5475" y="3699"/>
              <a:ext cx="52" cy="53"/>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53" name="Google Shape;153;p2"/>
            <p:cNvSpPr/>
            <p:nvPr/>
          </p:nvSpPr>
          <p:spPr>
            <a:xfrm>
              <a:off x="5633" y="3699"/>
              <a:ext cx="54" cy="53"/>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54" name="Google Shape;154;p2"/>
            <p:cNvSpPr/>
            <p:nvPr/>
          </p:nvSpPr>
          <p:spPr>
            <a:xfrm>
              <a:off x="5581" y="3699"/>
              <a:ext cx="52" cy="53"/>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55" name="Google Shape;155;p2"/>
            <p:cNvSpPr/>
            <p:nvPr/>
          </p:nvSpPr>
          <p:spPr>
            <a:xfrm>
              <a:off x="5633" y="3752"/>
              <a:ext cx="54" cy="52"/>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56" name="Google Shape;156;p2"/>
            <p:cNvSpPr/>
            <p:nvPr/>
          </p:nvSpPr>
          <p:spPr>
            <a:xfrm>
              <a:off x="5527" y="3752"/>
              <a:ext cx="54" cy="52"/>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57" name="Google Shape;157;p2"/>
            <p:cNvSpPr/>
            <p:nvPr/>
          </p:nvSpPr>
          <p:spPr>
            <a:xfrm>
              <a:off x="5633" y="3804"/>
              <a:ext cx="54" cy="54"/>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58" name="Google Shape;158;p2"/>
            <p:cNvSpPr/>
            <p:nvPr/>
          </p:nvSpPr>
          <p:spPr>
            <a:xfrm>
              <a:off x="5581" y="3804"/>
              <a:ext cx="52" cy="54"/>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59" name="Google Shape;159;p2"/>
            <p:cNvSpPr/>
            <p:nvPr/>
          </p:nvSpPr>
          <p:spPr>
            <a:xfrm>
              <a:off x="5527" y="3804"/>
              <a:ext cx="54" cy="54"/>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60" name="Google Shape;160;p2"/>
            <p:cNvSpPr/>
            <p:nvPr/>
          </p:nvSpPr>
          <p:spPr>
            <a:xfrm>
              <a:off x="5633" y="3858"/>
              <a:ext cx="54" cy="52"/>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61" name="Google Shape;161;p2"/>
            <p:cNvSpPr/>
            <p:nvPr/>
          </p:nvSpPr>
          <p:spPr>
            <a:xfrm>
              <a:off x="5581" y="3858"/>
              <a:ext cx="52" cy="52"/>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62" name="Google Shape;162;p2"/>
            <p:cNvSpPr/>
            <p:nvPr/>
          </p:nvSpPr>
          <p:spPr>
            <a:xfrm>
              <a:off x="5527" y="3858"/>
              <a:ext cx="54" cy="52"/>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63" name="Google Shape;163;p2"/>
            <p:cNvSpPr/>
            <p:nvPr/>
          </p:nvSpPr>
          <p:spPr>
            <a:xfrm>
              <a:off x="5475" y="3858"/>
              <a:ext cx="52" cy="52"/>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64" name="Google Shape;164;p2"/>
            <p:cNvSpPr/>
            <p:nvPr/>
          </p:nvSpPr>
          <p:spPr>
            <a:xfrm>
              <a:off x="5633" y="1956"/>
              <a:ext cx="54"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65" name="Google Shape;165;p2"/>
            <p:cNvSpPr/>
            <p:nvPr/>
          </p:nvSpPr>
          <p:spPr>
            <a:xfrm>
              <a:off x="5581" y="1956"/>
              <a:ext cx="52" cy="52"/>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66" name="Google Shape;166;p2"/>
            <p:cNvSpPr/>
            <p:nvPr/>
          </p:nvSpPr>
          <p:spPr>
            <a:xfrm>
              <a:off x="5527" y="1956"/>
              <a:ext cx="54"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67" name="Google Shape;167;p2"/>
            <p:cNvSpPr/>
            <p:nvPr/>
          </p:nvSpPr>
          <p:spPr>
            <a:xfrm>
              <a:off x="5633" y="2008"/>
              <a:ext cx="54" cy="54"/>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68" name="Google Shape;168;p2"/>
            <p:cNvSpPr/>
            <p:nvPr/>
          </p:nvSpPr>
          <p:spPr>
            <a:xfrm>
              <a:off x="5527" y="2114"/>
              <a:ext cx="54" cy="54"/>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69" name="Google Shape;169;p2"/>
            <p:cNvSpPr/>
            <p:nvPr/>
          </p:nvSpPr>
          <p:spPr>
            <a:xfrm>
              <a:off x="5527" y="2008"/>
              <a:ext cx="54" cy="54"/>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70" name="Google Shape;170;p2"/>
            <p:cNvSpPr/>
            <p:nvPr/>
          </p:nvSpPr>
          <p:spPr>
            <a:xfrm>
              <a:off x="5633" y="2062"/>
              <a:ext cx="54" cy="52"/>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71" name="Google Shape;171;p2"/>
            <p:cNvSpPr/>
            <p:nvPr/>
          </p:nvSpPr>
          <p:spPr>
            <a:xfrm>
              <a:off x="5581" y="2062"/>
              <a:ext cx="52"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72" name="Google Shape;172;p2"/>
            <p:cNvSpPr/>
            <p:nvPr/>
          </p:nvSpPr>
          <p:spPr>
            <a:xfrm>
              <a:off x="5475" y="2062"/>
              <a:ext cx="52"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73" name="Google Shape;173;p2"/>
            <p:cNvSpPr/>
            <p:nvPr/>
          </p:nvSpPr>
          <p:spPr>
            <a:xfrm>
              <a:off x="5633" y="2114"/>
              <a:ext cx="54" cy="54"/>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74" name="Google Shape;174;p2"/>
            <p:cNvSpPr/>
            <p:nvPr/>
          </p:nvSpPr>
          <p:spPr>
            <a:xfrm>
              <a:off x="5633" y="2168"/>
              <a:ext cx="54" cy="52"/>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75" name="Google Shape;175;p2"/>
            <p:cNvSpPr/>
            <p:nvPr/>
          </p:nvSpPr>
          <p:spPr>
            <a:xfrm>
              <a:off x="5581" y="2168"/>
              <a:ext cx="52"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76" name="Google Shape;176;p2"/>
            <p:cNvSpPr/>
            <p:nvPr/>
          </p:nvSpPr>
          <p:spPr>
            <a:xfrm>
              <a:off x="5633" y="2220"/>
              <a:ext cx="54"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77" name="Google Shape;177;p2"/>
            <p:cNvSpPr/>
            <p:nvPr/>
          </p:nvSpPr>
          <p:spPr>
            <a:xfrm>
              <a:off x="5581" y="2220"/>
              <a:ext cx="52" cy="52"/>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78" name="Google Shape;178;p2"/>
            <p:cNvSpPr/>
            <p:nvPr/>
          </p:nvSpPr>
          <p:spPr>
            <a:xfrm>
              <a:off x="5527" y="2220"/>
              <a:ext cx="54"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79" name="Google Shape;179;p2"/>
            <p:cNvSpPr/>
            <p:nvPr/>
          </p:nvSpPr>
          <p:spPr>
            <a:xfrm>
              <a:off x="5633" y="2272"/>
              <a:ext cx="54" cy="54"/>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80" name="Google Shape;180;p2"/>
            <p:cNvSpPr/>
            <p:nvPr/>
          </p:nvSpPr>
          <p:spPr>
            <a:xfrm>
              <a:off x="5633" y="2326"/>
              <a:ext cx="54"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81" name="Google Shape;181;p2"/>
            <p:cNvSpPr/>
            <p:nvPr/>
          </p:nvSpPr>
          <p:spPr>
            <a:xfrm>
              <a:off x="5581" y="2272"/>
              <a:ext cx="52" cy="54"/>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82" name="Google Shape;182;p2"/>
            <p:cNvSpPr/>
            <p:nvPr/>
          </p:nvSpPr>
          <p:spPr>
            <a:xfrm>
              <a:off x="5527" y="2326"/>
              <a:ext cx="54" cy="52"/>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83" name="Google Shape;183;p2"/>
            <p:cNvSpPr/>
            <p:nvPr/>
          </p:nvSpPr>
          <p:spPr>
            <a:xfrm>
              <a:off x="5633" y="2378"/>
              <a:ext cx="54" cy="54"/>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84" name="Google Shape;184;p2"/>
            <p:cNvSpPr/>
            <p:nvPr/>
          </p:nvSpPr>
          <p:spPr>
            <a:xfrm>
              <a:off x="5581" y="2378"/>
              <a:ext cx="52" cy="54"/>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85" name="Google Shape;185;p2"/>
            <p:cNvSpPr/>
            <p:nvPr/>
          </p:nvSpPr>
          <p:spPr>
            <a:xfrm>
              <a:off x="5475" y="2378"/>
              <a:ext cx="52" cy="54"/>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86" name="Google Shape;186;p2"/>
            <p:cNvSpPr/>
            <p:nvPr/>
          </p:nvSpPr>
          <p:spPr>
            <a:xfrm>
              <a:off x="5581" y="1798"/>
              <a:ext cx="52"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87" name="Google Shape;187;p2"/>
            <p:cNvSpPr/>
            <p:nvPr/>
          </p:nvSpPr>
          <p:spPr>
            <a:xfrm>
              <a:off x="5581" y="477"/>
              <a:ext cx="52" cy="53"/>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88" name="Google Shape;188;p2"/>
            <p:cNvSpPr/>
            <p:nvPr/>
          </p:nvSpPr>
          <p:spPr>
            <a:xfrm>
              <a:off x="5633" y="477"/>
              <a:ext cx="54" cy="53"/>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89" name="Google Shape;189;p2"/>
            <p:cNvSpPr/>
            <p:nvPr/>
          </p:nvSpPr>
          <p:spPr>
            <a:xfrm>
              <a:off x="5527" y="424"/>
              <a:ext cx="54"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90" name="Google Shape;190;p2"/>
            <p:cNvSpPr/>
            <p:nvPr/>
          </p:nvSpPr>
          <p:spPr>
            <a:xfrm>
              <a:off x="5581" y="424"/>
              <a:ext cx="52"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91" name="Google Shape;191;p2"/>
            <p:cNvSpPr/>
            <p:nvPr/>
          </p:nvSpPr>
          <p:spPr>
            <a:xfrm>
              <a:off x="5633" y="424"/>
              <a:ext cx="54"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92" name="Google Shape;192;p2"/>
            <p:cNvSpPr/>
            <p:nvPr/>
          </p:nvSpPr>
          <p:spPr>
            <a:xfrm>
              <a:off x="5633" y="372"/>
              <a:ext cx="54"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93" name="Google Shape;193;p2"/>
            <p:cNvSpPr/>
            <p:nvPr/>
          </p:nvSpPr>
          <p:spPr>
            <a:xfrm>
              <a:off x="5475" y="372"/>
              <a:ext cx="52"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94" name="Google Shape;194;p2"/>
            <p:cNvSpPr/>
            <p:nvPr/>
          </p:nvSpPr>
          <p:spPr>
            <a:xfrm>
              <a:off x="5527" y="318"/>
              <a:ext cx="54" cy="54"/>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95" name="Google Shape;195;p2"/>
            <p:cNvSpPr/>
            <p:nvPr/>
          </p:nvSpPr>
          <p:spPr>
            <a:xfrm>
              <a:off x="5581" y="318"/>
              <a:ext cx="52" cy="54"/>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96" name="Google Shape;196;p2"/>
            <p:cNvSpPr/>
            <p:nvPr/>
          </p:nvSpPr>
          <p:spPr>
            <a:xfrm>
              <a:off x="5633" y="318"/>
              <a:ext cx="54" cy="54"/>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97" name="Google Shape;197;p2"/>
            <p:cNvSpPr/>
            <p:nvPr/>
          </p:nvSpPr>
          <p:spPr>
            <a:xfrm>
              <a:off x="5581" y="266"/>
              <a:ext cx="52"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98" name="Google Shape;198;p2"/>
            <p:cNvSpPr/>
            <p:nvPr/>
          </p:nvSpPr>
          <p:spPr>
            <a:xfrm>
              <a:off x="5633" y="266"/>
              <a:ext cx="54"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99" name="Google Shape;199;p2"/>
            <p:cNvSpPr/>
            <p:nvPr/>
          </p:nvSpPr>
          <p:spPr>
            <a:xfrm>
              <a:off x="5527" y="212"/>
              <a:ext cx="54" cy="54"/>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00" name="Google Shape;200;p2"/>
            <p:cNvSpPr/>
            <p:nvPr/>
          </p:nvSpPr>
          <p:spPr>
            <a:xfrm>
              <a:off x="5581" y="212"/>
              <a:ext cx="52" cy="54"/>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01" name="Google Shape;201;p2"/>
            <p:cNvSpPr/>
            <p:nvPr/>
          </p:nvSpPr>
          <p:spPr>
            <a:xfrm>
              <a:off x="5633" y="212"/>
              <a:ext cx="54" cy="54"/>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02" name="Google Shape;202;p2"/>
            <p:cNvSpPr/>
            <p:nvPr/>
          </p:nvSpPr>
          <p:spPr>
            <a:xfrm>
              <a:off x="5476" y="214"/>
              <a:ext cx="52"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03" name="Google Shape;203;p2"/>
            <p:cNvSpPr/>
            <p:nvPr/>
          </p:nvSpPr>
          <p:spPr>
            <a:xfrm>
              <a:off x="5527" y="160"/>
              <a:ext cx="54"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04" name="Google Shape;204;p2"/>
            <p:cNvSpPr/>
            <p:nvPr/>
          </p:nvSpPr>
          <p:spPr>
            <a:xfrm>
              <a:off x="5581" y="160"/>
              <a:ext cx="52" cy="52"/>
            </a:xfrm>
            <a:prstGeom prst="rect">
              <a:avLst/>
            </a:prstGeom>
            <a:solidFill>
              <a:srgbClr val="2AA3D8"/>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05" name="Google Shape;205;p2"/>
            <p:cNvSpPr/>
            <p:nvPr/>
          </p:nvSpPr>
          <p:spPr>
            <a:xfrm>
              <a:off x="5633" y="160"/>
              <a:ext cx="54"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06" name="Google Shape;206;p2"/>
            <p:cNvSpPr/>
            <p:nvPr/>
          </p:nvSpPr>
          <p:spPr>
            <a:xfrm>
              <a:off x="5581" y="106"/>
              <a:ext cx="52" cy="54"/>
            </a:xfrm>
            <a:prstGeom prst="rect">
              <a:avLst/>
            </a:prstGeom>
            <a:solidFill>
              <a:srgbClr val="2AA3D8"/>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07" name="Google Shape;207;p2"/>
            <p:cNvSpPr/>
            <p:nvPr/>
          </p:nvSpPr>
          <p:spPr>
            <a:xfrm>
              <a:off x="5633" y="106"/>
              <a:ext cx="54" cy="54"/>
            </a:xfrm>
            <a:prstGeom prst="rect">
              <a:avLst/>
            </a:prstGeom>
            <a:solidFill>
              <a:srgbClr val="2AA3D8"/>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08" name="Google Shape;208;p2"/>
            <p:cNvSpPr/>
            <p:nvPr/>
          </p:nvSpPr>
          <p:spPr>
            <a:xfrm>
              <a:off x="5527" y="54"/>
              <a:ext cx="54" cy="52"/>
            </a:xfrm>
            <a:prstGeom prst="rect">
              <a:avLst/>
            </a:prstGeom>
            <a:solidFill>
              <a:srgbClr val="2AA3D8"/>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09" name="Google Shape;209;p2"/>
            <p:cNvSpPr/>
            <p:nvPr/>
          </p:nvSpPr>
          <p:spPr>
            <a:xfrm>
              <a:off x="5581" y="54"/>
              <a:ext cx="52" cy="52"/>
            </a:xfrm>
            <a:prstGeom prst="rect">
              <a:avLst/>
            </a:prstGeom>
            <a:solidFill>
              <a:srgbClr val="2AA3D8"/>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10" name="Google Shape;210;p2"/>
            <p:cNvSpPr/>
            <p:nvPr/>
          </p:nvSpPr>
          <p:spPr>
            <a:xfrm>
              <a:off x="5633" y="54"/>
              <a:ext cx="54" cy="52"/>
            </a:xfrm>
            <a:prstGeom prst="rect">
              <a:avLst/>
            </a:prstGeom>
            <a:solidFill>
              <a:srgbClr val="2AA3D8"/>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11" name="Google Shape;211;p2"/>
            <p:cNvSpPr/>
            <p:nvPr/>
          </p:nvSpPr>
          <p:spPr>
            <a:xfrm>
              <a:off x="5475" y="54"/>
              <a:ext cx="52" cy="52"/>
            </a:xfrm>
            <a:prstGeom prst="rect">
              <a:avLst/>
            </a:prstGeom>
            <a:solidFill>
              <a:srgbClr val="2AA3D8"/>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12" name="Google Shape;212;p2"/>
            <p:cNvSpPr/>
            <p:nvPr/>
          </p:nvSpPr>
          <p:spPr>
            <a:xfrm>
              <a:off x="5585" y="161"/>
              <a:ext cx="52"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13" name="Google Shape;213;p2"/>
            <p:cNvSpPr/>
            <p:nvPr/>
          </p:nvSpPr>
          <p:spPr>
            <a:xfrm>
              <a:off x="5585" y="107"/>
              <a:ext cx="52" cy="54"/>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14" name="Google Shape;214;p2"/>
            <p:cNvSpPr/>
            <p:nvPr/>
          </p:nvSpPr>
          <p:spPr>
            <a:xfrm>
              <a:off x="5637" y="107"/>
              <a:ext cx="54" cy="54"/>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15" name="Google Shape;215;p2"/>
            <p:cNvSpPr/>
            <p:nvPr/>
          </p:nvSpPr>
          <p:spPr>
            <a:xfrm>
              <a:off x="5531" y="55"/>
              <a:ext cx="54"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16" name="Google Shape;216;p2"/>
            <p:cNvSpPr/>
            <p:nvPr/>
          </p:nvSpPr>
          <p:spPr>
            <a:xfrm>
              <a:off x="5585" y="55"/>
              <a:ext cx="52"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17" name="Google Shape;217;p2"/>
            <p:cNvSpPr/>
            <p:nvPr/>
          </p:nvSpPr>
          <p:spPr>
            <a:xfrm>
              <a:off x="5637" y="55"/>
              <a:ext cx="54"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18" name="Google Shape;218;p2"/>
            <p:cNvSpPr/>
            <p:nvPr/>
          </p:nvSpPr>
          <p:spPr>
            <a:xfrm>
              <a:off x="5479" y="55"/>
              <a:ext cx="52" cy="52"/>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sp>
        <p:nvSpPr>
          <p:cNvPr id="219" name="Google Shape;219;p2"/>
          <p:cNvSpPr txBox="1"/>
          <p:nvPr>
            <p:ph type="ctrTitle"/>
          </p:nvPr>
        </p:nvSpPr>
        <p:spPr>
          <a:xfrm>
            <a:off x="239248" y="76226"/>
            <a:ext cx="11258940" cy="2555839"/>
          </a:xfrm>
          <a:prstGeom prst="rect">
            <a:avLst/>
          </a:prstGeom>
          <a:noFill/>
          <a:ln>
            <a:noFill/>
          </a:ln>
        </p:spPr>
        <p:txBody>
          <a:bodyPr anchorCtr="1" anchor="b" bIns="60950" lIns="121925" spcFirstLastPara="1" rIns="121925" wrap="square" tIns="60950">
            <a:noAutofit/>
          </a:bodyPr>
          <a:lstStyle>
            <a:lvl1pPr lvl="0" algn="ctr">
              <a:spcBef>
                <a:spcPts val="0"/>
              </a:spcBef>
              <a:spcAft>
                <a:spcPts val="0"/>
              </a:spcAft>
              <a:buSzPts val="1400"/>
              <a:buNone/>
              <a:defRPr b="1" sz="4000">
                <a:solidFill>
                  <a:srgbClr val="00659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2"/>
          <p:cNvSpPr txBox="1"/>
          <p:nvPr>
            <p:ph idx="1" type="subTitle"/>
          </p:nvPr>
        </p:nvSpPr>
        <p:spPr>
          <a:xfrm>
            <a:off x="239248" y="3074354"/>
            <a:ext cx="11258940" cy="1440196"/>
          </a:xfrm>
          <a:prstGeom prst="rect">
            <a:avLst/>
          </a:prstGeom>
          <a:noFill/>
          <a:ln>
            <a:noFill/>
          </a:ln>
        </p:spPr>
        <p:txBody>
          <a:bodyPr anchorCtr="0" anchor="ctr" bIns="60950" lIns="121925" spcFirstLastPara="1" rIns="121925" wrap="square" tIns="60950">
            <a:noAutofit/>
          </a:bodyPr>
          <a:lstStyle>
            <a:lvl1pPr lvl="0" algn="ctr">
              <a:spcBef>
                <a:spcPts val="640"/>
              </a:spcBef>
              <a:spcAft>
                <a:spcPts val="0"/>
              </a:spcAft>
              <a:buSzPts val="2080"/>
              <a:buFont typeface="Arial"/>
              <a:buNone/>
              <a:defRPr sz="3200"/>
            </a:lvl1pPr>
            <a:lvl2pPr lvl="1" algn="l">
              <a:spcBef>
                <a:spcPts val="360"/>
              </a:spcBef>
              <a:spcAft>
                <a:spcPts val="0"/>
              </a:spcAft>
              <a:buSzPts val="990"/>
              <a:buChar char="•"/>
              <a:defRPr/>
            </a:lvl2pPr>
            <a:lvl3pPr lvl="2" algn="l">
              <a:spcBef>
                <a:spcPts val="360"/>
              </a:spcBef>
              <a:spcAft>
                <a:spcPts val="0"/>
              </a:spcAft>
              <a:buSzPts val="900"/>
              <a:buChar char="•"/>
              <a:defRPr/>
            </a:lvl3pPr>
            <a:lvl4pPr lvl="3" algn="l">
              <a:spcBef>
                <a:spcPts val="360"/>
              </a:spcBef>
              <a:spcAft>
                <a:spcPts val="0"/>
              </a:spcAft>
              <a:buSzPts val="1170"/>
              <a:buNone/>
              <a:defRPr/>
            </a:lvl4pPr>
            <a:lvl5pPr lvl="4" algn="l">
              <a:spcBef>
                <a:spcPts val="360"/>
              </a:spcBef>
              <a:spcAft>
                <a:spcPts val="0"/>
              </a:spcAft>
              <a:buSzPts val="1170"/>
              <a:buNone/>
              <a:defRPr/>
            </a:lvl5pPr>
            <a:lvl6pPr lvl="5" algn="l">
              <a:spcBef>
                <a:spcPts val="360"/>
              </a:spcBef>
              <a:spcAft>
                <a:spcPts val="0"/>
              </a:spcAft>
              <a:buSzPts val="1170"/>
              <a:buChar char="•"/>
              <a:defRPr/>
            </a:lvl6pPr>
            <a:lvl7pPr lvl="6" algn="l">
              <a:spcBef>
                <a:spcPts val="360"/>
              </a:spcBef>
              <a:spcAft>
                <a:spcPts val="0"/>
              </a:spcAft>
              <a:buSzPts val="1170"/>
              <a:buChar char="•"/>
              <a:defRPr/>
            </a:lvl7pPr>
            <a:lvl8pPr lvl="7" algn="l">
              <a:spcBef>
                <a:spcPts val="360"/>
              </a:spcBef>
              <a:spcAft>
                <a:spcPts val="0"/>
              </a:spcAft>
              <a:buSzPts val="1170"/>
              <a:buChar char="•"/>
              <a:defRPr/>
            </a:lvl8pPr>
            <a:lvl9pPr lvl="8" algn="l">
              <a:spcBef>
                <a:spcPts val="360"/>
              </a:spcBef>
              <a:spcAft>
                <a:spcPts val="0"/>
              </a:spcAft>
              <a:buSzPts val="1170"/>
              <a:buChar char="•"/>
              <a:defRPr/>
            </a:lvl9pPr>
          </a:lstStyle>
          <a:p/>
        </p:txBody>
      </p:sp>
      <p:grpSp>
        <p:nvGrpSpPr>
          <p:cNvPr id="221" name="Google Shape;221;p2"/>
          <p:cNvGrpSpPr/>
          <p:nvPr/>
        </p:nvGrpSpPr>
        <p:grpSpPr>
          <a:xfrm>
            <a:off x="11642203" y="6335668"/>
            <a:ext cx="362045" cy="406494"/>
            <a:chOff x="5494" y="4030"/>
            <a:chExt cx="179" cy="201"/>
          </a:xfrm>
        </p:grpSpPr>
        <p:sp>
          <p:nvSpPr>
            <p:cNvPr id="222" name="Google Shape;222;p2"/>
            <p:cNvSpPr/>
            <p:nvPr/>
          </p:nvSpPr>
          <p:spPr>
            <a:xfrm>
              <a:off x="5494" y="4030"/>
              <a:ext cx="160" cy="201"/>
            </a:xfrm>
            <a:custGeom>
              <a:rect b="b" l="l" r="r" t="t"/>
              <a:pathLst>
                <a:path extrusionOk="0" h="319" w="254">
                  <a:moveTo>
                    <a:pt x="128" y="318"/>
                  </a:moveTo>
                  <a:lnTo>
                    <a:pt x="125" y="319"/>
                  </a:lnTo>
                  <a:lnTo>
                    <a:pt x="121" y="319"/>
                  </a:lnTo>
                  <a:lnTo>
                    <a:pt x="120" y="319"/>
                  </a:lnTo>
                  <a:lnTo>
                    <a:pt x="118" y="318"/>
                  </a:lnTo>
                  <a:lnTo>
                    <a:pt x="116" y="318"/>
                  </a:lnTo>
                  <a:lnTo>
                    <a:pt x="116" y="314"/>
                  </a:lnTo>
                  <a:lnTo>
                    <a:pt x="113" y="311"/>
                  </a:lnTo>
                  <a:lnTo>
                    <a:pt x="113" y="306"/>
                  </a:lnTo>
                  <a:lnTo>
                    <a:pt x="111" y="304"/>
                  </a:lnTo>
                  <a:lnTo>
                    <a:pt x="110" y="303"/>
                  </a:lnTo>
                  <a:lnTo>
                    <a:pt x="108" y="299"/>
                  </a:lnTo>
                  <a:lnTo>
                    <a:pt x="106" y="299"/>
                  </a:lnTo>
                  <a:lnTo>
                    <a:pt x="103" y="298"/>
                  </a:lnTo>
                  <a:lnTo>
                    <a:pt x="100" y="298"/>
                  </a:lnTo>
                  <a:lnTo>
                    <a:pt x="96" y="298"/>
                  </a:lnTo>
                  <a:lnTo>
                    <a:pt x="94" y="298"/>
                  </a:lnTo>
                  <a:lnTo>
                    <a:pt x="93" y="298"/>
                  </a:lnTo>
                  <a:lnTo>
                    <a:pt x="91" y="299"/>
                  </a:lnTo>
                  <a:lnTo>
                    <a:pt x="89" y="301"/>
                  </a:lnTo>
                  <a:lnTo>
                    <a:pt x="88" y="304"/>
                  </a:lnTo>
                  <a:lnTo>
                    <a:pt x="84" y="308"/>
                  </a:lnTo>
                  <a:lnTo>
                    <a:pt x="84" y="309"/>
                  </a:lnTo>
                  <a:lnTo>
                    <a:pt x="83" y="309"/>
                  </a:lnTo>
                  <a:lnTo>
                    <a:pt x="79" y="311"/>
                  </a:lnTo>
                  <a:lnTo>
                    <a:pt x="76" y="311"/>
                  </a:lnTo>
                  <a:lnTo>
                    <a:pt x="73" y="311"/>
                  </a:lnTo>
                  <a:lnTo>
                    <a:pt x="71" y="309"/>
                  </a:lnTo>
                  <a:lnTo>
                    <a:pt x="68" y="308"/>
                  </a:lnTo>
                  <a:lnTo>
                    <a:pt x="66" y="306"/>
                  </a:lnTo>
                  <a:lnTo>
                    <a:pt x="64" y="304"/>
                  </a:lnTo>
                  <a:lnTo>
                    <a:pt x="64" y="301"/>
                  </a:lnTo>
                  <a:lnTo>
                    <a:pt x="64" y="299"/>
                  </a:lnTo>
                  <a:lnTo>
                    <a:pt x="66" y="294"/>
                  </a:lnTo>
                  <a:lnTo>
                    <a:pt x="69" y="284"/>
                  </a:lnTo>
                  <a:lnTo>
                    <a:pt x="69" y="282"/>
                  </a:lnTo>
                  <a:lnTo>
                    <a:pt x="69" y="279"/>
                  </a:lnTo>
                  <a:lnTo>
                    <a:pt x="68" y="279"/>
                  </a:lnTo>
                  <a:lnTo>
                    <a:pt x="68" y="277"/>
                  </a:lnTo>
                  <a:lnTo>
                    <a:pt x="61" y="276"/>
                  </a:lnTo>
                  <a:lnTo>
                    <a:pt x="56" y="276"/>
                  </a:lnTo>
                  <a:lnTo>
                    <a:pt x="51" y="276"/>
                  </a:lnTo>
                  <a:lnTo>
                    <a:pt x="47" y="277"/>
                  </a:lnTo>
                  <a:lnTo>
                    <a:pt x="42" y="279"/>
                  </a:lnTo>
                  <a:lnTo>
                    <a:pt x="39" y="282"/>
                  </a:lnTo>
                  <a:lnTo>
                    <a:pt x="31" y="287"/>
                  </a:lnTo>
                  <a:lnTo>
                    <a:pt x="22" y="293"/>
                  </a:lnTo>
                  <a:lnTo>
                    <a:pt x="19" y="294"/>
                  </a:lnTo>
                  <a:lnTo>
                    <a:pt x="16" y="296"/>
                  </a:lnTo>
                  <a:lnTo>
                    <a:pt x="12" y="296"/>
                  </a:lnTo>
                  <a:lnTo>
                    <a:pt x="9" y="294"/>
                  </a:lnTo>
                  <a:lnTo>
                    <a:pt x="5" y="293"/>
                  </a:lnTo>
                  <a:lnTo>
                    <a:pt x="4" y="291"/>
                  </a:lnTo>
                  <a:lnTo>
                    <a:pt x="2" y="287"/>
                  </a:lnTo>
                  <a:lnTo>
                    <a:pt x="0" y="284"/>
                  </a:lnTo>
                  <a:lnTo>
                    <a:pt x="0" y="282"/>
                  </a:lnTo>
                  <a:lnTo>
                    <a:pt x="0" y="279"/>
                  </a:lnTo>
                  <a:lnTo>
                    <a:pt x="2" y="276"/>
                  </a:lnTo>
                  <a:lnTo>
                    <a:pt x="4" y="274"/>
                  </a:lnTo>
                  <a:lnTo>
                    <a:pt x="5" y="271"/>
                  </a:lnTo>
                  <a:lnTo>
                    <a:pt x="10" y="269"/>
                  </a:lnTo>
                  <a:lnTo>
                    <a:pt x="19" y="264"/>
                  </a:lnTo>
                  <a:lnTo>
                    <a:pt x="27" y="261"/>
                  </a:lnTo>
                  <a:lnTo>
                    <a:pt x="31" y="259"/>
                  </a:lnTo>
                  <a:lnTo>
                    <a:pt x="32" y="256"/>
                  </a:lnTo>
                  <a:lnTo>
                    <a:pt x="36" y="256"/>
                  </a:lnTo>
                  <a:lnTo>
                    <a:pt x="39" y="251"/>
                  </a:lnTo>
                  <a:lnTo>
                    <a:pt x="39" y="249"/>
                  </a:lnTo>
                  <a:lnTo>
                    <a:pt x="41" y="247"/>
                  </a:lnTo>
                  <a:lnTo>
                    <a:pt x="42" y="242"/>
                  </a:lnTo>
                  <a:lnTo>
                    <a:pt x="42" y="235"/>
                  </a:lnTo>
                  <a:lnTo>
                    <a:pt x="42" y="234"/>
                  </a:lnTo>
                  <a:lnTo>
                    <a:pt x="42" y="232"/>
                  </a:lnTo>
                  <a:lnTo>
                    <a:pt x="39" y="227"/>
                  </a:lnTo>
                  <a:lnTo>
                    <a:pt x="39" y="224"/>
                  </a:lnTo>
                  <a:lnTo>
                    <a:pt x="36" y="222"/>
                  </a:lnTo>
                  <a:lnTo>
                    <a:pt x="32" y="220"/>
                  </a:lnTo>
                  <a:lnTo>
                    <a:pt x="31" y="219"/>
                  </a:lnTo>
                  <a:lnTo>
                    <a:pt x="24" y="217"/>
                  </a:lnTo>
                  <a:lnTo>
                    <a:pt x="17" y="215"/>
                  </a:lnTo>
                  <a:lnTo>
                    <a:pt x="12" y="214"/>
                  </a:lnTo>
                  <a:lnTo>
                    <a:pt x="10" y="212"/>
                  </a:lnTo>
                  <a:lnTo>
                    <a:pt x="9" y="210"/>
                  </a:lnTo>
                  <a:lnTo>
                    <a:pt x="7" y="208"/>
                  </a:lnTo>
                  <a:lnTo>
                    <a:pt x="7" y="205"/>
                  </a:lnTo>
                  <a:lnTo>
                    <a:pt x="7" y="200"/>
                  </a:lnTo>
                  <a:lnTo>
                    <a:pt x="7" y="198"/>
                  </a:lnTo>
                  <a:lnTo>
                    <a:pt x="9" y="195"/>
                  </a:lnTo>
                  <a:lnTo>
                    <a:pt x="10" y="193"/>
                  </a:lnTo>
                  <a:lnTo>
                    <a:pt x="14" y="193"/>
                  </a:lnTo>
                  <a:lnTo>
                    <a:pt x="17" y="193"/>
                  </a:lnTo>
                  <a:lnTo>
                    <a:pt x="22" y="193"/>
                  </a:lnTo>
                  <a:lnTo>
                    <a:pt x="31" y="192"/>
                  </a:lnTo>
                  <a:lnTo>
                    <a:pt x="32" y="190"/>
                  </a:lnTo>
                  <a:lnTo>
                    <a:pt x="36" y="190"/>
                  </a:lnTo>
                  <a:lnTo>
                    <a:pt x="39" y="187"/>
                  </a:lnTo>
                  <a:lnTo>
                    <a:pt x="42" y="185"/>
                  </a:lnTo>
                  <a:lnTo>
                    <a:pt x="46" y="182"/>
                  </a:lnTo>
                  <a:lnTo>
                    <a:pt x="47" y="175"/>
                  </a:lnTo>
                  <a:lnTo>
                    <a:pt x="49" y="172"/>
                  </a:lnTo>
                  <a:lnTo>
                    <a:pt x="49" y="170"/>
                  </a:lnTo>
                  <a:lnTo>
                    <a:pt x="49" y="168"/>
                  </a:lnTo>
                  <a:lnTo>
                    <a:pt x="46" y="160"/>
                  </a:lnTo>
                  <a:lnTo>
                    <a:pt x="44" y="156"/>
                  </a:lnTo>
                  <a:lnTo>
                    <a:pt x="44" y="151"/>
                  </a:lnTo>
                  <a:lnTo>
                    <a:pt x="46" y="150"/>
                  </a:lnTo>
                  <a:lnTo>
                    <a:pt x="46" y="148"/>
                  </a:lnTo>
                  <a:lnTo>
                    <a:pt x="47" y="145"/>
                  </a:lnTo>
                  <a:lnTo>
                    <a:pt x="49" y="143"/>
                  </a:lnTo>
                  <a:lnTo>
                    <a:pt x="54" y="140"/>
                  </a:lnTo>
                  <a:lnTo>
                    <a:pt x="54" y="138"/>
                  </a:lnTo>
                  <a:lnTo>
                    <a:pt x="56" y="136"/>
                  </a:lnTo>
                  <a:lnTo>
                    <a:pt x="59" y="136"/>
                  </a:lnTo>
                  <a:lnTo>
                    <a:pt x="63" y="136"/>
                  </a:lnTo>
                  <a:lnTo>
                    <a:pt x="68" y="136"/>
                  </a:lnTo>
                  <a:lnTo>
                    <a:pt x="71" y="136"/>
                  </a:lnTo>
                  <a:lnTo>
                    <a:pt x="74" y="133"/>
                  </a:lnTo>
                  <a:lnTo>
                    <a:pt x="79" y="131"/>
                  </a:lnTo>
                  <a:lnTo>
                    <a:pt x="81" y="128"/>
                  </a:lnTo>
                  <a:lnTo>
                    <a:pt x="83" y="124"/>
                  </a:lnTo>
                  <a:lnTo>
                    <a:pt x="84" y="121"/>
                  </a:lnTo>
                  <a:lnTo>
                    <a:pt x="84" y="119"/>
                  </a:lnTo>
                  <a:lnTo>
                    <a:pt x="83" y="116"/>
                  </a:lnTo>
                  <a:lnTo>
                    <a:pt x="81" y="114"/>
                  </a:lnTo>
                  <a:lnTo>
                    <a:pt x="76" y="109"/>
                  </a:lnTo>
                  <a:lnTo>
                    <a:pt x="73" y="104"/>
                  </a:lnTo>
                  <a:lnTo>
                    <a:pt x="71" y="101"/>
                  </a:lnTo>
                  <a:lnTo>
                    <a:pt x="71" y="98"/>
                  </a:lnTo>
                  <a:lnTo>
                    <a:pt x="71" y="96"/>
                  </a:lnTo>
                  <a:lnTo>
                    <a:pt x="71" y="93"/>
                  </a:lnTo>
                  <a:lnTo>
                    <a:pt x="73" y="89"/>
                  </a:lnTo>
                  <a:lnTo>
                    <a:pt x="76" y="86"/>
                  </a:lnTo>
                  <a:lnTo>
                    <a:pt x="79" y="86"/>
                  </a:lnTo>
                  <a:lnTo>
                    <a:pt x="83" y="84"/>
                  </a:lnTo>
                  <a:lnTo>
                    <a:pt x="86" y="84"/>
                  </a:lnTo>
                  <a:lnTo>
                    <a:pt x="88" y="86"/>
                  </a:lnTo>
                  <a:lnTo>
                    <a:pt x="91" y="86"/>
                  </a:lnTo>
                  <a:lnTo>
                    <a:pt x="93" y="89"/>
                  </a:lnTo>
                  <a:lnTo>
                    <a:pt x="100" y="93"/>
                  </a:lnTo>
                  <a:lnTo>
                    <a:pt x="105" y="98"/>
                  </a:lnTo>
                  <a:lnTo>
                    <a:pt x="108" y="99"/>
                  </a:lnTo>
                  <a:lnTo>
                    <a:pt x="111" y="101"/>
                  </a:lnTo>
                  <a:lnTo>
                    <a:pt x="115" y="101"/>
                  </a:lnTo>
                  <a:lnTo>
                    <a:pt x="118" y="99"/>
                  </a:lnTo>
                  <a:lnTo>
                    <a:pt x="121" y="98"/>
                  </a:lnTo>
                  <a:lnTo>
                    <a:pt x="126" y="94"/>
                  </a:lnTo>
                  <a:lnTo>
                    <a:pt x="128" y="93"/>
                  </a:lnTo>
                  <a:lnTo>
                    <a:pt x="130" y="91"/>
                  </a:lnTo>
                  <a:lnTo>
                    <a:pt x="131" y="86"/>
                  </a:lnTo>
                  <a:lnTo>
                    <a:pt x="131" y="82"/>
                  </a:lnTo>
                  <a:lnTo>
                    <a:pt x="133" y="79"/>
                  </a:lnTo>
                  <a:lnTo>
                    <a:pt x="133" y="72"/>
                  </a:lnTo>
                  <a:lnTo>
                    <a:pt x="131" y="66"/>
                  </a:lnTo>
                  <a:lnTo>
                    <a:pt x="130" y="57"/>
                  </a:lnTo>
                  <a:lnTo>
                    <a:pt x="128" y="51"/>
                  </a:lnTo>
                  <a:lnTo>
                    <a:pt x="126" y="47"/>
                  </a:lnTo>
                  <a:lnTo>
                    <a:pt x="125" y="40"/>
                  </a:lnTo>
                  <a:lnTo>
                    <a:pt x="121" y="35"/>
                  </a:lnTo>
                  <a:lnTo>
                    <a:pt x="121" y="32"/>
                  </a:lnTo>
                  <a:lnTo>
                    <a:pt x="120" y="27"/>
                  </a:lnTo>
                  <a:lnTo>
                    <a:pt x="120" y="24"/>
                  </a:lnTo>
                  <a:lnTo>
                    <a:pt x="120" y="19"/>
                  </a:lnTo>
                  <a:lnTo>
                    <a:pt x="120" y="15"/>
                  </a:lnTo>
                  <a:lnTo>
                    <a:pt x="121" y="14"/>
                  </a:lnTo>
                  <a:lnTo>
                    <a:pt x="121" y="10"/>
                  </a:lnTo>
                  <a:lnTo>
                    <a:pt x="123" y="9"/>
                  </a:lnTo>
                  <a:lnTo>
                    <a:pt x="125" y="5"/>
                  </a:lnTo>
                  <a:lnTo>
                    <a:pt x="126" y="3"/>
                  </a:lnTo>
                  <a:lnTo>
                    <a:pt x="130" y="2"/>
                  </a:lnTo>
                  <a:lnTo>
                    <a:pt x="133" y="0"/>
                  </a:lnTo>
                  <a:lnTo>
                    <a:pt x="136" y="0"/>
                  </a:lnTo>
                  <a:lnTo>
                    <a:pt x="142" y="0"/>
                  </a:lnTo>
                  <a:lnTo>
                    <a:pt x="145" y="0"/>
                  </a:lnTo>
                  <a:lnTo>
                    <a:pt x="147" y="2"/>
                  </a:lnTo>
                  <a:lnTo>
                    <a:pt x="150" y="3"/>
                  </a:lnTo>
                  <a:lnTo>
                    <a:pt x="153" y="5"/>
                  </a:lnTo>
                  <a:lnTo>
                    <a:pt x="155" y="9"/>
                  </a:lnTo>
                  <a:lnTo>
                    <a:pt x="157" y="12"/>
                  </a:lnTo>
                  <a:lnTo>
                    <a:pt x="158" y="15"/>
                  </a:lnTo>
                  <a:lnTo>
                    <a:pt x="158" y="19"/>
                  </a:lnTo>
                  <a:lnTo>
                    <a:pt x="158" y="24"/>
                  </a:lnTo>
                  <a:lnTo>
                    <a:pt x="158" y="29"/>
                  </a:lnTo>
                  <a:lnTo>
                    <a:pt x="157" y="34"/>
                  </a:lnTo>
                  <a:lnTo>
                    <a:pt x="155" y="39"/>
                  </a:lnTo>
                  <a:lnTo>
                    <a:pt x="153" y="44"/>
                  </a:lnTo>
                  <a:lnTo>
                    <a:pt x="150" y="51"/>
                  </a:lnTo>
                  <a:lnTo>
                    <a:pt x="148" y="52"/>
                  </a:lnTo>
                  <a:lnTo>
                    <a:pt x="147" y="59"/>
                  </a:lnTo>
                  <a:lnTo>
                    <a:pt x="147" y="64"/>
                  </a:lnTo>
                  <a:lnTo>
                    <a:pt x="145" y="71"/>
                  </a:lnTo>
                  <a:lnTo>
                    <a:pt x="145" y="84"/>
                  </a:lnTo>
                  <a:lnTo>
                    <a:pt x="145" y="94"/>
                  </a:lnTo>
                  <a:lnTo>
                    <a:pt x="145" y="98"/>
                  </a:lnTo>
                  <a:lnTo>
                    <a:pt x="147" y="99"/>
                  </a:lnTo>
                  <a:lnTo>
                    <a:pt x="148" y="103"/>
                  </a:lnTo>
                  <a:lnTo>
                    <a:pt x="150" y="106"/>
                  </a:lnTo>
                  <a:lnTo>
                    <a:pt x="153" y="108"/>
                  </a:lnTo>
                  <a:lnTo>
                    <a:pt x="155" y="109"/>
                  </a:lnTo>
                  <a:lnTo>
                    <a:pt x="158" y="109"/>
                  </a:lnTo>
                  <a:lnTo>
                    <a:pt x="165" y="113"/>
                  </a:lnTo>
                  <a:lnTo>
                    <a:pt x="172" y="113"/>
                  </a:lnTo>
                  <a:lnTo>
                    <a:pt x="175" y="113"/>
                  </a:lnTo>
                  <a:lnTo>
                    <a:pt x="180" y="111"/>
                  </a:lnTo>
                  <a:lnTo>
                    <a:pt x="182" y="111"/>
                  </a:lnTo>
                  <a:lnTo>
                    <a:pt x="184" y="109"/>
                  </a:lnTo>
                  <a:lnTo>
                    <a:pt x="184" y="109"/>
                  </a:lnTo>
                  <a:lnTo>
                    <a:pt x="187" y="108"/>
                  </a:lnTo>
                  <a:lnTo>
                    <a:pt x="187" y="104"/>
                  </a:lnTo>
                  <a:lnTo>
                    <a:pt x="189" y="103"/>
                  </a:lnTo>
                  <a:lnTo>
                    <a:pt x="189" y="99"/>
                  </a:lnTo>
                  <a:lnTo>
                    <a:pt x="190" y="89"/>
                  </a:lnTo>
                  <a:lnTo>
                    <a:pt x="195" y="79"/>
                  </a:lnTo>
                  <a:lnTo>
                    <a:pt x="199" y="74"/>
                  </a:lnTo>
                  <a:lnTo>
                    <a:pt x="200" y="71"/>
                  </a:lnTo>
                  <a:lnTo>
                    <a:pt x="204" y="67"/>
                  </a:lnTo>
                  <a:lnTo>
                    <a:pt x="205" y="66"/>
                  </a:lnTo>
                  <a:lnTo>
                    <a:pt x="207" y="64"/>
                  </a:lnTo>
                  <a:lnTo>
                    <a:pt x="212" y="62"/>
                  </a:lnTo>
                  <a:lnTo>
                    <a:pt x="215" y="62"/>
                  </a:lnTo>
                  <a:lnTo>
                    <a:pt x="217" y="62"/>
                  </a:lnTo>
                  <a:lnTo>
                    <a:pt x="219" y="64"/>
                  </a:lnTo>
                  <a:lnTo>
                    <a:pt x="221" y="66"/>
                  </a:lnTo>
                  <a:lnTo>
                    <a:pt x="222" y="67"/>
                  </a:lnTo>
                  <a:lnTo>
                    <a:pt x="224" y="71"/>
                  </a:lnTo>
                  <a:lnTo>
                    <a:pt x="224" y="76"/>
                  </a:lnTo>
                  <a:lnTo>
                    <a:pt x="224" y="81"/>
                  </a:lnTo>
                  <a:lnTo>
                    <a:pt x="222" y="82"/>
                  </a:lnTo>
                  <a:lnTo>
                    <a:pt x="221" y="86"/>
                  </a:lnTo>
                  <a:lnTo>
                    <a:pt x="219" y="94"/>
                  </a:lnTo>
                  <a:lnTo>
                    <a:pt x="212" y="101"/>
                  </a:lnTo>
                  <a:lnTo>
                    <a:pt x="204" y="108"/>
                  </a:lnTo>
                  <a:lnTo>
                    <a:pt x="202" y="109"/>
                  </a:lnTo>
                  <a:lnTo>
                    <a:pt x="202" y="113"/>
                  </a:lnTo>
                  <a:lnTo>
                    <a:pt x="199" y="119"/>
                  </a:lnTo>
                  <a:lnTo>
                    <a:pt x="199" y="124"/>
                  </a:lnTo>
                  <a:lnTo>
                    <a:pt x="199" y="128"/>
                  </a:lnTo>
                  <a:lnTo>
                    <a:pt x="200" y="131"/>
                  </a:lnTo>
                  <a:lnTo>
                    <a:pt x="202" y="133"/>
                  </a:lnTo>
                  <a:lnTo>
                    <a:pt x="204" y="135"/>
                  </a:lnTo>
                  <a:lnTo>
                    <a:pt x="205" y="136"/>
                  </a:lnTo>
                  <a:lnTo>
                    <a:pt x="210" y="140"/>
                  </a:lnTo>
                  <a:lnTo>
                    <a:pt x="212" y="140"/>
                  </a:lnTo>
                  <a:lnTo>
                    <a:pt x="215" y="141"/>
                  </a:lnTo>
                  <a:lnTo>
                    <a:pt x="219" y="140"/>
                  </a:lnTo>
                  <a:lnTo>
                    <a:pt x="221" y="140"/>
                  </a:lnTo>
                  <a:lnTo>
                    <a:pt x="224" y="136"/>
                  </a:lnTo>
                  <a:lnTo>
                    <a:pt x="227" y="131"/>
                  </a:lnTo>
                  <a:lnTo>
                    <a:pt x="231" y="130"/>
                  </a:lnTo>
                  <a:lnTo>
                    <a:pt x="232" y="128"/>
                  </a:lnTo>
                  <a:lnTo>
                    <a:pt x="236" y="124"/>
                  </a:lnTo>
                  <a:lnTo>
                    <a:pt x="239" y="124"/>
                  </a:lnTo>
                  <a:lnTo>
                    <a:pt x="242" y="123"/>
                  </a:lnTo>
                  <a:lnTo>
                    <a:pt x="244" y="123"/>
                  </a:lnTo>
                  <a:lnTo>
                    <a:pt x="247" y="124"/>
                  </a:lnTo>
                  <a:lnTo>
                    <a:pt x="247" y="124"/>
                  </a:lnTo>
                  <a:lnTo>
                    <a:pt x="249" y="124"/>
                  </a:lnTo>
                  <a:lnTo>
                    <a:pt x="251" y="128"/>
                  </a:lnTo>
                  <a:lnTo>
                    <a:pt x="252" y="131"/>
                  </a:lnTo>
                  <a:lnTo>
                    <a:pt x="254" y="133"/>
                  </a:lnTo>
                  <a:lnTo>
                    <a:pt x="254" y="136"/>
                  </a:lnTo>
                  <a:lnTo>
                    <a:pt x="254" y="138"/>
                  </a:lnTo>
                  <a:lnTo>
                    <a:pt x="254" y="140"/>
                  </a:lnTo>
                  <a:lnTo>
                    <a:pt x="252" y="143"/>
                  </a:lnTo>
                  <a:lnTo>
                    <a:pt x="251" y="145"/>
                  </a:lnTo>
                  <a:lnTo>
                    <a:pt x="247" y="148"/>
                  </a:lnTo>
                  <a:lnTo>
                    <a:pt x="242" y="153"/>
                  </a:lnTo>
                  <a:lnTo>
                    <a:pt x="239" y="156"/>
                  </a:lnTo>
                  <a:lnTo>
                    <a:pt x="234" y="160"/>
                  </a:lnTo>
                  <a:lnTo>
                    <a:pt x="231" y="163"/>
                  </a:lnTo>
                  <a:lnTo>
                    <a:pt x="231" y="165"/>
                  </a:lnTo>
                  <a:lnTo>
                    <a:pt x="229" y="166"/>
                  </a:lnTo>
                  <a:lnTo>
                    <a:pt x="229" y="175"/>
                  </a:lnTo>
                  <a:lnTo>
                    <a:pt x="227" y="187"/>
                  </a:lnTo>
                  <a:lnTo>
                    <a:pt x="229" y="200"/>
                  </a:lnTo>
                  <a:lnTo>
                    <a:pt x="231" y="212"/>
                  </a:lnTo>
                  <a:lnTo>
                    <a:pt x="232" y="224"/>
                  </a:lnTo>
                  <a:lnTo>
                    <a:pt x="232" y="229"/>
                  </a:lnTo>
                  <a:lnTo>
                    <a:pt x="236" y="232"/>
                  </a:lnTo>
                  <a:lnTo>
                    <a:pt x="237" y="235"/>
                  </a:lnTo>
                  <a:lnTo>
                    <a:pt x="239" y="237"/>
                  </a:lnTo>
                  <a:lnTo>
                    <a:pt x="242" y="239"/>
                  </a:lnTo>
                  <a:lnTo>
                    <a:pt x="246" y="240"/>
                  </a:lnTo>
                  <a:lnTo>
                    <a:pt x="247" y="244"/>
                  </a:lnTo>
                  <a:lnTo>
                    <a:pt x="249" y="247"/>
                  </a:lnTo>
                  <a:lnTo>
                    <a:pt x="249" y="249"/>
                  </a:lnTo>
                  <a:lnTo>
                    <a:pt x="249" y="252"/>
                  </a:lnTo>
                  <a:lnTo>
                    <a:pt x="249" y="256"/>
                  </a:lnTo>
                  <a:lnTo>
                    <a:pt x="247" y="259"/>
                  </a:lnTo>
                  <a:lnTo>
                    <a:pt x="244" y="261"/>
                  </a:lnTo>
                  <a:lnTo>
                    <a:pt x="244" y="262"/>
                  </a:lnTo>
                  <a:lnTo>
                    <a:pt x="241" y="262"/>
                  </a:lnTo>
                  <a:lnTo>
                    <a:pt x="239" y="264"/>
                  </a:lnTo>
                  <a:lnTo>
                    <a:pt x="236" y="262"/>
                  </a:lnTo>
                  <a:lnTo>
                    <a:pt x="232" y="262"/>
                  </a:lnTo>
                  <a:lnTo>
                    <a:pt x="231" y="262"/>
                  </a:lnTo>
                  <a:lnTo>
                    <a:pt x="227" y="264"/>
                  </a:lnTo>
                  <a:lnTo>
                    <a:pt x="224" y="267"/>
                  </a:lnTo>
                  <a:lnTo>
                    <a:pt x="222" y="271"/>
                  </a:lnTo>
                  <a:lnTo>
                    <a:pt x="221" y="272"/>
                  </a:lnTo>
                  <a:lnTo>
                    <a:pt x="222" y="276"/>
                  </a:lnTo>
                  <a:lnTo>
                    <a:pt x="224" y="281"/>
                  </a:lnTo>
                  <a:lnTo>
                    <a:pt x="227" y="286"/>
                  </a:lnTo>
                  <a:lnTo>
                    <a:pt x="231" y="289"/>
                  </a:lnTo>
                  <a:lnTo>
                    <a:pt x="232" y="293"/>
                  </a:lnTo>
                  <a:lnTo>
                    <a:pt x="232" y="298"/>
                  </a:lnTo>
                  <a:lnTo>
                    <a:pt x="231" y="298"/>
                  </a:lnTo>
                  <a:lnTo>
                    <a:pt x="231" y="299"/>
                  </a:lnTo>
                  <a:lnTo>
                    <a:pt x="227" y="303"/>
                  </a:lnTo>
                  <a:lnTo>
                    <a:pt x="224" y="303"/>
                  </a:lnTo>
                  <a:lnTo>
                    <a:pt x="222" y="304"/>
                  </a:lnTo>
                  <a:lnTo>
                    <a:pt x="219" y="303"/>
                  </a:lnTo>
                  <a:lnTo>
                    <a:pt x="217" y="303"/>
                  </a:lnTo>
                  <a:lnTo>
                    <a:pt x="215" y="299"/>
                  </a:lnTo>
                  <a:lnTo>
                    <a:pt x="210" y="294"/>
                  </a:lnTo>
                  <a:lnTo>
                    <a:pt x="205" y="289"/>
                  </a:lnTo>
                  <a:lnTo>
                    <a:pt x="204" y="287"/>
                  </a:lnTo>
                  <a:lnTo>
                    <a:pt x="200" y="286"/>
                  </a:lnTo>
                  <a:lnTo>
                    <a:pt x="199" y="284"/>
                  </a:lnTo>
                  <a:lnTo>
                    <a:pt x="195" y="284"/>
                  </a:lnTo>
                  <a:lnTo>
                    <a:pt x="192" y="284"/>
                  </a:lnTo>
                  <a:lnTo>
                    <a:pt x="187" y="286"/>
                  </a:lnTo>
                  <a:lnTo>
                    <a:pt x="185" y="286"/>
                  </a:lnTo>
                  <a:lnTo>
                    <a:pt x="184" y="287"/>
                  </a:lnTo>
                  <a:lnTo>
                    <a:pt x="182" y="291"/>
                  </a:lnTo>
                  <a:lnTo>
                    <a:pt x="178" y="294"/>
                  </a:lnTo>
                  <a:lnTo>
                    <a:pt x="178" y="298"/>
                  </a:lnTo>
                  <a:lnTo>
                    <a:pt x="175" y="301"/>
                  </a:lnTo>
                  <a:lnTo>
                    <a:pt x="173" y="303"/>
                  </a:lnTo>
                  <a:lnTo>
                    <a:pt x="172" y="304"/>
                  </a:lnTo>
                  <a:lnTo>
                    <a:pt x="170" y="306"/>
                  </a:lnTo>
                  <a:lnTo>
                    <a:pt x="163" y="306"/>
                  </a:lnTo>
                  <a:lnTo>
                    <a:pt x="158" y="304"/>
                  </a:lnTo>
                  <a:lnTo>
                    <a:pt x="153" y="304"/>
                  </a:lnTo>
                  <a:lnTo>
                    <a:pt x="150" y="306"/>
                  </a:lnTo>
                  <a:lnTo>
                    <a:pt x="147" y="306"/>
                  </a:lnTo>
                  <a:lnTo>
                    <a:pt x="143" y="308"/>
                  </a:lnTo>
                  <a:lnTo>
                    <a:pt x="142" y="311"/>
                  </a:lnTo>
                  <a:lnTo>
                    <a:pt x="138" y="313"/>
                  </a:lnTo>
                  <a:lnTo>
                    <a:pt x="136" y="316"/>
                  </a:lnTo>
                  <a:lnTo>
                    <a:pt x="133" y="318"/>
                  </a:lnTo>
                  <a:lnTo>
                    <a:pt x="131" y="318"/>
                  </a:lnTo>
                  <a:lnTo>
                    <a:pt x="128" y="318"/>
                  </a:lnTo>
                  <a:close/>
                </a:path>
              </a:pathLst>
            </a:custGeom>
            <a:solidFill>
              <a:srgbClr val="C32D9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23" name="Google Shape;223;p2"/>
            <p:cNvSpPr/>
            <p:nvPr/>
          </p:nvSpPr>
          <p:spPr>
            <a:xfrm>
              <a:off x="5494" y="4030"/>
              <a:ext cx="100" cy="201"/>
            </a:xfrm>
            <a:custGeom>
              <a:rect b="b" l="l" r="r" t="t"/>
              <a:pathLst>
                <a:path extrusionOk="0" h="319" w="158">
                  <a:moveTo>
                    <a:pt x="128" y="318"/>
                  </a:moveTo>
                  <a:lnTo>
                    <a:pt x="125" y="319"/>
                  </a:lnTo>
                  <a:lnTo>
                    <a:pt x="121" y="319"/>
                  </a:lnTo>
                  <a:lnTo>
                    <a:pt x="120" y="319"/>
                  </a:lnTo>
                  <a:lnTo>
                    <a:pt x="118" y="318"/>
                  </a:lnTo>
                  <a:lnTo>
                    <a:pt x="116" y="318"/>
                  </a:lnTo>
                  <a:lnTo>
                    <a:pt x="116" y="314"/>
                  </a:lnTo>
                  <a:lnTo>
                    <a:pt x="113" y="311"/>
                  </a:lnTo>
                  <a:lnTo>
                    <a:pt x="113" y="306"/>
                  </a:lnTo>
                  <a:lnTo>
                    <a:pt x="111" y="304"/>
                  </a:lnTo>
                  <a:lnTo>
                    <a:pt x="110" y="303"/>
                  </a:lnTo>
                  <a:lnTo>
                    <a:pt x="108" y="299"/>
                  </a:lnTo>
                  <a:lnTo>
                    <a:pt x="106" y="299"/>
                  </a:lnTo>
                  <a:lnTo>
                    <a:pt x="103" y="298"/>
                  </a:lnTo>
                  <a:lnTo>
                    <a:pt x="100" y="298"/>
                  </a:lnTo>
                  <a:lnTo>
                    <a:pt x="96" y="298"/>
                  </a:lnTo>
                  <a:lnTo>
                    <a:pt x="94" y="298"/>
                  </a:lnTo>
                  <a:lnTo>
                    <a:pt x="93" y="298"/>
                  </a:lnTo>
                  <a:lnTo>
                    <a:pt x="91" y="299"/>
                  </a:lnTo>
                  <a:lnTo>
                    <a:pt x="89" y="301"/>
                  </a:lnTo>
                  <a:lnTo>
                    <a:pt x="88" y="304"/>
                  </a:lnTo>
                  <a:lnTo>
                    <a:pt x="84" y="308"/>
                  </a:lnTo>
                  <a:lnTo>
                    <a:pt x="84" y="309"/>
                  </a:lnTo>
                  <a:lnTo>
                    <a:pt x="83" y="309"/>
                  </a:lnTo>
                  <a:lnTo>
                    <a:pt x="79" y="311"/>
                  </a:lnTo>
                  <a:lnTo>
                    <a:pt x="76" y="311"/>
                  </a:lnTo>
                  <a:lnTo>
                    <a:pt x="73" y="311"/>
                  </a:lnTo>
                  <a:lnTo>
                    <a:pt x="71" y="309"/>
                  </a:lnTo>
                  <a:lnTo>
                    <a:pt x="68" y="308"/>
                  </a:lnTo>
                  <a:lnTo>
                    <a:pt x="66" y="306"/>
                  </a:lnTo>
                  <a:lnTo>
                    <a:pt x="64" y="304"/>
                  </a:lnTo>
                  <a:lnTo>
                    <a:pt x="64" y="301"/>
                  </a:lnTo>
                  <a:lnTo>
                    <a:pt x="64" y="299"/>
                  </a:lnTo>
                  <a:lnTo>
                    <a:pt x="66" y="294"/>
                  </a:lnTo>
                  <a:lnTo>
                    <a:pt x="69" y="284"/>
                  </a:lnTo>
                  <a:lnTo>
                    <a:pt x="69" y="282"/>
                  </a:lnTo>
                  <a:lnTo>
                    <a:pt x="69" y="279"/>
                  </a:lnTo>
                  <a:lnTo>
                    <a:pt x="68" y="279"/>
                  </a:lnTo>
                  <a:lnTo>
                    <a:pt x="68" y="277"/>
                  </a:lnTo>
                  <a:lnTo>
                    <a:pt x="61" y="276"/>
                  </a:lnTo>
                  <a:lnTo>
                    <a:pt x="56" y="276"/>
                  </a:lnTo>
                  <a:lnTo>
                    <a:pt x="51" y="276"/>
                  </a:lnTo>
                  <a:lnTo>
                    <a:pt x="47" y="277"/>
                  </a:lnTo>
                  <a:lnTo>
                    <a:pt x="42" y="279"/>
                  </a:lnTo>
                  <a:lnTo>
                    <a:pt x="39" y="282"/>
                  </a:lnTo>
                  <a:lnTo>
                    <a:pt x="31" y="287"/>
                  </a:lnTo>
                  <a:lnTo>
                    <a:pt x="22" y="293"/>
                  </a:lnTo>
                  <a:lnTo>
                    <a:pt x="19" y="294"/>
                  </a:lnTo>
                  <a:lnTo>
                    <a:pt x="16" y="296"/>
                  </a:lnTo>
                  <a:lnTo>
                    <a:pt x="12" y="296"/>
                  </a:lnTo>
                  <a:lnTo>
                    <a:pt x="9" y="294"/>
                  </a:lnTo>
                  <a:lnTo>
                    <a:pt x="5" y="293"/>
                  </a:lnTo>
                  <a:lnTo>
                    <a:pt x="4" y="291"/>
                  </a:lnTo>
                  <a:lnTo>
                    <a:pt x="2" y="287"/>
                  </a:lnTo>
                  <a:lnTo>
                    <a:pt x="0" y="284"/>
                  </a:lnTo>
                  <a:lnTo>
                    <a:pt x="0" y="282"/>
                  </a:lnTo>
                  <a:lnTo>
                    <a:pt x="0" y="279"/>
                  </a:lnTo>
                  <a:lnTo>
                    <a:pt x="2" y="276"/>
                  </a:lnTo>
                  <a:lnTo>
                    <a:pt x="4" y="274"/>
                  </a:lnTo>
                  <a:lnTo>
                    <a:pt x="5" y="271"/>
                  </a:lnTo>
                  <a:lnTo>
                    <a:pt x="10" y="269"/>
                  </a:lnTo>
                  <a:lnTo>
                    <a:pt x="19" y="264"/>
                  </a:lnTo>
                  <a:lnTo>
                    <a:pt x="27" y="261"/>
                  </a:lnTo>
                  <a:lnTo>
                    <a:pt x="31" y="259"/>
                  </a:lnTo>
                  <a:lnTo>
                    <a:pt x="32" y="256"/>
                  </a:lnTo>
                  <a:lnTo>
                    <a:pt x="36" y="256"/>
                  </a:lnTo>
                  <a:lnTo>
                    <a:pt x="39" y="251"/>
                  </a:lnTo>
                  <a:lnTo>
                    <a:pt x="39" y="249"/>
                  </a:lnTo>
                  <a:lnTo>
                    <a:pt x="41" y="247"/>
                  </a:lnTo>
                  <a:lnTo>
                    <a:pt x="42" y="242"/>
                  </a:lnTo>
                  <a:lnTo>
                    <a:pt x="42" y="235"/>
                  </a:lnTo>
                  <a:lnTo>
                    <a:pt x="42" y="234"/>
                  </a:lnTo>
                  <a:lnTo>
                    <a:pt x="42" y="232"/>
                  </a:lnTo>
                  <a:lnTo>
                    <a:pt x="39" y="227"/>
                  </a:lnTo>
                  <a:lnTo>
                    <a:pt x="39" y="224"/>
                  </a:lnTo>
                  <a:lnTo>
                    <a:pt x="36" y="222"/>
                  </a:lnTo>
                  <a:lnTo>
                    <a:pt x="32" y="220"/>
                  </a:lnTo>
                  <a:lnTo>
                    <a:pt x="31" y="219"/>
                  </a:lnTo>
                  <a:lnTo>
                    <a:pt x="24" y="217"/>
                  </a:lnTo>
                  <a:lnTo>
                    <a:pt x="17" y="215"/>
                  </a:lnTo>
                  <a:lnTo>
                    <a:pt x="12" y="214"/>
                  </a:lnTo>
                  <a:lnTo>
                    <a:pt x="10" y="212"/>
                  </a:lnTo>
                  <a:lnTo>
                    <a:pt x="9" y="210"/>
                  </a:lnTo>
                  <a:lnTo>
                    <a:pt x="7" y="208"/>
                  </a:lnTo>
                  <a:lnTo>
                    <a:pt x="7" y="205"/>
                  </a:lnTo>
                  <a:lnTo>
                    <a:pt x="7" y="200"/>
                  </a:lnTo>
                  <a:lnTo>
                    <a:pt x="7" y="198"/>
                  </a:lnTo>
                  <a:lnTo>
                    <a:pt x="9" y="195"/>
                  </a:lnTo>
                  <a:lnTo>
                    <a:pt x="10" y="193"/>
                  </a:lnTo>
                  <a:lnTo>
                    <a:pt x="14" y="193"/>
                  </a:lnTo>
                  <a:lnTo>
                    <a:pt x="17" y="193"/>
                  </a:lnTo>
                  <a:lnTo>
                    <a:pt x="22" y="193"/>
                  </a:lnTo>
                  <a:lnTo>
                    <a:pt x="31" y="192"/>
                  </a:lnTo>
                  <a:lnTo>
                    <a:pt x="32" y="190"/>
                  </a:lnTo>
                  <a:lnTo>
                    <a:pt x="36" y="190"/>
                  </a:lnTo>
                  <a:lnTo>
                    <a:pt x="39" y="187"/>
                  </a:lnTo>
                  <a:lnTo>
                    <a:pt x="42" y="185"/>
                  </a:lnTo>
                  <a:lnTo>
                    <a:pt x="46" y="182"/>
                  </a:lnTo>
                  <a:lnTo>
                    <a:pt x="47" y="175"/>
                  </a:lnTo>
                  <a:lnTo>
                    <a:pt x="49" y="172"/>
                  </a:lnTo>
                  <a:lnTo>
                    <a:pt x="49" y="170"/>
                  </a:lnTo>
                  <a:lnTo>
                    <a:pt x="49" y="168"/>
                  </a:lnTo>
                  <a:lnTo>
                    <a:pt x="46" y="160"/>
                  </a:lnTo>
                  <a:lnTo>
                    <a:pt x="44" y="156"/>
                  </a:lnTo>
                  <a:lnTo>
                    <a:pt x="44" y="151"/>
                  </a:lnTo>
                  <a:lnTo>
                    <a:pt x="46" y="150"/>
                  </a:lnTo>
                  <a:lnTo>
                    <a:pt x="46" y="148"/>
                  </a:lnTo>
                  <a:lnTo>
                    <a:pt x="47" y="145"/>
                  </a:lnTo>
                  <a:lnTo>
                    <a:pt x="49" y="143"/>
                  </a:lnTo>
                  <a:lnTo>
                    <a:pt x="54" y="140"/>
                  </a:lnTo>
                  <a:lnTo>
                    <a:pt x="54" y="138"/>
                  </a:lnTo>
                  <a:lnTo>
                    <a:pt x="56" y="136"/>
                  </a:lnTo>
                  <a:lnTo>
                    <a:pt x="59" y="136"/>
                  </a:lnTo>
                  <a:lnTo>
                    <a:pt x="63" y="136"/>
                  </a:lnTo>
                  <a:lnTo>
                    <a:pt x="68" y="136"/>
                  </a:lnTo>
                  <a:lnTo>
                    <a:pt x="71" y="136"/>
                  </a:lnTo>
                  <a:lnTo>
                    <a:pt x="74" y="133"/>
                  </a:lnTo>
                  <a:lnTo>
                    <a:pt x="79" y="131"/>
                  </a:lnTo>
                  <a:lnTo>
                    <a:pt x="81" y="128"/>
                  </a:lnTo>
                  <a:lnTo>
                    <a:pt x="83" y="124"/>
                  </a:lnTo>
                  <a:lnTo>
                    <a:pt x="84" y="121"/>
                  </a:lnTo>
                  <a:lnTo>
                    <a:pt x="84" y="119"/>
                  </a:lnTo>
                  <a:lnTo>
                    <a:pt x="83" y="116"/>
                  </a:lnTo>
                  <a:lnTo>
                    <a:pt x="81" y="114"/>
                  </a:lnTo>
                  <a:lnTo>
                    <a:pt x="76" y="109"/>
                  </a:lnTo>
                  <a:lnTo>
                    <a:pt x="73" y="104"/>
                  </a:lnTo>
                  <a:lnTo>
                    <a:pt x="71" y="101"/>
                  </a:lnTo>
                  <a:lnTo>
                    <a:pt x="71" y="98"/>
                  </a:lnTo>
                  <a:lnTo>
                    <a:pt x="71" y="96"/>
                  </a:lnTo>
                  <a:lnTo>
                    <a:pt x="71" y="93"/>
                  </a:lnTo>
                  <a:lnTo>
                    <a:pt x="73" y="89"/>
                  </a:lnTo>
                  <a:lnTo>
                    <a:pt x="76" y="86"/>
                  </a:lnTo>
                  <a:lnTo>
                    <a:pt x="79" y="86"/>
                  </a:lnTo>
                  <a:lnTo>
                    <a:pt x="83" y="84"/>
                  </a:lnTo>
                  <a:lnTo>
                    <a:pt x="86" y="84"/>
                  </a:lnTo>
                  <a:lnTo>
                    <a:pt x="88" y="86"/>
                  </a:lnTo>
                  <a:lnTo>
                    <a:pt x="91" y="86"/>
                  </a:lnTo>
                  <a:lnTo>
                    <a:pt x="93" y="89"/>
                  </a:lnTo>
                  <a:lnTo>
                    <a:pt x="100" y="93"/>
                  </a:lnTo>
                  <a:lnTo>
                    <a:pt x="105" y="98"/>
                  </a:lnTo>
                  <a:lnTo>
                    <a:pt x="108" y="99"/>
                  </a:lnTo>
                  <a:lnTo>
                    <a:pt x="111" y="101"/>
                  </a:lnTo>
                  <a:lnTo>
                    <a:pt x="115" y="101"/>
                  </a:lnTo>
                  <a:lnTo>
                    <a:pt x="118" y="99"/>
                  </a:lnTo>
                  <a:lnTo>
                    <a:pt x="121" y="98"/>
                  </a:lnTo>
                  <a:lnTo>
                    <a:pt x="126" y="94"/>
                  </a:lnTo>
                  <a:lnTo>
                    <a:pt x="128" y="93"/>
                  </a:lnTo>
                  <a:lnTo>
                    <a:pt x="130" y="91"/>
                  </a:lnTo>
                  <a:lnTo>
                    <a:pt x="131" y="86"/>
                  </a:lnTo>
                  <a:lnTo>
                    <a:pt x="131" y="82"/>
                  </a:lnTo>
                  <a:lnTo>
                    <a:pt x="133" y="79"/>
                  </a:lnTo>
                  <a:lnTo>
                    <a:pt x="133" y="72"/>
                  </a:lnTo>
                  <a:lnTo>
                    <a:pt x="131" y="66"/>
                  </a:lnTo>
                  <a:lnTo>
                    <a:pt x="130" y="57"/>
                  </a:lnTo>
                  <a:lnTo>
                    <a:pt x="128" y="51"/>
                  </a:lnTo>
                  <a:lnTo>
                    <a:pt x="126" y="47"/>
                  </a:lnTo>
                  <a:lnTo>
                    <a:pt x="125" y="40"/>
                  </a:lnTo>
                  <a:lnTo>
                    <a:pt x="121" y="35"/>
                  </a:lnTo>
                  <a:lnTo>
                    <a:pt x="121" y="32"/>
                  </a:lnTo>
                  <a:lnTo>
                    <a:pt x="120" y="27"/>
                  </a:lnTo>
                  <a:lnTo>
                    <a:pt x="120" y="24"/>
                  </a:lnTo>
                  <a:lnTo>
                    <a:pt x="120" y="19"/>
                  </a:lnTo>
                  <a:lnTo>
                    <a:pt x="120" y="15"/>
                  </a:lnTo>
                  <a:lnTo>
                    <a:pt x="121" y="14"/>
                  </a:lnTo>
                  <a:lnTo>
                    <a:pt x="121" y="10"/>
                  </a:lnTo>
                  <a:lnTo>
                    <a:pt x="123" y="9"/>
                  </a:lnTo>
                  <a:lnTo>
                    <a:pt x="125" y="5"/>
                  </a:lnTo>
                  <a:lnTo>
                    <a:pt x="126" y="3"/>
                  </a:lnTo>
                  <a:lnTo>
                    <a:pt x="130" y="2"/>
                  </a:lnTo>
                  <a:lnTo>
                    <a:pt x="133" y="0"/>
                  </a:lnTo>
                  <a:lnTo>
                    <a:pt x="136" y="0"/>
                  </a:lnTo>
                  <a:lnTo>
                    <a:pt x="142" y="0"/>
                  </a:lnTo>
                  <a:lnTo>
                    <a:pt x="145" y="0"/>
                  </a:lnTo>
                  <a:lnTo>
                    <a:pt x="147" y="2"/>
                  </a:lnTo>
                  <a:lnTo>
                    <a:pt x="150" y="3"/>
                  </a:lnTo>
                  <a:lnTo>
                    <a:pt x="153" y="5"/>
                  </a:lnTo>
                  <a:lnTo>
                    <a:pt x="155" y="9"/>
                  </a:lnTo>
                  <a:lnTo>
                    <a:pt x="157" y="12"/>
                  </a:lnTo>
                  <a:lnTo>
                    <a:pt x="158" y="15"/>
                  </a:lnTo>
                  <a:lnTo>
                    <a:pt x="158" y="19"/>
                  </a:lnTo>
                  <a:lnTo>
                    <a:pt x="158" y="24"/>
                  </a:lnTo>
                  <a:lnTo>
                    <a:pt x="158" y="29"/>
                  </a:lnTo>
                  <a:lnTo>
                    <a:pt x="157" y="34"/>
                  </a:lnTo>
                  <a:lnTo>
                    <a:pt x="155" y="39"/>
                  </a:lnTo>
                  <a:lnTo>
                    <a:pt x="153" y="44"/>
                  </a:lnTo>
                  <a:lnTo>
                    <a:pt x="150" y="51"/>
                  </a:lnTo>
                  <a:lnTo>
                    <a:pt x="148" y="52"/>
                  </a:lnTo>
                  <a:lnTo>
                    <a:pt x="147" y="59"/>
                  </a:lnTo>
                  <a:lnTo>
                    <a:pt x="147" y="64"/>
                  </a:lnTo>
                  <a:lnTo>
                    <a:pt x="145" y="71"/>
                  </a:lnTo>
                  <a:lnTo>
                    <a:pt x="145" y="84"/>
                  </a:lnTo>
                  <a:lnTo>
                    <a:pt x="145" y="94"/>
                  </a:lnTo>
                  <a:lnTo>
                    <a:pt x="145" y="98"/>
                  </a:lnTo>
                  <a:lnTo>
                    <a:pt x="147" y="99"/>
                  </a:lnTo>
                  <a:lnTo>
                    <a:pt x="148" y="103"/>
                  </a:lnTo>
                  <a:lnTo>
                    <a:pt x="150" y="106"/>
                  </a:lnTo>
                  <a:lnTo>
                    <a:pt x="153" y="108"/>
                  </a:lnTo>
                </a:path>
              </a:pathLst>
            </a:custGeom>
            <a:noFill/>
            <a:ln cap="flat" cmpd="sng" w="9525">
              <a:solidFill>
                <a:srgbClr val="C32D9B"/>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24" name="Google Shape;224;p2"/>
            <p:cNvSpPr/>
            <p:nvPr/>
          </p:nvSpPr>
          <p:spPr>
            <a:xfrm>
              <a:off x="5575" y="4069"/>
              <a:ext cx="79" cy="162"/>
            </a:xfrm>
            <a:custGeom>
              <a:rect b="b" l="l" r="r" t="t"/>
              <a:pathLst>
                <a:path extrusionOk="0" h="256" w="126">
                  <a:moveTo>
                    <a:pt x="25" y="46"/>
                  </a:moveTo>
                  <a:lnTo>
                    <a:pt x="27" y="47"/>
                  </a:lnTo>
                  <a:lnTo>
                    <a:pt x="30" y="47"/>
                  </a:lnTo>
                  <a:lnTo>
                    <a:pt x="37" y="51"/>
                  </a:lnTo>
                  <a:lnTo>
                    <a:pt x="44" y="51"/>
                  </a:lnTo>
                  <a:lnTo>
                    <a:pt x="47" y="51"/>
                  </a:lnTo>
                  <a:lnTo>
                    <a:pt x="52" y="49"/>
                  </a:lnTo>
                  <a:lnTo>
                    <a:pt x="54" y="49"/>
                  </a:lnTo>
                  <a:lnTo>
                    <a:pt x="56" y="47"/>
                  </a:lnTo>
                  <a:lnTo>
                    <a:pt x="56" y="47"/>
                  </a:lnTo>
                  <a:lnTo>
                    <a:pt x="59" y="46"/>
                  </a:lnTo>
                  <a:lnTo>
                    <a:pt x="59" y="42"/>
                  </a:lnTo>
                  <a:lnTo>
                    <a:pt x="61" y="41"/>
                  </a:lnTo>
                  <a:lnTo>
                    <a:pt x="61" y="37"/>
                  </a:lnTo>
                  <a:lnTo>
                    <a:pt x="62" y="27"/>
                  </a:lnTo>
                  <a:lnTo>
                    <a:pt x="67" y="17"/>
                  </a:lnTo>
                  <a:lnTo>
                    <a:pt x="71" y="12"/>
                  </a:lnTo>
                  <a:lnTo>
                    <a:pt x="72" y="9"/>
                  </a:lnTo>
                  <a:lnTo>
                    <a:pt x="76" y="5"/>
                  </a:lnTo>
                  <a:lnTo>
                    <a:pt x="77" y="4"/>
                  </a:lnTo>
                  <a:lnTo>
                    <a:pt x="79" y="2"/>
                  </a:lnTo>
                  <a:lnTo>
                    <a:pt x="84" y="0"/>
                  </a:lnTo>
                  <a:lnTo>
                    <a:pt x="87" y="0"/>
                  </a:lnTo>
                  <a:lnTo>
                    <a:pt x="89" y="0"/>
                  </a:lnTo>
                  <a:lnTo>
                    <a:pt x="91" y="2"/>
                  </a:lnTo>
                  <a:lnTo>
                    <a:pt x="93" y="4"/>
                  </a:lnTo>
                  <a:lnTo>
                    <a:pt x="94" y="5"/>
                  </a:lnTo>
                  <a:lnTo>
                    <a:pt x="96" y="9"/>
                  </a:lnTo>
                  <a:lnTo>
                    <a:pt x="96" y="14"/>
                  </a:lnTo>
                  <a:lnTo>
                    <a:pt x="96" y="19"/>
                  </a:lnTo>
                  <a:lnTo>
                    <a:pt x="94" y="20"/>
                  </a:lnTo>
                  <a:lnTo>
                    <a:pt x="93" y="24"/>
                  </a:lnTo>
                  <a:lnTo>
                    <a:pt x="91" y="32"/>
                  </a:lnTo>
                  <a:lnTo>
                    <a:pt x="84" y="39"/>
                  </a:lnTo>
                  <a:lnTo>
                    <a:pt x="76" y="46"/>
                  </a:lnTo>
                  <a:lnTo>
                    <a:pt x="74" y="47"/>
                  </a:lnTo>
                  <a:lnTo>
                    <a:pt x="74" y="51"/>
                  </a:lnTo>
                  <a:lnTo>
                    <a:pt x="71" y="57"/>
                  </a:lnTo>
                  <a:lnTo>
                    <a:pt x="71" y="62"/>
                  </a:lnTo>
                  <a:lnTo>
                    <a:pt x="71" y="66"/>
                  </a:lnTo>
                  <a:lnTo>
                    <a:pt x="72" y="69"/>
                  </a:lnTo>
                  <a:lnTo>
                    <a:pt x="74" y="71"/>
                  </a:lnTo>
                  <a:lnTo>
                    <a:pt x="76" y="73"/>
                  </a:lnTo>
                  <a:lnTo>
                    <a:pt x="77" y="74"/>
                  </a:lnTo>
                  <a:lnTo>
                    <a:pt x="82" y="78"/>
                  </a:lnTo>
                  <a:lnTo>
                    <a:pt x="84" y="78"/>
                  </a:lnTo>
                  <a:lnTo>
                    <a:pt x="87" y="79"/>
                  </a:lnTo>
                  <a:lnTo>
                    <a:pt x="91" y="78"/>
                  </a:lnTo>
                  <a:lnTo>
                    <a:pt x="93" y="78"/>
                  </a:lnTo>
                  <a:lnTo>
                    <a:pt x="96" y="74"/>
                  </a:lnTo>
                  <a:lnTo>
                    <a:pt x="99" y="69"/>
                  </a:lnTo>
                  <a:lnTo>
                    <a:pt x="103" y="68"/>
                  </a:lnTo>
                  <a:lnTo>
                    <a:pt x="104" y="66"/>
                  </a:lnTo>
                  <a:lnTo>
                    <a:pt x="108" y="62"/>
                  </a:lnTo>
                  <a:lnTo>
                    <a:pt x="111" y="62"/>
                  </a:lnTo>
                  <a:lnTo>
                    <a:pt x="114" y="61"/>
                  </a:lnTo>
                  <a:lnTo>
                    <a:pt x="116" y="61"/>
                  </a:lnTo>
                  <a:lnTo>
                    <a:pt x="119" y="62"/>
                  </a:lnTo>
                  <a:lnTo>
                    <a:pt x="119" y="62"/>
                  </a:lnTo>
                  <a:lnTo>
                    <a:pt x="121" y="62"/>
                  </a:lnTo>
                  <a:lnTo>
                    <a:pt x="123" y="66"/>
                  </a:lnTo>
                  <a:lnTo>
                    <a:pt x="124" y="69"/>
                  </a:lnTo>
                  <a:lnTo>
                    <a:pt x="126" y="71"/>
                  </a:lnTo>
                  <a:lnTo>
                    <a:pt x="126" y="74"/>
                  </a:lnTo>
                  <a:lnTo>
                    <a:pt x="126" y="76"/>
                  </a:lnTo>
                  <a:lnTo>
                    <a:pt x="126" y="78"/>
                  </a:lnTo>
                  <a:lnTo>
                    <a:pt x="124" y="81"/>
                  </a:lnTo>
                  <a:lnTo>
                    <a:pt x="123" y="83"/>
                  </a:lnTo>
                  <a:lnTo>
                    <a:pt x="119" y="86"/>
                  </a:lnTo>
                  <a:lnTo>
                    <a:pt x="114" y="91"/>
                  </a:lnTo>
                  <a:lnTo>
                    <a:pt x="111" y="94"/>
                  </a:lnTo>
                  <a:lnTo>
                    <a:pt x="106" y="98"/>
                  </a:lnTo>
                  <a:lnTo>
                    <a:pt x="103" y="101"/>
                  </a:lnTo>
                  <a:lnTo>
                    <a:pt x="103" y="103"/>
                  </a:lnTo>
                  <a:lnTo>
                    <a:pt x="101" y="104"/>
                  </a:lnTo>
                  <a:lnTo>
                    <a:pt x="101" y="113"/>
                  </a:lnTo>
                  <a:lnTo>
                    <a:pt x="99" y="125"/>
                  </a:lnTo>
                  <a:lnTo>
                    <a:pt x="101" y="138"/>
                  </a:lnTo>
                  <a:lnTo>
                    <a:pt x="103" y="150"/>
                  </a:lnTo>
                  <a:lnTo>
                    <a:pt x="104" y="162"/>
                  </a:lnTo>
                  <a:lnTo>
                    <a:pt x="104" y="167"/>
                  </a:lnTo>
                  <a:lnTo>
                    <a:pt x="108" y="170"/>
                  </a:lnTo>
                  <a:lnTo>
                    <a:pt x="109" y="173"/>
                  </a:lnTo>
                  <a:lnTo>
                    <a:pt x="111" y="175"/>
                  </a:lnTo>
                  <a:lnTo>
                    <a:pt x="114" y="177"/>
                  </a:lnTo>
                  <a:lnTo>
                    <a:pt x="118" y="178"/>
                  </a:lnTo>
                  <a:lnTo>
                    <a:pt x="119" y="182"/>
                  </a:lnTo>
                  <a:lnTo>
                    <a:pt x="121" y="185"/>
                  </a:lnTo>
                  <a:lnTo>
                    <a:pt x="121" y="187"/>
                  </a:lnTo>
                  <a:lnTo>
                    <a:pt x="121" y="190"/>
                  </a:lnTo>
                  <a:lnTo>
                    <a:pt x="121" y="194"/>
                  </a:lnTo>
                  <a:lnTo>
                    <a:pt x="119" y="197"/>
                  </a:lnTo>
                  <a:lnTo>
                    <a:pt x="116" y="199"/>
                  </a:lnTo>
                  <a:lnTo>
                    <a:pt x="116" y="200"/>
                  </a:lnTo>
                  <a:lnTo>
                    <a:pt x="113" y="200"/>
                  </a:lnTo>
                  <a:lnTo>
                    <a:pt x="111" y="202"/>
                  </a:lnTo>
                  <a:lnTo>
                    <a:pt x="108" y="200"/>
                  </a:lnTo>
                  <a:lnTo>
                    <a:pt x="104" y="200"/>
                  </a:lnTo>
                  <a:lnTo>
                    <a:pt x="103" y="200"/>
                  </a:lnTo>
                  <a:lnTo>
                    <a:pt x="99" y="202"/>
                  </a:lnTo>
                  <a:lnTo>
                    <a:pt x="96" y="205"/>
                  </a:lnTo>
                  <a:lnTo>
                    <a:pt x="94" y="209"/>
                  </a:lnTo>
                  <a:lnTo>
                    <a:pt x="93" y="210"/>
                  </a:lnTo>
                  <a:lnTo>
                    <a:pt x="94" y="214"/>
                  </a:lnTo>
                  <a:lnTo>
                    <a:pt x="96" y="219"/>
                  </a:lnTo>
                  <a:lnTo>
                    <a:pt x="99" y="224"/>
                  </a:lnTo>
                  <a:lnTo>
                    <a:pt x="103" y="227"/>
                  </a:lnTo>
                  <a:lnTo>
                    <a:pt x="104" y="231"/>
                  </a:lnTo>
                  <a:lnTo>
                    <a:pt x="104" y="236"/>
                  </a:lnTo>
                  <a:lnTo>
                    <a:pt x="103" y="236"/>
                  </a:lnTo>
                  <a:lnTo>
                    <a:pt x="103" y="237"/>
                  </a:lnTo>
                  <a:lnTo>
                    <a:pt x="99" y="241"/>
                  </a:lnTo>
                  <a:lnTo>
                    <a:pt x="96" y="241"/>
                  </a:lnTo>
                  <a:lnTo>
                    <a:pt x="94" y="242"/>
                  </a:lnTo>
                  <a:lnTo>
                    <a:pt x="91" y="241"/>
                  </a:lnTo>
                  <a:lnTo>
                    <a:pt x="89" y="241"/>
                  </a:lnTo>
                  <a:lnTo>
                    <a:pt x="87" y="237"/>
                  </a:lnTo>
                  <a:lnTo>
                    <a:pt x="82" y="232"/>
                  </a:lnTo>
                  <a:lnTo>
                    <a:pt x="77" y="227"/>
                  </a:lnTo>
                  <a:lnTo>
                    <a:pt x="76" y="225"/>
                  </a:lnTo>
                  <a:lnTo>
                    <a:pt x="72" y="224"/>
                  </a:lnTo>
                  <a:lnTo>
                    <a:pt x="71" y="222"/>
                  </a:lnTo>
                  <a:lnTo>
                    <a:pt x="67" y="222"/>
                  </a:lnTo>
                  <a:lnTo>
                    <a:pt x="64" y="222"/>
                  </a:lnTo>
                  <a:lnTo>
                    <a:pt x="59" y="224"/>
                  </a:lnTo>
                  <a:lnTo>
                    <a:pt x="57" y="224"/>
                  </a:lnTo>
                  <a:lnTo>
                    <a:pt x="56" y="225"/>
                  </a:lnTo>
                  <a:lnTo>
                    <a:pt x="54" y="229"/>
                  </a:lnTo>
                  <a:lnTo>
                    <a:pt x="50" y="232"/>
                  </a:lnTo>
                  <a:lnTo>
                    <a:pt x="50" y="236"/>
                  </a:lnTo>
                  <a:lnTo>
                    <a:pt x="47" y="239"/>
                  </a:lnTo>
                  <a:lnTo>
                    <a:pt x="45" y="241"/>
                  </a:lnTo>
                  <a:lnTo>
                    <a:pt x="44" y="242"/>
                  </a:lnTo>
                  <a:lnTo>
                    <a:pt x="42" y="244"/>
                  </a:lnTo>
                  <a:lnTo>
                    <a:pt x="35" y="244"/>
                  </a:lnTo>
                  <a:lnTo>
                    <a:pt x="30" y="242"/>
                  </a:lnTo>
                  <a:lnTo>
                    <a:pt x="25" y="242"/>
                  </a:lnTo>
                  <a:lnTo>
                    <a:pt x="22" y="244"/>
                  </a:lnTo>
                  <a:lnTo>
                    <a:pt x="19" y="244"/>
                  </a:lnTo>
                  <a:lnTo>
                    <a:pt x="15" y="246"/>
                  </a:lnTo>
                  <a:lnTo>
                    <a:pt x="14" y="249"/>
                  </a:lnTo>
                  <a:lnTo>
                    <a:pt x="10" y="251"/>
                  </a:lnTo>
                  <a:lnTo>
                    <a:pt x="8" y="254"/>
                  </a:lnTo>
                  <a:lnTo>
                    <a:pt x="5" y="256"/>
                  </a:lnTo>
                  <a:lnTo>
                    <a:pt x="3" y="256"/>
                  </a:lnTo>
                  <a:lnTo>
                    <a:pt x="0" y="256"/>
                  </a:lnTo>
                </a:path>
              </a:pathLst>
            </a:custGeom>
            <a:noFill/>
            <a:ln cap="flat" cmpd="sng" w="9525">
              <a:solidFill>
                <a:srgbClr val="C32D9B"/>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25" name="Google Shape;225;p2"/>
            <p:cNvSpPr/>
            <p:nvPr/>
          </p:nvSpPr>
          <p:spPr>
            <a:xfrm>
              <a:off x="5633" y="4039"/>
              <a:ext cx="19" cy="21"/>
            </a:xfrm>
            <a:custGeom>
              <a:rect b="b" l="l" r="r" t="t"/>
              <a:pathLst>
                <a:path extrusionOk="0" h="32" w="30">
                  <a:moveTo>
                    <a:pt x="16" y="32"/>
                  </a:moveTo>
                  <a:lnTo>
                    <a:pt x="13" y="31"/>
                  </a:lnTo>
                  <a:lnTo>
                    <a:pt x="10" y="29"/>
                  </a:lnTo>
                  <a:lnTo>
                    <a:pt x="6" y="29"/>
                  </a:lnTo>
                  <a:lnTo>
                    <a:pt x="5" y="25"/>
                  </a:lnTo>
                  <a:lnTo>
                    <a:pt x="3" y="24"/>
                  </a:lnTo>
                  <a:lnTo>
                    <a:pt x="1" y="20"/>
                  </a:lnTo>
                  <a:lnTo>
                    <a:pt x="0" y="17"/>
                  </a:lnTo>
                  <a:lnTo>
                    <a:pt x="0" y="15"/>
                  </a:lnTo>
                  <a:lnTo>
                    <a:pt x="0" y="12"/>
                  </a:lnTo>
                  <a:lnTo>
                    <a:pt x="1" y="9"/>
                  </a:lnTo>
                  <a:lnTo>
                    <a:pt x="3" y="7"/>
                  </a:lnTo>
                  <a:lnTo>
                    <a:pt x="5" y="5"/>
                  </a:lnTo>
                  <a:lnTo>
                    <a:pt x="6" y="2"/>
                  </a:lnTo>
                  <a:lnTo>
                    <a:pt x="10" y="2"/>
                  </a:lnTo>
                  <a:lnTo>
                    <a:pt x="13" y="0"/>
                  </a:lnTo>
                  <a:lnTo>
                    <a:pt x="16" y="0"/>
                  </a:lnTo>
                  <a:lnTo>
                    <a:pt x="18" y="2"/>
                  </a:lnTo>
                  <a:lnTo>
                    <a:pt x="21" y="2"/>
                  </a:lnTo>
                  <a:lnTo>
                    <a:pt x="23" y="4"/>
                  </a:lnTo>
                  <a:lnTo>
                    <a:pt x="26" y="5"/>
                  </a:lnTo>
                  <a:lnTo>
                    <a:pt x="28" y="9"/>
                  </a:lnTo>
                  <a:lnTo>
                    <a:pt x="28" y="12"/>
                  </a:lnTo>
                  <a:lnTo>
                    <a:pt x="30" y="14"/>
                  </a:lnTo>
                  <a:lnTo>
                    <a:pt x="30" y="17"/>
                  </a:lnTo>
                  <a:lnTo>
                    <a:pt x="30" y="20"/>
                  </a:lnTo>
                  <a:lnTo>
                    <a:pt x="28" y="24"/>
                  </a:lnTo>
                  <a:lnTo>
                    <a:pt x="28" y="25"/>
                  </a:lnTo>
                  <a:lnTo>
                    <a:pt x="26" y="27"/>
                  </a:lnTo>
                  <a:lnTo>
                    <a:pt x="23" y="29"/>
                  </a:lnTo>
                  <a:lnTo>
                    <a:pt x="20" y="31"/>
                  </a:lnTo>
                  <a:lnTo>
                    <a:pt x="18" y="31"/>
                  </a:lnTo>
                  <a:lnTo>
                    <a:pt x="16" y="32"/>
                  </a:lnTo>
                  <a:close/>
                </a:path>
              </a:pathLst>
            </a:custGeom>
            <a:solidFill>
              <a:srgbClr val="C32D9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26" name="Google Shape;226;p2"/>
            <p:cNvSpPr/>
            <p:nvPr/>
          </p:nvSpPr>
          <p:spPr>
            <a:xfrm>
              <a:off x="5633" y="4039"/>
              <a:ext cx="19" cy="21"/>
            </a:xfrm>
            <a:custGeom>
              <a:rect b="b" l="l" r="r" t="t"/>
              <a:pathLst>
                <a:path extrusionOk="0" h="32" w="30">
                  <a:moveTo>
                    <a:pt x="16" y="32"/>
                  </a:moveTo>
                  <a:lnTo>
                    <a:pt x="13" y="31"/>
                  </a:lnTo>
                  <a:lnTo>
                    <a:pt x="10" y="29"/>
                  </a:lnTo>
                  <a:lnTo>
                    <a:pt x="6" y="29"/>
                  </a:lnTo>
                  <a:lnTo>
                    <a:pt x="5" y="25"/>
                  </a:lnTo>
                  <a:lnTo>
                    <a:pt x="3" y="24"/>
                  </a:lnTo>
                  <a:lnTo>
                    <a:pt x="1" y="20"/>
                  </a:lnTo>
                  <a:lnTo>
                    <a:pt x="0" y="17"/>
                  </a:lnTo>
                  <a:lnTo>
                    <a:pt x="0" y="15"/>
                  </a:lnTo>
                  <a:lnTo>
                    <a:pt x="0" y="12"/>
                  </a:lnTo>
                  <a:lnTo>
                    <a:pt x="1" y="9"/>
                  </a:lnTo>
                  <a:lnTo>
                    <a:pt x="3" y="7"/>
                  </a:lnTo>
                  <a:lnTo>
                    <a:pt x="5" y="5"/>
                  </a:lnTo>
                  <a:lnTo>
                    <a:pt x="6" y="2"/>
                  </a:lnTo>
                  <a:lnTo>
                    <a:pt x="10" y="2"/>
                  </a:lnTo>
                  <a:lnTo>
                    <a:pt x="13" y="0"/>
                  </a:lnTo>
                  <a:lnTo>
                    <a:pt x="16" y="0"/>
                  </a:lnTo>
                  <a:lnTo>
                    <a:pt x="18" y="2"/>
                  </a:lnTo>
                  <a:lnTo>
                    <a:pt x="21" y="2"/>
                  </a:lnTo>
                  <a:lnTo>
                    <a:pt x="23" y="4"/>
                  </a:lnTo>
                  <a:lnTo>
                    <a:pt x="26" y="5"/>
                  </a:lnTo>
                  <a:lnTo>
                    <a:pt x="28" y="9"/>
                  </a:lnTo>
                  <a:lnTo>
                    <a:pt x="28" y="12"/>
                  </a:lnTo>
                  <a:lnTo>
                    <a:pt x="30" y="14"/>
                  </a:lnTo>
                  <a:lnTo>
                    <a:pt x="30" y="17"/>
                  </a:lnTo>
                  <a:lnTo>
                    <a:pt x="30" y="20"/>
                  </a:lnTo>
                  <a:lnTo>
                    <a:pt x="28" y="24"/>
                  </a:lnTo>
                  <a:lnTo>
                    <a:pt x="28" y="25"/>
                  </a:lnTo>
                  <a:lnTo>
                    <a:pt x="26" y="27"/>
                  </a:lnTo>
                  <a:lnTo>
                    <a:pt x="23" y="29"/>
                  </a:lnTo>
                  <a:lnTo>
                    <a:pt x="20" y="31"/>
                  </a:lnTo>
                  <a:lnTo>
                    <a:pt x="18" y="31"/>
                  </a:lnTo>
                  <a:lnTo>
                    <a:pt x="16" y="32"/>
                  </a:lnTo>
                </a:path>
              </a:pathLst>
            </a:custGeom>
            <a:noFill/>
            <a:ln cap="flat" cmpd="sng" w="9525">
              <a:solidFill>
                <a:srgbClr val="C32D9B"/>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27" name="Google Shape;227;p2"/>
            <p:cNvSpPr/>
            <p:nvPr/>
          </p:nvSpPr>
          <p:spPr>
            <a:xfrm>
              <a:off x="5643" y="4044"/>
              <a:ext cx="7" cy="11"/>
            </a:xfrm>
            <a:custGeom>
              <a:rect b="b" l="l" r="r" t="t"/>
              <a:pathLst>
                <a:path extrusionOk="0" h="18" w="11">
                  <a:moveTo>
                    <a:pt x="0" y="18"/>
                  </a:moveTo>
                  <a:lnTo>
                    <a:pt x="3" y="17"/>
                  </a:lnTo>
                  <a:lnTo>
                    <a:pt x="5" y="17"/>
                  </a:lnTo>
                  <a:lnTo>
                    <a:pt x="5" y="15"/>
                  </a:lnTo>
                  <a:lnTo>
                    <a:pt x="8" y="12"/>
                  </a:lnTo>
                  <a:lnTo>
                    <a:pt x="8" y="10"/>
                  </a:lnTo>
                  <a:lnTo>
                    <a:pt x="6" y="7"/>
                  </a:lnTo>
                  <a:lnTo>
                    <a:pt x="5" y="5"/>
                  </a:lnTo>
                  <a:lnTo>
                    <a:pt x="3" y="2"/>
                  </a:lnTo>
                  <a:lnTo>
                    <a:pt x="1" y="0"/>
                  </a:lnTo>
                  <a:lnTo>
                    <a:pt x="3" y="0"/>
                  </a:lnTo>
                  <a:lnTo>
                    <a:pt x="5" y="2"/>
                  </a:lnTo>
                  <a:lnTo>
                    <a:pt x="6" y="2"/>
                  </a:lnTo>
                  <a:lnTo>
                    <a:pt x="8" y="5"/>
                  </a:lnTo>
                  <a:lnTo>
                    <a:pt x="10" y="5"/>
                  </a:lnTo>
                  <a:lnTo>
                    <a:pt x="10" y="7"/>
                  </a:lnTo>
                  <a:lnTo>
                    <a:pt x="11" y="10"/>
                  </a:lnTo>
                  <a:lnTo>
                    <a:pt x="11" y="12"/>
                  </a:lnTo>
                  <a:lnTo>
                    <a:pt x="8" y="15"/>
                  </a:lnTo>
                  <a:lnTo>
                    <a:pt x="6" y="17"/>
                  </a:lnTo>
                  <a:lnTo>
                    <a:pt x="3" y="18"/>
                  </a:lnTo>
                  <a:lnTo>
                    <a:pt x="0" y="1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28" name="Google Shape;228;p2"/>
            <p:cNvSpPr/>
            <p:nvPr/>
          </p:nvSpPr>
          <p:spPr>
            <a:xfrm>
              <a:off x="5550" y="4145"/>
              <a:ext cx="80" cy="68"/>
            </a:xfrm>
            <a:custGeom>
              <a:rect b="b" l="l" r="r" t="t"/>
              <a:pathLst>
                <a:path extrusionOk="0" h="106" w="126">
                  <a:moveTo>
                    <a:pt x="26" y="98"/>
                  </a:moveTo>
                  <a:lnTo>
                    <a:pt x="29" y="99"/>
                  </a:lnTo>
                  <a:lnTo>
                    <a:pt x="29" y="101"/>
                  </a:lnTo>
                  <a:lnTo>
                    <a:pt x="34" y="104"/>
                  </a:lnTo>
                  <a:lnTo>
                    <a:pt x="37" y="104"/>
                  </a:lnTo>
                  <a:lnTo>
                    <a:pt x="41" y="106"/>
                  </a:lnTo>
                  <a:lnTo>
                    <a:pt x="46" y="104"/>
                  </a:lnTo>
                  <a:lnTo>
                    <a:pt x="49" y="104"/>
                  </a:lnTo>
                  <a:lnTo>
                    <a:pt x="53" y="103"/>
                  </a:lnTo>
                  <a:lnTo>
                    <a:pt x="56" y="99"/>
                  </a:lnTo>
                  <a:lnTo>
                    <a:pt x="58" y="99"/>
                  </a:lnTo>
                  <a:lnTo>
                    <a:pt x="58" y="99"/>
                  </a:lnTo>
                  <a:lnTo>
                    <a:pt x="63" y="101"/>
                  </a:lnTo>
                  <a:lnTo>
                    <a:pt x="64" y="101"/>
                  </a:lnTo>
                  <a:lnTo>
                    <a:pt x="66" y="101"/>
                  </a:lnTo>
                  <a:lnTo>
                    <a:pt x="69" y="99"/>
                  </a:lnTo>
                  <a:lnTo>
                    <a:pt x="74" y="98"/>
                  </a:lnTo>
                  <a:lnTo>
                    <a:pt x="81" y="93"/>
                  </a:lnTo>
                  <a:lnTo>
                    <a:pt x="86" y="89"/>
                  </a:lnTo>
                  <a:lnTo>
                    <a:pt x="88" y="84"/>
                  </a:lnTo>
                  <a:lnTo>
                    <a:pt x="93" y="81"/>
                  </a:lnTo>
                  <a:lnTo>
                    <a:pt x="95" y="81"/>
                  </a:lnTo>
                  <a:lnTo>
                    <a:pt x="96" y="81"/>
                  </a:lnTo>
                  <a:lnTo>
                    <a:pt x="101" y="83"/>
                  </a:lnTo>
                  <a:lnTo>
                    <a:pt x="106" y="84"/>
                  </a:lnTo>
                  <a:lnTo>
                    <a:pt x="110" y="83"/>
                  </a:lnTo>
                  <a:lnTo>
                    <a:pt x="111" y="81"/>
                  </a:lnTo>
                  <a:lnTo>
                    <a:pt x="115" y="79"/>
                  </a:lnTo>
                  <a:lnTo>
                    <a:pt x="115" y="78"/>
                  </a:lnTo>
                  <a:lnTo>
                    <a:pt x="115" y="76"/>
                  </a:lnTo>
                  <a:lnTo>
                    <a:pt x="115" y="76"/>
                  </a:lnTo>
                  <a:lnTo>
                    <a:pt x="115" y="73"/>
                  </a:lnTo>
                  <a:lnTo>
                    <a:pt x="116" y="71"/>
                  </a:lnTo>
                  <a:lnTo>
                    <a:pt x="118" y="69"/>
                  </a:lnTo>
                  <a:lnTo>
                    <a:pt x="121" y="66"/>
                  </a:lnTo>
                  <a:lnTo>
                    <a:pt x="123" y="64"/>
                  </a:lnTo>
                  <a:lnTo>
                    <a:pt x="125" y="62"/>
                  </a:lnTo>
                  <a:lnTo>
                    <a:pt x="125" y="61"/>
                  </a:lnTo>
                  <a:lnTo>
                    <a:pt x="126" y="57"/>
                  </a:lnTo>
                  <a:lnTo>
                    <a:pt x="126" y="54"/>
                  </a:lnTo>
                  <a:lnTo>
                    <a:pt x="125" y="49"/>
                  </a:lnTo>
                  <a:lnTo>
                    <a:pt x="121" y="41"/>
                  </a:lnTo>
                  <a:lnTo>
                    <a:pt x="121" y="37"/>
                  </a:lnTo>
                  <a:lnTo>
                    <a:pt x="120" y="34"/>
                  </a:lnTo>
                  <a:lnTo>
                    <a:pt x="120" y="24"/>
                  </a:lnTo>
                  <a:lnTo>
                    <a:pt x="120" y="14"/>
                  </a:lnTo>
                  <a:lnTo>
                    <a:pt x="120" y="0"/>
                  </a:lnTo>
                  <a:lnTo>
                    <a:pt x="118" y="5"/>
                  </a:lnTo>
                  <a:lnTo>
                    <a:pt x="115" y="15"/>
                  </a:lnTo>
                  <a:lnTo>
                    <a:pt x="115" y="22"/>
                  </a:lnTo>
                  <a:lnTo>
                    <a:pt x="113" y="31"/>
                  </a:lnTo>
                  <a:lnTo>
                    <a:pt x="113" y="39"/>
                  </a:lnTo>
                  <a:lnTo>
                    <a:pt x="113" y="49"/>
                  </a:lnTo>
                  <a:lnTo>
                    <a:pt x="113" y="52"/>
                  </a:lnTo>
                  <a:lnTo>
                    <a:pt x="113" y="56"/>
                  </a:lnTo>
                  <a:lnTo>
                    <a:pt x="111" y="57"/>
                  </a:lnTo>
                  <a:lnTo>
                    <a:pt x="110" y="61"/>
                  </a:lnTo>
                  <a:lnTo>
                    <a:pt x="106" y="64"/>
                  </a:lnTo>
                  <a:lnTo>
                    <a:pt x="101" y="69"/>
                  </a:lnTo>
                  <a:lnTo>
                    <a:pt x="101" y="69"/>
                  </a:lnTo>
                  <a:lnTo>
                    <a:pt x="101" y="69"/>
                  </a:lnTo>
                  <a:lnTo>
                    <a:pt x="98" y="71"/>
                  </a:lnTo>
                  <a:lnTo>
                    <a:pt x="96" y="69"/>
                  </a:lnTo>
                  <a:lnTo>
                    <a:pt x="95" y="69"/>
                  </a:lnTo>
                  <a:lnTo>
                    <a:pt x="89" y="69"/>
                  </a:lnTo>
                  <a:lnTo>
                    <a:pt x="88" y="69"/>
                  </a:lnTo>
                  <a:lnTo>
                    <a:pt x="86" y="71"/>
                  </a:lnTo>
                  <a:lnTo>
                    <a:pt x="81" y="79"/>
                  </a:lnTo>
                  <a:lnTo>
                    <a:pt x="76" y="83"/>
                  </a:lnTo>
                  <a:lnTo>
                    <a:pt x="73" y="84"/>
                  </a:lnTo>
                  <a:lnTo>
                    <a:pt x="71" y="84"/>
                  </a:lnTo>
                  <a:lnTo>
                    <a:pt x="69" y="84"/>
                  </a:lnTo>
                  <a:lnTo>
                    <a:pt x="66" y="84"/>
                  </a:lnTo>
                  <a:lnTo>
                    <a:pt x="58" y="84"/>
                  </a:lnTo>
                  <a:lnTo>
                    <a:pt x="54" y="86"/>
                  </a:lnTo>
                  <a:lnTo>
                    <a:pt x="53" y="86"/>
                  </a:lnTo>
                  <a:lnTo>
                    <a:pt x="49" y="88"/>
                  </a:lnTo>
                  <a:lnTo>
                    <a:pt x="46" y="91"/>
                  </a:lnTo>
                  <a:lnTo>
                    <a:pt x="42" y="93"/>
                  </a:lnTo>
                  <a:lnTo>
                    <a:pt x="41" y="93"/>
                  </a:lnTo>
                  <a:lnTo>
                    <a:pt x="37" y="93"/>
                  </a:lnTo>
                  <a:lnTo>
                    <a:pt x="32" y="93"/>
                  </a:lnTo>
                  <a:lnTo>
                    <a:pt x="31" y="93"/>
                  </a:lnTo>
                  <a:lnTo>
                    <a:pt x="27" y="91"/>
                  </a:lnTo>
                  <a:lnTo>
                    <a:pt x="21" y="91"/>
                  </a:lnTo>
                  <a:lnTo>
                    <a:pt x="17" y="89"/>
                  </a:lnTo>
                  <a:lnTo>
                    <a:pt x="12" y="91"/>
                  </a:lnTo>
                  <a:lnTo>
                    <a:pt x="7" y="91"/>
                  </a:lnTo>
                  <a:lnTo>
                    <a:pt x="0" y="93"/>
                  </a:lnTo>
                  <a:lnTo>
                    <a:pt x="11" y="93"/>
                  </a:lnTo>
                  <a:lnTo>
                    <a:pt x="16" y="94"/>
                  </a:lnTo>
                  <a:lnTo>
                    <a:pt x="26" y="9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29" name="Google Shape;229;p2"/>
            <p:cNvSpPr/>
            <p:nvPr/>
          </p:nvSpPr>
          <p:spPr>
            <a:xfrm>
              <a:off x="5656" y="4187"/>
              <a:ext cx="17" cy="17"/>
            </a:xfrm>
            <a:custGeom>
              <a:rect b="b" l="l" r="r" t="t"/>
              <a:pathLst>
                <a:path extrusionOk="0" h="27" w="27">
                  <a:moveTo>
                    <a:pt x="12" y="27"/>
                  </a:moveTo>
                  <a:lnTo>
                    <a:pt x="11" y="27"/>
                  </a:lnTo>
                  <a:lnTo>
                    <a:pt x="7" y="27"/>
                  </a:lnTo>
                  <a:lnTo>
                    <a:pt x="4" y="23"/>
                  </a:lnTo>
                  <a:lnTo>
                    <a:pt x="2" y="22"/>
                  </a:lnTo>
                  <a:lnTo>
                    <a:pt x="2" y="18"/>
                  </a:lnTo>
                  <a:lnTo>
                    <a:pt x="0" y="17"/>
                  </a:lnTo>
                  <a:lnTo>
                    <a:pt x="0" y="13"/>
                  </a:lnTo>
                  <a:lnTo>
                    <a:pt x="0" y="12"/>
                  </a:lnTo>
                  <a:lnTo>
                    <a:pt x="2" y="8"/>
                  </a:lnTo>
                  <a:lnTo>
                    <a:pt x="4" y="3"/>
                  </a:lnTo>
                  <a:lnTo>
                    <a:pt x="7" y="3"/>
                  </a:lnTo>
                  <a:lnTo>
                    <a:pt x="9" y="2"/>
                  </a:lnTo>
                  <a:lnTo>
                    <a:pt x="12" y="0"/>
                  </a:lnTo>
                  <a:lnTo>
                    <a:pt x="14" y="0"/>
                  </a:lnTo>
                  <a:lnTo>
                    <a:pt x="17" y="0"/>
                  </a:lnTo>
                  <a:lnTo>
                    <a:pt x="19" y="2"/>
                  </a:lnTo>
                  <a:lnTo>
                    <a:pt x="24" y="5"/>
                  </a:lnTo>
                  <a:lnTo>
                    <a:pt x="26" y="7"/>
                  </a:lnTo>
                  <a:lnTo>
                    <a:pt x="27" y="10"/>
                  </a:lnTo>
                  <a:lnTo>
                    <a:pt x="27" y="12"/>
                  </a:lnTo>
                  <a:lnTo>
                    <a:pt x="27" y="15"/>
                  </a:lnTo>
                  <a:lnTo>
                    <a:pt x="27" y="18"/>
                  </a:lnTo>
                  <a:lnTo>
                    <a:pt x="26" y="20"/>
                  </a:lnTo>
                  <a:lnTo>
                    <a:pt x="24" y="25"/>
                  </a:lnTo>
                  <a:lnTo>
                    <a:pt x="21" y="25"/>
                  </a:lnTo>
                  <a:lnTo>
                    <a:pt x="19" y="27"/>
                  </a:lnTo>
                  <a:lnTo>
                    <a:pt x="16" y="27"/>
                  </a:lnTo>
                  <a:lnTo>
                    <a:pt x="12" y="27"/>
                  </a:lnTo>
                  <a:close/>
                </a:path>
              </a:pathLst>
            </a:custGeom>
            <a:solidFill>
              <a:srgbClr val="C32D9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sp>
        <p:nvSpPr>
          <p:cNvPr id="230" name="Google Shape;230;p2"/>
          <p:cNvSpPr txBox="1"/>
          <p:nvPr>
            <p:ph idx="2" type="body"/>
          </p:nvPr>
        </p:nvSpPr>
        <p:spPr>
          <a:xfrm>
            <a:off x="239245" y="4775200"/>
            <a:ext cx="11258942" cy="1423988"/>
          </a:xfrm>
          <a:prstGeom prst="rect">
            <a:avLst/>
          </a:prstGeom>
          <a:noFill/>
          <a:ln>
            <a:noFill/>
          </a:ln>
        </p:spPr>
        <p:txBody>
          <a:bodyPr anchorCtr="0" anchor="t" bIns="60950" lIns="121925" spcFirstLastPara="1" rIns="121925" wrap="square" tIns="60950">
            <a:noAutofit/>
          </a:bodyPr>
          <a:lstStyle>
            <a:lvl1pPr indent="-228600" lvl="0" marL="457200" algn="ctr">
              <a:spcBef>
                <a:spcPts val="480"/>
              </a:spcBef>
              <a:spcAft>
                <a:spcPts val="0"/>
              </a:spcAft>
              <a:buSzPts val="1560"/>
              <a:buFont typeface="Calibri"/>
              <a:buNone/>
              <a:defRPr b="0" sz="2400">
                <a:solidFill>
                  <a:srgbClr val="5F5F5F"/>
                </a:solidFill>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28600" lvl="3" marL="1828800" algn="l">
              <a:spcBef>
                <a:spcPts val="360"/>
              </a:spcBef>
              <a:spcAft>
                <a:spcPts val="0"/>
              </a:spcAft>
              <a:buSzPts val="1170"/>
              <a:buNone/>
              <a:defRPr/>
            </a:lvl4pPr>
            <a:lvl5pPr indent="-228600" lvl="4" marL="2286000" algn="l">
              <a:spcBef>
                <a:spcPts val="360"/>
              </a:spcBef>
              <a:spcAft>
                <a:spcPts val="0"/>
              </a:spcAft>
              <a:buSzPts val="1170"/>
              <a:buNone/>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pic>
        <p:nvPicPr>
          <p:cNvPr id="231" name="Google Shape;231;p2"/>
          <p:cNvPicPr preferRelativeResize="0"/>
          <p:nvPr/>
        </p:nvPicPr>
        <p:blipFill rotWithShape="1">
          <a:blip r:embed="rId2">
            <a:alphaModFix/>
          </a:blip>
          <a:srcRect b="0" l="0" r="0" t="0"/>
          <a:stretch/>
        </p:blipFill>
        <p:spPr>
          <a:xfrm>
            <a:off x="11607189" y="182438"/>
            <a:ext cx="372088" cy="37372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ark Background">
  <p:cSld name="Dark Background">
    <p:spTree>
      <p:nvGrpSpPr>
        <p:cNvPr id="497" name="Shape 497"/>
        <p:cNvGrpSpPr/>
        <p:nvPr/>
      </p:nvGrpSpPr>
      <p:grpSpPr>
        <a:xfrm>
          <a:off x="0" y="0"/>
          <a:ext cx="0" cy="0"/>
          <a:chOff x="0" y="0"/>
          <a:chExt cx="0" cy="0"/>
        </a:xfrm>
      </p:grpSpPr>
      <p:sp>
        <p:nvSpPr>
          <p:cNvPr id="498" name="Google Shape;498;p12"/>
          <p:cNvSpPr/>
          <p:nvPr/>
        </p:nvSpPr>
        <p:spPr>
          <a:xfrm>
            <a:off x="0" y="799496"/>
            <a:ext cx="12195300" cy="60600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9" name="Google Shape;499;p12"/>
          <p:cNvSpPr txBox="1"/>
          <p:nvPr>
            <p:ph type="title"/>
          </p:nvPr>
        </p:nvSpPr>
        <p:spPr>
          <a:xfrm>
            <a:off x="841004" y="42082"/>
            <a:ext cx="10513200" cy="757500"/>
          </a:xfrm>
          <a:prstGeom prst="rect">
            <a:avLst/>
          </a:prstGeom>
          <a:noFill/>
          <a:ln>
            <a:noFill/>
          </a:ln>
        </p:spPr>
        <p:txBody>
          <a:bodyPr anchorCtr="0" anchor="ctr" bIns="60950" lIns="121925" spcFirstLastPara="1" rIns="121925" wrap="square" tIns="60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0" name="Google Shape;500;p12"/>
          <p:cNvSpPr txBox="1"/>
          <p:nvPr>
            <p:ph idx="11" type="ftr"/>
          </p:nvPr>
        </p:nvSpPr>
        <p:spPr>
          <a:xfrm>
            <a:off x="154560" y="6513443"/>
            <a:ext cx="4943400" cy="301800"/>
          </a:xfrm>
          <a:prstGeom prst="rect">
            <a:avLst/>
          </a:prstGeom>
          <a:noFill/>
          <a:ln>
            <a:noFill/>
          </a:ln>
        </p:spPr>
        <p:txBody>
          <a:bodyPr anchorCtr="0" anchor="ctr" bIns="60950" lIns="121925" spcFirstLastPara="1" rIns="121925" wrap="square" tIns="6095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1" name="Google Shape;501;p12"/>
          <p:cNvSpPr txBox="1"/>
          <p:nvPr>
            <p:ph idx="12" type="sldNum"/>
          </p:nvPr>
        </p:nvSpPr>
        <p:spPr>
          <a:xfrm>
            <a:off x="5377736" y="6508672"/>
            <a:ext cx="1439700" cy="306600"/>
          </a:xfrm>
          <a:prstGeom prst="rect">
            <a:avLst/>
          </a:prstGeom>
          <a:noFill/>
          <a:ln>
            <a:noFill/>
          </a:ln>
        </p:spPr>
        <p:txBody>
          <a:bodyPr anchorCtr="0" anchor="ctr" bIns="60950" lIns="121925" spcFirstLastPara="1" rIns="121925" wrap="square" tIns="60950">
            <a:noAutofit/>
          </a:bodyPr>
          <a:lstStyle>
            <a:lvl1pPr indent="0" lvl="0" marL="0" marR="0" algn="ctr">
              <a:spcBef>
                <a:spcPts val="0"/>
              </a:spcBef>
              <a:spcAft>
                <a:spcPts val="0"/>
              </a:spcAft>
              <a:buNone/>
              <a:defRPr b="1" i="0" sz="1200" u="none" cap="none" strike="noStrike">
                <a:solidFill>
                  <a:schemeClr val="lt1"/>
                </a:solidFill>
                <a:latin typeface="Calibri"/>
                <a:ea typeface="Calibri"/>
                <a:cs typeface="Calibri"/>
                <a:sym typeface="Calibri"/>
              </a:defRPr>
            </a:lvl1pPr>
            <a:lvl2pPr indent="0" lvl="1" marL="0" marR="0" algn="ctr">
              <a:spcBef>
                <a:spcPts val="0"/>
              </a:spcBef>
              <a:spcAft>
                <a:spcPts val="0"/>
              </a:spcAft>
              <a:buNone/>
              <a:defRPr b="1" i="0" sz="1200" u="none" cap="none" strike="noStrike">
                <a:solidFill>
                  <a:schemeClr val="lt1"/>
                </a:solidFill>
                <a:latin typeface="Calibri"/>
                <a:ea typeface="Calibri"/>
                <a:cs typeface="Calibri"/>
                <a:sym typeface="Calibri"/>
              </a:defRPr>
            </a:lvl2pPr>
            <a:lvl3pPr indent="0" lvl="2" marL="0" marR="0" algn="ctr">
              <a:spcBef>
                <a:spcPts val="0"/>
              </a:spcBef>
              <a:spcAft>
                <a:spcPts val="0"/>
              </a:spcAft>
              <a:buNone/>
              <a:defRPr b="1" i="0" sz="1200" u="none" cap="none" strike="noStrike">
                <a:solidFill>
                  <a:schemeClr val="lt1"/>
                </a:solidFill>
                <a:latin typeface="Calibri"/>
                <a:ea typeface="Calibri"/>
                <a:cs typeface="Calibri"/>
                <a:sym typeface="Calibri"/>
              </a:defRPr>
            </a:lvl3pPr>
            <a:lvl4pPr indent="0" lvl="3" marL="0" marR="0" algn="ctr">
              <a:spcBef>
                <a:spcPts val="0"/>
              </a:spcBef>
              <a:spcAft>
                <a:spcPts val="0"/>
              </a:spcAft>
              <a:buNone/>
              <a:defRPr b="1" i="0" sz="1200" u="none" cap="none" strike="noStrike">
                <a:solidFill>
                  <a:schemeClr val="lt1"/>
                </a:solidFill>
                <a:latin typeface="Calibri"/>
                <a:ea typeface="Calibri"/>
                <a:cs typeface="Calibri"/>
                <a:sym typeface="Calibri"/>
              </a:defRPr>
            </a:lvl4pPr>
            <a:lvl5pPr indent="0" lvl="4" marL="0" marR="0" algn="ctr">
              <a:spcBef>
                <a:spcPts val="0"/>
              </a:spcBef>
              <a:spcAft>
                <a:spcPts val="0"/>
              </a:spcAft>
              <a:buNone/>
              <a:defRPr b="1" i="0" sz="1200" u="none" cap="none" strike="noStrike">
                <a:solidFill>
                  <a:schemeClr val="lt1"/>
                </a:solidFill>
                <a:latin typeface="Calibri"/>
                <a:ea typeface="Calibri"/>
                <a:cs typeface="Calibri"/>
                <a:sym typeface="Calibri"/>
              </a:defRPr>
            </a:lvl5pPr>
            <a:lvl6pPr indent="0" lvl="5" marL="0" marR="0" algn="ctr">
              <a:spcBef>
                <a:spcPts val="0"/>
              </a:spcBef>
              <a:spcAft>
                <a:spcPts val="0"/>
              </a:spcAft>
              <a:buNone/>
              <a:defRPr b="1" i="0" sz="1200" u="none" cap="none" strike="noStrike">
                <a:solidFill>
                  <a:schemeClr val="lt1"/>
                </a:solidFill>
                <a:latin typeface="Calibri"/>
                <a:ea typeface="Calibri"/>
                <a:cs typeface="Calibri"/>
                <a:sym typeface="Calibri"/>
              </a:defRPr>
            </a:lvl6pPr>
            <a:lvl7pPr indent="0" lvl="6" marL="0" marR="0" algn="ctr">
              <a:spcBef>
                <a:spcPts val="0"/>
              </a:spcBef>
              <a:spcAft>
                <a:spcPts val="0"/>
              </a:spcAft>
              <a:buNone/>
              <a:defRPr b="1" i="0" sz="1200" u="none" cap="none" strike="noStrike">
                <a:solidFill>
                  <a:schemeClr val="lt1"/>
                </a:solidFill>
                <a:latin typeface="Calibri"/>
                <a:ea typeface="Calibri"/>
                <a:cs typeface="Calibri"/>
                <a:sym typeface="Calibri"/>
              </a:defRPr>
            </a:lvl7pPr>
            <a:lvl8pPr indent="0" lvl="7" marL="0" marR="0" algn="ctr">
              <a:spcBef>
                <a:spcPts val="0"/>
              </a:spcBef>
              <a:spcAft>
                <a:spcPts val="0"/>
              </a:spcAft>
              <a:buNone/>
              <a:defRPr b="1" i="0" sz="1200" u="none" cap="none" strike="noStrike">
                <a:solidFill>
                  <a:schemeClr val="lt1"/>
                </a:solidFill>
                <a:latin typeface="Calibri"/>
                <a:ea typeface="Calibri"/>
                <a:cs typeface="Calibri"/>
                <a:sym typeface="Calibri"/>
              </a:defRPr>
            </a:lvl8pPr>
            <a:lvl9pPr indent="0" lvl="8" marL="0" marR="0" algn="ctr">
              <a:spcBef>
                <a:spcPts val="0"/>
              </a:spcBef>
              <a:spcAft>
                <a:spcPts val="0"/>
              </a:spcAft>
              <a:buNone/>
              <a:defRPr b="1" i="0" sz="12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grpSp>
        <p:nvGrpSpPr>
          <p:cNvPr id="502" name="Google Shape;502;p12"/>
          <p:cNvGrpSpPr/>
          <p:nvPr/>
        </p:nvGrpSpPr>
        <p:grpSpPr>
          <a:xfrm>
            <a:off x="11642203" y="6335668"/>
            <a:ext cx="362065" cy="406433"/>
            <a:chOff x="5494" y="4030"/>
            <a:chExt cx="179" cy="201"/>
          </a:xfrm>
        </p:grpSpPr>
        <p:sp>
          <p:nvSpPr>
            <p:cNvPr id="503" name="Google Shape;503;p12"/>
            <p:cNvSpPr/>
            <p:nvPr/>
          </p:nvSpPr>
          <p:spPr>
            <a:xfrm>
              <a:off x="5494" y="4030"/>
              <a:ext cx="160" cy="201"/>
            </a:xfrm>
            <a:custGeom>
              <a:rect b="b" l="l" r="r" t="t"/>
              <a:pathLst>
                <a:path extrusionOk="0" h="319" w="254">
                  <a:moveTo>
                    <a:pt x="128" y="318"/>
                  </a:moveTo>
                  <a:lnTo>
                    <a:pt x="125" y="319"/>
                  </a:lnTo>
                  <a:lnTo>
                    <a:pt x="121" y="319"/>
                  </a:lnTo>
                  <a:lnTo>
                    <a:pt x="120" y="319"/>
                  </a:lnTo>
                  <a:lnTo>
                    <a:pt x="118" y="318"/>
                  </a:lnTo>
                  <a:lnTo>
                    <a:pt x="116" y="318"/>
                  </a:lnTo>
                  <a:lnTo>
                    <a:pt x="116" y="314"/>
                  </a:lnTo>
                  <a:lnTo>
                    <a:pt x="113" y="311"/>
                  </a:lnTo>
                  <a:lnTo>
                    <a:pt x="113" y="306"/>
                  </a:lnTo>
                  <a:lnTo>
                    <a:pt x="111" y="304"/>
                  </a:lnTo>
                  <a:lnTo>
                    <a:pt x="110" y="303"/>
                  </a:lnTo>
                  <a:lnTo>
                    <a:pt x="108" y="299"/>
                  </a:lnTo>
                  <a:lnTo>
                    <a:pt x="106" y="299"/>
                  </a:lnTo>
                  <a:lnTo>
                    <a:pt x="103" y="298"/>
                  </a:lnTo>
                  <a:lnTo>
                    <a:pt x="100" y="298"/>
                  </a:lnTo>
                  <a:lnTo>
                    <a:pt x="96" y="298"/>
                  </a:lnTo>
                  <a:lnTo>
                    <a:pt x="94" y="298"/>
                  </a:lnTo>
                  <a:lnTo>
                    <a:pt x="93" y="298"/>
                  </a:lnTo>
                  <a:lnTo>
                    <a:pt x="91" y="299"/>
                  </a:lnTo>
                  <a:lnTo>
                    <a:pt x="89" y="301"/>
                  </a:lnTo>
                  <a:lnTo>
                    <a:pt x="88" y="304"/>
                  </a:lnTo>
                  <a:lnTo>
                    <a:pt x="84" y="308"/>
                  </a:lnTo>
                  <a:lnTo>
                    <a:pt x="84" y="309"/>
                  </a:lnTo>
                  <a:lnTo>
                    <a:pt x="83" y="309"/>
                  </a:lnTo>
                  <a:lnTo>
                    <a:pt x="79" y="311"/>
                  </a:lnTo>
                  <a:lnTo>
                    <a:pt x="76" y="311"/>
                  </a:lnTo>
                  <a:lnTo>
                    <a:pt x="73" y="311"/>
                  </a:lnTo>
                  <a:lnTo>
                    <a:pt x="71" y="309"/>
                  </a:lnTo>
                  <a:lnTo>
                    <a:pt x="68" y="308"/>
                  </a:lnTo>
                  <a:lnTo>
                    <a:pt x="66" y="306"/>
                  </a:lnTo>
                  <a:lnTo>
                    <a:pt x="64" y="304"/>
                  </a:lnTo>
                  <a:lnTo>
                    <a:pt x="64" y="301"/>
                  </a:lnTo>
                  <a:lnTo>
                    <a:pt x="64" y="299"/>
                  </a:lnTo>
                  <a:lnTo>
                    <a:pt x="66" y="294"/>
                  </a:lnTo>
                  <a:lnTo>
                    <a:pt x="69" y="284"/>
                  </a:lnTo>
                  <a:lnTo>
                    <a:pt x="69" y="282"/>
                  </a:lnTo>
                  <a:lnTo>
                    <a:pt x="69" y="279"/>
                  </a:lnTo>
                  <a:lnTo>
                    <a:pt x="68" y="279"/>
                  </a:lnTo>
                  <a:lnTo>
                    <a:pt x="68" y="277"/>
                  </a:lnTo>
                  <a:lnTo>
                    <a:pt x="61" y="276"/>
                  </a:lnTo>
                  <a:lnTo>
                    <a:pt x="56" y="276"/>
                  </a:lnTo>
                  <a:lnTo>
                    <a:pt x="51" y="276"/>
                  </a:lnTo>
                  <a:lnTo>
                    <a:pt x="47" y="277"/>
                  </a:lnTo>
                  <a:lnTo>
                    <a:pt x="42" y="279"/>
                  </a:lnTo>
                  <a:lnTo>
                    <a:pt x="39" y="282"/>
                  </a:lnTo>
                  <a:lnTo>
                    <a:pt x="31" y="287"/>
                  </a:lnTo>
                  <a:lnTo>
                    <a:pt x="22" y="293"/>
                  </a:lnTo>
                  <a:lnTo>
                    <a:pt x="19" y="294"/>
                  </a:lnTo>
                  <a:lnTo>
                    <a:pt x="16" y="296"/>
                  </a:lnTo>
                  <a:lnTo>
                    <a:pt x="12" y="296"/>
                  </a:lnTo>
                  <a:lnTo>
                    <a:pt x="9" y="294"/>
                  </a:lnTo>
                  <a:lnTo>
                    <a:pt x="5" y="293"/>
                  </a:lnTo>
                  <a:lnTo>
                    <a:pt x="4" y="291"/>
                  </a:lnTo>
                  <a:lnTo>
                    <a:pt x="2" y="287"/>
                  </a:lnTo>
                  <a:lnTo>
                    <a:pt x="0" y="284"/>
                  </a:lnTo>
                  <a:lnTo>
                    <a:pt x="0" y="282"/>
                  </a:lnTo>
                  <a:lnTo>
                    <a:pt x="0" y="279"/>
                  </a:lnTo>
                  <a:lnTo>
                    <a:pt x="2" y="276"/>
                  </a:lnTo>
                  <a:lnTo>
                    <a:pt x="4" y="274"/>
                  </a:lnTo>
                  <a:lnTo>
                    <a:pt x="5" y="271"/>
                  </a:lnTo>
                  <a:lnTo>
                    <a:pt x="10" y="269"/>
                  </a:lnTo>
                  <a:lnTo>
                    <a:pt x="19" y="264"/>
                  </a:lnTo>
                  <a:lnTo>
                    <a:pt x="27" y="261"/>
                  </a:lnTo>
                  <a:lnTo>
                    <a:pt x="31" y="259"/>
                  </a:lnTo>
                  <a:lnTo>
                    <a:pt x="32" y="256"/>
                  </a:lnTo>
                  <a:lnTo>
                    <a:pt x="36" y="256"/>
                  </a:lnTo>
                  <a:lnTo>
                    <a:pt x="39" y="251"/>
                  </a:lnTo>
                  <a:lnTo>
                    <a:pt x="39" y="249"/>
                  </a:lnTo>
                  <a:lnTo>
                    <a:pt x="41" y="247"/>
                  </a:lnTo>
                  <a:lnTo>
                    <a:pt x="42" y="242"/>
                  </a:lnTo>
                  <a:lnTo>
                    <a:pt x="42" y="235"/>
                  </a:lnTo>
                  <a:lnTo>
                    <a:pt x="42" y="234"/>
                  </a:lnTo>
                  <a:lnTo>
                    <a:pt x="42" y="232"/>
                  </a:lnTo>
                  <a:lnTo>
                    <a:pt x="39" y="227"/>
                  </a:lnTo>
                  <a:lnTo>
                    <a:pt x="39" y="224"/>
                  </a:lnTo>
                  <a:lnTo>
                    <a:pt x="36" y="222"/>
                  </a:lnTo>
                  <a:lnTo>
                    <a:pt x="32" y="220"/>
                  </a:lnTo>
                  <a:lnTo>
                    <a:pt x="31" y="219"/>
                  </a:lnTo>
                  <a:lnTo>
                    <a:pt x="24" y="217"/>
                  </a:lnTo>
                  <a:lnTo>
                    <a:pt x="17" y="215"/>
                  </a:lnTo>
                  <a:lnTo>
                    <a:pt x="12" y="214"/>
                  </a:lnTo>
                  <a:lnTo>
                    <a:pt x="10" y="212"/>
                  </a:lnTo>
                  <a:lnTo>
                    <a:pt x="9" y="210"/>
                  </a:lnTo>
                  <a:lnTo>
                    <a:pt x="7" y="208"/>
                  </a:lnTo>
                  <a:lnTo>
                    <a:pt x="7" y="205"/>
                  </a:lnTo>
                  <a:lnTo>
                    <a:pt x="7" y="200"/>
                  </a:lnTo>
                  <a:lnTo>
                    <a:pt x="7" y="198"/>
                  </a:lnTo>
                  <a:lnTo>
                    <a:pt x="9" y="195"/>
                  </a:lnTo>
                  <a:lnTo>
                    <a:pt x="10" y="193"/>
                  </a:lnTo>
                  <a:lnTo>
                    <a:pt x="14" y="193"/>
                  </a:lnTo>
                  <a:lnTo>
                    <a:pt x="17" y="193"/>
                  </a:lnTo>
                  <a:lnTo>
                    <a:pt x="22" y="193"/>
                  </a:lnTo>
                  <a:lnTo>
                    <a:pt x="31" y="192"/>
                  </a:lnTo>
                  <a:lnTo>
                    <a:pt x="32" y="190"/>
                  </a:lnTo>
                  <a:lnTo>
                    <a:pt x="36" y="190"/>
                  </a:lnTo>
                  <a:lnTo>
                    <a:pt x="39" y="187"/>
                  </a:lnTo>
                  <a:lnTo>
                    <a:pt x="42" y="185"/>
                  </a:lnTo>
                  <a:lnTo>
                    <a:pt x="46" y="182"/>
                  </a:lnTo>
                  <a:lnTo>
                    <a:pt x="47" y="175"/>
                  </a:lnTo>
                  <a:lnTo>
                    <a:pt x="49" y="172"/>
                  </a:lnTo>
                  <a:lnTo>
                    <a:pt x="49" y="170"/>
                  </a:lnTo>
                  <a:lnTo>
                    <a:pt x="49" y="168"/>
                  </a:lnTo>
                  <a:lnTo>
                    <a:pt x="46" y="160"/>
                  </a:lnTo>
                  <a:lnTo>
                    <a:pt x="44" y="156"/>
                  </a:lnTo>
                  <a:lnTo>
                    <a:pt x="44" y="151"/>
                  </a:lnTo>
                  <a:lnTo>
                    <a:pt x="46" y="150"/>
                  </a:lnTo>
                  <a:lnTo>
                    <a:pt x="46" y="148"/>
                  </a:lnTo>
                  <a:lnTo>
                    <a:pt x="47" y="145"/>
                  </a:lnTo>
                  <a:lnTo>
                    <a:pt x="49" y="143"/>
                  </a:lnTo>
                  <a:lnTo>
                    <a:pt x="54" y="140"/>
                  </a:lnTo>
                  <a:lnTo>
                    <a:pt x="54" y="138"/>
                  </a:lnTo>
                  <a:lnTo>
                    <a:pt x="56" y="136"/>
                  </a:lnTo>
                  <a:lnTo>
                    <a:pt x="59" y="136"/>
                  </a:lnTo>
                  <a:lnTo>
                    <a:pt x="63" y="136"/>
                  </a:lnTo>
                  <a:lnTo>
                    <a:pt x="68" y="136"/>
                  </a:lnTo>
                  <a:lnTo>
                    <a:pt x="71" y="136"/>
                  </a:lnTo>
                  <a:lnTo>
                    <a:pt x="74" y="133"/>
                  </a:lnTo>
                  <a:lnTo>
                    <a:pt x="79" y="131"/>
                  </a:lnTo>
                  <a:lnTo>
                    <a:pt x="81" y="128"/>
                  </a:lnTo>
                  <a:lnTo>
                    <a:pt x="83" y="124"/>
                  </a:lnTo>
                  <a:lnTo>
                    <a:pt x="84" y="121"/>
                  </a:lnTo>
                  <a:lnTo>
                    <a:pt x="84" y="119"/>
                  </a:lnTo>
                  <a:lnTo>
                    <a:pt x="83" y="116"/>
                  </a:lnTo>
                  <a:lnTo>
                    <a:pt x="81" y="114"/>
                  </a:lnTo>
                  <a:lnTo>
                    <a:pt x="76" y="109"/>
                  </a:lnTo>
                  <a:lnTo>
                    <a:pt x="73" y="104"/>
                  </a:lnTo>
                  <a:lnTo>
                    <a:pt x="71" y="101"/>
                  </a:lnTo>
                  <a:lnTo>
                    <a:pt x="71" y="98"/>
                  </a:lnTo>
                  <a:lnTo>
                    <a:pt x="71" y="96"/>
                  </a:lnTo>
                  <a:lnTo>
                    <a:pt x="71" y="93"/>
                  </a:lnTo>
                  <a:lnTo>
                    <a:pt x="73" y="89"/>
                  </a:lnTo>
                  <a:lnTo>
                    <a:pt x="76" y="86"/>
                  </a:lnTo>
                  <a:lnTo>
                    <a:pt x="79" y="86"/>
                  </a:lnTo>
                  <a:lnTo>
                    <a:pt x="83" y="84"/>
                  </a:lnTo>
                  <a:lnTo>
                    <a:pt x="86" y="84"/>
                  </a:lnTo>
                  <a:lnTo>
                    <a:pt x="88" y="86"/>
                  </a:lnTo>
                  <a:lnTo>
                    <a:pt x="91" y="86"/>
                  </a:lnTo>
                  <a:lnTo>
                    <a:pt x="93" y="89"/>
                  </a:lnTo>
                  <a:lnTo>
                    <a:pt x="100" y="93"/>
                  </a:lnTo>
                  <a:lnTo>
                    <a:pt x="105" y="98"/>
                  </a:lnTo>
                  <a:lnTo>
                    <a:pt x="108" y="99"/>
                  </a:lnTo>
                  <a:lnTo>
                    <a:pt x="111" y="101"/>
                  </a:lnTo>
                  <a:lnTo>
                    <a:pt x="115" y="101"/>
                  </a:lnTo>
                  <a:lnTo>
                    <a:pt x="118" y="99"/>
                  </a:lnTo>
                  <a:lnTo>
                    <a:pt x="121" y="98"/>
                  </a:lnTo>
                  <a:lnTo>
                    <a:pt x="126" y="94"/>
                  </a:lnTo>
                  <a:lnTo>
                    <a:pt x="128" y="93"/>
                  </a:lnTo>
                  <a:lnTo>
                    <a:pt x="130" y="91"/>
                  </a:lnTo>
                  <a:lnTo>
                    <a:pt x="131" y="86"/>
                  </a:lnTo>
                  <a:lnTo>
                    <a:pt x="131" y="82"/>
                  </a:lnTo>
                  <a:lnTo>
                    <a:pt x="133" y="79"/>
                  </a:lnTo>
                  <a:lnTo>
                    <a:pt x="133" y="72"/>
                  </a:lnTo>
                  <a:lnTo>
                    <a:pt x="131" y="66"/>
                  </a:lnTo>
                  <a:lnTo>
                    <a:pt x="130" y="57"/>
                  </a:lnTo>
                  <a:lnTo>
                    <a:pt x="128" y="51"/>
                  </a:lnTo>
                  <a:lnTo>
                    <a:pt x="126" y="47"/>
                  </a:lnTo>
                  <a:lnTo>
                    <a:pt x="125" y="40"/>
                  </a:lnTo>
                  <a:lnTo>
                    <a:pt x="121" y="35"/>
                  </a:lnTo>
                  <a:lnTo>
                    <a:pt x="121" y="32"/>
                  </a:lnTo>
                  <a:lnTo>
                    <a:pt x="120" y="27"/>
                  </a:lnTo>
                  <a:lnTo>
                    <a:pt x="120" y="24"/>
                  </a:lnTo>
                  <a:lnTo>
                    <a:pt x="120" y="19"/>
                  </a:lnTo>
                  <a:lnTo>
                    <a:pt x="120" y="15"/>
                  </a:lnTo>
                  <a:lnTo>
                    <a:pt x="121" y="14"/>
                  </a:lnTo>
                  <a:lnTo>
                    <a:pt x="121" y="10"/>
                  </a:lnTo>
                  <a:lnTo>
                    <a:pt x="123" y="9"/>
                  </a:lnTo>
                  <a:lnTo>
                    <a:pt x="125" y="5"/>
                  </a:lnTo>
                  <a:lnTo>
                    <a:pt x="126" y="3"/>
                  </a:lnTo>
                  <a:lnTo>
                    <a:pt x="130" y="2"/>
                  </a:lnTo>
                  <a:lnTo>
                    <a:pt x="133" y="0"/>
                  </a:lnTo>
                  <a:lnTo>
                    <a:pt x="136" y="0"/>
                  </a:lnTo>
                  <a:lnTo>
                    <a:pt x="142" y="0"/>
                  </a:lnTo>
                  <a:lnTo>
                    <a:pt x="145" y="0"/>
                  </a:lnTo>
                  <a:lnTo>
                    <a:pt x="147" y="2"/>
                  </a:lnTo>
                  <a:lnTo>
                    <a:pt x="150" y="3"/>
                  </a:lnTo>
                  <a:lnTo>
                    <a:pt x="153" y="5"/>
                  </a:lnTo>
                  <a:lnTo>
                    <a:pt x="155" y="9"/>
                  </a:lnTo>
                  <a:lnTo>
                    <a:pt x="157" y="12"/>
                  </a:lnTo>
                  <a:lnTo>
                    <a:pt x="158" y="15"/>
                  </a:lnTo>
                  <a:lnTo>
                    <a:pt x="158" y="19"/>
                  </a:lnTo>
                  <a:lnTo>
                    <a:pt x="158" y="24"/>
                  </a:lnTo>
                  <a:lnTo>
                    <a:pt x="158" y="29"/>
                  </a:lnTo>
                  <a:lnTo>
                    <a:pt x="157" y="34"/>
                  </a:lnTo>
                  <a:lnTo>
                    <a:pt x="155" y="39"/>
                  </a:lnTo>
                  <a:lnTo>
                    <a:pt x="153" y="44"/>
                  </a:lnTo>
                  <a:lnTo>
                    <a:pt x="150" y="51"/>
                  </a:lnTo>
                  <a:lnTo>
                    <a:pt x="148" y="52"/>
                  </a:lnTo>
                  <a:lnTo>
                    <a:pt x="147" y="59"/>
                  </a:lnTo>
                  <a:lnTo>
                    <a:pt x="147" y="64"/>
                  </a:lnTo>
                  <a:lnTo>
                    <a:pt x="145" y="71"/>
                  </a:lnTo>
                  <a:lnTo>
                    <a:pt x="145" y="84"/>
                  </a:lnTo>
                  <a:lnTo>
                    <a:pt x="145" y="94"/>
                  </a:lnTo>
                  <a:lnTo>
                    <a:pt x="145" y="98"/>
                  </a:lnTo>
                  <a:lnTo>
                    <a:pt x="147" y="99"/>
                  </a:lnTo>
                  <a:lnTo>
                    <a:pt x="148" y="103"/>
                  </a:lnTo>
                  <a:lnTo>
                    <a:pt x="150" y="106"/>
                  </a:lnTo>
                  <a:lnTo>
                    <a:pt x="153" y="108"/>
                  </a:lnTo>
                  <a:lnTo>
                    <a:pt x="155" y="109"/>
                  </a:lnTo>
                  <a:lnTo>
                    <a:pt x="158" y="109"/>
                  </a:lnTo>
                  <a:lnTo>
                    <a:pt x="165" y="113"/>
                  </a:lnTo>
                  <a:lnTo>
                    <a:pt x="172" y="113"/>
                  </a:lnTo>
                  <a:lnTo>
                    <a:pt x="175" y="113"/>
                  </a:lnTo>
                  <a:lnTo>
                    <a:pt x="180" y="111"/>
                  </a:lnTo>
                  <a:lnTo>
                    <a:pt x="182" y="111"/>
                  </a:lnTo>
                  <a:lnTo>
                    <a:pt x="184" y="109"/>
                  </a:lnTo>
                  <a:lnTo>
                    <a:pt x="184" y="109"/>
                  </a:lnTo>
                  <a:lnTo>
                    <a:pt x="187" y="108"/>
                  </a:lnTo>
                  <a:lnTo>
                    <a:pt x="187" y="104"/>
                  </a:lnTo>
                  <a:lnTo>
                    <a:pt x="189" y="103"/>
                  </a:lnTo>
                  <a:lnTo>
                    <a:pt x="189" y="99"/>
                  </a:lnTo>
                  <a:lnTo>
                    <a:pt x="190" y="89"/>
                  </a:lnTo>
                  <a:lnTo>
                    <a:pt x="195" y="79"/>
                  </a:lnTo>
                  <a:lnTo>
                    <a:pt x="199" y="74"/>
                  </a:lnTo>
                  <a:lnTo>
                    <a:pt x="200" y="71"/>
                  </a:lnTo>
                  <a:lnTo>
                    <a:pt x="204" y="67"/>
                  </a:lnTo>
                  <a:lnTo>
                    <a:pt x="205" y="66"/>
                  </a:lnTo>
                  <a:lnTo>
                    <a:pt x="207" y="64"/>
                  </a:lnTo>
                  <a:lnTo>
                    <a:pt x="212" y="62"/>
                  </a:lnTo>
                  <a:lnTo>
                    <a:pt x="215" y="62"/>
                  </a:lnTo>
                  <a:lnTo>
                    <a:pt x="217" y="62"/>
                  </a:lnTo>
                  <a:lnTo>
                    <a:pt x="219" y="64"/>
                  </a:lnTo>
                  <a:lnTo>
                    <a:pt x="221" y="66"/>
                  </a:lnTo>
                  <a:lnTo>
                    <a:pt x="222" y="67"/>
                  </a:lnTo>
                  <a:lnTo>
                    <a:pt x="224" y="71"/>
                  </a:lnTo>
                  <a:lnTo>
                    <a:pt x="224" y="76"/>
                  </a:lnTo>
                  <a:lnTo>
                    <a:pt x="224" y="81"/>
                  </a:lnTo>
                  <a:lnTo>
                    <a:pt x="222" y="82"/>
                  </a:lnTo>
                  <a:lnTo>
                    <a:pt x="221" y="86"/>
                  </a:lnTo>
                  <a:lnTo>
                    <a:pt x="219" y="94"/>
                  </a:lnTo>
                  <a:lnTo>
                    <a:pt x="212" y="101"/>
                  </a:lnTo>
                  <a:lnTo>
                    <a:pt x="204" y="108"/>
                  </a:lnTo>
                  <a:lnTo>
                    <a:pt x="202" y="109"/>
                  </a:lnTo>
                  <a:lnTo>
                    <a:pt x="202" y="113"/>
                  </a:lnTo>
                  <a:lnTo>
                    <a:pt x="199" y="119"/>
                  </a:lnTo>
                  <a:lnTo>
                    <a:pt x="199" y="124"/>
                  </a:lnTo>
                  <a:lnTo>
                    <a:pt x="199" y="128"/>
                  </a:lnTo>
                  <a:lnTo>
                    <a:pt x="200" y="131"/>
                  </a:lnTo>
                  <a:lnTo>
                    <a:pt x="202" y="133"/>
                  </a:lnTo>
                  <a:lnTo>
                    <a:pt x="204" y="135"/>
                  </a:lnTo>
                  <a:lnTo>
                    <a:pt x="205" y="136"/>
                  </a:lnTo>
                  <a:lnTo>
                    <a:pt x="210" y="140"/>
                  </a:lnTo>
                  <a:lnTo>
                    <a:pt x="212" y="140"/>
                  </a:lnTo>
                  <a:lnTo>
                    <a:pt x="215" y="141"/>
                  </a:lnTo>
                  <a:lnTo>
                    <a:pt x="219" y="140"/>
                  </a:lnTo>
                  <a:lnTo>
                    <a:pt x="221" y="140"/>
                  </a:lnTo>
                  <a:lnTo>
                    <a:pt x="224" y="136"/>
                  </a:lnTo>
                  <a:lnTo>
                    <a:pt x="227" y="131"/>
                  </a:lnTo>
                  <a:lnTo>
                    <a:pt x="231" y="130"/>
                  </a:lnTo>
                  <a:lnTo>
                    <a:pt x="232" y="128"/>
                  </a:lnTo>
                  <a:lnTo>
                    <a:pt x="236" y="124"/>
                  </a:lnTo>
                  <a:lnTo>
                    <a:pt x="239" y="124"/>
                  </a:lnTo>
                  <a:lnTo>
                    <a:pt x="242" y="123"/>
                  </a:lnTo>
                  <a:lnTo>
                    <a:pt x="244" y="123"/>
                  </a:lnTo>
                  <a:lnTo>
                    <a:pt x="247" y="124"/>
                  </a:lnTo>
                  <a:lnTo>
                    <a:pt x="247" y="124"/>
                  </a:lnTo>
                  <a:lnTo>
                    <a:pt x="249" y="124"/>
                  </a:lnTo>
                  <a:lnTo>
                    <a:pt x="251" y="128"/>
                  </a:lnTo>
                  <a:lnTo>
                    <a:pt x="252" y="131"/>
                  </a:lnTo>
                  <a:lnTo>
                    <a:pt x="254" y="133"/>
                  </a:lnTo>
                  <a:lnTo>
                    <a:pt x="254" y="136"/>
                  </a:lnTo>
                  <a:lnTo>
                    <a:pt x="254" y="138"/>
                  </a:lnTo>
                  <a:lnTo>
                    <a:pt x="254" y="140"/>
                  </a:lnTo>
                  <a:lnTo>
                    <a:pt x="252" y="143"/>
                  </a:lnTo>
                  <a:lnTo>
                    <a:pt x="251" y="145"/>
                  </a:lnTo>
                  <a:lnTo>
                    <a:pt x="247" y="148"/>
                  </a:lnTo>
                  <a:lnTo>
                    <a:pt x="242" y="153"/>
                  </a:lnTo>
                  <a:lnTo>
                    <a:pt x="239" y="156"/>
                  </a:lnTo>
                  <a:lnTo>
                    <a:pt x="234" y="160"/>
                  </a:lnTo>
                  <a:lnTo>
                    <a:pt x="231" y="163"/>
                  </a:lnTo>
                  <a:lnTo>
                    <a:pt x="231" y="165"/>
                  </a:lnTo>
                  <a:lnTo>
                    <a:pt x="229" y="166"/>
                  </a:lnTo>
                  <a:lnTo>
                    <a:pt x="229" y="175"/>
                  </a:lnTo>
                  <a:lnTo>
                    <a:pt x="227" y="187"/>
                  </a:lnTo>
                  <a:lnTo>
                    <a:pt x="229" y="200"/>
                  </a:lnTo>
                  <a:lnTo>
                    <a:pt x="231" y="212"/>
                  </a:lnTo>
                  <a:lnTo>
                    <a:pt x="232" y="224"/>
                  </a:lnTo>
                  <a:lnTo>
                    <a:pt x="232" y="229"/>
                  </a:lnTo>
                  <a:lnTo>
                    <a:pt x="236" y="232"/>
                  </a:lnTo>
                  <a:lnTo>
                    <a:pt x="237" y="235"/>
                  </a:lnTo>
                  <a:lnTo>
                    <a:pt x="239" y="237"/>
                  </a:lnTo>
                  <a:lnTo>
                    <a:pt x="242" y="239"/>
                  </a:lnTo>
                  <a:lnTo>
                    <a:pt x="246" y="240"/>
                  </a:lnTo>
                  <a:lnTo>
                    <a:pt x="247" y="244"/>
                  </a:lnTo>
                  <a:lnTo>
                    <a:pt x="249" y="247"/>
                  </a:lnTo>
                  <a:lnTo>
                    <a:pt x="249" y="249"/>
                  </a:lnTo>
                  <a:lnTo>
                    <a:pt x="249" y="252"/>
                  </a:lnTo>
                  <a:lnTo>
                    <a:pt x="249" y="256"/>
                  </a:lnTo>
                  <a:lnTo>
                    <a:pt x="247" y="259"/>
                  </a:lnTo>
                  <a:lnTo>
                    <a:pt x="244" y="261"/>
                  </a:lnTo>
                  <a:lnTo>
                    <a:pt x="244" y="262"/>
                  </a:lnTo>
                  <a:lnTo>
                    <a:pt x="241" y="262"/>
                  </a:lnTo>
                  <a:lnTo>
                    <a:pt x="239" y="264"/>
                  </a:lnTo>
                  <a:lnTo>
                    <a:pt x="236" y="262"/>
                  </a:lnTo>
                  <a:lnTo>
                    <a:pt x="232" y="262"/>
                  </a:lnTo>
                  <a:lnTo>
                    <a:pt x="231" y="262"/>
                  </a:lnTo>
                  <a:lnTo>
                    <a:pt x="227" y="264"/>
                  </a:lnTo>
                  <a:lnTo>
                    <a:pt x="224" y="267"/>
                  </a:lnTo>
                  <a:lnTo>
                    <a:pt x="222" y="271"/>
                  </a:lnTo>
                  <a:lnTo>
                    <a:pt x="221" y="272"/>
                  </a:lnTo>
                  <a:lnTo>
                    <a:pt x="222" y="276"/>
                  </a:lnTo>
                  <a:lnTo>
                    <a:pt x="224" y="281"/>
                  </a:lnTo>
                  <a:lnTo>
                    <a:pt x="227" y="286"/>
                  </a:lnTo>
                  <a:lnTo>
                    <a:pt x="231" y="289"/>
                  </a:lnTo>
                  <a:lnTo>
                    <a:pt x="232" y="293"/>
                  </a:lnTo>
                  <a:lnTo>
                    <a:pt x="232" y="298"/>
                  </a:lnTo>
                  <a:lnTo>
                    <a:pt x="231" y="298"/>
                  </a:lnTo>
                  <a:lnTo>
                    <a:pt x="231" y="299"/>
                  </a:lnTo>
                  <a:lnTo>
                    <a:pt x="227" y="303"/>
                  </a:lnTo>
                  <a:lnTo>
                    <a:pt x="224" y="303"/>
                  </a:lnTo>
                  <a:lnTo>
                    <a:pt x="222" y="304"/>
                  </a:lnTo>
                  <a:lnTo>
                    <a:pt x="219" y="303"/>
                  </a:lnTo>
                  <a:lnTo>
                    <a:pt x="217" y="303"/>
                  </a:lnTo>
                  <a:lnTo>
                    <a:pt x="215" y="299"/>
                  </a:lnTo>
                  <a:lnTo>
                    <a:pt x="210" y="294"/>
                  </a:lnTo>
                  <a:lnTo>
                    <a:pt x="205" y="289"/>
                  </a:lnTo>
                  <a:lnTo>
                    <a:pt x="204" y="287"/>
                  </a:lnTo>
                  <a:lnTo>
                    <a:pt x="200" y="286"/>
                  </a:lnTo>
                  <a:lnTo>
                    <a:pt x="199" y="284"/>
                  </a:lnTo>
                  <a:lnTo>
                    <a:pt x="195" y="284"/>
                  </a:lnTo>
                  <a:lnTo>
                    <a:pt x="192" y="284"/>
                  </a:lnTo>
                  <a:lnTo>
                    <a:pt x="187" y="286"/>
                  </a:lnTo>
                  <a:lnTo>
                    <a:pt x="185" y="286"/>
                  </a:lnTo>
                  <a:lnTo>
                    <a:pt x="184" y="287"/>
                  </a:lnTo>
                  <a:lnTo>
                    <a:pt x="182" y="291"/>
                  </a:lnTo>
                  <a:lnTo>
                    <a:pt x="178" y="294"/>
                  </a:lnTo>
                  <a:lnTo>
                    <a:pt x="178" y="298"/>
                  </a:lnTo>
                  <a:lnTo>
                    <a:pt x="175" y="301"/>
                  </a:lnTo>
                  <a:lnTo>
                    <a:pt x="173" y="303"/>
                  </a:lnTo>
                  <a:lnTo>
                    <a:pt x="172" y="304"/>
                  </a:lnTo>
                  <a:lnTo>
                    <a:pt x="170" y="306"/>
                  </a:lnTo>
                  <a:lnTo>
                    <a:pt x="163" y="306"/>
                  </a:lnTo>
                  <a:lnTo>
                    <a:pt x="158" y="304"/>
                  </a:lnTo>
                  <a:lnTo>
                    <a:pt x="153" y="304"/>
                  </a:lnTo>
                  <a:lnTo>
                    <a:pt x="150" y="306"/>
                  </a:lnTo>
                  <a:lnTo>
                    <a:pt x="147" y="306"/>
                  </a:lnTo>
                  <a:lnTo>
                    <a:pt x="143" y="308"/>
                  </a:lnTo>
                  <a:lnTo>
                    <a:pt x="142" y="311"/>
                  </a:lnTo>
                  <a:lnTo>
                    <a:pt x="138" y="313"/>
                  </a:lnTo>
                  <a:lnTo>
                    <a:pt x="136" y="316"/>
                  </a:lnTo>
                  <a:lnTo>
                    <a:pt x="133" y="318"/>
                  </a:lnTo>
                  <a:lnTo>
                    <a:pt x="131" y="318"/>
                  </a:lnTo>
                  <a:lnTo>
                    <a:pt x="128" y="318"/>
                  </a:lnTo>
                  <a:close/>
                </a:path>
              </a:pathLst>
            </a:custGeom>
            <a:solidFill>
              <a:srgbClr val="5F5F5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04" name="Google Shape;504;p12"/>
            <p:cNvSpPr/>
            <p:nvPr/>
          </p:nvSpPr>
          <p:spPr>
            <a:xfrm>
              <a:off x="5494" y="4030"/>
              <a:ext cx="100" cy="201"/>
            </a:xfrm>
            <a:custGeom>
              <a:rect b="b" l="l" r="r" t="t"/>
              <a:pathLst>
                <a:path extrusionOk="0" h="319" w="158">
                  <a:moveTo>
                    <a:pt x="128" y="318"/>
                  </a:moveTo>
                  <a:lnTo>
                    <a:pt x="125" y="319"/>
                  </a:lnTo>
                  <a:lnTo>
                    <a:pt x="121" y="319"/>
                  </a:lnTo>
                  <a:lnTo>
                    <a:pt x="120" y="319"/>
                  </a:lnTo>
                  <a:lnTo>
                    <a:pt x="118" y="318"/>
                  </a:lnTo>
                  <a:lnTo>
                    <a:pt x="116" y="318"/>
                  </a:lnTo>
                  <a:lnTo>
                    <a:pt x="116" y="314"/>
                  </a:lnTo>
                  <a:lnTo>
                    <a:pt x="113" y="311"/>
                  </a:lnTo>
                  <a:lnTo>
                    <a:pt x="113" y="306"/>
                  </a:lnTo>
                  <a:lnTo>
                    <a:pt x="111" y="304"/>
                  </a:lnTo>
                  <a:lnTo>
                    <a:pt x="110" y="303"/>
                  </a:lnTo>
                  <a:lnTo>
                    <a:pt x="108" y="299"/>
                  </a:lnTo>
                  <a:lnTo>
                    <a:pt x="106" y="299"/>
                  </a:lnTo>
                  <a:lnTo>
                    <a:pt x="103" y="298"/>
                  </a:lnTo>
                  <a:lnTo>
                    <a:pt x="100" y="298"/>
                  </a:lnTo>
                  <a:lnTo>
                    <a:pt x="96" y="298"/>
                  </a:lnTo>
                  <a:lnTo>
                    <a:pt x="94" y="298"/>
                  </a:lnTo>
                  <a:lnTo>
                    <a:pt x="93" y="298"/>
                  </a:lnTo>
                  <a:lnTo>
                    <a:pt x="91" y="299"/>
                  </a:lnTo>
                  <a:lnTo>
                    <a:pt x="89" y="301"/>
                  </a:lnTo>
                  <a:lnTo>
                    <a:pt x="88" y="304"/>
                  </a:lnTo>
                  <a:lnTo>
                    <a:pt x="84" y="308"/>
                  </a:lnTo>
                  <a:lnTo>
                    <a:pt x="84" y="309"/>
                  </a:lnTo>
                  <a:lnTo>
                    <a:pt x="83" y="309"/>
                  </a:lnTo>
                  <a:lnTo>
                    <a:pt x="79" y="311"/>
                  </a:lnTo>
                  <a:lnTo>
                    <a:pt x="76" y="311"/>
                  </a:lnTo>
                  <a:lnTo>
                    <a:pt x="73" y="311"/>
                  </a:lnTo>
                  <a:lnTo>
                    <a:pt x="71" y="309"/>
                  </a:lnTo>
                  <a:lnTo>
                    <a:pt x="68" y="308"/>
                  </a:lnTo>
                  <a:lnTo>
                    <a:pt x="66" y="306"/>
                  </a:lnTo>
                  <a:lnTo>
                    <a:pt x="64" y="304"/>
                  </a:lnTo>
                  <a:lnTo>
                    <a:pt x="64" y="301"/>
                  </a:lnTo>
                  <a:lnTo>
                    <a:pt x="64" y="299"/>
                  </a:lnTo>
                  <a:lnTo>
                    <a:pt x="66" y="294"/>
                  </a:lnTo>
                  <a:lnTo>
                    <a:pt x="69" y="284"/>
                  </a:lnTo>
                  <a:lnTo>
                    <a:pt x="69" y="282"/>
                  </a:lnTo>
                  <a:lnTo>
                    <a:pt x="69" y="279"/>
                  </a:lnTo>
                  <a:lnTo>
                    <a:pt x="68" y="279"/>
                  </a:lnTo>
                  <a:lnTo>
                    <a:pt x="68" y="277"/>
                  </a:lnTo>
                  <a:lnTo>
                    <a:pt x="61" y="276"/>
                  </a:lnTo>
                  <a:lnTo>
                    <a:pt x="56" y="276"/>
                  </a:lnTo>
                  <a:lnTo>
                    <a:pt x="51" y="276"/>
                  </a:lnTo>
                  <a:lnTo>
                    <a:pt x="47" y="277"/>
                  </a:lnTo>
                  <a:lnTo>
                    <a:pt x="42" y="279"/>
                  </a:lnTo>
                  <a:lnTo>
                    <a:pt x="39" y="282"/>
                  </a:lnTo>
                  <a:lnTo>
                    <a:pt x="31" y="287"/>
                  </a:lnTo>
                  <a:lnTo>
                    <a:pt x="22" y="293"/>
                  </a:lnTo>
                  <a:lnTo>
                    <a:pt x="19" y="294"/>
                  </a:lnTo>
                  <a:lnTo>
                    <a:pt x="16" y="296"/>
                  </a:lnTo>
                  <a:lnTo>
                    <a:pt x="12" y="296"/>
                  </a:lnTo>
                  <a:lnTo>
                    <a:pt x="9" y="294"/>
                  </a:lnTo>
                  <a:lnTo>
                    <a:pt x="5" y="293"/>
                  </a:lnTo>
                  <a:lnTo>
                    <a:pt x="4" y="291"/>
                  </a:lnTo>
                  <a:lnTo>
                    <a:pt x="2" y="287"/>
                  </a:lnTo>
                  <a:lnTo>
                    <a:pt x="0" y="284"/>
                  </a:lnTo>
                  <a:lnTo>
                    <a:pt x="0" y="282"/>
                  </a:lnTo>
                  <a:lnTo>
                    <a:pt x="0" y="279"/>
                  </a:lnTo>
                  <a:lnTo>
                    <a:pt x="2" y="276"/>
                  </a:lnTo>
                  <a:lnTo>
                    <a:pt x="4" y="274"/>
                  </a:lnTo>
                  <a:lnTo>
                    <a:pt x="5" y="271"/>
                  </a:lnTo>
                  <a:lnTo>
                    <a:pt x="10" y="269"/>
                  </a:lnTo>
                  <a:lnTo>
                    <a:pt x="19" y="264"/>
                  </a:lnTo>
                  <a:lnTo>
                    <a:pt x="27" y="261"/>
                  </a:lnTo>
                  <a:lnTo>
                    <a:pt x="31" y="259"/>
                  </a:lnTo>
                  <a:lnTo>
                    <a:pt x="32" y="256"/>
                  </a:lnTo>
                  <a:lnTo>
                    <a:pt x="36" y="256"/>
                  </a:lnTo>
                  <a:lnTo>
                    <a:pt x="39" y="251"/>
                  </a:lnTo>
                  <a:lnTo>
                    <a:pt x="39" y="249"/>
                  </a:lnTo>
                  <a:lnTo>
                    <a:pt x="41" y="247"/>
                  </a:lnTo>
                  <a:lnTo>
                    <a:pt x="42" y="242"/>
                  </a:lnTo>
                  <a:lnTo>
                    <a:pt x="42" y="235"/>
                  </a:lnTo>
                  <a:lnTo>
                    <a:pt x="42" y="234"/>
                  </a:lnTo>
                  <a:lnTo>
                    <a:pt x="42" y="232"/>
                  </a:lnTo>
                  <a:lnTo>
                    <a:pt x="39" y="227"/>
                  </a:lnTo>
                  <a:lnTo>
                    <a:pt x="39" y="224"/>
                  </a:lnTo>
                  <a:lnTo>
                    <a:pt x="36" y="222"/>
                  </a:lnTo>
                  <a:lnTo>
                    <a:pt x="32" y="220"/>
                  </a:lnTo>
                  <a:lnTo>
                    <a:pt x="31" y="219"/>
                  </a:lnTo>
                  <a:lnTo>
                    <a:pt x="24" y="217"/>
                  </a:lnTo>
                  <a:lnTo>
                    <a:pt x="17" y="215"/>
                  </a:lnTo>
                  <a:lnTo>
                    <a:pt x="12" y="214"/>
                  </a:lnTo>
                  <a:lnTo>
                    <a:pt x="10" y="212"/>
                  </a:lnTo>
                  <a:lnTo>
                    <a:pt x="9" y="210"/>
                  </a:lnTo>
                  <a:lnTo>
                    <a:pt x="7" y="208"/>
                  </a:lnTo>
                  <a:lnTo>
                    <a:pt x="7" y="205"/>
                  </a:lnTo>
                  <a:lnTo>
                    <a:pt x="7" y="200"/>
                  </a:lnTo>
                  <a:lnTo>
                    <a:pt x="7" y="198"/>
                  </a:lnTo>
                  <a:lnTo>
                    <a:pt x="9" y="195"/>
                  </a:lnTo>
                  <a:lnTo>
                    <a:pt x="10" y="193"/>
                  </a:lnTo>
                  <a:lnTo>
                    <a:pt x="14" y="193"/>
                  </a:lnTo>
                  <a:lnTo>
                    <a:pt x="17" y="193"/>
                  </a:lnTo>
                  <a:lnTo>
                    <a:pt x="22" y="193"/>
                  </a:lnTo>
                  <a:lnTo>
                    <a:pt x="31" y="192"/>
                  </a:lnTo>
                  <a:lnTo>
                    <a:pt x="32" y="190"/>
                  </a:lnTo>
                  <a:lnTo>
                    <a:pt x="36" y="190"/>
                  </a:lnTo>
                  <a:lnTo>
                    <a:pt x="39" y="187"/>
                  </a:lnTo>
                  <a:lnTo>
                    <a:pt x="42" y="185"/>
                  </a:lnTo>
                  <a:lnTo>
                    <a:pt x="46" y="182"/>
                  </a:lnTo>
                  <a:lnTo>
                    <a:pt x="47" y="175"/>
                  </a:lnTo>
                  <a:lnTo>
                    <a:pt x="49" y="172"/>
                  </a:lnTo>
                  <a:lnTo>
                    <a:pt x="49" y="170"/>
                  </a:lnTo>
                  <a:lnTo>
                    <a:pt x="49" y="168"/>
                  </a:lnTo>
                  <a:lnTo>
                    <a:pt x="46" y="160"/>
                  </a:lnTo>
                  <a:lnTo>
                    <a:pt x="44" y="156"/>
                  </a:lnTo>
                  <a:lnTo>
                    <a:pt x="44" y="151"/>
                  </a:lnTo>
                  <a:lnTo>
                    <a:pt x="46" y="150"/>
                  </a:lnTo>
                  <a:lnTo>
                    <a:pt x="46" y="148"/>
                  </a:lnTo>
                  <a:lnTo>
                    <a:pt x="47" y="145"/>
                  </a:lnTo>
                  <a:lnTo>
                    <a:pt x="49" y="143"/>
                  </a:lnTo>
                  <a:lnTo>
                    <a:pt x="54" y="140"/>
                  </a:lnTo>
                  <a:lnTo>
                    <a:pt x="54" y="138"/>
                  </a:lnTo>
                  <a:lnTo>
                    <a:pt x="56" y="136"/>
                  </a:lnTo>
                  <a:lnTo>
                    <a:pt x="59" y="136"/>
                  </a:lnTo>
                  <a:lnTo>
                    <a:pt x="63" y="136"/>
                  </a:lnTo>
                  <a:lnTo>
                    <a:pt x="68" y="136"/>
                  </a:lnTo>
                  <a:lnTo>
                    <a:pt x="71" y="136"/>
                  </a:lnTo>
                  <a:lnTo>
                    <a:pt x="74" y="133"/>
                  </a:lnTo>
                  <a:lnTo>
                    <a:pt x="79" y="131"/>
                  </a:lnTo>
                  <a:lnTo>
                    <a:pt x="81" y="128"/>
                  </a:lnTo>
                  <a:lnTo>
                    <a:pt x="83" y="124"/>
                  </a:lnTo>
                  <a:lnTo>
                    <a:pt x="84" y="121"/>
                  </a:lnTo>
                  <a:lnTo>
                    <a:pt x="84" y="119"/>
                  </a:lnTo>
                  <a:lnTo>
                    <a:pt x="83" y="116"/>
                  </a:lnTo>
                  <a:lnTo>
                    <a:pt x="81" y="114"/>
                  </a:lnTo>
                  <a:lnTo>
                    <a:pt x="76" y="109"/>
                  </a:lnTo>
                  <a:lnTo>
                    <a:pt x="73" y="104"/>
                  </a:lnTo>
                  <a:lnTo>
                    <a:pt x="71" y="101"/>
                  </a:lnTo>
                  <a:lnTo>
                    <a:pt x="71" y="98"/>
                  </a:lnTo>
                  <a:lnTo>
                    <a:pt x="71" y="96"/>
                  </a:lnTo>
                  <a:lnTo>
                    <a:pt x="71" y="93"/>
                  </a:lnTo>
                  <a:lnTo>
                    <a:pt x="73" y="89"/>
                  </a:lnTo>
                  <a:lnTo>
                    <a:pt x="76" y="86"/>
                  </a:lnTo>
                  <a:lnTo>
                    <a:pt x="79" y="86"/>
                  </a:lnTo>
                  <a:lnTo>
                    <a:pt x="83" y="84"/>
                  </a:lnTo>
                  <a:lnTo>
                    <a:pt x="86" y="84"/>
                  </a:lnTo>
                  <a:lnTo>
                    <a:pt x="88" y="86"/>
                  </a:lnTo>
                  <a:lnTo>
                    <a:pt x="91" y="86"/>
                  </a:lnTo>
                  <a:lnTo>
                    <a:pt x="93" y="89"/>
                  </a:lnTo>
                  <a:lnTo>
                    <a:pt x="100" y="93"/>
                  </a:lnTo>
                  <a:lnTo>
                    <a:pt x="105" y="98"/>
                  </a:lnTo>
                  <a:lnTo>
                    <a:pt x="108" y="99"/>
                  </a:lnTo>
                  <a:lnTo>
                    <a:pt x="111" y="101"/>
                  </a:lnTo>
                  <a:lnTo>
                    <a:pt x="115" y="101"/>
                  </a:lnTo>
                  <a:lnTo>
                    <a:pt x="118" y="99"/>
                  </a:lnTo>
                  <a:lnTo>
                    <a:pt x="121" y="98"/>
                  </a:lnTo>
                  <a:lnTo>
                    <a:pt x="126" y="94"/>
                  </a:lnTo>
                  <a:lnTo>
                    <a:pt x="128" y="93"/>
                  </a:lnTo>
                  <a:lnTo>
                    <a:pt x="130" y="91"/>
                  </a:lnTo>
                  <a:lnTo>
                    <a:pt x="131" y="86"/>
                  </a:lnTo>
                  <a:lnTo>
                    <a:pt x="131" y="82"/>
                  </a:lnTo>
                  <a:lnTo>
                    <a:pt x="133" y="79"/>
                  </a:lnTo>
                  <a:lnTo>
                    <a:pt x="133" y="72"/>
                  </a:lnTo>
                  <a:lnTo>
                    <a:pt x="131" y="66"/>
                  </a:lnTo>
                  <a:lnTo>
                    <a:pt x="130" y="57"/>
                  </a:lnTo>
                  <a:lnTo>
                    <a:pt x="128" y="51"/>
                  </a:lnTo>
                  <a:lnTo>
                    <a:pt x="126" y="47"/>
                  </a:lnTo>
                  <a:lnTo>
                    <a:pt x="125" y="40"/>
                  </a:lnTo>
                  <a:lnTo>
                    <a:pt x="121" y="35"/>
                  </a:lnTo>
                  <a:lnTo>
                    <a:pt x="121" y="32"/>
                  </a:lnTo>
                  <a:lnTo>
                    <a:pt x="120" y="27"/>
                  </a:lnTo>
                  <a:lnTo>
                    <a:pt x="120" y="24"/>
                  </a:lnTo>
                  <a:lnTo>
                    <a:pt x="120" y="19"/>
                  </a:lnTo>
                  <a:lnTo>
                    <a:pt x="120" y="15"/>
                  </a:lnTo>
                  <a:lnTo>
                    <a:pt x="121" y="14"/>
                  </a:lnTo>
                  <a:lnTo>
                    <a:pt x="121" y="10"/>
                  </a:lnTo>
                  <a:lnTo>
                    <a:pt x="123" y="9"/>
                  </a:lnTo>
                  <a:lnTo>
                    <a:pt x="125" y="5"/>
                  </a:lnTo>
                  <a:lnTo>
                    <a:pt x="126" y="3"/>
                  </a:lnTo>
                  <a:lnTo>
                    <a:pt x="130" y="2"/>
                  </a:lnTo>
                  <a:lnTo>
                    <a:pt x="133" y="0"/>
                  </a:lnTo>
                  <a:lnTo>
                    <a:pt x="136" y="0"/>
                  </a:lnTo>
                  <a:lnTo>
                    <a:pt x="142" y="0"/>
                  </a:lnTo>
                  <a:lnTo>
                    <a:pt x="145" y="0"/>
                  </a:lnTo>
                  <a:lnTo>
                    <a:pt x="147" y="2"/>
                  </a:lnTo>
                  <a:lnTo>
                    <a:pt x="150" y="3"/>
                  </a:lnTo>
                  <a:lnTo>
                    <a:pt x="153" y="5"/>
                  </a:lnTo>
                  <a:lnTo>
                    <a:pt x="155" y="9"/>
                  </a:lnTo>
                  <a:lnTo>
                    <a:pt x="157" y="12"/>
                  </a:lnTo>
                  <a:lnTo>
                    <a:pt x="158" y="15"/>
                  </a:lnTo>
                  <a:lnTo>
                    <a:pt x="158" y="19"/>
                  </a:lnTo>
                  <a:lnTo>
                    <a:pt x="158" y="24"/>
                  </a:lnTo>
                  <a:lnTo>
                    <a:pt x="158" y="29"/>
                  </a:lnTo>
                  <a:lnTo>
                    <a:pt x="157" y="34"/>
                  </a:lnTo>
                  <a:lnTo>
                    <a:pt x="155" y="39"/>
                  </a:lnTo>
                  <a:lnTo>
                    <a:pt x="153" y="44"/>
                  </a:lnTo>
                  <a:lnTo>
                    <a:pt x="150" y="51"/>
                  </a:lnTo>
                  <a:lnTo>
                    <a:pt x="148" y="52"/>
                  </a:lnTo>
                  <a:lnTo>
                    <a:pt x="147" y="59"/>
                  </a:lnTo>
                  <a:lnTo>
                    <a:pt x="147" y="64"/>
                  </a:lnTo>
                  <a:lnTo>
                    <a:pt x="145" y="71"/>
                  </a:lnTo>
                  <a:lnTo>
                    <a:pt x="145" y="84"/>
                  </a:lnTo>
                  <a:lnTo>
                    <a:pt x="145" y="94"/>
                  </a:lnTo>
                  <a:lnTo>
                    <a:pt x="145" y="98"/>
                  </a:lnTo>
                  <a:lnTo>
                    <a:pt x="147" y="99"/>
                  </a:lnTo>
                  <a:lnTo>
                    <a:pt x="148" y="103"/>
                  </a:lnTo>
                  <a:lnTo>
                    <a:pt x="150" y="106"/>
                  </a:lnTo>
                  <a:lnTo>
                    <a:pt x="153" y="108"/>
                  </a:lnTo>
                </a:path>
              </a:pathLst>
            </a:custGeom>
            <a:noFill/>
            <a:ln cap="flat" cmpd="sng" w="9525">
              <a:solidFill>
                <a:srgbClr val="5F5F5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05" name="Google Shape;505;p12"/>
            <p:cNvSpPr/>
            <p:nvPr/>
          </p:nvSpPr>
          <p:spPr>
            <a:xfrm>
              <a:off x="5575" y="4069"/>
              <a:ext cx="79" cy="162"/>
            </a:xfrm>
            <a:custGeom>
              <a:rect b="b" l="l" r="r" t="t"/>
              <a:pathLst>
                <a:path extrusionOk="0" h="256" w="126">
                  <a:moveTo>
                    <a:pt x="25" y="46"/>
                  </a:moveTo>
                  <a:lnTo>
                    <a:pt x="27" y="47"/>
                  </a:lnTo>
                  <a:lnTo>
                    <a:pt x="30" y="47"/>
                  </a:lnTo>
                  <a:lnTo>
                    <a:pt x="37" y="51"/>
                  </a:lnTo>
                  <a:lnTo>
                    <a:pt x="44" y="51"/>
                  </a:lnTo>
                  <a:lnTo>
                    <a:pt x="47" y="51"/>
                  </a:lnTo>
                  <a:lnTo>
                    <a:pt x="52" y="49"/>
                  </a:lnTo>
                  <a:lnTo>
                    <a:pt x="54" y="49"/>
                  </a:lnTo>
                  <a:lnTo>
                    <a:pt x="56" y="47"/>
                  </a:lnTo>
                  <a:lnTo>
                    <a:pt x="56" y="47"/>
                  </a:lnTo>
                  <a:lnTo>
                    <a:pt x="59" y="46"/>
                  </a:lnTo>
                  <a:lnTo>
                    <a:pt x="59" y="42"/>
                  </a:lnTo>
                  <a:lnTo>
                    <a:pt x="61" y="41"/>
                  </a:lnTo>
                  <a:lnTo>
                    <a:pt x="61" y="37"/>
                  </a:lnTo>
                  <a:lnTo>
                    <a:pt x="62" y="27"/>
                  </a:lnTo>
                  <a:lnTo>
                    <a:pt x="67" y="17"/>
                  </a:lnTo>
                  <a:lnTo>
                    <a:pt x="71" y="12"/>
                  </a:lnTo>
                  <a:lnTo>
                    <a:pt x="72" y="9"/>
                  </a:lnTo>
                  <a:lnTo>
                    <a:pt x="76" y="5"/>
                  </a:lnTo>
                  <a:lnTo>
                    <a:pt x="77" y="4"/>
                  </a:lnTo>
                  <a:lnTo>
                    <a:pt x="79" y="2"/>
                  </a:lnTo>
                  <a:lnTo>
                    <a:pt x="84" y="0"/>
                  </a:lnTo>
                  <a:lnTo>
                    <a:pt x="87" y="0"/>
                  </a:lnTo>
                  <a:lnTo>
                    <a:pt x="89" y="0"/>
                  </a:lnTo>
                  <a:lnTo>
                    <a:pt x="91" y="2"/>
                  </a:lnTo>
                  <a:lnTo>
                    <a:pt x="93" y="4"/>
                  </a:lnTo>
                  <a:lnTo>
                    <a:pt x="94" y="5"/>
                  </a:lnTo>
                  <a:lnTo>
                    <a:pt x="96" y="9"/>
                  </a:lnTo>
                  <a:lnTo>
                    <a:pt x="96" y="14"/>
                  </a:lnTo>
                  <a:lnTo>
                    <a:pt x="96" y="19"/>
                  </a:lnTo>
                  <a:lnTo>
                    <a:pt x="94" y="20"/>
                  </a:lnTo>
                  <a:lnTo>
                    <a:pt x="93" y="24"/>
                  </a:lnTo>
                  <a:lnTo>
                    <a:pt x="91" y="32"/>
                  </a:lnTo>
                  <a:lnTo>
                    <a:pt x="84" y="39"/>
                  </a:lnTo>
                  <a:lnTo>
                    <a:pt x="76" y="46"/>
                  </a:lnTo>
                  <a:lnTo>
                    <a:pt x="74" y="47"/>
                  </a:lnTo>
                  <a:lnTo>
                    <a:pt x="74" y="51"/>
                  </a:lnTo>
                  <a:lnTo>
                    <a:pt x="71" y="57"/>
                  </a:lnTo>
                  <a:lnTo>
                    <a:pt x="71" y="62"/>
                  </a:lnTo>
                  <a:lnTo>
                    <a:pt x="71" y="66"/>
                  </a:lnTo>
                  <a:lnTo>
                    <a:pt x="72" y="69"/>
                  </a:lnTo>
                  <a:lnTo>
                    <a:pt x="74" y="71"/>
                  </a:lnTo>
                  <a:lnTo>
                    <a:pt x="76" y="73"/>
                  </a:lnTo>
                  <a:lnTo>
                    <a:pt x="77" y="74"/>
                  </a:lnTo>
                  <a:lnTo>
                    <a:pt x="82" y="78"/>
                  </a:lnTo>
                  <a:lnTo>
                    <a:pt x="84" y="78"/>
                  </a:lnTo>
                  <a:lnTo>
                    <a:pt x="87" y="79"/>
                  </a:lnTo>
                  <a:lnTo>
                    <a:pt x="91" y="78"/>
                  </a:lnTo>
                  <a:lnTo>
                    <a:pt x="93" y="78"/>
                  </a:lnTo>
                  <a:lnTo>
                    <a:pt x="96" y="74"/>
                  </a:lnTo>
                  <a:lnTo>
                    <a:pt x="99" y="69"/>
                  </a:lnTo>
                  <a:lnTo>
                    <a:pt x="103" y="68"/>
                  </a:lnTo>
                  <a:lnTo>
                    <a:pt x="104" y="66"/>
                  </a:lnTo>
                  <a:lnTo>
                    <a:pt x="108" y="62"/>
                  </a:lnTo>
                  <a:lnTo>
                    <a:pt x="111" y="62"/>
                  </a:lnTo>
                  <a:lnTo>
                    <a:pt x="114" y="61"/>
                  </a:lnTo>
                  <a:lnTo>
                    <a:pt x="116" y="61"/>
                  </a:lnTo>
                  <a:lnTo>
                    <a:pt x="119" y="62"/>
                  </a:lnTo>
                  <a:lnTo>
                    <a:pt x="119" y="62"/>
                  </a:lnTo>
                  <a:lnTo>
                    <a:pt x="121" y="62"/>
                  </a:lnTo>
                  <a:lnTo>
                    <a:pt x="123" y="66"/>
                  </a:lnTo>
                  <a:lnTo>
                    <a:pt x="124" y="69"/>
                  </a:lnTo>
                  <a:lnTo>
                    <a:pt x="126" y="71"/>
                  </a:lnTo>
                  <a:lnTo>
                    <a:pt x="126" y="74"/>
                  </a:lnTo>
                  <a:lnTo>
                    <a:pt x="126" y="76"/>
                  </a:lnTo>
                  <a:lnTo>
                    <a:pt x="126" y="78"/>
                  </a:lnTo>
                  <a:lnTo>
                    <a:pt x="124" y="81"/>
                  </a:lnTo>
                  <a:lnTo>
                    <a:pt x="123" y="83"/>
                  </a:lnTo>
                  <a:lnTo>
                    <a:pt x="119" y="86"/>
                  </a:lnTo>
                  <a:lnTo>
                    <a:pt x="114" y="91"/>
                  </a:lnTo>
                  <a:lnTo>
                    <a:pt x="111" y="94"/>
                  </a:lnTo>
                  <a:lnTo>
                    <a:pt x="106" y="98"/>
                  </a:lnTo>
                  <a:lnTo>
                    <a:pt x="103" y="101"/>
                  </a:lnTo>
                  <a:lnTo>
                    <a:pt x="103" y="103"/>
                  </a:lnTo>
                  <a:lnTo>
                    <a:pt x="101" y="104"/>
                  </a:lnTo>
                  <a:lnTo>
                    <a:pt x="101" y="113"/>
                  </a:lnTo>
                  <a:lnTo>
                    <a:pt x="99" y="125"/>
                  </a:lnTo>
                  <a:lnTo>
                    <a:pt x="101" y="138"/>
                  </a:lnTo>
                  <a:lnTo>
                    <a:pt x="103" y="150"/>
                  </a:lnTo>
                  <a:lnTo>
                    <a:pt x="104" y="162"/>
                  </a:lnTo>
                  <a:lnTo>
                    <a:pt x="104" y="167"/>
                  </a:lnTo>
                  <a:lnTo>
                    <a:pt x="108" y="170"/>
                  </a:lnTo>
                  <a:lnTo>
                    <a:pt x="109" y="173"/>
                  </a:lnTo>
                  <a:lnTo>
                    <a:pt x="111" y="175"/>
                  </a:lnTo>
                  <a:lnTo>
                    <a:pt x="114" y="177"/>
                  </a:lnTo>
                  <a:lnTo>
                    <a:pt x="118" y="178"/>
                  </a:lnTo>
                  <a:lnTo>
                    <a:pt x="119" y="182"/>
                  </a:lnTo>
                  <a:lnTo>
                    <a:pt x="121" y="185"/>
                  </a:lnTo>
                  <a:lnTo>
                    <a:pt x="121" y="187"/>
                  </a:lnTo>
                  <a:lnTo>
                    <a:pt x="121" y="190"/>
                  </a:lnTo>
                  <a:lnTo>
                    <a:pt x="121" y="194"/>
                  </a:lnTo>
                  <a:lnTo>
                    <a:pt x="119" y="197"/>
                  </a:lnTo>
                  <a:lnTo>
                    <a:pt x="116" y="199"/>
                  </a:lnTo>
                  <a:lnTo>
                    <a:pt x="116" y="200"/>
                  </a:lnTo>
                  <a:lnTo>
                    <a:pt x="113" y="200"/>
                  </a:lnTo>
                  <a:lnTo>
                    <a:pt x="111" y="202"/>
                  </a:lnTo>
                  <a:lnTo>
                    <a:pt x="108" y="200"/>
                  </a:lnTo>
                  <a:lnTo>
                    <a:pt x="104" y="200"/>
                  </a:lnTo>
                  <a:lnTo>
                    <a:pt x="103" y="200"/>
                  </a:lnTo>
                  <a:lnTo>
                    <a:pt x="99" y="202"/>
                  </a:lnTo>
                  <a:lnTo>
                    <a:pt x="96" y="205"/>
                  </a:lnTo>
                  <a:lnTo>
                    <a:pt x="94" y="209"/>
                  </a:lnTo>
                  <a:lnTo>
                    <a:pt x="93" y="210"/>
                  </a:lnTo>
                  <a:lnTo>
                    <a:pt x="94" y="214"/>
                  </a:lnTo>
                  <a:lnTo>
                    <a:pt x="96" y="219"/>
                  </a:lnTo>
                  <a:lnTo>
                    <a:pt x="99" y="224"/>
                  </a:lnTo>
                  <a:lnTo>
                    <a:pt x="103" y="227"/>
                  </a:lnTo>
                  <a:lnTo>
                    <a:pt x="104" y="231"/>
                  </a:lnTo>
                  <a:lnTo>
                    <a:pt x="104" y="236"/>
                  </a:lnTo>
                  <a:lnTo>
                    <a:pt x="103" y="236"/>
                  </a:lnTo>
                  <a:lnTo>
                    <a:pt x="103" y="237"/>
                  </a:lnTo>
                  <a:lnTo>
                    <a:pt x="99" y="241"/>
                  </a:lnTo>
                  <a:lnTo>
                    <a:pt x="96" y="241"/>
                  </a:lnTo>
                  <a:lnTo>
                    <a:pt x="94" y="242"/>
                  </a:lnTo>
                  <a:lnTo>
                    <a:pt x="91" y="241"/>
                  </a:lnTo>
                  <a:lnTo>
                    <a:pt x="89" y="241"/>
                  </a:lnTo>
                  <a:lnTo>
                    <a:pt x="87" y="237"/>
                  </a:lnTo>
                  <a:lnTo>
                    <a:pt x="82" y="232"/>
                  </a:lnTo>
                  <a:lnTo>
                    <a:pt x="77" y="227"/>
                  </a:lnTo>
                  <a:lnTo>
                    <a:pt x="76" y="225"/>
                  </a:lnTo>
                  <a:lnTo>
                    <a:pt x="72" y="224"/>
                  </a:lnTo>
                  <a:lnTo>
                    <a:pt x="71" y="222"/>
                  </a:lnTo>
                  <a:lnTo>
                    <a:pt x="67" y="222"/>
                  </a:lnTo>
                  <a:lnTo>
                    <a:pt x="64" y="222"/>
                  </a:lnTo>
                  <a:lnTo>
                    <a:pt x="59" y="224"/>
                  </a:lnTo>
                  <a:lnTo>
                    <a:pt x="57" y="224"/>
                  </a:lnTo>
                  <a:lnTo>
                    <a:pt x="56" y="225"/>
                  </a:lnTo>
                  <a:lnTo>
                    <a:pt x="54" y="229"/>
                  </a:lnTo>
                  <a:lnTo>
                    <a:pt x="50" y="232"/>
                  </a:lnTo>
                  <a:lnTo>
                    <a:pt x="50" y="236"/>
                  </a:lnTo>
                  <a:lnTo>
                    <a:pt x="47" y="239"/>
                  </a:lnTo>
                  <a:lnTo>
                    <a:pt x="45" y="241"/>
                  </a:lnTo>
                  <a:lnTo>
                    <a:pt x="44" y="242"/>
                  </a:lnTo>
                  <a:lnTo>
                    <a:pt x="42" y="244"/>
                  </a:lnTo>
                  <a:lnTo>
                    <a:pt x="35" y="244"/>
                  </a:lnTo>
                  <a:lnTo>
                    <a:pt x="30" y="242"/>
                  </a:lnTo>
                  <a:lnTo>
                    <a:pt x="25" y="242"/>
                  </a:lnTo>
                  <a:lnTo>
                    <a:pt x="22" y="244"/>
                  </a:lnTo>
                  <a:lnTo>
                    <a:pt x="19" y="244"/>
                  </a:lnTo>
                  <a:lnTo>
                    <a:pt x="15" y="246"/>
                  </a:lnTo>
                  <a:lnTo>
                    <a:pt x="14" y="249"/>
                  </a:lnTo>
                  <a:lnTo>
                    <a:pt x="10" y="251"/>
                  </a:lnTo>
                  <a:lnTo>
                    <a:pt x="8" y="254"/>
                  </a:lnTo>
                  <a:lnTo>
                    <a:pt x="5" y="256"/>
                  </a:lnTo>
                  <a:lnTo>
                    <a:pt x="3" y="256"/>
                  </a:lnTo>
                  <a:lnTo>
                    <a:pt x="0" y="256"/>
                  </a:lnTo>
                </a:path>
              </a:pathLst>
            </a:custGeom>
            <a:noFill/>
            <a:ln cap="flat" cmpd="sng" w="9525">
              <a:solidFill>
                <a:srgbClr val="5F5F5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06" name="Google Shape;506;p12"/>
            <p:cNvSpPr/>
            <p:nvPr/>
          </p:nvSpPr>
          <p:spPr>
            <a:xfrm>
              <a:off x="5633" y="4039"/>
              <a:ext cx="19" cy="21"/>
            </a:xfrm>
            <a:custGeom>
              <a:rect b="b" l="l" r="r" t="t"/>
              <a:pathLst>
                <a:path extrusionOk="0" h="32" w="30">
                  <a:moveTo>
                    <a:pt x="16" y="32"/>
                  </a:moveTo>
                  <a:lnTo>
                    <a:pt x="13" y="31"/>
                  </a:lnTo>
                  <a:lnTo>
                    <a:pt x="10" y="29"/>
                  </a:lnTo>
                  <a:lnTo>
                    <a:pt x="6" y="29"/>
                  </a:lnTo>
                  <a:lnTo>
                    <a:pt x="5" y="25"/>
                  </a:lnTo>
                  <a:lnTo>
                    <a:pt x="3" y="24"/>
                  </a:lnTo>
                  <a:lnTo>
                    <a:pt x="1" y="20"/>
                  </a:lnTo>
                  <a:lnTo>
                    <a:pt x="0" y="17"/>
                  </a:lnTo>
                  <a:lnTo>
                    <a:pt x="0" y="15"/>
                  </a:lnTo>
                  <a:lnTo>
                    <a:pt x="0" y="12"/>
                  </a:lnTo>
                  <a:lnTo>
                    <a:pt x="1" y="9"/>
                  </a:lnTo>
                  <a:lnTo>
                    <a:pt x="3" y="7"/>
                  </a:lnTo>
                  <a:lnTo>
                    <a:pt x="5" y="5"/>
                  </a:lnTo>
                  <a:lnTo>
                    <a:pt x="6" y="2"/>
                  </a:lnTo>
                  <a:lnTo>
                    <a:pt x="10" y="2"/>
                  </a:lnTo>
                  <a:lnTo>
                    <a:pt x="13" y="0"/>
                  </a:lnTo>
                  <a:lnTo>
                    <a:pt x="16" y="0"/>
                  </a:lnTo>
                  <a:lnTo>
                    <a:pt x="18" y="2"/>
                  </a:lnTo>
                  <a:lnTo>
                    <a:pt x="21" y="2"/>
                  </a:lnTo>
                  <a:lnTo>
                    <a:pt x="23" y="4"/>
                  </a:lnTo>
                  <a:lnTo>
                    <a:pt x="26" y="5"/>
                  </a:lnTo>
                  <a:lnTo>
                    <a:pt x="28" y="9"/>
                  </a:lnTo>
                  <a:lnTo>
                    <a:pt x="28" y="12"/>
                  </a:lnTo>
                  <a:lnTo>
                    <a:pt x="30" y="14"/>
                  </a:lnTo>
                  <a:lnTo>
                    <a:pt x="30" y="17"/>
                  </a:lnTo>
                  <a:lnTo>
                    <a:pt x="30" y="20"/>
                  </a:lnTo>
                  <a:lnTo>
                    <a:pt x="28" y="24"/>
                  </a:lnTo>
                  <a:lnTo>
                    <a:pt x="28" y="25"/>
                  </a:lnTo>
                  <a:lnTo>
                    <a:pt x="26" y="27"/>
                  </a:lnTo>
                  <a:lnTo>
                    <a:pt x="23" y="29"/>
                  </a:lnTo>
                  <a:lnTo>
                    <a:pt x="20" y="31"/>
                  </a:lnTo>
                  <a:lnTo>
                    <a:pt x="18" y="31"/>
                  </a:lnTo>
                  <a:lnTo>
                    <a:pt x="16" y="32"/>
                  </a:lnTo>
                  <a:close/>
                </a:path>
              </a:pathLst>
            </a:custGeom>
            <a:solidFill>
              <a:srgbClr val="5F5F5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07" name="Google Shape;507;p12"/>
            <p:cNvSpPr/>
            <p:nvPr/>
          </p:nvSpPr>
          <p:spPr>
            <a:xfrm>
              <a:off x="5633" y="4039"/>
              <a:ext cx="19" cy="21"/>
            </a:xfrm>
            <a:custGeom>
              <a:rect b="b" l="l" r="r" t="t"/>
              <a:pathLst>
                <a:path extrusionOk="0" h="32" w="30">
                  <a:moveTo>
                    <a:pt x="16" y="32"/>
                  </a:moveTo>
                  <a:lnTo>
                    <a:pt x="13" y="31"/>
                  </a:lnTo>
                  <a:lnTo>
                    <a:pt x="10" y="29"/>
                  </a:lnTo>
                  <a:lnTo>
                    <a:pt x="6" y="29"/>
                  </a:lnTo>
                  <a:lnTo>
                    <a:pt x="5" y="25"/>
                  </a:lnTo>
                  <a:lnTo>
                    <a:pt x="3" y="24"/>
                  </a:lnTo>
                  <a:lnTo>
                    <a:pt x="1" y="20"/>
                  </a:lnTo>
                  <a:lnTo>
                    <a:pt x="0" y="17"/>
                  </a:lnTo>
                  <a:lnTo>
                    <a:pt x="0" y="15"/>
                  </a:lnTo>
                  <a:lnTo>
                    <a:pt x="0" y="12"/>
                  </a:lnTo>
                  <a:lnTo>
                    <a:pt x="1" y="9"/>
                  </a:lnTo>
                  <a:lnTo>
                    <a:pt x="3" y="7"/>
                  </a:lnTo>
                  <a:lnTo>
                    <a:pt x="5" y="5"/>
                  </a:lnTo>
                  <a:lnTo>
                    <a:pt x="6" y="2"/>
                  </a:lnTo>
                  <a:lnTo>
                    <a:pt x="10" y="2"/>
                  </a:lnTo>
                  <a:lnTo>
                    <a:pt x="13" y="0"/>
                  </a:lnTo>
                  <a:lnTo>
                    <a:pt x="16" y="0"/>
                  </a:lnTo>
                  <a:lnTo>
                    <a:pt x="18" y="2"/>
                  </a:lnTo>
                  <a:lnTo>
                    <a:pt x="21" y="2"/>
                  </a:lnTo>
                  <a:lnTo>
                    <a:pt x="23" y="4"/>
                  </a:lnTo>
                  <a:lnTo>
                    <a:pt x="26" y="5"/>
                  </a:lnTo>
                  <a:lnTo>
                    <a:pt x="28" y="9"/>
                  </a:lnTo>
                  <a:lnTo>
                    <a:pt x="28" y="12"/>
                  </a:lnTo>
                  <a:lnTo>
                    <a:pt x="30" y="14"/>
                  </a:lnTo>
                  <a:lnTo>
                    <a:pt x="30" y="17"/>
                  </a:lnTo>
                  <a:lnTo>
                    <a:pt x="30" y="20"/>
                  </a:lnTo>
                  <a:lnTo>
                    <a:pt x="28" y="24"/>
                  </a:lnTo>
                  <a:lnTo>
                    <a:pt x="28" y="25"/>
                  </a:lnTo>
                  <a:lnTo>
                    <a:pt x="26" y="27"/>
                  </a:lnTo>
                  <a:lnTo>
                    <a:pt x="23" y="29"/>
                  </a:lnTo>
                  <a:lnTo>
                    <a:pt x="20" y="31"/>
                  </a:lnTo>
                  <a:lnTo>
                    <a:pt x="18" y="31"/>
                  </a:lnTo>
                  <a:lnTo>
                    <a:pt x="16" y="32"/>
                  </a:lnTo>
                </a:path>
              </a:pathLst>
            </a:custGeom>
            <a:solidFill>
              <a:srgbClr val="5F5F5F"/>
            </a:solidFill>
            <a:ln cap="flat" cmpd="sng" w="9525">
              <a:solidFill>
                <a:srgbClr val="5F5F5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08" name="Google Shape;508;p12"/>
            <p:cNvSpPr/>
            <p:nvPr/>
          </p:nvSpPr>
          <p:spPr>
            <a:xfrm>
              <a:off x="5643" y="4044"/>
              <a:ext cx="7" cy="11"/>
            </a:xfrm>
            <a:custGeom>
              <a:rect b="b" l="l" r="r" t="t"/>
              <a:pathLst>
                <a:path extrusionOk="0" h="18" w="11">
                  <a:moveTo>
                    <a:pt x="0" y="18"/>
                  </a:moveTo>
                  <a:lnTo>
                    <a:pt x="3" y="17"/>
                  </a:lnTo>
                  <a:lnTo>
                    <a:pt x="5" y="17"/>
                  </a:lnTo>
                  <a:lnTo>
                    <a:pt x="5" y="15"/>
                  </a:lnTo>
                  <a:lnTo>
                    <a:pt x="8" y="12"/>
                  </a:lnTo>
                  <a:lnTo>
                    <a:pt x="8" y="10"/>
                  </a:lnTo>
                  <a:lnTo>
                    <a:pt x="6" y="7"/>
                  </a:lnTo>
                  <a:lnTo>
                    <a:pt x="5" y="5"/>
                  </a:lnTo>
                  <a:lnTo>
                    <a:pt x="3" y="2"/>
                  </a:lnTo>
                  <a:lnTo>
                    <a:pt x="1" y="0"/>
                  </a:lnTo>
                  <a:lnTo>
                    <a:pt x="3" y="0"/>
                  </a:lnTo>
                  <a:lnTo>
                    <a:pt x="5" y="2"/>
                  </a:lnTo>
                  <a:lnTo>
                    <a:pt x="6" y="2"/>
                  </a:lnTo>
                  <a:lnTo>
                    <a:pt x="8" y="5"/>
                  </a:lnTo>
                  <a:lnTo>
                    <a:pt x="10" y="5"/>
                  </a:lnTo>
                  <a:lnTo>
                    <a:pt x="10" y="7"/>
                  </a:lnTo>
                  <a:lnTo>
                    <a:pt x="11" y="10"/>
                  </a:lnTo>
                  <a:lnTo>
                    <a:pt x="11" y="12"/>
                  </a:lnTo>
                  <a:lnTo>
                    <a:pt x="8" y="15"/>
                  </a:lnTo>
                  <a:lnTo>
                    <a:pt x="6" y="17"/>
                  </a:lnTo>
                  <a:lnTo>
                    <a:pt x="3" y="18"/>
                  </a:lnTo>
                  <a:lnTo>
                    <a:pt x="0" y="1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09" name="Google Shape;509;p12"/>
            <p:cNvSpPr/>
            <p:nvPr/>
          </p:nvSpPr>
          <p:spPr>
            <a:xfrm>
              <a:off x="5550" y="4145"/>
              <a:ext cx="80" cy="68"/>
            </a:xfrm>
            <a:custGeom>
              <a:rect b="b" l="l" r="r" t="t"/>
              <a:pathLst>
                <a:path extrusionOk="0" h="106" w="126">
                  <a:moveTo>
                    <a:pt x="26" y="98"/>
                  </a:moveTo>
                  <a:lnTo>
                    <a:pt x="29" y="99"/>
                  </a:lnTo>
                  <a:lnTo>
                    <a:pt x="29" y="101"/>
                  </a:lnTo>
                  <a:lnTo>
                    <a:pt x="34" y="104"/>
                  </a:lnTo>
                  <a:lnTo>
                    <a:pt x="37" y="104"/>
                  </a:lnTo>
                  <a:lnTo>
                    <a:pt x="41" y="106"/>
                  </a:lnTo>
                  <a:lnTo>
                    <a:pt x="46" y="104"/>
                  </a:lnTo>
                  <a:lnTo>
                    <a:pt x="49" y="104"/>
                  </a:lnTo>
                  <a:lnTo>
                    <a:pt x="53" y="103"/>
                  </a:lnTo>
                  <a:lnTo>
                    <a:pt x="56" y="99"/>
                  </a:lnTo>
                  <a:lnTo>
                    <a:pt x="58" y="99"/>
                  </a:lnTo>
                  <a:lnTo>
                    <a:pt x="58" y="99"/>
                  </a:lnTo>
                  <a:lnTo>
                    <a:pt x="63" y="101"/>
                  </a:lnTo>
                  <a:lnTo>
                    <a:pt x="64" y="101"/>
                  </a:lnTo>
                  <a:lnTo>
                    <a:pt x="66" y="101"/>
                  </a:lnTo>
                  <a:lnTo>
                    <a:pt x="69" y="99"/>
                  </a:lnTo>
                  <a:lnTo>
                    <a:pt x="74" y="98"/>
                  </a:lnTo>
                  <a:lnTo>
                    <a:pt x="81" y="93"/>
                  </a:lnTo>
                  <a:lnTo>
                    <a:pt x="86" y="89"/>
                  </a:lnTo>
                  <a:lnTo>
                    <a:pt x="88" y="84"/>
                  </a:lnTo>
                  <a:lnTo>
                    <a:pt x="93" y="81"/>
                  </a:lnTo>
                  <a:lnTo>
                    <a:pt x="95" y="81"/>
                  </a:lnTo>
                  <a:lnTo>
                    <a:pt x="96" y="81"/>
                  </a:lnTo>
                  <a:lnTo>
                    <a:pt x="101" y="83"/>
                  </a:lnTo>
                  <a:lnTo>
                    <a:pt x="106" y="84"/>
                  </a:lnTo>
                  <a:lnTo>
                    <a:pt x="110" y="83"/>
                  </a:lnTo>
                  <a:lnTo>
                    <a:pt x="111" y="81"/>
                  </a:lnTo>
                  <a:lnTo>
                    <a:pt x="115" y="79"/>
                  </a:lnTo>
                  <a:lnTo>
                    <a:pt x="115" y="78"/>
                  </a:lnTo>
                  <a:lnTo>
                    <a:pt x="115" y="76"/>
                  </a:lnTo>
                  <a:lnTo>
                    <a:pt x="115" y="76"/>
                  </a:lnTo>
                  <a:lnTo>
                    <a:pt x="115" y="73"/>
                  </a:lnTo>
                  <a:lnTo>
                    <a:pt x="116" y="71"/>
                  </a:lnTo>
                  <a:lnTo>
                    <a:pt x="118" y="69"/>
                  </a:lnTo>
                  <a:lnTo>
                    <a:pt x="121" y="66"/>
                  </a:lnTo>
                  <a:lnTo>
                    <a:pt x="123" y="64"/>
                  </a:lnTo>
                  <a:lnTo>
                    <a:pt x="125" y="62"/>
                  </a:lnTo>
                  <a:lnTo>
                    <a:pt x="125" y="61"/>
                  </a:lnTo>
                  <a:lnTo>
                    <a:pt x="126" y="57"/>
                  </a:lnTo>
                  <a:lnTo>
                    <a:pt x="126" y="54"/>
                  </a:lnTo>
                  <a:lnTo>
                    <a:pt x="125" y="49"/>
                  </a:lnTo>
                  <a:lnTo>
                    <a:pt x="121" y="41"/>
                  </a:lnTo>
                  <a:lnTo>
                    <a:pt x="121" y="37"/>
                  </a:lnTo>
                  <a:lnTo>
                    <a:pt x="120" y="34"/>
                  </a:lnTo>
                  <a:lnTo>
                    <a:pt x="120" y="24"/>
                  </a:lnTo>
                  <a:lnTo>
                    <a:pt x="120" y="14"/>
                  </a:lnTo>
                  <a:lnTo>
                    <a:pt x="120" y="0"/>
                  </a:lnTo>
                  <a:lnTo>
                    <a:pt x="118" y="5"/>
                  </a:lnTo>
                  <a:lnTo>
                    <a:pt x="115" y="15"/>
                  </a:lnTo>
                  <a:lnTo>
                    <a:pt x="115" y="22"/>
                  </a:lnTo>
                  <a:lnTo>
                    <a:pt x="113" y="31"/>
                  </a:lnTo>
                  <a:lnTo>
                    <a:pt x="113" y="39"/>
                  </a:lnTo>
                  <a:lnTo>
                    <a:pt x="113" y="49"/>
                  </a:lnTo>
                  <a:lnTo>
                    <a:pt x="113" y="52"/>
                  </a:lnTo>
                  <a:lnTo>
                    <a:pt x="113" y="56"/>
                  </a:lnTo>
                  <a:lnTo>
                    <a:pt x="111" y="57"/>
                  </a:lnTo>
                  <a:lnTo>
                    <a:pt x="110" y="61"/>
                  </a:lnTo>
                  <a:lnTo>
                    <a:pt x="106" y="64"/>
                  </a:lnTo>
                  <a:lnTo>
                    <a:pt x="101" y="69"/>
                  </a:lnTo>
                  <a:lnTo>
                    <a:pt x="101" y="69"/>
                  </a:lnTo>
                  <a:lnTo>
                    <a:pt x="101" y="69"/>
                  </a:lnTo>
                  <a:lnTo>
                    <a:pt x="98" y="71"/>
                  </a:lnTo>
                  <a:lnTo>
                    <a:pt x="96" y="69"/>
                  </a:lnTo>
                  <a:lnTo>
                    <a:pt x="95" y="69"/>
                  </a:lnTo>
                  <a:lnTo>
                    <a:pt x="89" y="69"/>
                  </a:lnTo>
                  <a:lnTo>
                    <a:pt x="88" y="69"/>
                  </a:lnTo>
                  <a:lnTo>
                    <a:pt x="86" y="71"/>
                  </a:lnTo>
                  <a:lnTo>
                    <a:pt x="81" y="79"/>
                  </a:lnTo>
                  <a:lnTo>
                    <a:pt x="76" y="83"/>
                  </a:lnTo>
                  <a:lnTo>
                    <a:pt x="73" y="84"/>
                  </a:lnTo>
                  <a:lnTo>
                    <a:pt x="71" y="84"/>
                  </a:lnTo>
                  <a:lnTo>
                    <a:pt x="69" y="84"/>
                  </a:lnTo>
                  <a:lnTo>
                    <a:pt x="66" y="84"/>
                  </a:lnTo>
                  <a:lnTo>
                    <a:pt x="58" y="84"/>
                  </a:lnTo>
                  <a:lnTo>
                    <a:pt x="54" y="86"/>
                  </a:lnTo>
                  <a:lnTo>
                    <a:pt x="53" y="86"/>
                  </a:lnTo>
                  <a:lnTo>
                    <a:pt x="49" y="88"/>
                  </a:lnTo>
                  <a:lnTo>
                    <a:pt x="46" y="91"/>
                  </a:lnTo>
                  <a:lnTo>
                    <a:pt x="42" y="93"/>
                  </a:lnTo>
                  <a:lnTo>
                    <a:pt x="41" y="93"/>
                  </a:lnTo>
                  <a:lnTo>
                    <a:pt x="37" y="93"/>
                  </a:lnTo>
                  <a:lnTo>
                    <a:pt x="32" y="93"/>
                  </a:lnTo>
                  <a:lnTo>
                    <a:pt x="31" y="93"/>
                  </a:lnTo>
                  <a:lnTo>
                    <a:pt x="27" y="91"/>
                  </a:lnTo>
                  <a:lnTo>
                    <a:pt x="21" y="91"/>
                  </a:lnTo>
                  <a:lnTo>
                    <a:pt x="17" y="89"/>
                  </a:lnTo>
                  <a:lnTo>
                    <a:pt x="12" y="91"/>
                  </a:lnTo>
                  <a:lnTo>
                    <a:pt x="7" y="91"/>
                  </a:lnTo>
                  <a:lnTo>
                    <a:pt x="0" y="93"/>
                  </a:lnTo>
                  <a:lnTo>
                    <a:pt x="11" y="93"/>
                  </a:lnTo>
                  <a:lnTo>
                    <a:pt x="16" y="94"/>
                  </a:lnTo>
                  <a:lnTo>
                    <a:pt x="26" y="9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10" name="Google Shape;510;p12"/>
            <p:cNvSpPr/>
            <p:nvPr/>
          </p:nvSpPr>
          <p:spPr>
            <a:xfrm>
              <a:off x="5656" y="4187"/>
              <a:ext cx="17" cy="17"/>
            </a:xfrm>
            <a:custGeom>
              <a:rect b="b" l="l" r="r" t="t"/>
              <a:pathLst>
                <a:path extrusionOk="0" h="27" w="27">
                  <a:moveTo>
                    <a:pt x="12" y="27"/>
                  </a:moveTo>
                  <a:lnTo>
                    <a:pt x="11" y="27"/>
                  </a:lnTo>
                  <a:lnTo>
                    <a:pt x="7" y="27"/>
                  </a:lnTo>
                  <a:lnTo>
                    <a:pt x="4" y="23"/>
                  </a:lnTo>
                  <a:lnTo>
                    <a:pt x="2" y="22"/>
                  </a:lnTo>
                  <a:lnTo>
                    <a:pt x="2" y="18"/>
                  </a:lnTo>
                  <a:lnTo>
                    <a:pt x="0" y="17"/>
                  </a:lnTo>
                  <a:lnTo>
                    <a:pt x="0" y="13"/>
                  </a:lnTo>
                  <a:lnTo>
                    <a:pt x="0" y="12"/>
                  </a:lnTo>
                  <a:lnTo>
                    <a:pt x="2" y="8"/>
                  </a:lnTo>
                  <a:lnTo>
                    <a:pt x="4" y="3"/>
                  </a:lnTo>
                  <a:lnTo>
                    <a:pt x="7" y="3"/>
                  </a:lnTo>
                  <a:lnTo>
                    <a:pt x="9" y="2"/>
                  </a:lnTo>
                  <a:lnTo>
                    <a:pt x="12" y="0"/>
                  </a:lnTo>
                  <a:lnTo>
                    <a:pt x="14" y="0"/>
                  </a:lnTo>
                  <a:lnTo>
                    <a:pt x="17" y="0"/>
                  </a:lnTo>
                  <a:lnTo>
                    <a:pt x="19" y="2"/>
                  </a:lnTo>
                  <a:lnTo>
                    <a:pt x="24" y="5"/>
                  </a:lnTo>
                  <a:lnTo>
                    <a:pt x="26" y="7"/>
                  </a:lnTo>
                  <a:lnTo>
                    <a:pt x="27" y="10"/>
                  </a:lnTo>
                  <a:lnTo>
                    <a:pt x="27" y="12"/>
                  </a:lnTo>
                  <a:lnTo>
                    <a:pt x="27" y="15"/>
                  </a:lnTo>
                  <a:lnTo>
                    <a:pt x="27" y="18"/>
                  </a:lnTo>
                  <a:lnTo>
                    <a:pt x="26" y="20"/>
                  </a:lnTo>
                  <a:lnTo>
                    <a:pt x="24" y="25"/>
                  </a:lnTo>
                  <a:lnTo>
                    <a:pt x="21" y="25"/>
                  </a:lnTo>
                  <a:lnTo>
                    <a:pt x="19" y="27"/>
                  </a:lnTo>
                  <a:lnTo>
                    <a:pt x="16" y="27"/>
                  </a:lnTo>
                  <a:lnTo>
                    <a:pt x="12" y="27"/>
                  </a:lnTo>
                  <a:close/>
                </a:path>
              </a:pathLst>
            </a:custGeom>
            <a:solidFill>
              <a:srgbClr val="5F5F5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
  <p:cSld name="2 Columns">
    <p:spTree>
      <p:nvGrpSpPr>
        <p:cNvPr id="511" name="Shape 511"/>
        <p:cNvGrpSpPr/>
        <p:nvPr/>
      </p:nvGrpSpPr>
      <p:grpSpPr>
        <a:xfrm>
          <a:off x="0" y="0"/>
          <a:ext cx="0" cy="0"/>
          <a:chOff x="0" y="0"/>
          <a:chExt cx="0" cy="0"/>
        </a:xfrm>
      </p:grpSpPr>
      <p:sp>
        <p:nvSpPr>
          <p:cNvPr id="512" name="Google Shape;512;p13"/>
          <p:cNvSpPr txBox="1"/>
          <p:nvPr>
            <p:ph type="title"/>
          </p:nvPr>
        </p:nvSpPr>
        <p:spPr>
          <a:xfrm>
            <a:off x="841004" y="44463"/>
            <a:ext cx="10513200" cy="757500"/>
          </a:xfrm>
          <a:prstGeom prst="rect">
            <a:avLst/>
          </a:prstGeom>
          <a:noFill/>
          <a:ln>
            <a:noFill/>
          </a:ln>
        </p:spPr>
        <p:txBody>
          <a:bodyPr anchorCtr="0" anchor="ctr" bIns="60950" lIns="121925" spcFirstLastPara="1" rIns="121925" wrap="square" tIns="60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3" name="Google Shape;513;p13"/>
          <p:cNvSpPr txBox="1"/>
          <p:nvPr>
            <p:ph idx="1" type="body"/>
          </p:nvPr>
        </p:nvSpPr>
        <p:spPr>
          <a:xfrm>
            <a:off x="154562" y="908261"/>
            <a:ext cx="5803200" cy="5475000"/>
          </a:xfrm>
          <a:prstGeom prst="rect">
            <a:avLst/>
          </a:prstGeom>
          <a:noFill/>
          <a:ln>
            <a:noFill/>
          </a:ln>
        </p:spPr>
        <p:txBody>
          <a:bodyPr anchorCtr="0" anchor="t" bIns="60950" lIns="121925" spcFirstLastPara="1" rIns="121925" wrap="square" tIns="60950">
            <a:noAutofit/>
          </a:bodyPr>
          <a:lstStyle>
            <a:lvl1pPr indent="-302895" lvl="0" marL="457200" algn="l">
              <a:spcBef>
                <a:spcPts val="360"/>
              </a:spcBef>
              <a:spcAft>
                <a:spcPts val="0"/>
              </a:spcAft>
              <a:buSzPts val="117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28600" lvl="3" marL="1828800" algn="l">
              <a:spcBef>
                <a:spcPts val="360"/>
              </a:spcBef>
              <a:spcAft>
                <a:spcPts val="0"/>
              </a:spcAft>
              <a:buSzPts val="1170"/>
              <a:buNone/>
              <a:defRPr/>
            </a:lvl4pPr>
            <a:lvl5pPr indent="-228600" lvl="4" marL="2286000" algn="l">
              <a:spcBef>
                <a:spcPts val="360"/>
              </a:spcBef>
              <a:spcAft>
                <a:spcPts val="0"/>
              </a:spcAft>
              <a:buSzPts val="1170"/>
              <a:buNone/>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514" name="Google Shape;514;p13"/>
          <p:cNvSpPr txBox="1"/>
          <p:nvPr>
            <p:ph idx="2" type="body"/>
          </p:nvPr>
        </p:nvSpPr>
        <p:spPr>
          <a:xfrm>
            <a:off x="6169599" y="908261"/>
            <a:ext cx="5805300" cy="5475000"/>
          </a:xfrm>
          <a:prstGeom prst="rect">
            <a:avLst/>
          </a:prstGeom>
          <a:noFill/>
          <a:ln>
            <a:noFill/>
          </a:ln>
        </p:spPr>
        <p:txBody>
          <a:bodyPr anchorCtr="0" anchor="t" bIns="60950" lIns="121925" spcFirstLastPara="1" rIns="121925" wrap="square" tIns="60950">
            <a:noAutofit/>
          </a:bodyPr>
          <a:lstStyle>
            <a:lvl1pPr indent="-302895" lvl="0" marL="457200" algn="l">
              <a:spcBef>
                <a:spcPts val="360"/>
              </a:spcBef>
              <a:spcAft>
                <a:spcPts val="0"/>
              </a:spcAft>
              <a:buSzPts val="117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28600" lvl="3" marL="1828800" algn="l">
              <a:spcBef>
                <a:spcPts val="360"/>
              </a:spcBef>
              <a:spcAft>
                <a:spcPts val="0"/>
              </a:spcAft>
              <a:buSzPts val="1170"/>
              <a:buNone/>
              <a:defRPr/>
            </a:lvl4pPr>
            <a:lvl5pPr indent="-228600" lvl="4" marL="2286000" algn="l">
              <a:spcBef>
                <a:spcPts val="360"/>
              </a:spcBef>
              <a:spcAft>
                <a:spcPts val="0"/>
              </a:spcAft>
              <a:buSzPts val="1170"/>
              <a:buNone/>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515" name="Google Shape;515;p13"/>
          <p:cNvSpPr txBox="1"/>
          <p:nvPr>
            <p:ph idx="11" type="ftr"/>
          </p:nvPr>
        </p:nvSpPr>
        <p:spPr>
          <a:xfrm>
            <a:off x="154560" y="6513443"/>
            <a:ext cx="4943400" cy="301800"/>
          </a:xfrm>
          <a:prstGeom prst="rect">
            <a:avLst/>
          </a:prstGeom>
          <a:noFill/>
          <a:ln>
            <a:noFill/>
          </a:ln>
        </p:spPr>
        <p:txBody>
          <a:bodyPr anchorCtr="0" anchor="ctr" bIns="60950" lIns="121925" spcFirstLastPara="1" rIns="121925" wrap="square" tIns="609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6" name="Google Shape;516;p13"/>
          <p:cNvSpPr txBox="1"/>
          <p:nvPr>
            <p:ph idx="12" type="sldNum"/>
          </p:nvPr>
        </p:nvSpPr>
        <p:spPr>
          <a:xfrm>
            <a:off x="5377736" y="6508672"/>
            <a:ext cx="1439700" cy="306600"/>
          </a:xfrm>
          <a:prstGeom prst="rect">
            <a:avLst/>
          </a:prstGeom>
          <a:noFill/>
          <a:ln>
            <a:noFill/>
          </a:ln>
        </p:spPr>
        <p:txBody>
          <a:bodyPr anchorCtr="0" anchor="ctr" bIns="60950" lIns="121925" spcFirstLastPara="1" rIns="121925" wrap="square" tIns="6095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blank">
  <p:cSld name="BLANK">
    <p:spTree>
      <p:nvGrpSpPr>
        <p:cNvPr id="517" name="Shape 51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2" name="Shape 232"/>
        <p:cNvGrpSpPr/>
        <p:nvPr/>
      </p:nvGrpSpPr>
      <p:grpSpPr>
        <a:xfrm>
          <a:off x="0" y="0"/>
          <a:ext cx="0" cy="0"/>
          <a:chOff x="0" y="0"/>
          <a:chExt cx="0" cy="0"/>
        </a:xfrm>
      </p:grpSpPr>
      <p:sp>
        <p:nvSpPr>
          <p:cNvPr id="233" name="Google Shape;233;p3"/>
          <p:cNvSpPr txBox="1"/>
          <p:nvPr>
            <p:ph type="title"/>
          </p:nvPr>
        </p:nvSpPr>
        <p:spPr>
          <a:xfrm>
            <a:off x="841004" y="42082"/>
            <a:ext cx="10513168" cy="757414"/>
          </a:xfrm>
          <a:prstGeom prst="rect">
            <a:avLst/>
          </a:prstGeom>
          <a:noFill/>
          <a:ln>
            <a:noFill/>
          </a:ln>
        </p:spPr>
        <p:txBody>
          <a:bodyPr anchorCtr="0" anchor="ctr" bIns="60950" lIns="121925" spcFirstLastPara="1" rIns="121925" wrap="square" tIns="60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4" name="Google Shape;234;p3"/>
          <p:cNvSpPr txBox="1"/>
          <p:nvPr>
            <p:ph idx="1" type="body"/>
          </p:nvPr>
        </p:nvSpPr>
        <p:spPr>
          <a:xfrm>
            <a:off x="154563" y="914886"/>
            <a:ext cx="11849688" cy="5474967"/>
          </a:xfrm>
          <a:prstGeom prst="rect">
            <a:avLst/>
          </a:prstGeom>
          <a:noFill/>
          <a:ln>
            <a:noFill/>
          </a:ln>
        </p:spPr>
        <p:txBody>
          <a:bodyPr anchorCtr="0" anchor="t" bIns="60950" lIns="121925" spcFirstLastPara="1" rIns="121925" wrap="square" tIns="60950">
            <a:noAutofit/>
          </a:bodyPr>
          <a:lstStyle>
            <a:lvl1pPr indent="-302895" lvl="0" marL="457200" algn="l">
              <a:spcBef>
                <a:spcPts val="360"/>
              </a:spcBef>
              <a:spcAft>
                <a:spcPts val="0"/>
              </a:spcAft>
              <a:buSzPts val="1170"/>
              <a:buChar char="•"/>
              <a:defRPr/>
            </a:lvl1pPr>
            <a:lvl2pPr indent="-291465" lvl="1" marL="914400" algn="l">
              <a:spcBef>
                <a:spcPts val="360"/>
              </a:spcBef>
              <a:spcAft>
                <a:spcPts val="0"/>
              </a:spcAft>
              <a:buSzPts val="990"/>
              <a:buChar char="•"/>
              <a:defRPr/>
            </a:lvl2pPr>
            <a:lvl3pPr indent="-317500" lvl="2" marL="1371600" algn="l">
              <a:spcBef>
                <a:spcPts val="560"/>
              </a:spcBef>
              <a:spcAft>
                <a:spcPts val="0"/>
              </a:spcAft>
              <a:buSzPts val="1400"/>
              <a:buFont typeface="Calibri"/>
              <a:buChar char="•"/>
              <a:defRPr b="0"/>
            </a:lvl3pPr>
            <a:lvl4pPr indent="-228600" lvl="3" marL="1828800" algn="l">
              <a:spcBef>
                <a:spcPts val="360"/>
              </a:spcBef>
              <a:spcAft>
                <a:spcPts val="0"/>
              </a:spcAft>
              <a:buSzPts val="1170"/>
              <a:buNone/>
              <a:defRPr/>
            </a:lvl4pPr>
            <a:lvl5pPr indent="-228600" lvl="4" marL="2286000" algn="l">
              <a:spcBef>
                <a:spcPts val="360"/>
              </a:spcBef>
              <a:spcAft>
                <a:spcPts val="0"/>
              </a:spcAft>
              <a:buSzPts val="1170"/>
              <a:buNone/>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235" name="Google Shape;235;p3"/>
          <p:cNvSpPr txBox="1"/>
          <p:nvPr>
            <p:ph idx="11" type="ftr"/>
          </p:nvPr>
        </p:nvSpPr>
        <p:spPr>
          <a:xfrm>
            <a:off x="154560" y="6513443"/>
            <a:ext cx="4943439" cy="301695"/>
          </a:xfrm>
          <a:prstGeom prst="rect">
            <a:avLst/>
          </a:prstGeom>
          <a:noFill/>
          <a:ln>
            <a:noFill/>
          </a:ln>
        </p:spPr>
        <p:txBody>
          <a:bodyPr anchorCtr="0" anchor="ctr" bIns="60950" lIns="121925" spcFirstLastPara="1" rIns="121925" wrap="square" tIns="609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6" name="Google Shape;236;p3"/>
          <p:cNvSpPr txBox="1"/>
          <p:nvPr>
            <p:ph idx="12" type="sldNum"/>
          </p:nvPr>
        </p:nvSpPr>
        <p:spPr>
          <a:xfrm>
            <a:off x="5377736" y="6508672"/>
            <a:ext cx="1439708" cy="306458"/>
          </a:xfrm>
          <a:prstGeom prst="rect">
            <a:avLst/>
          </a:prstGeom>
          <a:noFill/>
          <a:ln>
            <a:noFill/>
          </a:ln>
        </p:spPr>
        <p:txBody>
          <a:bodyPr anchorCtr="0" anchor="ctr" bIns="60950" lIns="121925" spcFirstLastPara="1" rIns="121925" wrap="square" tIns="6095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7" name="Shape 237"/>
        <p:cNvGrpSpPr/>
        <p:nvPr/>
      </p:nvGrpSpPr>
      <p:grpSpPr>
        <a:xfrm>
          <a:off x="0" y="0"/>
          <a:ext cx="0" cy="0"/>
          <a:chOff x="0" y="0"/>
          <a:chExt cx="0" cy="0"/>
        </a:xfrm>
      </p:grpSpPr>
      <p:sp>
        <p:nvSpPr>
          <p:cNvPr id="238" name="Google Shape;238;p4"/>
          <p:cNvSpPr txBox="1"/>
          <p:nvPr>
            <p:ph type="title"/>
          </p:nvPr>
        </p:nvSpPr>
        <p:spPr>
          <a:xfrm>
            <a:off x="841004" y="42082"/>
            <a:ext cx="10513168" cy="757414"/>
          </a:xfrm>
          <a:prstGeom prst="rect">
            <a:avLst/>
          </a:prstGeom>
          <a:noFill/>
          <a:ln>
            <a:noFill/>
          </a:ln>
        </p:spPr>
        <p:txBody>
          <a:bodyPr anchorCtr="0" anchor="ctr" bIns="60950" lIns="121925" spcFirstLastPara="1" rIns="121925" wrap="square" tIns="60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9" name="Google Shape;239;p4"/>
          <p:cNvSpPr txBox="1"/>
          <p:nvPr>
            <p:ph idx="11" type="ftr"/>
          </p:nvPr>
        </p:nvSpPr>
        <p:spPr>
          <a:xfrm>
            <a:off x="154560" y="6513443"/>
            <a:ext cx="4943439" cy="301695"/>
          </a:xfrm>
          <a:prstGeom prst="rect">
            <a:avLst/>
          </a:prstGeom>
          <a:noFill/>
          <a:ln>
            <a:noFill/>
          </a:ln>
        </p:spPr>
        <p:txBody>
          <a:bodyPr anchorCtr="0" anchor="ctr" bIns="60950" lIns="121925" spcFirstLastPara="1" rIns="121925" wrap="square" tIns="609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4"/>
          <p:cNvSpPr txBox="1"/>
          <p:nvPr>
            <p:ph idx="12" type="sldNum"/>
          </p:nvPr>
        </p:nvSpPr>
        <p:spPr>
          <a:xfrm>
            <a:off x="5377736" y="6508672"/>
            <a:ext cx="1439708" cy="306458"/>
          </a:xfrm>
          <a:prstGeom prst="rect">
            <a:avLst/>
          </a:prstGeom>
          <a:noFill/>
          <a:ln>
            <a:noFill/>
          </a:ln>
        </p:spPr>
        <p:txBody>
          <a:bodyPr anchorCtr="0" anchor="ctr" bIns="60950" lIns="121925" spcFirstLastPara="1" rIns="121925" wrap="square" tIns="6095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ark Background">
  <p:cSld name="Dark Background">
    <p:spTree>
      <p:nvGrpSpPr>
        <p:cNvPr id="241" name="Shape 241"/>
        <p:cNvGrpSpPr/>
        <p:nvPr/>
      </p:nvGrpSpPr>
      <p:grpSpPr>
        <a:xfrm>
          <a:off x="0" y="0"/>
          <a:ext cx="0" cy="0"/>
          <a:chOff x="0" y="0"/>
          <a:chExt cx="0" cy="0"/>
        </a:xfrm>
      </p:grpSpPr>
      <p:sp>
        <p:nvSpPr>
          <p:cNvPr id="242" name="Google Shape;242;p5"/>
          <p:cNvSpPr/>
          <p:nvPr/>
        </p:nvSpPr>
        <p:spPr>
          <a:xfrm>
            <a:off x="0" y="799496"/>
            <a:ext cx="12195175" cy="6060092"/>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3" name="Google Shape;243;p5"/>
          <p:cNvSpPr txBox="1"/>
          <p:nvPr>
            <p:ph type="title"/>
          </p:nvPr>
        </p:nvSpPr>
        <p:spPr>
          <a:xfrm>
            <a:off x="841004" y="42082"/>
            <a:ext cx="10513168" cy="757414"/>
          </a:xfrm>
          <a:prstGeom prst="rect">
            <a:avLst/>
          </a:prstGeom>
          <a:noFill/>
          <a:ln>
            <a:noFill/>
          </a:ln>
        </p:spPr>
        <p:txBody>
          <a:bodyPr anchorCtr="0" anchor="ctr" bIns="60950" lIns="121925" spcFirstLastPara="1" rIns="121925" wrap="square" tIns="60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4" name="Google Shape;244;p5"/>
          <p:cNvSpPr txBox="1"/>
          <p:nvPr>
            <p:ph idx="11" type="ftr"/>
          </p:nvPr>
        </p:nvSpPr>
        <p:spPr>
          <a:xfrm>
            <a:off x="154560" y="6513443"/>
            <a:ext cx="4943439" cy="301695"/>
          </a:xfrm>
          <a:prstGeom prst="rect">
            <a:avLst/>
          </a:prstGeom>
          <a:noFill/>
          <a:ln>
            <a:noFill/>
          </a:ln>
        </p:spPr>
        <p:txBody>
          <a:bodyPr anchorCtr="0" anchor="ctr" bIns="60950" lIns="121925" spcFirstLastPara="1" rIns="121925" wrap="square" tIns="6095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5" name="Google Shape;245;p5"/>
          <p:cNvSpPr txBox="1"/>
          <p:nvPr>
            <p:ph idx="12" type="sldNum"/>
          </p:nvPr>
        </p:nvSpPr>
        <p:spPr>
          <a:xfrm>
            <a:off x="5377736" y="6508672"/>
            <a:ext cx="1439708" cy="306458"/>
          </a:xfrm>
          <a:prstGeom prst="rect">
            <a:avLst/>
          </a:prstGeom>
          <a:noFill/>
          <a:ln>
            <a:noFill/>
          </a:ln>
        </p:spPr>
        <p:txBody>
          <a:bodyPr anchorCtr="0" anchor="ctr" bIns="60950" lIns="121925" spcFirstLastPara="1" rIns="121925" wrap="square" tIns="60950">
            <a:noAutofit/>
          </a:bodyPr>
          <a:lstStyle>
            <a:lvl1pPr indent="0" lvl="0" marL="0" marR="0" algn="ctr">
              <a:spcBef>
                <a:spcPts val="0"/>
              </a:spcBef>
              <a:spcAft>
                <a:spcPts val="0"/>
              </a:spcAft>
              <a:buNone/>
              <a:defRPr b="1" i="0" sz="1200" u="none" cap="none" strike="noStrike">
                <a:solidFill>
                  <a:schemeClr val="lt1"/>
                </a:solidFill>
                <a:latin typeface="Calibri"/>
                <a:ea typeface="Calibri"/>
                <a:cs typeface="Calibri"/>
                <a:sym typeface="Calibri"/>
              </a:defRPr>
            </a:lvl1pPr>
            <a:lvl2pPr indent="0" lvl="1" marL="0" marR="0" algn="ctr">
              <a:spcBef>
                <a:spcPts val="0"/>
              </a:spcBef>
              <a:spcAft>
                <a:spcPts val="0"/>
              </a:spcAft>
              <a:buNone/>
              <a:defRPr b="1" i="0" sz="1200" u="none" cap="none" strike="noStrike">
                <a:solidFill>
                  <a:schemeClr val="lt1"/>
                </a:solidFill>
                <a:latin typeface="Calibri"/>
                <a:ea typeface="Calibri"/>
                <a:cs typeface="Calibri"/>
                <a:sym typeface="Calibri"/>
              </a:defRPr>
            </a:lvl2pPr>
            <a:lvl3pPr indent="0" lvl="2" marL="0" marR="0" algn="ctr">
              <a:spcBef>
                <a:spcPts val="0"/>
              </a:spcBef>
              <a:spcAft>
                <a:spcPts val="0"/>
              </a:spcAft>
              <a:buNone/>
              <a:defRPr b="1" i="0" sz="1200" u="none" cap="none" strike="noStrike">
                <a:solidFill>
                  <a:schemeClr val="lt1"/>
                </a:solidFill>
                <a:latin typeface="Calibri"/>
                <a:ea typeface="Calibri"/>
                <a:cs typeface="Calibri"/>
                <a:sym typeface="Calibri"/>
              </a:defRPr>
            </a:lvl3pPr>
            <a:lvl4pPr indent="0" lvl="3" marL="0" marR="0" algn="ctr">
              <a:spcBef>
                <a:spcPts val="0"/>
              </a:spcBef>
              <a:spcAft>
                <a:spcPts val="0"/>
              </a:spcAft>
              <a:buNone/>
              <a:defRPr b="1" i="0" sz="1200" u="none" cap="none" strike="noStrike">
                <a:solidFill>
                  <a:schemeClr val="lt1"/>
                </a:solidFill>
                <a:latin typeface="Calibri"/>
                <a:ea typeface="Calibri"/>
                <a:cs typeface="Calibri"/>
                <a:sym typeface="Calibri"/>
              </a:defRPr>
            </a:lvl4pPr>
            <a:lvl5pPr indent="0" lvl="4" marL="0" marR="0" algn="ctr">
              <a:spcBef>
                <a:spcPts val="0"/>
              </a:spcBef>
              <a:spcAft>
                <a:spcPts val="0"/>
              </a:spcAft>
              <a:buNone/>
              <a:defRPr b="1" i="0" sz="1200" u="none" cap="none" strike="noStrike">
                <a:solidFill>
                  <a:schemeClr val="lt1"/>
                </a:solidFill>
                <a:latin typeface="Calibri"/>
                <a:ea typeface="Calibri"/>
                <a:cs typeface="Calibri"/>
                <a:sym typeface="Calibri"/>
              </a:defRPr>
            </a:lvl5pPr>
            <a:lvl6pPr indent="0" lvl="5" marL="0" marR="0" algn="ctr">
              <a:spcBef>
                <a:spcPts val="0"/>
              </a:spcBef>
              <a:spcAft>
                <a:spcPts val="0"/>
              </a:spcAft>
              <a:buNone/>
              <a:defRPr b="1" i="0" sz="1200" u="none" cap="none" strike="noStrike">
                <a:solidFill>
                  <a:schemeClr val="lt1"/>
                </a:solidFill>
                <a:latin typeface="Calibri"/>
                <a:ea typeface="Calibri"/>
                <a:cs typeface="Calibri"/>
                <a:sym typeface="Calibri"/>
              </a:defRPr>
            </a:lvl6pPr>
            <a:lvl7pPr indent="0" lvl="6" marL="0" marR="0" algn="ctr">
              <a:spcBef>
                <a:spcPts val="0"/>
              </a:spcBef>
              <a:spcAft>
                <a:spcPts val="0"/>
              </a:spcAft>
              <a:buNone/>
              <a:defRPr b="1" i="0" sz="1200" u="none" cap="none" strike="noStrike">
                <a:solidFill>
                  <a:schemeClr val="lt1"/>
                </a:solidFill>
                <a:latin typeface="Calibri"/>
                <a:ea typeface="Calibri"/>
                <a:cs typeface="Calibri"/>
                <a:sym typeface="Calibri"/>
              </a:defRPr>
            </a:lvl7pPr>
            <a:lvl8pPr indent="0" lvl="7" marL="0" marR="0" algn="ctr">
              <a:spcBef>
                <a:spcPts val="0"/>
              </a:spcBef>
              <a:spcAft>
                <a:spcPts val="0"/>
              </a:spcAft>
              <a:buNone/>
              <a:defRPr b="1" i="0" sz="1200" u="none" cap="none" strike="noStrike">
                <a:solidFill>
                  <a:schemeClr val="lt1"/>
                </a:solidFill>
                <a:latin typeface="Calibri"/>
                <a:ea typeface="Calibri"/>
                <a:cs typeface="Calibri"/>
                <a:sym typeface="Calibri"/>
              </a:defRPr>
            </a:lvl8pPr>
            <a:lvl9pPr indent="0" lvl="8" marL="0" marR="0" algn="ctr">
              <a:spcBef>
                <a:spcPts val="0"/>
              </a:spcBef>
              <a:spcAft>
                <a:spcPts val="0"/>
              </a:spcAft>
              <a:buNone/>
              <a:defRPr b="1" i="0" sz="12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grpSp>
        <p:nvGrpSpPr>
          <p:cNvPr id="246" name="Google Shape;246;p5"/>
          <p:cNvGrpSpPr/>
          <p:nvPr/>
        </p:nvGrpSpPr>
        <p:grpSpPr>
          <a:xfrm>
            <a:off x="11642203" y="6335668"/>
            <a:ext cx="362045" cy="406494"/>
            <a:chOff x="5494" y="4030"/>
            <a:chExt cx="179" cy="201"/>
          </a:xfrm>
        </p:grpSpPr>
        <p:sp>
          <p:nvSpPr>
            <p:cNvPr id="247" name="Google Shape;247;p5"/>
            <p:cNvSpPr/>
            <p:nvPr/>
          </p:nvSpPr>
          <p:spPr>
            <a:xfrm>
              <a:off x="5494" y="4030"/>
              <a:ext cx="160" cy="201"/>
            </a:xfrm>
            <a:custGeom>
              <a:rect b="b" l="l" r="r" t="t"/>
              <a:pathLst>
                <a:path extrusionOk="0" h="319" w="254">
                  <a:moveTo>
                    <a:pt x="128" y="318"/>
                  </a:moveTo>
                  <a:lnTo>
                    <a:pt x="125" y="319"/>
                  </a:lnTo>
                  <a:lnTo>
                    <a:pt x="121" y="319"/>
                  </a:lnTo>
                  <a:lnTo>
                    <a:pt x="120" y="319"/>
                  </a:lnTo>
                  <a:lnTo>
                    <a:pt x="118" y="318"/>
                  </a:lnTo>
                  <a:lnTo>
                    <a:pt x="116" y="318"/>
                  </a:lnTo>
                  <a:lnTo>
                    <a:pt x="116" y="314"/>
                  </a:lnTo>
                  <a:lnTo>
                    <a:pt x="113" y="311"/>
                  </a:lnTo>
                  <a:lnTo>
                    <a:pt x="113" y="306"/>
                  </a:lnTo>
                  <a:lnTo>
                    <a:pt x="111" y="304"/>
                  </a:lnTo>
                  <a:lnTo>
                    <a:pt x="110" y="303"/>
                  </a:lnTo>
                  <a:lnTo>
                    <a:pt x="108" y="299"/>
                  </a:lnTo>
                  <a:lnTo>
                    <a:pt x="106" y="299"/>
                  </a:lnTo>
                  <a:lnTo>
                    <a:pt x="103" y="298"/>
                  </a:lnTo>
                  <a:lnTo>
                    <a:pt x="100" y="298"/>
                  </a:lnTo>
                  <a:lnTo>
                    <a:pt x="96" y="298"/>
                  </a:lnTo>
                  <a:lnTo>
                    <a:pt x="94" y="298"/>
                  </a:lnTo>
                  <a:lnTo>
                    <a:pt x="93" y="298"/>
                  </a:lnTo>
                  <a:lnTo>
                    <a:pt x="91" y="299"/>
                  </a:lnTo>
                  <a:lnTo>
                    <a:pt x="89" y="301"/>
                  </a:lnTo>
                  <a:lnTo>
                    <a:pt x="88" y="304"/>
                  </a:lnTo>
                  <a:lnTo>
                    <a:pt x="84" y="308"/>
                  </a:lnTo>
                  <a:lnTo>
                    <a:pt x="84" y="309"/>
                  </a:lnTo>
                  <a:lnTo>
                    <a:pt x="83" y="309"/>
                  </a:lnTo>
                  <a:lnTo>
                    <a:pt x="79" y="311"/>
                  </a:lnTo>
                  <a:lnTo>
                    <a:pt x="76" y="311"/>
                  </a:lnTo>
                  <a:lnTo>
                    <a:pt x="73" y="311"/>
                  </a:lnTo>
                  <a:lnTo>
                    <a:pt x="71" y="309"/>
                  </a:lnTo>
                  <a:lnTo>
                    <a:pt x="68" y="308"/>
                  </a:lnTo>
                  <a:lnTo>
                    <a:pt x="66" y="306"/>
                  </a:lnTo>
                  <a:lnTo>
                    <a:pt x="64" y="304"/>
                  </a:lnTo>
                  <a:lnTo>
                    <a:pt x="64" y="301"/>
                  </a:lnTo>
                  <a:lnTo>
                    <a:pt x="64" y="299"/>
                  </a:lnTo>
                  <a:lnTo>
                    <a:pt x="66" y="294"/>
                  </a:lnTo>
                  <a:lnTo>
                    <a:pt x="69" y="284"/>
                  </a:lnTo>
                  <a:lnTo>
                    <a:pt x="69" y="282"/>
                  </a:lnTo>
                  <a:lnTo>
                    <a:pt x="69" y="279"/>
                  </a:lnTo>
                  <a:lnTo>
                    <a:pt x="68" y="279"/>
                  </a:lnTo>
                  <a:lnTo>
                    <a:pt x="68" y="277"/>
                  </a:lnTo>
                  <a:lnTo>
                    <a:pt x="61" y="276"/>
                  </a:lnTo>
                  <a:lnTo>
                    <a:pt x="56" y="276"/>
                  </a:lnTo>
                  <a:lnTo>
                    <a:pt x="51" y="276"/>
                  </a:lnTo>
                  <a:lnTo>
                    <a:pt x="47" y="277"/>
                  </a:lnTo>
                  <a:lnTo>
                    <a:pt x="42" y="279"/>
                  </a:lnTo>
                  <a:lnTo>
                    <a:pt x="39" y="282"/>
                  </a:lnTo>
                  <a:lnTo>
                    <a:pt x="31" y="287"/>
                  </a:lnTo>
                  <a:lnTo>
                    <a:pt x="22" y="293"/>
                  </a:lnTo>
                  <a:lnTo>
                    <a:pt x="19" y="294"/>
                  </a:lnTo>
                  <a:lnTo>
                    <a:pt x="16" y="296"/>
                  </a:lnTo>
                  <a:lnTo>
                    <a:pt x="12" y="296"/>
                  </a:lnTo>
                  <a:lnTo>
                    <a:pt x="9" y="294"/>
                  </a:lnTo>
                  <a:lnTo>
                    <a:pt x="5" y="293"/>
                  </a:lnTo>
                  <a:lnTo>
                    <a:pt x="4" y="291"/>
                  </a:lnTo>
                  <a:lnTo>
                    <a:pt x="2" y="287"/>
                  </a:lnTo>
                  <a:lnTo>
                    <a:pt x="0" y="284"/>
                  </a:lnTo>
                  <a:lnTo>
                    <a:pt x="0" y="282"/>
                  </a:lnTo>
                  <a:lnTo>
                    <a:pt x="0" y="279"/>
                  </a:lnTo>
                  <a:lnTo>
                    <a:pt x="2" y="276"/>
                  </a:lnTo>
                  <a:lnTo>
                    <a:pt x="4" y="274"/>
                  </a:lnTo>
                  <a:lnTo>
                    <a:pt x="5" y="271"/>
                  </a:lnTo>
                  <a:lnTo>
                    <a:pt x="10" y="269"/>
                  </a:lnTo>
                  <a:lnTo>
                    <a:pt x="19" y="264"/>
                  </a:lnTo>
                  <a:lnTo>
                    <a:pt x="27" y="261"/>
                  </a:lnTo>
                  <a:lnTo>
                    <a:pt x="31" y="259"/>
                  </a:lnTo>
                  <a:lnTo>
                    <a:pt x="32" y="256"/>
                  </a:lnTo>
                  <a:lnTo>
                    <a:pt x="36" y="256"/>
                  </a:lnTo>
                  <a:lnTo>
                    <a:pt x="39" y="251"/>
                  </a:lnTo>
                  <a:lnTo>
                    <a:pt x="39" y="249"/>
                  </a:lnTo>
                  <a:lnTo>
                    <a:pt x="41" y="247"/>
                  </a:lnTo>
                  <a:lnTo>
                    <a:pt x="42" y="242"/>
                  </a:lnTo>
                  <a:lnTo>
                    <a:pt x="42" y="235"/>
                  </a:lnTo>
                  <a:lnTo>
                    <a:pt x="42" y="234"/>
                  </a:lnTo>
                  <a:lnTo>
                    <a:pt x="42" y="232"/>
                  </a:lnTo>
                  <a:lnTo>
                    <a:pt x="39" y="227"/>
                  </a:lnTo>
                  <a:lnTo>
                    <a:pt x="39" y="224"/>
                  </a:lnTo>
                  <a:lnTo>
                    <a:pt x="36" y="222"/>
                  </a:lnTo>
                  <a:lnTo>
                    <a:pt x="32" y="220"/>
                  </a:lnTo>
                  <a:lnTo>
                    <a:pt x="31" y="219"/>
                  </a:lnTo>
                  <a:lnTo>
                    <a:pt x="24" y="217"/>
                  </a:lnTo>
                  <a:lnTo>
                    <a:pt x="17" y="215"/>
                  </a:lnTo>
                  <a:lnTo>
                    <a:pt x="12" y="214"/>
                  </a:lnTo>
                  <a:lnTo>
                    <a:pt x="10" y="212"/>
                  </a:lnTo>
                  <a:lnTo>
                    <a:pt x="9" y="210"/>
                  </a:lnTo>
                  <a:lnTo>
                    <a:pt x="7" y="208"/>
                  </a:lnTo>
                  <a:lnTo>
                    <a:pt x="7" y="205"/>
                  </a:lnTo>
                  <a:lnTo>
                    <a:pt x="7" y="200"/>
                  </a:lnTo>
                  <a:lnTo>
                    <a:pt x="7" y="198"/>
                  </a:lnTo>
                  <a:lnTo>
                    <a:pt x="9" y="195"/>
                  </a:lnTo>
                  <a:lnTo>
                    <a:pt x="10" y="193"/>
                  </a:lnTo>
                  <a:lnTo>
                    <a:pt x="14" y="193"/>
                  </a:lnTo>
                  <a:lnTo>
                    <a:pt x="17" y="193"/>
                  </a:lnTo>
                  <a:lnTo>
                    <a:pt x="22" y="193"/>
                  </a:lnTo>
                  <a:lnTo>
                    <a:pt x="31" y="192"/>
                  </a:lnTo>
                  <a:lnTo>
                    <a:pt x="32" y="190"/>
                  </a:lnTo>
                  <a:lnTo>
                    <a:pt x="36" y="190"/>
                  </a:lnTo>
                  <a:lnTo>
                    <a:pt x="39" y="187"/>
                  </a:lnTo>
                  <a:lnTo>
                    <a:pt x="42" y="185"/>
                  </a:lnTo>
                  <a:lnTo>
                    <a:pt x="46" y="182"/>
                  </a:lnTo>
                  <a:lnTo>
                    <a:pt x="47" y="175"/>
                  </a:lnTo>
                  <a:lnTo>
                    <a:pt x="49" y="172"/>
                  </a:lnTo>
                  <a:lnTo>
                    <a:pt x="49" y="170"/>
                  </a:lnTo>
                  <a:lnTo>
                    <a:pt x="49" y="168"/>
                  </a:lnTo>
                  <a:lnTo>
                    <a:pt x="46" y="160"/>
                  </a:lnTo>
                  <a:lnTo>
                    <a:pt x="44" y="156"/>
                  </a:lnTo>
                  <a:lnTo>
                    <a:pt x="44" y="151"/>
                  </a:lnTo>
                  <a:lnTo>
                    <a:pt x="46" y="150"/>
                  </a:lnTo>
                  <a:lnTo>
                    <a:pt x="46" y="148"/>
                  </a:lnTo>
                  <a:lnTo>
                    <a:pt x="47" y="145"/>
                  </a:lnTo>
                  <a:lnTo>
                    <a:pt x="49" y="143"/>
                  </a:lnTo>
                  <a:lnTo>
                    <a:pt x="54" y="140"/>
                  </a:lnTo>
                  <a:lnTo>
                    <a:pt x="54" y="138"/>
                  </a:lnTo>
                  <a:lnTo>
                    <a:pt x="56" y="136"/>
                  </a:lnTo>
                  <a:lnTo>
                    <a:pt x="59" y="136"/>
                  </a:lnTo>
                  <a:lnTo>
                    <a:pt x="63" y="136"/>
                  </a:lnTo>
                  <a:lnTo>
                    <a:pt x="68" y="136"/>
                  </a:lnTo>
                  <a:lnTo>
                    <a:pt x="71" y="136"/>
                  </a:lnTo>
                  <a:lnTo>
                    <a:pt x="74" y="133"/>
                  </a:lnTo>
                  <a:lnTo>
                    <a:pt x="79" y="131"/>
                  </a:lnTo>
                  <a:lnTo>
                    <a:pt x="81" y="128"/>
                  </a:lnTo>
                  <a:lnTo>
                    <a:pt x="83" y="124"/>
                  </a:lnTo>
                  <a:lnTo>
                    <a:pt x="84" y="121"/>
                  </a:lnTo>
                  <a:lnTo>
                    <a:pt x="84" y="119"/>
                  </a:lnTo>
                  <a:lnTo>
                    <a:pt x="83" y="116"/>
                  </a:lnTo>
                  <a:lnTo>
                    <a:pt x="81" y="114"/>
                  </a:lnTo>
                  <a:lnTo>
                    <a:pt x="76" y="109"/>
                  </a:lnTo>
                  <a:lnTo>
                    <a:pt x="73" y="104"/>
                  </a:lnTo>
                  <a:lnTo>
                    <a:pt x="71" y="101"/>
                  </a:lnTo>
                  <a:lnTo>
                    <a:pt x="71" y="98"/>
                  </a:lnTo>
                  <a:lnTo>
                    <a:pt x="71" y="96"/>
                  </a:lnTo>
                  <a:lnTo>
                    <a:pt x="71" y="93"/>
                  </a:lnTo>
                  <a:lnTo>
                    <a:pt x="73" y="89"/>
                  </a:lnTo>
                  <a:lnTo>
                    <a:pt x="76" y="86"/>
                  </a:lnTo>
                  <a:lnTo>
                    <a:pt x="79" y="86"/>
                  </a:lnTo>
                  <a:lnTo>
                    <a:pt x="83" y="84"/>
                  </a:lnTo>
                  <a:lnTo>
                    <a:pt x="86" y="84"/>
                  </a:lnTo>
                  <a:lnTo>
                    <a:pt x="88" y="86"/>
                  </a:lnTo>
                  <a:lnTo>
                    <a:pt x="91" y="86"/>
                  </a:lnTo>
                  <a:lnTo>
                    <a:pt x="93" y="89"/>
                  </a:lnTo>
                  <a:lnTo>
                    <a:pt x="100" y="93"/>
                  </a:lnTo>
                  <a:lnTo>
                    <a:pt x="105" y="98"/>
                  </a:lnTo>
                  <a:lnTo>
                    <a:pt x="108" y="99"/>
                  </a:lnTo>
                  <a:lnTo>
                    <a:pt x="111" y="101"/>
                  </a:lnTo>
                  <a:lnTo>
                    <a:pt x="115" y="101"/>
                  </a:lnTo>
                  <a:lnTo>
                    <a:pt x="118" y="99"/>
                  </a:lnTo>
                  <a:lnTo>
                    <a:pt x="121" y="98"/>
                  </a:lnTo>
                  <a:lnTo>
                    <a:pt x="126" y="94"/>
                  </a:lnTo>
                  <a:lnTo>
                    <a:pt x="128" y="93"/>
                  </a:lnTo>
                  <a:lnTo>
                    <a:pt x="130" y="91"/>
                  </a:lnTo>
                  <a:lnTo>
                    <a:pt x="131" y="86"/>
                  </a:lnTo>
                  <a:lnTo>
                    <a:pt x="131" y="82"/>
                  </a:lnTo>
                  <a:lnTo>
                    <a:pt x="133" y="79"/>
                  </a:lnTo>
                  <a:lnTo>
                    <a:pt x="133" y="72"/>
                  </a:lnTo>
                  <a:lnTo>
                    <a:pt x="131" y="66"/>
                  </a:lnTo>
                  <a:lnTo>
                    <a:pt x="130" y="57"/>
                  </a:lnTo>
                  <a:lnTo>
                    <a:pt x="128" y="51"/>
                  </a:lnTo>
                  <a:lnTo>
                    <a:pt x="126" y="47"/>
                  </a:lnTo>
                  <a:lnTo>
                    <a:pt x="125" y="40"/>
                  </a:lnTo>
                  <a:lnTo>
                    <a:pt x="121" y="35"/>
                  </a:lnTo>
                  <a:lnTo>
                    <a:pt x="121" y="32"/>
                  </a:lnTo>
                  <a:lnTo>
                    <a:pt x="120" y="27"/>
                  </a:lnTo>
                  <a:lnTo>
                    <a:pt x="120" y="24"/>
                  </a:lnTo>
                  <a:lnTo>
                    <a:pt x="120" y="19"/>
                  </a:lnTo>
                  <a:lnTo>
                    <a:pt x="120" y="15"/>
                  </a:lnTo>
                  <a:lnTo>
                    <a:pt x="121" y="14"/>
                  </a:lnTo>
                  <a:lnTo>
                    <a:pt x="121" y="10"/>
                  </a:lnTo>
                  <a:lnTo>
                    <a:pt x="123" y="9"/>
                  </a:lnTo>
                  <a:lnTo>
                    <a:pt x="125" y="5"/>
                  </a:lnTo>
                  <a:lnTo>
                    <a:pt x="126" y="3"/>
                  </a:lnTo>
                  <a:lnTo>
                    <a:pt x="130" y="2"/>
                  </a:lnTo>
                  <a:lnTo>
                    <a:pt x="133" y="0"/>
                  </a:lnTo>
                  <a:lnTo>
                    <a:pt x="136" y="0"/>
                  </a:lnTo>
                  <a:lnTo>
                    <a:pt x="142" y="0"/>
                  </a:lnTo>
                  <a:lnTo>
                    <a:pt x="145" y="0"/>
                  </a:lnTo>
                  <a:lnTo>
                    <a:pt x="147" y="2"/>
                  </a:lnTo>
                  <a:lnTo>
                    <a:pt x="150" y="3"/>
                  </a:lnTo>
                  <a:lnTo>
                    <a:pt x="153" y="5"/>
                  </a:lnTo>
                  <a:lnTo>
                    <a:pt x="155" y="9"/>
                  </a:lnTo>
                  <a:lnTo>
                    <a:pt x="157" y="12"/>
                  </a:lnTo>
                  <a:lnTo>
                    <a:pt x="158" y="15"/>
                  </a:lnTo>
                  <a:lnTo>
                    <a:pt x="158" y="19"/>
                  </a:lnTo>
                  <a:lnTo>
                    <a:pt x="158" y="24"/>
                  </a:lnTo>
                  <a:lnTo>
                    <a:pt x="158" y="29"/>
                  </a:lnTo>
                  <a:lnTo>
                    <a:pt x="157" y="34"/>
                  </a:lnTo>
                  <a:lnTo>
                    <a:pt x="155" y="39"/>
                  </a:lnTo>
                  <a:lnTo>
                    <a:pt x="153" y="44"/>
                  </a:lnTo>
                  <a:lnTo>
                    <a:pt x="150" y="51"/>
                  </a:lnTo>
                  <a:lnTo>
                    <a:pt x="148" y="52"/>
                  </a:lnTo>
                  <a:lnTo>
                    <a:pt x="147" y="59"/>
                  </a:lnTo>
                  <a:lnTo>
                    <a:pt x="147" y="64"/>
                  </a:lnTo>
                  <a:lnTo>
                    <a:pt x="145" y="71"/>
                  </a:lnTo>
                  <a:lnTo>
                    <a:pt x="145" y="84"/>
                  </a:lnTo>
                  <a:lnTo>
                    <a:pt x="145" y="94"/>
                  </a:lnTo>
                  <a:lnTo>
                    <a:pt x="145" y="98"/>
                  </a:lnTo>
                  <a:lnTo>
                    <a:pt x="147" y="99"/>
                  </a:lnTo>
                  <a:lnTo>
                    <a:pt x="148" y="103"/>
                  </a:lnTo>
                  <a:lnTo>
                    <a:pt x="150" y="106"/>
                  </a:lnTo>
                  <a:lnTo>
                    <a:pt x="153" y="108"/>
                  </a:lnTo>
                  <a:lnTo>
                    <a:pt x="155" y="109"/>
                  </a:lnTo>
                  <a:lnTo>
                    <a:pt x="158" y="109"/>
                  </a:lnTo>
                  <a:lnTo>
                    <a:pt x="165" y="113"/>
                  </a:lnTo>
                  <a:lnTo>
                    <a:pt x="172" y="113"/>
                  </a:lnTo>
                  <a:lnTo>
                    <a:pt x="175" y="113"/>
                  </a:lnTo>
                  <a:lnTo>
                    <a:pt x="180" y="111"/>
                  </a:lnTo>
                  <a:lnTo>
                    <a:pt x="182" y="111"/>
                  </a:lnTo>
                  <a:lnTo>
                    <a:pt x="184" y="109"/>
                  </a:lnTo>
                  <a:lnTo>
                    <a:pt x="184" y="109"/>
                  </a:lnTo>
                  <a:lnTo>
                    <a:pt x="187" y="108"/>
                  </a:lnTo>
                  <a:lnTo>
                    <a:pt x="187" y="104"/>
                  </a:lnTo>
                  <a:lnTo>
                    <a:pt x="189" y="103"/>
                  </a:lnTo>
                  <a:lnTo>
                    <a:pt x="189" y="99"/>
                  </a:lnTo>
                  <a:lnTo>
                    <a:pt x="190" y="89"/>
                  </a:lnTo>
                  <a:lnTo>
                    <a:pt x="195" y="79"/>
                  </a:lnTo>
                  <a:lnTo>
                    <a:pt x="199" y="74"/>
                  </a:lnTo>
                  <a:lnTo>
                    <a:pt x="200" y="71"/>
                  </a:lnTo>
                  <a:lnTo>
                    <a:pt x="204" y="67"/>
                  </a:lnTo>
                  <a:lnTo>
                    <a:pt x="205" y="66"/>
                  </a:lnTo>
                  <a:lnTo>
                    <a:pt x="207" y="64"/>
                  </a:lnTo>
                  <a:lnTo>
                    <a:pt x="212" y="62"/>
                  </a:lnTo>
                  <a:lnTo>
                    <a:pt x="215" y="62"/>
                  </a:lnTo>
                  <a:lnTo>
                    <a:pt x="217" y="62"/>
                  </a:lnTo>
                  <a:lnTo>
                    <a:pt x="219" y="64"/>
                  </a:lnTo>
                  <a:lnTo>
                    <a:pt x="221" y="66"/>
                  </a:lnTo>
                  <a:lnTo>
                    <a:pt x="222" y="67"/>
                  </a:lnTo>
                  <a:lnTo>
                    <a:pt x="224" y="71"/>
                  </a:lnTo>
                  <a:lnTo>
                    <a:pt x="224" y="76"/>
                  </a:lnTo>
                  <a:lnTo>
                    <a:pt x="224" y="81"/>
                  </a:lnTo>
                  <a:lnTo>
                    <a:pt x="222" y="82"/>
                  </a:lnTo>
                  <a:lnTo>
                    <a:pt x="221" y="86"/>
                  </a:lnTo>
                  <a:lnTo>
                    <a:pt x="219" y="94"/>
                  </a:lnTo>
                  <a:lnTo>
                    <a:pt x="212" y="101"/>
                  </a:lnTo>
                  <a:lnTo>
                    <a:pt x="204" y="108"/>
                  </a:lnTo>
                  <a:lnTo>
                    <a:pt x="202" y="109"/>
                  </a:lnTo>
                  <a:lnTo>
                    <a:pt x="202" y="113"/>
                  </a:lnTo>
                  <a:lnTo>
                    <a:pt x="199" y="119"/>
                  </a:lnTo>
                  <a:lnTo>
                    <a:pt x="199" y="124"/>
                  </a:lnTo>
                  <a:lnTo>
                    <a:pt x="199" y="128"/>
                  </a:lnTo>
                  <a:lnTo>
                    <a:pt x="200" y="131"/>
                  </a:lnTo>
                  <a:lnTo>
                    <a:pt x="202" y="133"/>
                  </a:lnTo>
                  <a:lnTo>
                    <a:pt x="204" y="135"/>
                  </a:lnTo>
                  <a:lnTo>
                    <a:pt x="205" y="136"/>
                  </a:lnTo>
                  <a:lnTo>
                    <a:pt x="210" y="140"/>
                  </a:lnTo>
                  <a:lnTo>
                    <a:pt x="212" y="140"/>
                  </a:lnTo>
                  <a:lnTo>
                    <a:pt x="215" y="141"/>
                  </a:lnTo>
                  <a:lnTo>
                    <a:pt x="219" y="140"/>
                  </a:lnTo>
                  <a:lnTo>
                    <a:pt x="221" y="140"/>
                  </a:lnTo>
                  <a:lnTo>
                    <a:pt x="224" y="136"/>
                  </a:lnTo>
                  <a:lnTo>
                    <a:pt x="227" y="131"/>
                  </a:lnTo>
                  <a:lnTo>
                    <a:pt x="231" y="130"/>
                  </a:lnTo>
                  <a:lnTo>
                    <a:pt x="232" y="128"/>
                  </a:lnTo>
                  <a:lnTo>
                    <a:pt x="236" y="124"/>
                  </a:lnTo>
                  <a:lnTo>
                    <a:pt x="239" y="124"/>
                  </a:lnTo>
                  <a:lnTo>
                    <a:pt x="242" y="123"/>
                  </a:lnTo>
                  <a:lnTo>
                    <a:pt x="244" y="123"/>
                  </a:lnTo>
                  <a:lnTo>
                    <a:pt x="247" y="124"/>
                  </a:lnTo>
                  <a:lnTo>
                    <a:pt x="247" y="124"/>
                  </a:lnTo>
                  <a:lnTo>
                    <a:pt x="249" y="124"/>
                  </a:lnTo>
                  <a:lnTo>
                    <a:pt x="251" y="128"/>
                  </a:lnTo>
                  <a:lnTo>
                    <a:pt x="252" y="131"/>
                  </a:lnTo>
                  <a:lnTo>
                    <a:pt x="254" y="133"/>
                  </a:lnTo>
                  <a:lnTo>
                    <a:pt x="254" y="136"/>
                  </a:lnTo>
                  <a:lnTo>
                    <a:pt x="254" y="138"/>
                  </a:lnTo>
                  <a:lnTo>
                    <a:pt x="254" y="140"/>
                  </a:lnTo>
                  <a:lnTo>
                    <a:pt x="252" y="143"/>
                  </a:lnTo>
                  <a:lnTo>
                    <a:pt x="251" y="145"/>
                  </a:lnTo>
                  <a:lnTo>
                    <a:pt x="247" y="148"/>
                  </a:lnTo>
                  <a:lnTo>
                    <a:pt x="242" y="153"/>
                  </a:lnTo>
                  <a:lnTo>
                    <a:pt x="239" y="156"/>
                  </a:lnTo>
                  <a:lnTo>
                    <a:pt x="234" y="160"/>
                  </a:lnTo>
                  <a:lnTo>
                    <a:pt x="231" y="163"/>
                  </a:lnTo>
                  <a:lnTo>
                    <a:pt x="231" y="165"/>
                  </a:lnTo>
                  <a:lnTo>
                    <a:pt x="229" y="166"/>
                  </a:lnTo>
                  <a:lnTo>
                    <a:pt x="229" y="175"/>
                  </a:lnTo>
                  <a:lnTo>
                    <a:pt x="227" y="187"/>
                  </a:lnTo>
                  <a:lnTo>
                    <a:pt x="229" y="200"/>
                  </a:lnTo>
                  <a:lnTo>
                    <a:pt x="231" y="212"/>
                  </a:lnTo>
                  <a:lnTo>
                    <a:pt x="232" y="224"/>
                  </a:lnTo>
                  <a:lnTo>
                    <a:pt x="232" y="229"/>
                  </a:lnTo>
                  <a:lnTo>
                    <a:pt x="236" y="232"/>
                  </a:lnTo>
                  <a:lnTo>
                    <a:pt x="237" y="235"/>
                  </a:lnTo>
                  <a:lnTo>
                    <a:pt x="239" y="237"/>
                  </a:lnTo>
                  <a:lnTo>
                    <a:pt x="242" y="239"/>
                  </a:lnTo>
                  <a:lnTo>
                    <a:pt x="246" y="240"/>
                  </a:lnTo>
                  <a:lnTo>
                    <a:pt x="247" y="244"/>
                  </a:lnTo>
                  <a:lnTo>
                    <a:pt x="249" y="247"/>
                  </a:lnTo>
                  <a:lnTo>
                    <a:pt x="249" y="249"/>
                  </a:lnTo>
                  <a:lnTo>
                    <a:pt x="249" y="252"/>
                  </a:lnTo>
                  <a:lnTo>
                    <a:pt x="249" y="256"/>
                  </a:lnTo>
                  <a:lnTo>
                    <a:pt x="247" y="259"/>
                  </a:lnTo>
                  <a:lnTo>
                    <a:pt x="244" y="261"/>
                  </a:lnTo>
                  <a:lnTo>
                    <a:pt x="244" y="262"/>
                  </a:lnTo>
                  <a:lnTo>
                    <a:pt x="241" y="262"/>
                  </a:lnTo>
                  <a:lnTo>
                    <a:pt x="239" y="264"/>
                  </a:lnTo>
                  <a:lnTo>
                    <a:pt x="236" y="262"/>
                  </a:lnTo>
                  <a:lnTo>
                    <a:pt x="232" y="262"/>
                  </a:lnTo>
                  <a:lnTo>
                    <a:pt x="231" y="262"/>
                  </a:lnTo>
                  <a:lnTo>
                    <a:pt x="227" y="264"/>
                  </a:lnTo>
                  <a:lnTo>
                    <a:pt x="224" y="267"/>
                  </a:lnTo>
                  <a:lnTo>
                    <a:pt x="222" y="271"/>
                  </a:lnTo>
                  <a:lnTo>
                    <a:pt x="221" y="272"/>
                  </a:lnTo>
                  <a:lnTo>
                    <a:pt x="222" y="276"/>
                  </a:lnTo>
                  <a:lnTo>
                    <a:pt x="224" y="281"/>
                  </a:lnTo>
                  <a:lnTo>
                    <a:pt x="227" y="286"/>
                  </a:lnTo>
                  <a:lnTo>
                    <a:pt x="231" y="289"/>
                  </a:lnTo>
                  <a:lnTo>
                    <a:pt x="232" y="293"/>
                  </a:lnTo>
                  <a:lnTo>
                    <a:pt x="232" y="298"/>
                  </a:lnTo>
                  <a:lnTo>
                    <a:pt x="231" y="298"/>
                  </a:lnTo>
                  <a:lnTo>
                    <a:pt x="231" y="299"/>
                  </a:lnTo>
                  <a:lnTo>
                    <a:pt x="227" y="303"/>
                  </a:lnTo>
                  <a:lnTo>
                    <a:pt x="224" y="303"/>
                  </a:lnTo>
                  <a:lnTo>
                    <a:pt x="222" y="304"/>
                  </a:lnTo>
                  <a:lnTo>
                    <a:pt x="219" y="303"/>
                  </a:lnTo>
                  <a:lnTo>
                    <a:pt x="217" y="303"/>
                  </a:lnTo>
                  <a:lnTo>
                    <a:pt x="215" y="299"/>
                  </a:lnTo>
                  <a:lnTo>
                    <a:pt x="210" y="294"/>
                  </a:lnTo>
                  <a:lnTo>
                    <a:pt x="205" y="289"/>
                  </a:lnTo>
                  <a:lnTo>
                    <a:pt x="204" y="287"/>
                  </a:lnTo>
                  <a:lnTo>
                    <a:pt x="200" y="286"/>
                  </a:lnTo>
                  <a:lnTo>
                    <a:pt x="199" y="284"/>
                  </a:lnTo>
                  <a:lnTo>
                    <a:pt x="195" y="284"/>
                  </a:lnTo>
                  <a:lnTo>
                    <a:pt x="192" y="284"/>
                  </a:lnTo>
                  <a:lnTo>
                    <a:pt x="187" y="286"/>
                  </a:lnTo>
                  <a:lnTo>
                    <a:pt x="185" y="286"/>
                  </a:lnTo>
                  <a:lnTo>
                    <a:pt x="184" y="287"/>
                  </a:lnTo>
                  <a:lnTo>
                    <a:pt x="182" y="291"/>
                  </a:lnTo>
                  <a:lnTo>
                    <a:pt x="178" y="294"/>
                  </a:lnTo>
                  <a:lnTo>
                    <a:pt x="178" y="298"/>
                  </a:lnTo>
                  <a:lnTo>
                    <a:pt x="175" y="301"/>
                  </a:lnTo>
                  <a:lnTo>
                    <a:pt x="173" y="303"/>
                  </a:lnTo>
                  <a:lnTo>
                    <a:pt x="172" y="304"/>
                  </a:lnTo>
                  <a:lnTo>
                    <a:pt x="170" y="306"/>
                  </a:lnTo>
                  <a:lnTo>
                    <a:pt x="163" y="306"/>
                  </a:lnTo>
                  <a:lnTo>
                    <a:pt x="158" y="304"/>
                  </a:lnTo>
                  <a:lnTo>
                    <a:pt x="153" y="304"/>
                  </a:lnTo>
                  <a:lnTo>
                    <a:pt x="150" y="306"/>
                  </a:lnTo>
                  <a:lnTo>
                    <a:pt x="147" y="306"/>
                  </a:lnTo>
                  <a:lnTo>
                    <a:pt x="143" y="308"/>
                  </a:lnTo>
                  <a:lnTo>
                    <a:pt x="142" y="311"/>
                  </a:lnTo>
                  <a:lnTo>
                    <a:pt x="138" y="313"/>
                  </a:lnTo>
                  <a:lnTo>
                    <a:pt x="136" y="316"/>
                  </a:lnTo>
                  <a:lnTo>
                    <a:pt x="133" y="318"/>
                  </a:lnTo>
                  <a:lnTo>
                    <a:pt x="131" y="318"/>
                  </a:lnTo>
                  <a:lnTo>
                    <a:pt x="128" y="318"/>
                  </a:lnTo>
                  <a:close/>
                </a:path>
              </a:pathLst>
            </a:custGeom>
            <a:solidFill>
              <a:srgbClr val="5F5F5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48" name="Google Shape;248;p5"/>
            <p:cNvSpPr/>
            <p:nvPr/>
          </p:nvSpPr>
          <p:spPr>
            <a:xfrm>
              <a:off x="5494" y="4030"/>
              <a:ext cx="100" cy="201"/>
            </a:xfrm>
            <a:custGeom>
              <a:rect b="b" l="l" r="r" t="t"/>
              <a:pathLst>
                <a:path extrusionOk="0" h="319" w="158">
                  <a:moveTo>
                    <a:pt x="128" y="318"/>
                  </a:moveTo>
                  <a:lnTo>
                    <a:pt x="125" y="319"/>
                  </a:lnTo>
                  <a:lnTo>
                    <a:pt x="121" y="319"/>
                  </a:lnTo>
                  <a:lnTo>
                    <a:pt x="120" y="319"/>
                  </a:lnTo>
                  <a:lnTo>
                    <a:pt x="118" y="318"/>
                  </a:lnTo>
                  <a:lnTo>
                    <a:pt x="116" y="318"/>
                  </a:lnTo>
                  <a:lnTo>
                    <a:pt x="116" y="314"/>
                  </a:lnTo>
                  <a:lnTo>
                    <a:pt x="113" y="311"/>
                  </a:lnTo>
                  <a:lnTo>
                    <a:pt x="113" y="306"/>
                  </a:lnTo>
                  <a:lnTo>
                    <a:pt x="111" y="304"/>
                  </a:lnTo>
                  <a:lnTo>
                    <a:pt x="110" y="303"/>
                  </a:lnTo>
                  <a:lnTo>
                    <a:pt x="108" y="299"/>
                  </a:lnTo>
                  <a:lnTo>
                    <a:pt x="106" y="299"/>
                  </a:lnTo>
                  <a:lnTo>
                    <a:pt x="103" y="298"/>
                  </a:lnTo>
                  <a:lnTo>
                    <a:pt x="100" y="298"/>
                  </a:lnTo>
                  <a:lnTo>
                    <a:pt x="96" y="298"/>
                  </a:lnTo>
                  <a:lnTo>
                    <a:pt x="94" y="298"/>
                  </a:lnTo>
                  <a:lnTo>
                    <a:pt x="93" y="298"/>
                  </a:lnTo>
                  <a:lnTo>
                    <a:pt x="91" y="299"/>
                  </a:lnTo>
                  <a:lnTo>
                    <a:pt x="89" y="301"/>
                  </a:lnTo>
                  <a:lnTo>
                    <a:pt x="88" y="304"/>
                  </a:lnTo>
                  <a:lnTo>
                    <a:pt x="84" y="308"/>
                  </a:lnTo>
                  <a:lnTo>
                    <a:pt x="84" y="309"/>
                  </a:lnTo>
                  <a:lnTo>
                    <a:pt x="83" y="309"/>
                  </a:lnTo>
                  <a:lnTo>
                    <a:pt x="79" y="311"/>
                  </a:lnTo>
                  <a:lnTo>
                    <a:pt x="76" y="311"/>
                  </a:lnTo>
                  <a:lnTo>
                    <a:pt x="73" y="311"/>
                  </a:lnTo>
                  <a:lnTo>
                    <a:pt x="71" y="309"/>
                  </a:lnTo>
                  <a:lnTo>
                    <a:pt x="68" y="308"/>
                  </a:lnTo>
                  <a:lnTo>
                    <a:pt x="66" y="306"/>
                  </a:lnTo>
                  <a:lnTo>
                    <a:pt x="64" y="304"/>
                  </a:lnTo>
                  <a:lnTo>
                    <a:pt x="64" y="301"/>
                  </a:lnTo>
                  <a:lnTo>
                    <a:pt x="64" y="299"/>
                  </a:lnTo>
                  <a:lnTo>
                    <a:pt x="66" y="294"/>
                  </a:lnTo>
                  <a:lnTo>
                    <a:pt x="69" y="284"/>
                  </a:lnTo>
                  <a:lnTo>
                    <a:pt x="69" y="282"/>
                  </a:lnTo>
                  <a:lnTo>
                    <a:pt x="69" y="279"/>
                  </a:lnTo>
                  <a:lnTo>
                    <a:pt x="68" y="279"/>
                  </a:lnTo>
                  <a:lnTo>
                    <a:pt x="68" y="277"/>
                  </a:lnTo>
                  <a:lnTo>
                    <a:pt x="61" y="276"/>
                  </a:lnTo>
                  <a:lnTo>
                    <a:pt x="56" y="276"/>
                  </a:lnTo>
                  <a:lnTo>
                    <a:pt x="51" y="276"/>
                  </a:lnTo>
                  <a:lnTo>
                    <a:pt x="47" y="277"/>
                  </a:lnTo>
                  <a:lnTo>
                    <a:pt x="42" y="279"/>
                  </a:lnTo>
                  <a:lnTo>
                    <a:pt x="39" y="282"/>
                  </a:lnTo>
                  <a:lnTo>
                    <a:pt x="31" y="287"/>
                  </a:lnTo>
                  <a:lnTo>
                    <a:pt x="22" y="293"/>
                  </a:lnTo>
                  <a:lnTo>
                    <a:pt x="19" y="294"/>
                  </a:lnTo>
                  <a:lnTo>
                    <a:pt x="16" y="296"/>
                  </a:lnTo>
                  <a:lnTo>
                    <a:pt x="12" y="296"/>
                  </a:lnTo>
                  <a:lnTo>
                    <a:pt x="9" y="294"/>
                  </a:lnTo>
                  <a:lnTo>
                    <a:pt x="5" y="293"/>
                  </a:lnTo>
                  <a:lnTo>
                    <a:pt x="4" y="291"/>
                  </a:lnTo>
                  <a:lnTo>
                    <a:pt x="2" y="287"/>
                  </a:lnTo>
                  <a:lnTo>
                    <a:pt x="0" y="284"/>
                  </a:lnTo>
                  <a:lnTo>
                    <a:pt x="0" y="282"/>
                  </a:lnTo>
                  <a:lnTo>
                    <a:pt x="0" y="279"/>
                  </a:lnTo>
                  <a:lnTo>
                    <a:pt x="2" y="276"/>
                  </a:lnTo>
                  <a:lnTo>
                    <a:pt x="4" y="274"/>
                  </a:lnTo>
                  <a:lnTo>
                    <a:pt x="5" y="271"/>
                  </a:lnTo>
                  <a:lnTo>
                    <a:pt x="10" y="269"/>
                  </a:lnTo>
                  <a:lnTo>
                    <a:pt x="19" y="264"/>
                  </a:lnTo>
                  <a:lnTo>
                    <a:pt x="27" y="261"/>
                  </a:lnTo>
                  <a:lnTo>
                    <a:pt x="31" y="259"/>
                  </a:lnTo>
                  <a:lnTo>
                    <a:pt x="32" y="256"/>
                  </a:lnTo>
                  <a:lnTo>
                    <a:pt x="36" y="256"/>
                  </a:lnTo>
                  <a:lnTo>
                    <a:pt x="39" y="251"/>
                  </a:lnTo>
                  <a:lnTo>
                    <a:pt x="39" y="249"/>
                  </a:lnTo>
                  <a:lnTo>
                    <a:pt x="41" y="247"/>
                  </a:lnTo>
                  <a:lnTo>
                    <a:pt x="42" y="242"/>
                  </a:lnTo>
                  <a:lnTo>
                    <a:pt x="42" y="235"/>
                  </a:lnTo>
                  <a:lnTo>
                    <a:pt x="42" y="234"/>
                  </a:lnTo>
                  <a:lnTo>
                    <a:pt x="42" y="232"/>
                  </a:lnTo>
                  <a:lnTo>
                    <a:pt x="39" y="227"/>
                  </a:lnTo>
                  <a:lnTo>
                    <a:pt x="39" y="224"/>
                  </a:lnTo>
                  <a:lnTo>
                    <a:pt x="36" y="222"/>
                  </a:lnTo>
                  <a:lnTo>
                    <a:pt x="32" y="220"/>
                  </a:lnTo>
                  <a:lnTo>
                    <a:pt x="31" y="219"/>
                  </a:lnTo>
                  <a:lnTo>
                    <a:pt x="24" y="217"/>
                  </a:lnTo>
                  <a:lnTo>
                    <a:pt x="17" y="215"/>
                  </a:lnTo>
                  <a:lnTo>
                    <a:pt x="12" y="214"/>
                  </a:lnTo>
                  <a:lnTo>
                    <a:pt x="10" y="212"/>
                  </a:lnTo>
                  <a:lnTo>
                    <a:pt x="9" y="210"/>
                  </a:lnTo>
                  <a:lnTo>
                    <a:pt x="7" y="208"/>
                  </a:lnTo>
                  <a:lnTo>
                    <a:pt x="7" y="205"/>
                  </a:lnTo>
                  <a:lnTo>
                    <a:pt x="7" y="200"/>
                  </a:lnTo>
                  <a:lnTo>
                    <a:pt x="7" y="198"/>
                  </a:lnTo>
                  <a:lnTo>
                    <a:pt x="9" y="195"/>
                  </a:lnTo>
                  <a:lnTo>
                    <a:pt x="10" y="193"/>
                  </a:lnTo>
                  <a:lnTo>
                    <a:pt x="14" y="193"/>
                  </a:lnTo>
                  <a:lnTo>
                    <a:pt x="17" y="193"/>
                  </a:lnTo>
                  <a:lnTo>
                    <a:pt x="22" y="193"/>
                  </a:lnTo>
                  <a:lnTo>
                    <a:pt x="31" y="192"/>
                  </a:lnTo>
                  <a:lnTo>
                    <a:pt x="32" y="190"/>
                  </a:lnTo>
                  <a:lnTo>
                    <a:pt x="36" y="190"/>
                  </a:lnTo>
                  <a:lnTo>
                    <a:pt x="39" y="187"/>
                  </a:lnTo>
                  <a:lnTo>
                    <a:pt x="42" y="185"/>
                  </a:lnTo>
                  <a:lnTo>
                    <a:pt x="46" y="182"/>
                  </a:lnTo>
                  <a:lnTo>
                    <a:pt x="47" y="175"/>
                  </a:lnTo>
                  <a:lnTo>
                    <a:pt x="49" y="172"/>
                  </a:lnTo>
                  <a:lnTo>
                    <a:pt x="49" y="170"/>
                  </a:lnTo>
                  <a:lnTo>
                    <a:pt x="49" y="168"/>
                  </a:lnTo>
                  <a:lnTo>
                    <a:pt x="46" y="160"/>
                  </a:lnTo>
                  <a:lnTo>
                    <a:pt x="44" y="156"/>
                  </a:lnTo>
                  <a:lnTo>
                    <a:pt x="44" y="151"/>
                  </a:lnTo>
                  <a:lnTo>
                    <a:pt x="46" y="150"/>
                  </a:lnTo>
                  <a:lnTo>
                    <a:pt x="46" y="148"/>
                  </a:lnTo>
                  <a:lnTo>
                    <a:pt x="47" y="145"/>
                  </a:lnTo>
                  <a:lnTo>
                    <a:pt x="49" y="143"/>
                  </a:lnTo>
                  <a:lnTo>
                    <a:pt x="54" y="140"/>
                  </a:lnTo>
                  <a:lnTo>
                    <a:pt x="54" y="138"/>
                  </a:lnTo>
                  <a:lnTo>
                    <a:pt x="56" y="136"/>
                  </a:lnTo>
                  <a:lnTo>
                    <a:pt x="59" y="136"/>
                  </a:lnTo>
                  <a:lnTo>
                    <a:pt x="63" y="136"/>
                  </a:lnTo>
                  <a:lnTo>
                    <a:pt x="68" y="136"/>
                  </a:lnTo>
                  <a:lnTo>
                    <a:pt x="71" y="136"/>
                  </a:lnTo>
                  <a:lnTo>
                    <a:pt x="74" y="133"/>
                  </a:lnTo>
                  <a:lnTo>
                    <a:pt x="79" y="131"/>
                  </a:lnTo>
                  <a:lnTo>
                    <a:pt x="81" y="128"/>
                  </a:lnTo>
                  <a:lnTo>
                    <a:pt x="83" y="124"/>
                  </a:lnTo>
                  <a:lnTo>
                    <a:pt x="84" y="121"/>
                  </a:lnTo>
                  <a:lnTo>
                    <a:pt x="84" y="119"/>
                  </a:lnTo>
                  <a:lnTo>
                    <a:pt x="83" y="116"/>
                  </a:lnTo>
                  <a:lnTo>
                    <a:pt x="81" y="114"/>
                  </a:lnTo>
                  <a:lnTo>
                    <a:pt x="76" y="109"/>
                  </a:lnTo>
                  <a:lnTo>
                    <a:pt x="73" y="104"/>
                  </a:lnTo>
                  <a:lnTo>
                    <a:pt x="71" y="101"/>
                  </a:lnTo>
                  <a:lnTo>
                    <a:pt x="71" y="98"/>
                  </a:lnTo>
                  <a:lnTo>
                    <a:pt x="71" y="96"/>
                  </a:lnTo>
                  <a:lnTo>
                    <a:pt x="71" y="93"/>
                  </a:lnTo>
                  <a:lnTo>
                    <a:pt x="73" y="89"/>
                  </a:lnTo>
                  <a:lnTo>
                    <a:pt x="76" y="86"/>
                  </a:lnTo>
                  <a:lnTo>
                    <a:pt x="79" y="86"/>
                  </a:lnTo>
                  <a:lnTo>
                    <a:pt x="83" y="84"/>
                  </a:lnTo>
                  <a:lnTo>
                    <a:pt x="86" y="84"/>
                  </a:lnTo>
                  <a:lnTo>
                    <a:pt x="88" y="86"/>
                  </a:lnTo>
                  <a:lnTo>
                    <a:pt x="91" y="86"/>
                  </a:lnTo>
                  <a:lnTo>
                    <a:pt x="93" y="89"/>
                  </a:lnTo>
                  <a:lnTo>
                    <a:pt x="100" y="93"/>
                  </a:lnTo>
                  <a:lnTo>
                    <a:pt x="105" y="98"/>
                  </a:lnTo>
                  <a:lnTo>
                    <a:pt x="108" y="99"/>
                  </a:lnTo>
                  <a:lnTo>
                    <a:pt x="111" y="101"/>
                  </a:lnTo>
                  <a:lnTo>
                    <a:pt x="115" y="101"/>
                  </a:lnTo>
                  <a:lnTo>
                    <a:pt x="118" y="99"/>
                  </a:lnTo>
                  <a:lnTo>
                    <a:pt x="121" y="98"/>
                  </a:lnTo>
                  <a:lnTo>
                    <a:pt x="126" y="94"/>
                  </a:lnTo>
                  <a:lnTo>
                    <a:pt x="128" y="93"/>
                  </a:lnTo>
                  <a:lnTo>
                    <a:pt x="130" y="91"/>
                  </a:lnTo>
                  <a:lnTo>
                    <a:pt x="131" y="86"/>
                  </a:lnTo>
                  <a:lnTo>
                    <a:pt x="131" y="82"/>
                  </a:lnTo>
                  <a:lnTo>
                    <a:pt x="133" y="79"/>
                  </a:lnTo>
                  <a:lnTo>
                    <a:pt x="133" y="72"/>
                  </a:lnTo>
                  <a:lnTo>
                    <a:pt x="131" y="66"/>
                  </a:lnTo>
                  <a:lnTo>
                    <a:pt x="130" y="57"/>
                  </a:lnTo>
                  <a:lnTo>
                    <a:pt x="128" y="51"/>
                  </a:lnTo>
                  <a:lnTo>
                    <a:pt x="126" y="47"/>
                  </a:lnTo>
                  <a:lnTo>
                    <a:pt x="125" y="40"/>
                  </a:lnTo>
                  <a:lnTo>
                    <a:pt x="121" y="35"/>
                  </a:lnTo>
                  <a:lnTo>
                    <a:pt x="121" y="32"/>
                  </a:lnTo>
                  <a:lnTo>
                    <a:pt x="120" y="27"/>
                  </a:lnTo>
                  <a:lnTo>
                    <a:pt x="120" y="24"/>
                  </a:lnTo>
                  <a:lnTo>
                    <a:pt x="120" y="19"/>
                  </a:lnTo>
                  <a:lnTo>
                    <a:pt x="120" y="15"/>
                  </a:lnTo>
                  <a:lnTo>
                    <a:pt x="121" y="14"/>
                  </a:lnTo>
                  <a:lnTo>
                    <a:pt x="121" y="10"/>
                  </a:lnTo>
                  <a:lnTo>
                    <a:pt x="123" y="9"/>
                  </a:lnTo>
                  <a:lnTo>
                    <a:pt x="125" y="5"/>
                  </a:lnTo>
                  <a:lnTo>
                    <a:pt x="126" y="3"/>
                  </a:lnTo>
                  <a:lnTo>
                    <a:pt x="130" y="2"/>
                  </a:lnTo>
                  <a:lnTo>
                    <a:pt x="133" y="0"/>
                  </a:lnTo>
                  <a:lnTo>
                    <a:pt x="136" y="0"/>
                  </a:lnTo>
                  <a:lnTo>
                    <a:pt x="142" y="0"/>
                  </a:lnTo>
                  <a:lnTo>
                    <a:pt x="145" y="0"/>
                  </a:lnTo>
                  <a:lnTo>
                    <a:pt x="147" y="2"/>
                  </a:lnTo>
                  <a:lnTo>
                    <a:pt x="150" y="3"/>
                  </a:lnTo>
                  <a:lnTo>
                    <a:pt x="153" y="5"/>
                  </a:lnTo>
                  <a:lnTo>
                    <a:pt x="155" y="9"/>
                  </a:lnTo>
                  <a:lnTo>
                    <a:pt x="157" y="12"/>
                  </a:lnTo>
                  <a:lnTo>
                    <a:pt x="158" y="15"/>
                  </a:lnTo>
                  <a:lnTo>
                    <a:pt x="158" y="19"/>
                  </a:lnTo>
                  <a:lnTo>
                    <a:pt x="158" y="24"/>
                  </a:lnTo>
                  <a:lnTo>
                    <a:pt x="158" y="29"/>
                  </a:lnTo>
                  <a:lnTo>
                    <a:pt x="157" y="34"/>
                  </a:lnTo>
                  <a:lnTo>
                    <a:pt x="155" y="39"/>
                  </a:lnTo>
                  <a:lnTo>
                    <a:pt x="153" y="44"/>
                  </a:lnTo>
                  <a:lnTo>
                    <a:pt x="150" y="51"/>
                  </a:lnTo>
                  <a:lnTo>
                    <a:pt x="148" y="52"/>
                  </a:lnTo>
                  <a:lnTo>
                    <a:pt x="147" y="59"/>
                  </a:lnTo>
                  <a:lnTo>
                    <a:pt x="147" y="64"/>
                  </a:lnTo>
                  <a:lnTo>
                    <a:pt x="145" y="71"/>
                  </a:lnTo>
                  <a:lnTo>
                    <a:pt x="145" y="84"/>
                  </a:lnTo>
                  <a:lnTo>
                    <a:pt x="145" y="94"/>
                  </a:lnTo>
                  <a:lnTo>
                    <a:pt x="145" y="98"/>
                  </a:lnTo>
                  <a:lnTo>
                    <a:pt x="147" y="99"/>
                  </a:lnTo>
                  <a:lnTo>
                    <a:pt x="148" y="103"/>
                  </a:lnTo>
                  <a:lnTo>
                    <a:pt x="150" y="106"/>
                  </a:lnTo>
                  <a:lnTo>
                    <a:pt x="153" y="108"/>
                  </a:lnTo>
                </a:path>
              </a:pathLst>
            </a:custGeom>
            <a:noFill/>
            <a:ln cap="flat" cmpd="sng" w="9525">
              <a:solidFill>
                <a:srgbClr val="5F5F5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49" name="Google Shape;249;p5"/>
            <p:cNvSpPr/>
            <p:nvPr/>
          </p:nvSpPr>
          <p:spPr>
            <a:xfrm>
              <a:off x="5575" y="4069"/>
              <a:ext cx="79" cy="162"/>
            </a:xfrm>
            <a:custGeom>
              <a:rect b="b" l="l" r="r" t="t"/>
              <a:pathLst>
                <a:path extrusionOk="0" h="256" w="126">
                  <a:moveTo>
                    <a:pt x="25" y="46"/>
                  </a:moveTo>
                  <a:lnTo>
                    <a:pt x="27" y="47"/>
                  </a:lnTo>
                  <a:lnTo>
                    <a:pt x="30" y="47"/>
                  </a:lnTo>
                  <a:lnTo>
                    <a:pt x="37" y="51"/>
                  </a:lnTo>
                  <a:lnTo>
                    <a:pt x="44" y="51"/>
                  </a:lnTo>
                  <a:lnTo>
                    <a:pt x="47" y="51"/>
                  </a:lnTo>
                  <a:lnTo>
                    <a:pt x="52" y="49"/>
                  </a:lnTo>
                  <a:lnTo>
                    <a:pt x="54" y="49"/>
                  </a:lnTo>
                  <a:lnTo>
                    <a:pt x="56" y="47"/>
                  </a:lnTo>
                  <a:lnTo>
                    <a:pt x="56" y="47"/>
                  </a:lnTo>
                  <a:lnTo>
                    <a:pt x="59" y="46"/>
                  </a:lnTo>
                  <a:lnTo>
                    <a:pt x="59" y="42"/>
                  </a:lnTo>
                  <a:lnTo>
                    <a:pt x="61" y="41"/>
                  </a:lnTo>
                  <a:lnTo>
                    <a:pt x="61" y="37"/>
                  </a:lnTo>
                  <a:lnTo>
                    <a:pt x="62" y="27"/>
                  </a:lnTo>
                  <a:lnTo>
                    <a:pt x="67" y="17"/>
                  </a:lnTo>
                  <a:lnTo>
                    <a:pt x="71" y="12"/>
                  </a:lnTo>
                  <a:lnTo>
                    <a:pt x="72" y="9"/>
                  </a:lnTo>
                  <a:lnTo>
                    <a:pt x="76" y="5"/>
                  </a:lnTo>
                  <a:lnTo>
                    <a:pt x="77" y="4"/>
                  </a:lnTo>
                  <a:lnTo>
                    <a:pt x="79" y="2"/>
                  </a:lnTo>
                  <a:lnTo>
                    <a:pt x="84" y="0"/>
                  </a:lnTo>
                  <a:lnTo>
                    <a:pt x="87" y="0"/>
                  </a:lnTo>
                  <a:lnTo>
                    <a:pt x="89" y="0"/>
                  </a:lnTo>
                  <a:lnTo>
                    <a:pt x="91" y="2"/>
                  </a:lnTo>
                  <a:lnTo>
                    <a:pt x="93" y="4"/>
                  </a:lnTo>
                  <a:lnTo>
                    <a:pt x="94" y="5"/>
                  </a:lnTo>
                  <a:lnTo>
                    <a:pt x="96" y="9"/>
                  </a:lnTo>
                  <a:lnTo>
                    <a:pt x="96" y="14"/>
                  </a:lnTo>
                  <a:lnTo>
                    <a:pt x="96" y="19"/>
                  </a:lnTo>
                  <a:lnTo>
                    <a:pt x="94" y="20"/>
                  </a:lnTo>
                  <a:lnTo>
                    <a:pt x="93" y="24"/>
                  </a:lnTo>
                  <a:lnTo>
                    <a:pt x="91" y="32"/>
                  </a:lnTo>
                  <a:lnTo>
                    <a:pt x="84" y="39"/>
                  </a:lnTo>
                  <a:lnTo>
                    <a:pt x="76" y="46"/>
                  </a:lnTo>
                  <a:lnTo>
                    <a:pt x="74" y="47"/>
                  </a:lnTo>
                  <a:lnTo>
                    <a:pt x="74" y="51"/>
                  </a:lnTo>
                  <a:lnTo>
                    <a:pt x="71" y="57"/>
                  </a:lnTo>
                  <a:lnTo>
                    <a:pt x="71" y="62"/>
                  </a:lnTo>
                  <a:lnTo>
                    <a:pt x="71" y="66"/>
                  </a:lnTo>
                  <a:lnTo>
                    <a:pt x="72" y="69"/>
                  </a:lnTo>
                  <a:lnTo>
                    <a:pt x="74" y="71"/>
                  </a:lnTo>
                  <a:lnTo>
                    <a:pt x="76" y="73"/>
                  </a:lnTo>
                  <a:lnTo>
                    <a:pt x="77" y="74"/>
                  </a:lnTo>
                  <a:lnTo>
                    <a:pt x="82" y="78"/>
                  </a:lnTo>
                  <a:lnTo>
                    <a:pt x="84" y="78"/>
                  </a:lnTo>
                  <a:lnTo>
                    <a:pt x="87" y="79"/>
                  </a:lnTo>
                  <a:lnTo>
                    <a:pt x="91" y="78"/>
                  </a:lnTo>
                  <a:lnTo>
                    <a:pt x="93" y="78"/>
                  </a:lnTo>
                  <a:lnTo>
                    <a:pt x="96" y="74"/>
                  </a:lnTo>
                  <a:lnTo>
                    <a:pt x="99" y="69"/>
                  </a:lnTo>
                  <a:lnTo>
                    <a:pt x="103" y="68"/>
                  </a:lnTo>
                  <a:lnTo>
                    <a:pt x="104" y="66"/>
                  </a:lnTo>
                  <a:lnTo>
                    <a:pt x="108" y="62"/>
                  </a:lnTo>
                  <a:lnTo>
                    <a:pt x="111" y="62"/>
                  </a:lnTo>
                  <a:lnTo>
                    <a:pt x="114" y="61"/>
                  </a:lnTo>
                  <a:lnTo>
                    <a:pt x="116" y="61"/>
                  </a:lnTo>
                  <a:lnTo>
                    <a:pt x="119" y="62"/>
                  </a:lnTo>
                  <a:lnTo>
                    <a:pt x="119" y="62"/>
                  </a:lnTo>
                  <a:lnTo>
                    <a:pt x="121" y="62"/>
                  </a:lnTo>
                  <a:lnTo>
                    <a:pt x="123" y="66"/>
                  </a:lnTo>
                  <a:lnTo>
                    <a:pt x="124" y="69"/>
                  </a:lnTo>
                  <a:lnTo>
                    <a:pt x="126" y="71"/>
                  </a:lnTo>
                  <a:lnTo>
                    <a:pt x="126" y="74"/>
                  </a:lnTo>
                  <a:lnTo>
                    <a:pt x="126" y="76"/>
                  </a:lnTo>
                  <a:lnTo>
                    <a:pt x="126" y="78"/>
                  </a:lnTo>
                  <a:lnTo>
                    <a:pt x="124" y="81"/>
                  </a:lnTo>
                  <a:lnTo>
                    <a:pt x="123" y="83"/>
                  </a:lnTo>
                  <a:lnTo>
                    <a:pt x="119" y="86"/>
                  </a:lnTo>
                  <a:lnTo>
                    <a:pt x="114" y="91"/>
                  </a:lnTo>
                  <a:lnTo>
                    <a:pt x="111" y="94"/>
                  </a:lnTo>
                  <a:lnTo>
                    <a:pt x="106" y="98"/>
                  </a:lnTo>
                  <a:lnTo>
                    <a:pt x="103" y="101"/>
                  </a:lnTo>
                  <a:lnTo>
                    <a:pt x="103" y="103"/>
                  </a:lnTo>
                  <a:lnTo>
                    <a:pt x="101" y="104"/>
                  </a:lnTo>
                  <a:lnTo>
                    <a:pt x="101" y="113"/>
                  </a:lnTo>
                  <a:lnTo>
                    <a:pt x="99" y="125"/>
                  </a:lnTo>
                  <a:lnTo>
                    <a:pt x="101" y="138"/>
                  </a:lnTo>
                  <a:lnTo>
                    <a:pt x="103" y="150"/>
                  </a:lnTo>
                  <a:lnTo>
                    <a:pt x="104" y="162"/>
                  </a:lnTo>
                  <a:lnTo>
                    <a:pt x="104" y="167"/>
                  </a:lnTo>
                  <a:lnTo>
                    <a:pt x="108" y="170"/>
                  </a:lnTo>
                  <a:lnTo>
                    <a:pt x="109" y="173"/>
                  </a:lnTo>
                  <a:lnTo>
                    <a:pt x="111" y="175"/>
                  </a:lnTo>
                  <a:lnTo>
                    <a:pt x="114" y="177"/>
                  </a:lnTo>
                  <a:lnTo>
                    <a:pt x="118" y="178"/>
                  </a:lnTo>
                  <a:lnTo>
                    <a:pt x="119" y="182"/>
                  </a:lnTo>
                  <a:lnTo>
                    <a:pt x="121" y="185"/>
                  </a:lnTo>
                  <a:lnTo>
                    <a:pt x="121" y="187"/>
                  </a:lnTo>
                  <a:lnTo>
                    <a:pt x="121" y="190"/>
                  </a:lnTo>
                  <a:lnTo>
                    <a:pt x="121" y="194"/>
                  </a:lnTo>
                  <a:lnTo>
                    <a:pt x="119" y="197"/>
                  </a:lnTo>
                  <a:lnTo>
                    <a:pt x="116" y="199"/>
                  </a:lnTo>
                  <a:lnTo>
                    <a:pt x="116" y="200"/>
                  </a:lnTo>
                  <a:lnTo>
                    <a:pt x="113" y="200"/>
                  </a:lnTo>
                  <a:lnTo>
                    <a:pt x="111" y="202"/>
                  </a:lnTo>
                  <a:lnTo>
                    <a:pt x="108" y="200"/>
                  </a:lnTo>
                  <a:lnTo>
                    <a:pt x="104" y="200"/>
                  </a:lnTo>
                  <a:lnTo>
                    <a:pt x="103" y="200"/>
                  </a:lnTo>
                  <a:lnTo>
                    <a:pt x="99" y="202"/>
                  </a:lnTo>
                  <a:lnTo>
                    <a:pt x="96" y="205"/>
                  </a:lnTo>
                  <a:lnTo>
                    <a:pt x="94" y="209"/>
                  </a:lnTo>
                  <a:lnTo>
                    <a:pt x="93" y="210"/>
                  </a:lnTo>
                  <a:lnTo>
                    <a:pt x="94" y="214"/>
                  </a:lnTo>
                  <a:lnTo>
                    <a:pt x="96" y="219"/>
                  </a:lnTo>
                  <a:lnTo>
                    <a:pt x="99" y="224"/>
                  </a:lnTo>
                  <a:lnTo>
                    <a:pt x="103" y="227"/>
                  </a:lnTo>
                  <a:lnTo>
                    <a:pt x="104" y="231"/>
                  </a:lnTo>
                  <a:lnTo>
                    <a:pt x="104" y="236"/>
                  </a:lnTo>
                  <a:lnTo>
                    <a:pt x="103" y="236"/>
                  </a:lnTo>
                  <a:lnTo>
                    <a:pt x="103" y="237"/>
                  </a:lnTo>
                  <a:lnTo>
                    <a:pt x="99" y="241"/>
                  </a:lnTo>
                  <a:lnTo>
                    <a:pt x="96" y="241"/>
                  </a:lnTo>
                  <a:lnTo>
                    <a:pt x="94" y="242"/>
                  </a:lnTo>
                  <a:lnTo>
                    <a:pt x="91" y="241"/>
                  </a:lnTo>
                  <a:lnTo>
                    <a:pt x="89" y="241"/>
                  </a:lnTo>
                  <a:lnTo>
                    <a:pt x="87" y="237"/>
                  </a:lnTo>
                  <a:lnTo>
                    <a:pt x="82" y="232"/>
                  </a:lnTo>
                  <a:lnTo>
                    <a:pt x="77" y="227"/>
                  </a:lnTo>
                  <a:lnTo>
                    <a:pt x="76" y="225"/>
                  </a:lnTo>
                  <a:lnTo>
                    <a:pt x="72" y="224"/>
                  </a:lnTo>
                  <a:lnTo>
                    <a:pt x="71" y="222"/>
                  </a:lnTo>
                  <a:lnTo>
                    <a:pt x="67" y="222"/>
                  </a:lnTo>
                  <a:lnTo>
                    <a:pt x="64" y="222"/>
                  </a:lnTo>
                  <a:lnTo>
                    <a:pt x="59" y="224"/>
                  </a:lnTo>
                  <a:lnTo>
                    <a:pt x="57" y="224"/>
                  </a:lnTo>
                  <a:lnTo>
                    <a:pt x="56" y="225"/>
                  </a:lnTo>
                  <a:lnTo>
                    <a:pt x="54" y="229"/>
                  </a:lnTo>
                  <a:lnTo>
                    <a:pt x="50" y="232"/>
                  </a:lnTo>
                  <a:lnTo>
                    <a:pt x="50" y="236"/>
                  </a:lnTo>
                  <a:lnTo>
                    <a:pt x="47" y="239"/>
                  </a:lnTo>
                  <a:lnTo>
                    <a:pt x="45" y="241"/>
                  </a:lnTo>
                  <a:lnTo>
                    <a:pt x="44" y="242"/>
                  </a:lnTo>
                  <a:lnTo>
                    <a:pt x="42" y="244"/>
                  </a:lnTo>
                  <a:lnTo>
                    <a:pt x="35" y="244"/>
                  </a:lnTo>
                  <a:lnTo>
                    <a:pt x="30" y="242"/>
                  </a:lnTo>
                  <a:lnTo>
                    <a:pt x="25" y="242"/>
                  </a:lnTo>
                  <a:lnTo>
                    <a:pt x="22" y="244"/>
                  </a:lnTo>
                  <a:lnTo>
                    <a:pt x="19" y="244"/>
                  </a:lnTo>
                  <a:lnTo>
                    <a:pt x="15" y="246"/>
                  </a:lnTo>
                  <a:lnTo>
                    <a:pt x="14" y="249"/>
                  </a:lnTo>
                  <a:lnTo>
                    <a:pt x="10" y="251"/>
                  </a:lnTo>
                  <a:lnTo>
                    <a:pt x="8" y="254"/>
                  </a:lnTo>
                  <a:lnTo>
                    <a:pt x="5" y="256"/>
                  </a:lnTo>
                  <a:lnTo>
                    <a:pt x="3" y="256"/>
                  </a:lnTo>
                  <a:lnTo>
                    <a:pt x="0" y="256"/>
                  </a:lnTo>
                </a:path>
              </a:pathLst>
            </a:custGeom>
            <a:noFill/>
            <a:ln cap="flat" cmpd="sng" w="9525">
              <a:solidFill>
                <a:srgbClr val="5F5F5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50" name="Google Shape;250;p5"/>
            <p:cNvSpPr/>
            <p:nvPr/>
          </p:nvSpPr>
          <p:spPr>
            <a:xfrm>
              <a:off x="5633" y="4039"/>
              <a:ext cx="19" cy="21"/>
            </a:xfrm>
            <a:custGeom>
              <a:rect b="b" l="l" r="r" t="t"/>
              <a:pathLst>
                <a:path extrusionOk="0" h="32" w="30">
                  <a:moveTo>
                    <a:pt x="16" y="32"/>
                  </a:moveTo>
                  <a:lnTo>
                    <a:pt x="13" y="31"/>
                  </a:lnTo>
                  <a:lnTo>
                    <a:pt x="10" y="29"/>
                  </a:lnTo>
                  <a:lnTo>
                    <a:pt x="6" y="29"/>
                  </a:lnTo>
                  <a:lnTo>
                    <a:pt x="5" y="25"/>
                  </a:lnTo>
                  <a:lnTo>
                    <a:pt x="3" y="24"/>
                  </a:lnTo>
                  <a:lnTo>
                    <a:pt x="1" y="20"/>
                  </a:lnTo>
                  <a:lnTo>
                    <a:pt x="0" y="17"/>
                  </a:lnTo>
                  <a:lnTo>
                    <a:pt x="0" y="15"/>
                  </a:lnTo>
                  <a:lnTo>
                    <a:pt x="0" y="12"/>
                  </a:lnTo>
                  <a:lnTo>
                    <a:pt x="1" y="9"/>
                  </a:lnTo>
                  <a:lnTo>
                    <a:pt x="3" y="7"/>
                  </a:lnTo>
                  <a:lnTo>
                    <a:pt x="5" y="5"/>
                  </a:lnTo>
                  <a:lnTo>
                    <a:pt x="6" y="2"/>
                  </a:lnTo>
                  <a:lnTo>
                    <a:pt x="10" y="2"/>
                  </a:lnTo>
                  <a:lnTo>
                    <a:pt x="13" y="0"/>
                  </a:lnTo>
                  <a:lnTo>
                    <a:pt x="16" y="0"/>
                  </a:lnTo>
                  <a:lnTo>
                    <a:pt x="18" y="2"/>
                  </a:lnTo>
                  <a:lnTo>
                    <a:pt x="21" y="2"/>
                  </a:lnTo>
                  <a:lnTo>
                    <a:pt x="23" y="4"/>
                  </a:lnTo>
                  <a:lnTo>
                    <a:pt x="26" y="5"/>
                  </a:lnTo>
                  <a:lnTo>
                    <a:pt x="28" y="9"/>
                  </a:lnTo>
                  <a:lnTo>
                    <a:pt x="28" y="12"/>
                  </a:lnTo>
                  <a:lnTo>
                    <a:pt x="30" y="14"/>
                  </a:lnTo>
                  <a:lnTo>
                    <a:pt x="30" y="17"/>
                  </a:lnTo>
                  <a:lnTo>
                    <a:pt x="30" y="20"/>
                  </a:lnTo>
                  <a:lnTo>
                    <a:pt x="28" y="24"/>
                  </a:lnTo>
                  <a:lnTo>
                    <a:pt x="28" y="25"/>
                  </a:lnTo>
                  <a:lnTo>
                    <a:pt x="26" y="27"/>
                  </a:lnTo>
                  <a:lnTo>
                    <a:pt x="23" y="29"/>
                  </a:lnTo>
                  <a:lnTo>
                    <a:pt x="20" y="31"/>
                  </a:lnTo>
                  <a:lnTo>
                    <a:pt x="18" y="31"/>
                  </a:lnTo>
                  <a:lnTo>
                    <a:pt x="16" y="32"/>
                  </a:lnTo>
                  <a:close/>
                </a:path>
              </a:pathLst>
            </a:custGeom>
            <a:solidFill>
              <a:srgbClr val="5F5F5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51" name="Google Shape;251;p5"/>
            <p:cNvSpPr/>
            <p:nvPr/>
          </p:nvSpPr>
          <p:spPr>
            <a:xfrm>
              <a:off x="5633" y="4039"/>
              <a:ext cx="19" cy="21"/>
            </a:xfrm>
            <a:custGeom>
              <a:rect b="b" l="l" r="r" t="t"/>
              <a:pathLst>
                <a:path extrusionOk="0" h="32" w="30">
                  <a:moveTo>
                    <a:pt x="16" y="32"/>
                  </a:moveTo>
                  <a:lnTo>
                    <a:pt x="13" y="31"/>
                  </a:lnTo>
                  <a:lnTo>
                    <a:pt x="10" y="29"/>
                  </a:lnTo>
                  <a:lnTo>
                    <a:pt x="6" y="29"/>
                  </a:lnTo>
                  <a:lnTo>
                    <a:pt x="5" y="25"/>
                  </a:lnTo>
                  <a:lnTo>
                    <a:pt x="3" y="24"/>
                  </a:lnTo>
                  <a:lnTo>
                    <a:pt x="1" y="20"/>
                  </a:lnTo>
                  <a:lnTo>
                    <a:pt x="0" y="17"/>
                  </a:lnTo>
                  <a:lnTo>
                    <a:pt x="0" y="15"/>
                  </a:lnTo>
                  <a:lnTo>
                    <a:pt x="0" y="12"/>
                  </a:lnTo>
                  <a:lnTo>
                    <a:pt x="1" y="9"/>
                  </a:lnTo>
                  <a:lnTo>
                    <a:pt x="3" y="7"/>
                  </a:lnTo>
                  <a:lnTo>
                    <a:pt x="5" y="5"/>
                  </a:lnTo>
                  <a:lnTo>
                    <a:pt x="6" y="2"/>
                  </a:lnTo>
                  <a:lnTo>
                    <a:pt x="10" y="2"/>
                  </a:lnTo>
                  <a:lnTo>
                    <a:pt x="13" y="0"/>
                  </a:lnTo>
                  <a:lnTo>
                    <a:pt x="16" y="0"/>
                  </a:lnTo>
                  <a:lnTo>
                    <a:pt x="18" y="2"/>
                  </a:lnTo>
                  <a:lnTo>
                    <a:pt x="21" y="2"/>
                  </a:lnTo>
                  <a:lnTo>
                    <a:pt x="23" y="4"/>
                  </a:lnTo>
                  <a:lnTo>
                    <a:pt x="26" y="5"/>
                  </a:lnTo>
                  <a:lnTo>
                    <a:pt x="28" y="9"/>
                  </a:lnTo>
                  <a:lnTo>
                    <a:pt x="28" y="12"/>
                  </a:lnTo>
                  <a:lnTo>
                    <a:pt x="30" y="14"/>
                  </a:lnTo>
                  <a:lnTo>
                    <a:pt x="30" y="17"/>
                  </a:lnTo>
                  <a:lnTo>
                    <a:pt x="30" y="20"/>
                  </a:lnTo>
                  <a:lnTo>
                    <a:pt x="28" y="24"/>
                  </a:lnTo>
                  <a:lnTo>
                    <a:pt x="28" y="25"/>
                  </a:lnTo>
                  <a:lnTo>
                    <a:pt x="26" y="27"/>
                  </a:lnTo>
                  <a:lnTo>
                    <a:pt x="23" y="29"/>
                  </a:lnTo>
                  <a:lnTo>
                    <a:pt x="20" y="31"/>
                  </a:lnTo>
                  <a:lnTo>
                    <a:pt x="18" y="31"/>
                  </a:lnTo>
                  <a:lnTo>
                    <a:pt x="16" y="32"/>
                  </a:lnTo>
                </a:path>
              </a:pathLst>
            </a:custGeom>
            <a:solidFill>
              <a:srgbClr val="5F5F5F"/>
            </a:solidFill>
            <a:ln cap="flat" cmpd="sng" w="9525">
              <a:solidFill>
                <a:srgbClr val="5F5F5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52" name="Google Shape;252;p5"/>
            <p:cNvSpPr/>
            <p:nvPr/>
          </p:nvSpPr>
          <p:spPr>
            <a:xfrm>
              <a:off x="5643" y="4044"/>
              <a:ext cx="7" cy="11"/>
            </a:xfrm>
            <a:custGeom>
              <a:rect b="b" l="l" r="r" t="t"/>
              <a:pathLst>
                <a:path extrusionOk="0" h="18" w="11">
                  <a:moveTo>
                    <a:pt x="0" y="18"/>
                  </a:moveTo>
                  <a:lnTo>
                    <a:pt x="3" y="17"/>
                  </a:lnTo>
                  <a:lnTo>
                    <a:pt x="5" y="17"/>
                  </a:lnTo>
                  <a:lnTo>
                    <a:pt x="5" y="15"/>
                  </a:lnTo>
                  <a:lnTo>
                    <a:pt x="8" y="12"/>
                  </a:lnTo>
                  <a:lnTo>
                    <a:pt x="8" y="10"/>
                  </a:lnTo>
                  <a:lnTo>
                    <a:pt x="6" y="7"/>
                  </a:lnTo>
                  <a:lnTo>
                    <a:pt x="5" y="5"/>
                  </a:lnTo>
                  <a:lnTo>
                    <a:pt x="3" y="2"/>
                  </a:lnTo>
                  <a:lnTo>
                    <a:pt x="1" y="0"/>
                  </a:lnTo>
                  <a:lnTo>
                    <a:pt x="3" y="0"/>
                  </a:lnTo>
                  <a:lnTo>
                    <a:pt x="5" y="2"/>
                  </a:lnTo>
                  <a:lnTo>
                    <a:pt x="6" y="2"/>
                  </a:lnTo>
                  <a:lnTo>
                    <a:pt x="8" y="5"/>
                  </a:lnTo>
                  <a:lnTo>
                    <a:pt x="10" y="5"/>
                  </a:lnTo>
                  <a:lnTo>
                    <a:pt x="10" y="7"/>
                  </a:lnTo>
                  <a:lnTo>
                    <a:pt x="11" y="10"/>
                  </a:lnTo>
                  <a:lnTo>
                    <a:pt x="11" y="12"/>
                  </a:lnTo>
                  <a:lnTo>
                    <a:pt x="8" y="15"/>
                  </a:lnTo>
                  <a:lnTo>
                    <a:pt x="6" y="17"/>
                  </a:lnTo>
                  <a:lnTo>
                    <a:pt x="3" y="18"/>
                  </a:lnTo>
                  <a:lnTo>
                    <a:pt x="0" y="1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53" name="Google Shape;253;p5"/>
            <p:cNvSpPr/>
            <p:nvPr/>
          </p:nvSpPr>
          <p:spPr>
            <a:xfrm>
              <a:off x="5550" y="4145"/>
              <a:ext cx="80" cy="68"/>
            </a:xfrm>
            <a:custGeom>
              <a:rect b="b" l="l" r="r" t="t"/>
              <a:pathLst>
                <a:path extrusionOk="0" h="106" w="126">
                  <a:moveTo>
                    <a:pt x="26" y="98"/>
                  </a:moveTo>
                  <a:lnTo>
                    <a:pt x="29" y="99"/>
                  </a:lnTo>
                  <a:lnTo>
                    <a:pt x="29" y="101"/>
                  </a:lnTo>
                  <a:lnTo>
                    <a:pt x="34" y="104"/>
                  </a:lnTo>
                  <a:lnTo>
                    <a:pt x="37" y="104"/>
                  </a:lnTo>
                  <a:lnTo>
                    <a:pt x="41" y="106"/>
                  </a:lnTo>
                  <a:lnTo>
                    <a:pt x="46" y="104"/>
                  </a:lnTo>
                  <a:lnTo>
                    <a:pt x="49" y="104"/>
                  </a:lnTo>
                  <a:lnTo>
                    <a:pt x="53" y="103"/>
                  </a:lnTo>
                  <a:lnTo>
                    <a:pt x="56" y="99"/>
                  </a:lnTo>
                  <a:lnTo>
                    <a:pt x="58" y="99"/>
                  </a:lnTo>
                  <a:lnTo>
                    <a:pt x="58" y="99"/>
                  </a:lnTo>
                  <a:lnTo>
                    <a:pt x="63" y="101"/>
                  </a:lnTo>
                  <a:lnTo>
                    <a:pt x="64" y="101"/>
                  </a:lnTo>
                  <a:lnTo>
                    <a:pt x="66" y="101"/>
                  </a:lnTo>
                  <a:lnTo>
                    <a:pt x="69" y="99"/>
                  </a:lnTo>
                  <a:lnTo>
                    <a:pt x="74" y="98"/>
                  </a:lnTo>
                  <a:lnTo>
                    <a:pt x="81" y="93"/>
                  </a:lnTo>
                  <a:lnTo>
                    <a:pt x="86" y="89"/>
                  </a:lnTo>
                  <a:lnTo>
                    <a:pt x="88" y="84"/>
                  </a:lnTo>
                  <a:lnTo>
                    <a:pt x="93" y="81"/>
                  </a:lnTo>
                  <a:lnTo>
                    <a:pt x="95" y="81"/>
                  </a:lnTo>
                  <a:lnTo>
                    <a:pt x="96" y="81"/>
                  </a:lnTo>
                  <a:lnTo>
                    <a:pt x="101" y="83"/>
                  </a:lnTo>
                  <a:lnTo>
                    <a:pt x="106" y="84"/>
                  </a:lnTo>
                  <a:lnTo>
                    <a:pt x="110" y="83"/>
                  </a:lnTo>
                  <a:lnTo>
                    <a:pt x="111" y="81"/>
                  </a:lnTo>
                  <a:lnTo>
                    <a:pt x="115" y="79"/>
                  </a:lnTo>
                  <a:lnTo>
                    <a:pt x="115" y="78"/>
                  </a:lnTo>
                  <a:lnTo>
                    <a:pt x="115" y="76"/>
                  </a:lnTo>
                  <a:lnTo>
                    <a:pt x="115" y="76"/>
                  </a:lnTo>
                  <a:lnTo>
                    <a:pt x="115" y="73"/>
                  </a:lnTo>
                  <a:lnTo>
                    <a:pt x="116" y="71"/>
                  </a:lnTo>
                  <a:lnTo>
                    <a:pt x="118" y="69"/>
                  </a:lnTo>
                  <a:lnTo>
                    <a:pt x="121" y="66"/>
                  </a:lnTo>
                  <a:lnTo>
                    <a:pt x="123" y="64"/>
                  </a:lnTo>
                  <a:lnTo>
                    <a:pt x="125" y="62"/>
                  </a:lnTo>
                  <a:lnTo>
                    <a:pt x="125" y="61"/>
                  </a:lnTo>
                  <a:lnTo>
                    <a:pt x="126" y="57"/>
                  </a:lnTo>
                  <a:lnTo>
                    <a:pt x="126" y="54"/>
                  </a:lnTo>
                  <a:lnTo>
                    <a:pt x="125" y="49"/>
                  </a:lnTo>
                  <a:lnTo>
                    <a:pt x="121" y="41"/>
                  </a:lnTo>
                  <a:lnTo>
                    <a:pt x="121" y="37"/>
                  </a:lnTo>
                  <a:lnTo>
                    <a:pt x="120" y="34"/>
                  </a:lnTo>
                  <a:lnTo>
                    <a:pt x="120" y="24"/>
                  </a:lnTo>
                  <a:lnTo>
                    <a:pt x="120" y="14"/>
                  </a:lnTo>
                  <a:lnTo>
                    <a:pt x="120" y="0"/>
                  </a:lnTo>
                  <a:lnTo>
                    <a:pt x="118" y="5"/>
                  </a:lnTo>
                  <a:lnTo>
                    <a:pt x="115" y="15"/>
                  </a:lnTo>
                  <a:lnTo>
                    <a:pt x="115" y="22"/>
                  </a:lnTo>
                  <a:lnTo>
                    <a:pt x="113" y="31"/>
                  </a:lnTo>
                  <a:lnTo>
                    <a:pt x="113" y="39"/>
                  </a:lnTo>
                  <a:lnTo>
                    <a:pt x="113" y="49"/>
                  </a:lnTo>
                  <a:lnTo>
                    <a:pt x="113" y="52"/>
                  </a:lnTo>
                  <a:lnTo>
                    <a:pt x="113" y="56"/>
                  </a:lnTo>
                  <a:lnTo>
                    <a:pt x="111" y="57"/>
                  </a:lnTo>
                  <a:lnTo>
                    <a:pt x="110" y="61"/>
                  </a:lnTo>
                  <a:lnTo>
                    <a:pt x="106" y="64"/>
                  </a:lnTo>
                  <a:lnTo>
                    <a:pt x="101" y="69"/>
                  </a:lnTo>
                  <a:lnTo>
                    <a:pt x="101" y="69"/>
                  </a:lnTo>
                  <a:lnTo>
                    <a:pt x="101" y="69"/>
                  </a:lnTo>
                  <a:lnTo>
                    <a:pt x="98" y="71"/>
                  </a:lnTo>
                  <a:lnTo>
                    <a:pt x="96" y="69"/>
                  </a:lnTo>
                  <a:lnTo>
                    <a:pt x="95" y="69"/>
                  </a:lnTo>
                  <a:lnTo>
                    <a:pt x="89" y="69"/>
                  </a:lnTo>
                  <a:lnTo>
                    <a:pt x="88" y="69"/>
                  </a:lnTo>
                  <a:lnTo>
                    <a:pt x="86" y="71"/>
                  </a:lnTo>
                  <a:lnTo>
                    <a:pt x="81" y="79"/>
                  </a:lnTo>
                  <a:lnTo>
                    <a:pt x="76" y="83"/>
                  </a:lnTo>
                  <a:lnTo>
                    <a:pt x="73" y="84"/>
                  </a:lnTo>
                  <a:lnTo>
                    <a:pt x="71" y="84"/>
                  </a:lnTo>
                  <a:lnTo>
                    <a:pt x="69" y="84"/>
                  </a:lnTo>
                  <a:lnTo>
                    <a:pt x="66" y="84"/>
                  </a:lnTo>
                  <a:lnTo>
                    <a:pt x="58" y="84"/>
                  </a:lnTo>
                  <a:lnTo>
                    <a:pt x="54" y="86"/>
                  </a:lnTo>
                  <a:lnTo>
                    <a:pt x="53" y="86"/>
                  </a:lnTo>
                  <a:lnTo>
                    <a:pt x="49" y="88"/>
                  </a:lnTo>
                  <a:lnTo>
                    <a:pt x="46" y="91"/>
                  </a:lnTo>
                  <a:lnTo>
                    <a:pt x="42" y="93"/>
                  </a:lnTo>
                  <a:lnTo>
                    <a:pt x="41" y="93"/>
                  </a:lnTo>
                  <a:lnTo>
                    <a:pt x="37" y="93"/>
                  </a:lnTo>
                  <a:lnTo>
                    <a:pt x="32" y="93"/>
                  </a:lnTo>
                  <a:lnTo>
                    <a:pt x="31" y="93"/>
                  </a:lnTo>
                  <a:lnTo>
                    <a:pt x="27" y="91"/>
                  </a:lnTo>
                  <a:lnTo>
                    <a:pt x="21" y="91"/>
                  </a:lnTo>
                  <a:lnTo>
                    <a:pt x="17" y="89"/>
                  </a:lnTo>
                  <a:lnTo>
                    <a:pt x="12" y="91"/>
                  </a:lnTo>
                  <a:lnTo>
                    <a:pt x="7" y="91"/>
                  </a:lnTo>
                  <a:lnTo>
                    <a:pt x="0" y="93"/>
                  </a:lnTo>
                  <a:lnTo>
                    <a:pt x="11" y="93"/>
                  </a:lnTo>
                  <a:lnTo>
                    <a:pt x="16" y="94"/>
                  </a:lnTo>
                  <a:lnTo>
                    <a:pt x="26" y="9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54" name="Google Shape;254;p5"/>
            <p:cNvSpPr/>
            <p:nvPr/>
          </p:nvSpPr>
          <p:spPr>
            <a:xfrm>
              <a:off x="5656" y="4187"/>
              <a:ext cx="17" cy="17"/>
            </a:xfrm>
            <a:custGeom>
              <a:rect b="b" l="l" r="r" t="t"/>
              <a:pathLst>
                <a:path extrusionOk="0" h="27" w="27">
                  <a:moveTo>
                    <a:pt x="12" y="27"/>
                  </a:moveTo>
                  <a:lnTo>
                    <a:pt x="11" y="27"/>
                  </a:lnTo>
                  <a:lnTo>
                    <a:pt x="7" y="27"/>
                  </a:lnTo>
                  <a:lnTo>
                    <a:pt x="4" y="23"/>
                  </a:lnTo>
                  <a:lnTo>
                    <a:pt x="2" y="22"/>
                  </a:lnTo>
                  <a:lnTo>
                    <a:pt x="2" y="18"/>
                  </a:lnTo>
                  <a:lnTo>
                    <a:pt x="0" y="17"/>
                  </a:lnTo>
                  <a:lnTo>
                    <a:pt x="0" y="13"/>
                  </a:lnTo>
                  <a:lnTo>
                    <a:pt x="0" y="12"/>
                  </a:lnTo>
                  <a:lnTo>
                    <a:pt x="2" y="8"/>
                  </a:lnTo>
                  <a:lnTo>
                    <a:pt x="4" y="3"/>
                  </a:lnTo>
                  <a:lnTo>
                    <a:pt x="7" y="3"/>
                  </a:lnTo>
                  <a:lnTo>
                    <a:pt x="9" y="2"/>
                  </a:lnTo>
                  <a:lnTo>
                    <a:pt x="12" y="0"/>
                  </a:lnTo>
                  <a:lnTo>
                    <a:pt x="14" y="0"/>
                  </a:lnTo>
                  <a:lnTo>
                    <a:pt x="17" y="0"/>
                  </a:lnTo>
                  <a:lnTo>
                    <a:pt x="19" y="2"/>
                  </a:lnTo>
                  <a:lnTo>
                    <a:pt x="24" y="5"/>
                  </a:lnTo>
                  <a:lnTo>
                    <a:pt x="26" y="7"/>
                  </a:lnTo>
                  <a:lnTo>
                    <a:pt x="27" y="10"/>
                  </a:lnTo>
                  <a:lnTo>
                    <a:pt x="27" y="12"/>
                  </a:lnTo>
                  <a:lnTo>
                    <a:pt x="27" y="15"/>
                  </a:lnTo>
                  <a:lnTo>
                    <a:pt x="27" y="18"/>
                  </a:lnTo>
                  <a:lnTo>
                    <a:pt x="26" y="20"/>
                  </a:lnTo>
                  <a:lnTo>
                    <a:pt x="24" y="25"/>
                  </a:lnTo>
                  <a:lnTo>
                    <a:pt x="21" y="25"/>
                  </a:lnTo>
                  <a:lnTo>
                    <a:pt x="19" y="27"/>
                  </a:lnTo>
                  <a:lnTo>
                    <a:pt x="16" y="27"/>
                  </a:lnTo>
                  <a:lnTo>
                    <a:pt x="12" y="27"/>
                  </a:lnTo>
                  <a:close/>
                </a:path>
              </a:pathLst>
            </a:custGeom>
            <a:solidFill>
              <a:srgbClr val="5F5F5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
  <p:cSld name="2 Columns">
    <p:spTree>
      <p:nvGrpSpPr>
        <p:cNvPr id="255" name="Shape 255"/>
        <p:cNvGrpSpPr/>
        <p:nvPr/>
      </p:nvGrpSpPr>
      <p:grpSpPr>
        <a:xfrm>
          <a:off x="0" y="0"/>
          <a:ext cx="0" cy="0"/>
          <a:chOff x="0" y="0"/>
          <a:chExt cx="0" cy="0"/>
        </a:xfrm>
      </p:grpSpPr>
      <p:sp>
        <p:nvSpPr>
          <p:cNvPr id="256" name="Google Shape;256;p6"/>
          <p:cNvSpPr txBox="1"/>
          <p:nvPr>
            <p:ph type="title"/>
          </p:nvPr>
        </p:nvSpPr>
        <p:spPr>
          <a:xfrm>
            <a:off x="841004" y="44463"/>
            <a:ext cx="10513168" cy="757414"/>
          </a:xfrm>
          <a:prstGeom prst="rect">
            <a:avLst/>
          </a:prstGeom>
          <a:noFill/>
          <a:ln>
            <a:noFill/>
          </a:ln>
        </p:spPr>
        <p:txBody>
          <a:bodyPr anchorCtr="0" anchor="ctr" bIns="60950" lIns="121925" spcFirstLastPara="1" rIns="121925" wrap="square" tIns="60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7" name="Google Shape;257;p6"/>
          <p:cNvSpPr txBox="1"/>
          <p:nvPr>
            <p:ph idx="1" type="body"/>
          </p:nvPr>
        </p:nvSpPr>
        <p:spPr>
          <a:xfrm>
            <a:off x="154562" y="908261"/>
            <a:ext cx="5803294" cy="5474967"/>
          </a:xfrm>
          <a:prstGeom prst="rect">
            <a:avLst/>
          </a:prstGeom>
          <a:noFill/>
          <a:ln>
            <a:noFill/>
          </a:ln>
        </p:spPr>
        <p:txBody>
          <a:bodyPr anchorCtr="0" anchor="t" bIns="60950" lIns="121925" spcFirstLastPara="1" rIns="121925" wrap="square" tIns="60950">
            <a:noAutofit/>
          </a:bodyPr>
          <a:lstStyle>
            <a:lvl1pPr indent="-302895" lvl="0" marL="457200" algn="l">
              <a:spcBef>
                <a:spcPts val="360"/>
              </a:spcBef>
              <a:spcAft>
                <a:spcPts val="0"/>
              </a:spcAft>
              <a:buSzPts val="117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28600" lvl="3" marL="1828800" algn="l">
              <a:spcBef>
                <a:spcPts val="360"/>
              </a:spcBef>
              <a:spcAft>
                <a:spcPts val="0"/>
              </a:spcAft>
              <a:buSzPts val="1170"/>
              <a:buNone/>
              <a:defRPr/>
            </a:lvl4pPr>
            <a:lvl5pPr indent="-228600" lvl="4" marL="2286000" algn="l">
              <a:spcBef>
                <a:spcPts val="360"/>
              </a:spcBef>
              <a:spcAft>
                <a:spcPts val="0"/>
              </a:spcAft>
              <a:buSzPts val="1170"/>
              <a:buNone/>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258" name="Google Shape;258;p6"/>
          <p:cNvSpPr txBox="1"/>
          <p:nvPr>
            <p:ph idx="2" type="body"/>
          </p:nvPr>
        </p:nvSpPr>
        <p:spPr>
          <a:xfrm>
            <a:off x="6169599" y="908261"/>
            <a:ext cx="5805411" cy="5474967"/>
          </a:xfrm>
          <a:prstGeom prst="rect">
            <a:avLst/>
          </a:prstGeom>
          <a:noFill/>
          <a:ln>
            <a:noFill/>
          </a:ln>
        </p:spPr>
        <p:txBody>
          <a:bodyPr anchorCtr="0" anchor="t" bIns="60950" lIns="121925" spcFirstLastPara="1" rIns="121925" wrap="square" tIns="60950">
            <a:noAutofit/>
          </a:bodyPr>
          <a:lstStyle>
            <a:lvl1pPr indent="-302895" lvl="0" marL="457200" algn="l">
              <a:spcBef>
                <a:spcPts val="360"/>
              </a:spcBef>
              <a:spcAft>
                <a:spcPts val="0"/>
              </a:spcAft>
              <a:buSzPts val="117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28600" lvl="3" marL="1828800" algn="l">
              <a:spcBef>
                <a:spcPts val="360"/>
              </a:spcBef>
              <a:spcAft>
                <a:spcPts val="0"/>
              </a:spcAft>
              <a:buSzPts val="1170"/>
              <a:buNone/>
              <a:defRPr/>
            </a:lvl4pPr>
            <a:lvl5pPr indent="-228600" lvl="4" marL="2286000" algn="l">
              <a:spcBef>
                <a:spcPts val="360"/>
              </a:spcBef>
              <a:spcAft>
                <a:spcPts val="0"/>
              </a:spcAft>
              <a:buSzPts val="1170"/>
              <a:buNone/>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259" name="Google Shape;259;p6"/>
          <p:cNvSpPr txBox="1"/>
          <p:nvPr>
            <p:ph idx="11" type="ftr"/>
          </p:nvPr>
        </p:nvSpPr>
        <p:spPr>
          <a:xfrm>
            <a:off x="154560" y="6513443"/>
            <a:ext cx="4943439" cy="301695"/>
          </a:xfrm>
          <a:prstGeom prst="rect">
            <a:avLst/>
          </a:prstGeom>
          <a:noFill/>
          <a:ln>
            <a:noFill/>
          </a:ln>
        </p:spPr>
        <p:txBody>
          <a:bodyPr anchorCtr="0" anchor="ctr" bIns="60950" lIns="121925" spcFirstLastPara="1" rIns="121925" wrap="square" tIns="609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0" name="Google Shape;260;p6"/>
          <p:cNvSpPr txBox="1"/>
          <p:nvPr>
            <p:ph idx="12" type="sldNum"/>
          </p:nvPr>
        </p:nvSpPr>
        <p:spPr>
          <a:xfrm>
            <a:off x="5377736" y="6508672"/>
            <a:ext cx="1439708" cy="306458"/>
          </a:xfrm>
          <a:prstGeom prst="rect">
            <a:avLst/>
          </a:prstGeom>
          <a:noFill/>
          <a:ln>
            <a:noFill/>
          </a:ln>
        </p:spPr>
        <p:txBody>
          <a:bodyPr anchorCtr="0" anchor="ctr" bIns="60950" lIns="121925" spcFirstLastPara="1" rIns="121925" wrap="square" tIns="6095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blank">
  <p:cSld name="BLANK">
    <p:spTree>
      <p:nvGrpSpPr>
        <p:cNvPr id="261" name="Shape 26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279" name="Shape 279"/>
        <p:cNvGrpSpPr/>
        <p:nvPr/>
      </p:nvGrpSpPr>
      <p:grpSpPr>
        <a:xfrm>
          <a:off x="0" y="0"/>
          <a:ext cx="0" cy="0"/>
          <a:chOff x="0" y="0"/>
          <a:chExt cx="0" cy="0"/>
        </a:xfrm>
      </p:grpSpPr>
      <p:grpSp>
        <p:nvGrpSpPr>
          <p:cNvPr id="280" name="Google Shape;280;p9"/>
          <p:cNvGrpSpPr/>
          <p:nvPr/>
        </p:nvGrpSpPr>
        <p:grpSpPr>
          <a:xfrm>
            <a:off x="11665361" y="610763"/>
            <a:ext cx="239881" cy="5551456"/>
            <a:chOff x="5475" y="54"/>
            <a:chExt cx="162" cy="3804"/>
          </a:xfrm>
        </p:grpSpPr>
        <p:sp>
          <p:nvSpPr>
            <p:cNvPr id="281" name="Google Shape;281;p9"/>
            <p:cNvSpPr/>
            <p:nvPr/>
          </p:nvSpPr>
          <p:spPr>
            <a:xfrm>
              <a:off x="5633" y="530"/>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82" name="Google Shape;282;p9"/>
            <p:cNvSpPr/>
            <p:nvPr/>
          </p:nvSpPr>
          <p:spPr>
            <a:xfrm>
              <a:off x="5527" y="530"/>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83" name="Google Shape;283;p9"/>
            <p:cNvSpPr/>
            <p:nvPr/>
          </p:nvSpPr>
          <p:spPr>
            <a:xfrm>
              <a:off x="5633" y="582"/>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84" name="Google Shape;284;p9"/>
            <p:cNvSpPr/>
            <p:nvPr/>
          </p:nvSpPr>
          <p:spPr>
            <a:xfrm>
              <a:off x="5475" y="582"/>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85" name="Google Shape;285;p9"/>
            <p:cNvSpPr/>
            <p:nvPr/>
          </p:nvSpPr>
          <p:spPr>
            <a:xfrm>
              <a:off x="5633" y="635"/>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86" name="Google Shape;286;p9"/>
            <p:cNvSpPr/>
            <p:nvPr/>
          </p:nvSpPr>
          <p:spPr>
            <a:xfrm>
              <a:off x="5581" y="635"/>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87" name="Google Shape;287;p9"/>
            <p:cNvSpPr/>
            <p:nvPr/>
          </p:nvSpPr>
          <p:spPr>
            <a:xfrm>
              <a:off x="5633" y="688"/>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88" name="Google Shape;288;p9"/>
            <p:cNvSpPr/>
            <p:nvPr/>
          </p:nvSpPr>
          <p:spPr>
            <a:xfrm>
              <a:off x="5581" y="582"/>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89" name="Google Shape;289;p9"/>
            <p:cNvSpPr/>
            <p:nvPr/>
          </p:nvSpPr>
          <p:spPr>
            <a:xfrm>
              <a:off x="5527" y="688"/>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90" name="Google Shape;290;p9"/>
            <p:cNvSpPr/>
            <p:nvPr/>
          </p:nvSpPr>
          <p:spPr>
            <a:xfrm>
              <a:off x="5475" y="688"/>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91" name="Google Shape;291;p9"/>
            <p:cNvSpPr/>
            <p:nvPr/>
          </p:nvSpPr>
          <p:spPr>
            <a:xfrm>
              <a:off x="5633" y="741"/>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92" name="Google Shape;292;p9"/>
            <p:cNvSpPr/>
            <p:nvPr/>
          </p:nvSpPr>
          <p:spPr>
            <a:xfrm>
              <a:off x="5581" y="741"/>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93" name="Google Shape;293;p9"/>
            <p:cNvSpPr/>
            <p:nvPr/>
          </p:nvSpPr>
          <p:spPr>
            <a:xfrm>
              <a:off x="5527" y="793"/>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94" name="Google Shape;294;p9"/>
            <p:cNvSpPr/>
            <p:nvPr/>
          </p:nvSpPr>
          <p:spPr>
            <a:xfrm>
              <a:off x="5633" y="793"/>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95" name="Google Shape;295;p9"/>
            <p:cNvSpPr/>
            <p:nvPr/>
          </p:nvSpPr>
          <p:spPr>
            <a:xfrm>
              <a:off x="5633" y="847"/>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96" name="Google Shape;296;p9"/>
            <p:cNvSpPr/>
            <p:nvPr/>
          </p:nvSpPr>
          <p:spPr>
            <a:xfrm>
              <a:off x="5581" y="847"/>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97" name="Google Shape;297;p9"/>
            <p:cNvSpPr/>
            <p:nvPr/>
          </p:nvSpPr>
          <p:spPr>
            <a:xfrm>
              <a:off x="5475" y="847"/>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98" name="Google Shape;298;p9"/>
            <p:cNvSpPr/>
            <p:nvPr/>
          </p:nvSpPr>
          <p:spPr>
            <a:xfrm>
              <a:off x="5633" y="899"/>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99" name="Google Shape;299;p9"/>
            <p:cNvSpPr/>
            <p:nvPr/>
          </p:nvSpPr>
          <p:spPr>
            <a:xfrm>
              <a:off x="5581" y="899"/>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00" name="Google Shape;300;p9"/>
            <p:cNvSpPr/>
            <p:nvPr/>
          </p:nvSpPr>
          <p:spPr>
            <a:xfrm>
              <a:off x="5527" y="899"/>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01" name="Google Shape;301;p9"/>
            <p:cNvSpPr/>
            <p:nvPr/>
          </p:nvSpPr>
          <p:spPr>
            <a:xfrm>
              <a:off x="5633" y="953"/>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02" name="Google Shape;302;p9"/>
            <p:cNvSpPr/>
            <p:nvPr/>
          </p:nvSpPr>
          <p:spPr>
            <a:xfrm>
              <a:off x="5581" y="953"/>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03" name="Google Shape;303;p9"/>
            <p:cNvSpPr/>
            <p:nvPr/>
          </p:nvSpPr>
          <p:spPr>
            <a:xfrm>
              <a:off x="5475" y="953"/>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04" name="Google Shape;304;p9"/>
            <p:cNvSpPr/>
            <p:nvPr/>
          </p:nvSpPr>
          <p:spPr>
            <a:xfrm>
              <a:off x="5633" y="1005"/>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05" name="Google Shape;305;p9"/>
            <p:cNvSpPr/>
            <p:nvPr/>
          </p:nvSpPr>
          <p:spPr>
            <a:xfrm>
              <a:off x="5527" y="1005"/>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06" name="Google Shape;306;p9"/>
            <p:cNvSpPr/>
            <p:nvPr/>
          </p:nvSpPr>
          <p:spPr>
            <a:xfrm>
              <a:off x="5633" y="1057"/>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07" name="Google Shape;307;p9"/>
            <p:cNvSpPr/>
            <p:nvPr/>
          </p:nvSpPr>
          <p:spPr>
            <a:xfrm>
              <a:off x="5581" y="1057"/>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08" name="Google Shape;308;p9"/>
            <p:cNvSpPr/>
            <p:nvPr/>
          </p:nvSpPr>
          <p:spPr>
            <a:xfrm>
              <a:off x="5475" y="1057"/>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09" name="Google Shape;309;p9"/>
            <p:cNvSpPr/>
            <p:nvPr/>
          </p:nvSpPr>
          <p:spPr>
            <a:xfrm>
              <a:off x="5633" y="1111"/>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10" name="Google Shape;310;p9"/>
            <p:cNvSpPr/>
            <p:nvPr/>
          </p:nvSpPr>
          <p:spPr>
            <a:xfrm>
              <a:off x="5581" y="1111"/>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11" name="Google Shape;311;p9"/>
            <p:cNvSpPr/>
            <p:nvPr/>
          </p:nvSpPr>
          <p:spPr>
            <a:xfrm>
              <a:off x="5633" y="1163"/>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12" name="Google Shape;312;p9"/>
            <p:cNvSpPr/>
            <p:nvPr/>
          </p:nvSpPr>
          <p:spPr>
            <a:xfrm>
              <a:off x="5527" y="1163"/>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13" name="Google Shape;313;p9"/>
            <p:cNvSpPr/>
            <p:nvPr/>
          </p:nvSpPr>
          <p:spPr>
            <a:xfrm>
              <a:off x="5633" y="1217"/>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14" name="Google Shape;314;p9"/>
            <p:cNvSpPr/>
            <p:nvPr/>
          </p:nvSpPr>
          <p:spPr>
            <a:xfrm>
              <a:off x="5581" y="1217"/>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15" name="Google Shape;315;p9"/>
            <p:cNvSpPr/>
            <p:nvPr/>
          </p:nvSpPr>
          <p:spPr>
            <a:xfrm>
              <a:off x="5527" y="1217"/>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16" name="Google Shape;316;p9"/>
            <p:cNvSpPr/>
            <p:nvPr/>
          </p:nvSpPr>
          <p:spPr>
            <a:xfrm>
              <a:off x="5633" y="1269"/>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17" name="Google Shape;317;p9"/>
            <p:cNvSpPr/>
            <p:nvPr/>
          </p:nvSpPr>
          <p:spPr>
            <a:xfrm>
              <a:off x="5581" y="1269"/>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18" name="Google Shape;318;p9"/>
            <p:cNvSpPr/>
            <p:nvPr/>
          </p:nvSpPr>
          <p:spPr>
            <a:xfrm>
              <a:off x="5475" y="1269"/>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19" name="Google Shape;319;p9"/>
            <p:cNvSpPr/>
            <p:nvPr/>
          </p:nvSpPr>
          <p:spPr>
            <a:xfrm>
              <a:off x="5633" y="1323"/>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20" name="Google Shape;320;p9"/>
            <p:cNvSpPr/>
            <p:nvPr/>
          </p:nvSpPr>
          <p:spPr>
            <a:xfrm>
              <a:off x="5527" y="1323"/>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21" name="Google Shape;321;p9"/>
            <p:cNvSpPr/>
            <p:nvPr/>
          </p:nvSpPr>
          <p:spPr>
            <a:xfrm>
              <a:off x="5633" y="1375"/>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22" name="Google Shape;322;p9"/>
            <p:cNvSpPr/>
            <p:nvPr/>
          </p:nvSpPr>
          <p:spPr>
            <a:xfrm>
              <a:off x="5581" y="1375"/>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23" name="Google Shape;323;p9"/>
            <p:cNvSpPr/>
            <p:nvPr/>
          </p:nvSpPr>
          <p:spPr>
            <a:xfrm>
              <a:off x="5527" y="1375"/>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24" name="Google Shape;324;p9"/>
            <p:cNvSpPr/>
            <p:nvPr/>
          </p:nvSpPr>
          <p:spPr>
            <a:xfrm>
              <a:off x="5633" y="1427"/>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25" name="Google Shape;325;p9"/>
            <p:cNvSpPr/>
            <p:nvPr/>
          </p:nvSpPr>
          <p:spPr>
            <a:xfrm>
              <a:off x="5581" y="1427"/>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26" name="Google Shape;326;p9"/>
            <p:cNvSpPr/>
            <p:nvPr/>
          </p:nvSpPr>
          <p:spPr>
            <a:xfrm>
              <a:off x="5633" y="1481"/>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27" name="Google Shape;327;p9"/>
            <p:cNvSpPr/>
            <p:nvPr/>
          </p:nvSpPr>
          <p:spPr>
            <a:xfrm>
              <a:off x="5581" y="1481"/>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28" name="Google Shape;328;p9"/>
            <p:cNvSpPr/>
            <p:nvPr/>
          </p:nvSpPr>
          <p:spPr>
            <a:xfrm>
              <a:off x="5527" y="1481"/>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29" name="Google Shape;329;p9"/>
            <p:cNvSpPr/>
            <p:nvPr/>
          </p:nvSpPr>
          <p:spPr>
            <a:xfrm>
              <a:off x="5633" y="1533"/>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30" name="Google Shape;330;p9"/>
            <p:cNvSpPr/>
            <p:nvPr/>
          </p:nvSpPr>
          <p:spPr>
            <a:xfrm>
              <a:off x="5475" y="1533"/>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31" name="Google Shape;331;p9"/>
            <p:cNvSpPr/>
            <p:nvPr/>
          </p:nvSpPr>
          <p:spPr>
            <a:xfrm>
              <a:off x="5633" y="1586"/>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32" name="Google Shape;332;p9"/>
            <p:cNvSpPr/>
            <p:nvPr/>
          </p:nvSpPr>
          <p:spPr>
            <a:xfrm>
              <a:off x="5581" y="1586"/>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33" name="Google Shape;333;p9"/>
            <p:cNvSpPr/>
            <p:nvPr/>
          </p:nvSpPr>
          <p:spPr>
            <a:xfrm>
              <a:off x="5527" y="1586"/>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34" name="Google Shape;334;p9"/>
            <p:cNvSpPr/>
            <p:nvPr/>
          </p:nvSpPr>
          <p:spPr>
            <a:xfrm>
              <a:off x="5633" y="1639"/>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35" name="Google Shape;335;p9"/>
            <p:cNvSpPr/>
            <p:nvPr/>
          </p:nvSpPr>
          <p:spPr>
            <a:xfrm>
              <a:off x="5633" y="1692"/>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36" name="Google Shape;336;p9"/>
            <p:cNvSpPr/>
            <p:nvPr/>
          </p:nvSpPr>
          <p:spPr>
            <a:xfrm>
              <a:off x="5581" y="1692"/>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37" name="Google Shape;337;p9"/>
            <p:cNvSpPr/>
            <p:nvPr/>
          </p:nvSpPr>
          <p:spPr>
            <a:xfrm>
              <a:off x="5527" y="1692"/>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38" name="Google Shape;338;p9"/>
            <p:cNvSpPr/>
            <p:nvPr/>
          </p:nvSpPr>
          <p:spPr>
            <a:xfrm>
              <a:off x="5633" y="1744"/>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39" name="Google Shape;339;p9"/>
            <p:cNvSpPr/>
            <p:nvPr/>
          </p:nvSpPr>
          <p:spPr>
            <a:xfrm>
              <a:off x="5581" y="1744"/>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0" name="Google Shape;340;p9"/>
            <p:cNvSpPr/>
            <p:nvPr/>
          </p:nvSpPr>
          <p:spPr>
            <a:xfrm>
              <a:off x="5527" y="1744"/>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1" name="Google Shape;341;p9"/>
            <p:cNvSpPr/>
            <p:nvPr/>
          </p:nvSpPr>
          <p:spPr>
            <a:xfrm>
              <a:off x="5633" y="1798"/>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2" name="Google Shape;342;p9"/>
            <p:cNvSpPr/>
            <p:nvPr/>
          </p:nvSpPr>
          <p:spPr>
            <a:xfrm>
              <a:off x="5527" y="1850"/>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3" name="Google Shape;343;p9"/>
            <p:cNvSpPr/>
            <p:nvPr/>
          </p:nvSpPr>
          <p:spPr>
            <a:xfrm>
              <a:off x="5475" y="1798"/>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4" name="Google Shape;344;p9"/>
            <p:cNvSpPr/>
            <p:nvPr/>
          </p:nvSpPr>
          <p:spPr>
            <a:xfrm>
              <a:off x="5633" y="1850"/>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5" name="Google Shape;345;p9"/>
            <p:cNvSpPr/>
            <p:nvPr/>
          </p:nvSpPr>
          <p:spPr>
            <a:xfrm>
              <a:off x="5633" y="1902"/>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6" name="Google Shape;346;p9"/>
            <p:cNvSpPr/>
            <p:nvPr/>
          </p:nvSpPr>
          <p:spPr>
            <a:xfrm>
              <a:off x="5581" y="1902"/>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7" name="Google Shape;347;p9"/>
            <p:cNvSpPr/>
            <p:nvPr/>
          </p:nvSpPr>
          <p:spPr>
            <a:xfrm>
              <a:off x="5633" y="2432"/>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8" name="Google Shape;348;p9"/>
            <p:cNvSpPr/>
            <p:nvPr/>
          </p:nvSpPr>
          <p:spPr>
            <a:xfrm>
              <a:off x="5581" y="2432"/>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9" name="Google Shape;349;p9"/>
            <p:cNvSpPr/>
            <p:nvPr/>
          </p:nvSpPr>
          <p:spPr>
            <a:xfrm>
              <a:off x="5527" y="2432"/>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50" name="Google Shape;350;p9"/>
            <p:cNvSpPr/>
            <p:nvPr/>
          </p:nvSpPr>
          <p:spPr>
            <a:xfrm>
              <a:off x="5633" y="2484"/>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51" name="Google Shape;351;p9"/>
            <p:cNvSpPr/>
            <p:nvPr/>
          </p:nvSpPr>
          <p:spPr>
            <a:xfrm>
              <a:off x="5581" y="2484"/>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52" name="Google Shape;352;p9"/>
            <p:cNvSpPr/>
            <p:nvPr/>
          </p:nvSpPr>
          <p:spPr>
            <a:xfrm>
              <a:off x="5633" y="2538"/>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53" name="Google Shape;353;p9"/>
            <p:cNvSpPr/>
            <p:nvPr/>
          </p:nvSpPr>
          <p:spPr>
            <a:xfrm>
              <a:off x="5527" y="2538"/>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54" name="Google Shape;354;p9"/>
            <p:cNvSpPr/>
            <p:nvPr/>
          </p:nvSpPr>
          <p:spPr>
            <a:xfrm>
              <a:off x="5633" y="2590"/>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55" name="Google Shape;355;p9"/>
            <p:cNvSpPr/>
            <p:nvPr/>
          </p:nvSpPr>
          <p:spPr>
            <a:xfrm>
              <a:off x="5581" y="2590"/>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56" name="Google Shape;356;p9"/>
            <p:cNvSpPr/>
            <p:nvPr/>
          </p:nvSpPr>
          <p:spPr>
            <a:xfrm>
              <a:off x="5475" y="2590"/>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57" name="Google Shape;357;p9"/>
            <p:cNvSpPr/>
            <p:nvPr/>
          </p:nvSpPr>
          <p:spPr>
            <a:xfrm>
              <a:off x="5633" y="2643"/>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58" name="Google Shape;358;p9"/>
            <p:cNvSpPr/>
            <p:nvPr/>
          </p:nvSpPr>
          <p:spPr>
            <a:xfrm>
              <a:off x="5581" y="2643"/>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59" name="Google Shape;359;p9"/>
            <p:cNvSpPr/>
            <p:nvPr/>
          </p:nvSpPr>
          <p:spPr>
            <a:xfrm>
              <a:off x="5527" y="2643"/>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60" name="Google Shape;360;p9"/>
            <p:cNvSpPr/>
            <p:nvPr/>
          </p:nvSpPr>
          <p:spPr>
            <a:xfrm>
              <a:off x="5633" y="2695"/>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61" name="Google Shape;361;p9"/>
            <p:cNvSpPr/>
            <p:nvPr/>
          </p:nvSpPr>
          <p:spPr>
            <a:xfrm>
              <a:off x="5581" y="2695"/>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62" name="Google Shape;362;p9"/>
            <p:cNvSpPr/>
            <p:nvPr/>
          </p:nvSpPr>
          <p:spPr>
            <a:xfrm>
              <a:off x="5633" y="2748"/>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63" name="Google Shape;363;p9"/>
            <p:cNvSpPr/>
            <p:nvPr/>
          </p:nvSpPr>
          <p:spPr>
            <a:xfrm>
              <a:off x="5581" y="2748"/>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64" name="Google Shape;364;p9"/>
            <p:cNvSpPr/>
            <p:nvPr/>
          </p:nvSpPr>
          <p:spPr>
            <a:xfrm>
              <a:off x="5527" y="2748"/>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65" name="Google Shape;365;p9"/>
            <p:cNvSpPr/>
            <p:nvPr/>
          </p:nvSpPr>
          <p:spPr>
            <a:xfrm>
              <a:off x="5633" y="2801"/>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66" name="Google Shape;366;p9"/>
            <p:cNvSpPr/>
            <p:nvPr/>
          </p:nvSpPr>
          <p:spPr>
            <a:xfrm>
              <a:off x="5581" y="2801"/>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67" name="Google Shape;367;p9"/>
            <p:cNvSpPr/>
            <p:nvPr/>
          </p:nvSpPr>
          <p:spPr>
            <a:xfrm>
              <a:off x="5475" y="2801"/>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68" name="Google Shape;368;p9"/>
            <p:cNvSpPr/>
            <p:nvPr/>
          </p:nvSpPr>
          <p:spPr>
            <a:xfrm>
              <a:off x="5633" y="2853"/>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69" name="Google Shape;369;p9"/>
            <p:cNvSpPr/>
            <p:nvPr/>
          </p:nvSpPr>
          <p:spPr>
            <a:xfrm>
              <a:off x="5527" y="2853"/>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70" name="Google Shape;370;p9"/>
            <p:cNvSpPr/>
            <p:nvPr/>
          </p:nvSpPr>
          <p:spPr>
            <a:xfrm>
              <a:off x="5633" y="2907"/>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71" name="Google Shape;371;p9"/>
            <p:cNvSpPr/>
            <p:nvPr/>
          </p:nvSpPr>
          <p:spPr>
            <a:xfrm>
              <a:off x="5581" y="2907"/>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72" name="Google Shape;372;p9"/>
            <p:cNvSpPr/>
            <p:nvPr/>
          </p:nvSpPr>
          <p:spPr>
            <a:xfrm>
              <a:off x="5475" y="2907"/>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73" name="Google Shape;373;p9"/>
            <p:cNvSpPr/>
            <p:nvPr/>
          </p:nvSpPr>
          <p:spPr>
            <a:xfrm>
              <a:off x="5633" y="2959"/>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74" name="Google Shape;374;p9"/>
            <p:cNvSpPr/>
            <p:nvPr/>
          </p:nvSpPr>
          <p:spPr>
            <a:xfrm>
              <a:off x="5581" y="2959"/>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75" name="Google Shape;375;p9"/>
            <p:cNvSpPr/>
            <p:nvPr/>
          </p:nvSpPr>
          <p:spPr>
            <a:xfrm>
              <a:off x="5527" y="2959"/>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76" name="Google Shape;376;p9"/>
            <p:cNvSpPr/>
            <p:nvPr/>
          </p:nvSpPr>
          <p:spPr>
            <a:xfrm>
              <a:off x="5633" y="3013"/>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77" name="Google Shape;377;p9"/>
            <p:cNvSpPr/>
            <p:nvPr/>
          </p:nvSpPr>
          <p:spPr>
            <a:xfrm>
              <a:off x="5475" y="3013"/>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78" name="Google Shape;378;p9"/>
            <p:cNvSpPr/>
            <p:nvPr/>
          </p:nvSpPr>
          <p:spPr>
            <a:xfrm>
              <a:off x="5633" y="3065"/>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79" name="Google Shape;379;p9"/>
            <p:cNvSpPr/>
            <p:nvPr/>
          </p:nvSpPr>
          <p:spPr>
            <a:xfrm>
              <a:off x="5581" y="3065"/>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80" name="Google Shape;380;p9"/>
            <p:cNvSpPr/>
            <p:nvPr/>
          </p:nvSpPr>
          <p:spPr>
            <a:xfrm>
              <a:off x="5527" y="3065"/>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81" name="Google Shape;381;p9"/>
            <p:cNvSpPr/>
            <p:nvPr/>
          </p:nvSpPr>
          <p:spPr>
            <a:xfrm>
              <a:off x="5633" y="3117"/>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82" name="Google Shape;382;p9"/>
            <p:cNvSpPr/>
            <p:nvPr/>
          </p:nvSpPr>
          <p:spPr>
            <a:xfrm>
              <a:off x="5581" y="3117"/>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83" name="Google Shape;383;p9"/>
            <p:cNvSpPr/>
            <p:nvPr/>
          </p:nvSpPr>
          <p:spPr>
            <a:xfrm>
              <a:off x="5633" y="3171"/>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84" name="Google Shape;384;p9"/>
            <p:cNvSpPr/>
            <p:nvPr/>
          </p:nvSpPr>
          <p:spPr>
            <a:xfrm>
              <a:off x="5527" y="3171"/>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85" name="Google Shape;385;p9"/>
            <p:cNvSpPr/>
            <p:nvPr/>
          </p:nvSpPr>
          <p:spPr>
            <a:xfrm>
              <a:off x="5633" y="3223"/>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86" name="Google Shape;386;p9"/>
            <p:cNvSpPr/>
            <p:nvPr/>
          </p:nvSpPr>
          <p:spPr>
            <a:xfrm>
              <a:off x="5581" y="3223"/>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87" name="Google Shape;387;p9"/>
            <p:cNvSpPr/>
            <p:nvPr/>
          </p:nvSpPr>
          <p:spPr>
            <a:xfrm>
              <a:off x="5475" y="3223"/>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88" name="Google Shape;388;p9"/>
            <p:cNvSpPr/>
            <p:nvPr/>
          </p:nvSpPr>
          <p:spPr>
            <a:xfrm>
              <a:off x="5633" y="3277"/>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89" name="Google Shape;389;p9"/>
            <p:cNvSpPr/>
            <p:nvPr/>
          </p:nvSpPr>
          <p:spPr>
            <a:xfrm>
              <a:off x="5581" y="3277"/>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90" name="Google Shape;390;p9"/>
            <p:cNvSpPr/>
            <p:nvPr/>
          </p:nvSpPr>
          <p:spPr>
            <a:xfrm>
              <a:off x="5527" y="3277"/>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91" name="Google Shape;391;p9"/>
            <p:cNvSpPr/>
            <p:nvPr/>
          </p:nvSpPr>
          <p:spPr>
            <a:xfrm>
              <a:off x="5633" y="3329"/>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92" name="Google Shape;392;p9"/>
            <p:cNvSpPr/>
            <p:nvPr/>
          </p:nvSpPr>
          <p:spPr>
            <a:xfrm>
              <a:off x="5581" y="3329"/>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93" name="Google Shape;393;p9"/>
            <p:cNvSpPr/>
            <p:nvPr/>
          </p:nvSpPr>
          <p:spPr>
            <a:xfrm>
              <a:off x="5475" y="3329"/>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94" name="Google Shape;394;p9"/>
            <p:cNvSpPr/>
            <p:nvPr/>
          </p:nvSpPr>
          <p:spPr>
            <a:xfrm>
              <a:off x="5633" y="3383"/>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95" name="Google Shape;395;p9"/>
            <p:cNvSpPr/>
            <p:nvPr/>
          </p:nvSpPr>
          <p:spPr>
            <a:xfrm>
              <a:off x="5581" y="3383"/>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96" name="Google Shape;396;p9"/>
            <p:cNvSpPr/>
            <p:nvPr/>
          </p:nvSpPr>
          <p:spPr>
            <a:xfrm>
              <a:off x="5527" y="3383"/>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97" name="Google Shape;397;p9"/>
            <p:cNvSpPr/>
            <p:nvPr/>
          </p:nvSpPr>
          <p:spPr>
            <a:xfrm>
              <a:off x="5633" y="3435"/>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98" name="Google Shape;398;p9"/>
            <p:cNvSpPr/>
            <p:nvPr/>
          </p:nvSpPr>
          <p:spPr>
            <a:xfrm>
              <a:off x="5633" y="3489"/>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99" name="Google Shape;399;p9"/>
            <p:cNvSpPr/>
            <p:nvPr/>
          </p:nvSpPr>
          <p:spPr>
            <a:xfrm>
              <a:off x="5581" y="3489"/>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00" name="Google Shape;400;p9"/>
            <p:cNvSpPr/>
            <p:nvPr/>
          </p:nvSpPr>
          <p:spPr>
            <a:xfrm>
              <a:off x="5527" y="3489"/>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01" name="Google Shape;401;p9"/>
            <p:cNvSpPr/>
            <p:nvPr/>
          </p:nvSpPr>
          <p:spPr>
            <a:xfrm>
              <a:off x="5633" y="3541"/>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02" name="Google Shape;402;p9"/>
            <p:cNvSpPr/>
            <p:nvPr/>
          </p:nvSpPr>
          <p:spPr>
            <a:xfrm>
              <a:off x="5581" y="3541"/>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03" name="Google Shape;403;p9"/>
            <p:cNvSpPr/>
            <p:nvPr/>
          </p:nvSpPr>
          <p:spPr>
            <a:xfrm>
              <a:off x="5475" y="3541"/>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04" name="Google Shape;404;p9"/>
            <p:cNvSpPr/>
            <p:nvPr/>
          </p:nvSpPr>
          <p:spPr>
            <a:xfrm>
              <a:off x="5633" y="3593"/>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05" name="Google Shape;405;p9"/>
            <p:cNvSpPr/>
            <p:nvPr/>
          </p:nvSpPr>
          <p:spPr>
            <a:xfrm>
              <a:off x="5527" y="3593"/>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06" name="Google Shape;406;p9"/>
            <p:cNvSpPr/>
            <p:nvPr/>
          </p:nvSpPr>
          <p:spPr>
            <a:xfrm>
              <a:off x="5633" y="3647"/>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07" name="Google Shape;407;p9"/>
            <p:cNvSpPr/>
            <p:nvPr/>
          </p:nvSpPr>
          <p:spPr>
            <a:xfrm>
              <a:off x="5581" y="3647"/>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08" name="Google Shape;408;p9"/>
            <p:cNvSpPr/>
            <p:nvPr/>
          </p:nvSpPr>
          <p:spPr>
            <a:xfrm>
              <a:off x="5475" y="3699"/>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09" name="Google Shape;409;p9"/>
            <p:cNvSpPr/>
            <p:nvPr/>
          </p:nvSpPr>
          <p:spPr>
            <a:xfrm>
              <a:off x="5633" y="3699"/>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10" name="Google Shape;410;p9"/>
            <p:cNvSpPr/>
            <p:nvPr/>
          </p:nvSpPr>
          <p:spPr>
            <a:xfrm>
              <a:off x="5581" y="3699"/>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11" name="Google Shape;411;p9"/>
            <p:cNvSpPr/>
            <p:nvPr/>
          </p:nvSpPr>
          <p:spPr>
            <a:xfrm>
              <a:off x="5633" y="3752"/>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12" name="Google Shape;412;p9"/>
            <p:cNvSpPr/>
            <p:nvPr/>
          </p:nvSpPr>
          <p:spPr>
            <a:xfrm>
              <a:off x="5527" y="3752"/>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13" name="Google Shape;413;p9"/>
            <p:cNvSpPr/>
            <p:nvPr/>
          </p:nvSpPr>
          <p:spPr>
            <a:xfrm>
              <a:off x="5633" y="3804"/>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14" name="Google Shape;414;p9"/>
            <p:cNvSpPr/>
            <p:nvPr/>
          </p:nvSpPr>
          <p:spPr>
            <a:xfrm>
              <a:off x="5581" y="3804"/>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15" name="Google Shape;415;p9"/>
            <p:cNvSpPr/>
            <p:nvPr/>
          </p:nvSpPr>
          <p:spPr>
            <a:xfrm>
              <a:off x="5527" y="3804"/>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16" name="Google Shape;416;p9"/>
            <p:cNvSpPr/>
            <p:nvPr/>
          </p:nvSpPr>
          <p:spPr>
            <a:xfrm>
              <a:off x="5633" y="3858"/>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17" name="Google Shape;417;p9"/>
            <p:cNvSpPr/>
            <p:nvPr/>
          </p:nvSpPr>
          <p:spPr>
            <a:xfrm>
              <a:off x="5581" y="3858"/>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18" name="Google Shape;418;p9"/>
            <p:cNvSpPr/>
            <p:nvPr/>
          </p:nvSpPr>
          <p:spPr>
            <a:xfrm>
              <a:off x="5527" y="3858"/>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19" name="Google Shape;419;p9"/>
            <p:cNvSpPr/>
            <p:nvPr/>
          </p:nvSpPr>
          <p:spPr>
            <a:xfrm>
              <a:off x="5475" y="3858"/>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20" name="Google Shape;420;p9"/>
            <p:cNvSpPr/>
            <p:nvPr/>
          </p:nvSpPr>
          <p:spPr>
            <a:xfrm>
              <a:off x="5633" y="1956"/>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21" name="Google Shape;421;p9"/>
            <p:cNvSpPr/>
            <p:nvPr/>
          </p:nvSpPr>
          <p:spPr>
            <a:xfrm>
              <a:off x="5581" y="1956"/>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22" name="Google Shape;422;p9"/>
            <p:cNvSpPr/>
            <p:nvPr/>
          </p:nvSpPr>
          <p:spPr>
            <a:xfrm>
              <a:off x="5527" y="1956"/>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23" name="Google Shape;423;p9"/>
            <p:cNvSpPr/>
            <p:nvPr/>
          </p:nvSpPr>
          <p:spPr>
            <a:xfrm>
              <a:off x="5633" y="2008"/>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24" name="Google Shape;424;p9"/>
            <p:cNvSpPr/>
            <p:nvPr/>
          </p:nvSpPr>
          <p:spPr>
            <a:xfrm>
              <a:off x="5527" y="2114"/>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25" name="Google Shape;425;p9"/>
            <p:cNvSpPr/>
            <p:nvPr/>
          </p:nvSpPr>
          <p:spPr>
            <a:xfrm>
              <a:off x="5527" y="2008"/>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26" name="Google Shape;426;p9"/>
            <p:cNvSpPr/>
            <p:nvPr/>
          </p:nvSpPr>
          <p:spPr>
            <a:xfrm>
              <a:off x="5633" y="2062"/>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27" name="Google Shape;427;p9"/>
            <p:cNvSpPr/>
            <p:nvPr/>
          </p:nvSpPr>
          <p:spPr>
            <a:xfrm>
              <a:off x="5581" y="2062"/>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28" name="Google Shape;428;p9"/>
            <p:cNvSpPr/>
            <p:nvPr/>
          </p:nvSpPr>
          <p:spPr>
            <a:xfrm>
              <a:off x="5475" y="2062"/>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29" name="Google Shape;429;p9"/>
            <p:cNvSpPr/>
            <p:nvPr/>
          </p:nvSpPr>
          <p:spPr>
            <a:xfrm>
              <a:off x="5633" y="2114"/>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30" name="Google Shape;430;p9"/>
            <p:cNvSpPr/>
            <p:nvPr/>
          </p:nvSpPr>
          <p:spPr>
            <a:xfrm>
              <a:off x="5633" y="2168"/>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31" name="Google Shape;431;p9"/>
            <p:cNvSpPr/>
            <p:nvPr/>
          </p:nvSpPr>
          <p:spPr>
            <a:xfrm>
              <a:off x="5581" y="2168"/>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32" name="Google Shape;432;p9"/>
            <p:cNvSpPr/>
            <p:nvPr/>
          </p:nvSpPr>
          <p:spPr>
            <a:xfrm>
              <a:off x="5633" y="2220"/>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33" name="Google Shape;433;p9"/>
            <p:cNvSpPr/>
            <p:nvPr/>
          </p:nvSpPr>
          <p:spPr>
            <a:xfrm>
              <a:off x="5581" y="2220"/>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34" name="Google Shape;434;p9"/>
            <p:cNvSpPr/>
            <p:nvPr/>
          </p:nvSpPr>
          <p:spPr>
            <a:xfrm>
              <a:off x="5527" y="2220"/>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35" name="Google Shape;435;p9"/>
            <p:cNvSpPr/>
            <p:nvPr/>
          </p:nvSpPr>
          <p:spPr>
            <a:xfrm>
              <a:off x="5633" y="2272"/>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36" name="Google Shape;436;p9"/>
            <p:cNvSpPr/>
            <p:nvPr/>
          </p:nvSpPr>
          <p:spPr>
            <a:xfrm>
              <a:off x="5633" y="2326"/>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37" name="Google Shape;437;p9"/>
            <p:cNvSpPr/>
            <p:nvPr/>
          </p:nvSpPr>
          <p:spPr>
            <a:xfrm>
              <a:off x="5581" y="2272"/>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38" name="Google Shape;438;p9"/>
            <p:cNvSpPr/>
            <p:nvPr/>
          </p:nvSpPr>
          <p:spPr>
            <a:xfrm>
              <a:off x="5527" y="2326"/>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39" name="Google Shape;439;p9"/>
            <p:cNvSpPr/>
            <p:nvPr/>
          </p:nvSpPr>
          <p:spPr>
            <a:xfrm>
              <a:off x="5633" y="2378"/>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40" name="Google Shape;440;p9"/>
            <p:cNvSpPr/>
            <p:nvPr/>
          </p:nvSpPr>
          <p:spPr>
            <a:xfrm>
              <a:off x="5581" y="2378"/>
              <a:ext cx="0" cy="0"/>
            </a:xfrm>
            <a:prstGeom prst="rect">
              <a:avLst/>
            </a:prstGeom>
            <a:solidFill>
              <a:srgbClr val="C32D9B"/>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41" name="Google Shape;441;p9"/>
            <p:cNvSpPr/>
            <p:nvPr/>
          </p:nvSpPr>
          <p:spPr>
            <a:xfrm>
              <a:off x="5475" y="2378"/>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42" name="Google Shape;442;p9"/>
            <p:cNvSpPr/>
            <p:nvPr/>
          </p:nvSpPr>
          <p:spPr>
            <a:xfrm>
              <a:off x="5581" y="1798"/>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43" name="Google Shape;443;p9"/>
            <p:cNvSpPr/>
            <p:nvPr/>
          </p:nvSpPr>
          <p:spPr>
            <a:xfrm>
              <a:off x="5581" y="477"/>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44" name="Google Shape;444;p9"/>
            <p:cNvSpPr/>
            <p:nvPr/>
          </p:nvSpPr>
          <p:spPr>
            <a:xfrm>
              <a:off x="5633" y="477"/>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45" name="Google Shape;445;p9"/>
            <p:cNvSpPr/>
            <p:nvPr/>
          </p:nvSpPr>
          <p:spPr>
            <a:xfrm>
              <a:off x="5527" y="424"/>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46" name="Google Shape;446;p9"/>
            <p:cNvSpPr/>
            <p:nvPr/>
          </p:nvSpPr>
          <p:spPr>
            <a:xfrm>
              <a:off x="5581" y="424"/>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47" name="Google Shape;447;p9"/>
            <p:cNvSpPr/>
            <p:nvPr/>
          </p:nvSpPr>
          <p:spPr>
            <a:xfrm>
              <a:off x="5633" y="424"/>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48" name="Google Shape;448;p9"/>
            <p:cNvSpPr/>
            <p:nvPr/>
          </p:nvSpPr>
          <p:spPr>
            <a:xfrm>
              <a:off x="5633" y="372"/>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49" name="Google Shape;449;p9"/>
            <p:cNvSpPr/>
            <p:nvPr/>
          </p:nvSpPr>
          <p:spPr>
            <a:xfrm>
              <a:off x="5475" y="372"/>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50" name="Google Shape;450;p9"/>
            <p:cNvSpPr/>
            <p:nvPr/>
          </p:nvSpPr>
          <p:spPr>
            <a:xfrm>
              <a:off x="5527" y="318"/>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51" name="Google Shape;451;p9"/>
            <p:cNvSpPr/>
            <p:nvPr/>
          </p:nvSpPr>
          <p:spPr>
            <a:xfrm>
              <a:off x="5581" y="318"/>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52" name="Google Shape;452;p9"/>
            <p:cNvSpPr/>
            <p:nvPr/>
          </p:nvSpPr>
          <p:spPr>
            <a:xfrm>
              <a:off x="5633" y="318"/>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53" name="Google Shape;453;p9"/>
            <p:cNvSpPr/>
            <p:nvPr/>
          </p:nvSpPr>
          <p:spPr>
            <a:xfrm>
              <a:off x="5581" y="266"/>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54" name="Google Shape;454;p9"/>
            <p:cNvSpPr/>
            <p:nvPr/>
          </p:nvSpPr>
          <p:spPr>
            <a:xfrm>
              <a:off x="5633" y="266"/>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55" name="Google Shape;455;p9"/>
            <p:cNvSpPr/>
            <p:nvPr/>
          </p:nvSpPr>
          <p:spPr>
            <a:xfrm>
              <a:off x="5527" y="212"/>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56" name="Google Shape;456;p9"/>
            <p:cNvSpPr/>
            <p:nvPr/>
          </p:nvSpPr>
          <p:spPr>
            <a:xfrm>
              <a:off x="5581" y="212"/>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57" name="Google Shape;457;p9"/>
            <p:cNvSpPr/>
            <p:nvPr/>
          </p:nvSpPr>
          <p:spPr>
            <a:xfrm>
              <a:off x="5633" y="212"/>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58" name="Google Shape;458;p9"/>
            <p:cNvSpPr/>
            <p:nvPr/>
          </p:nvSpPr>
          <p:spPr>
            <a:xfrm>
              <a:off x="5476" y="214"/>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59" name="Google Shape;459;p9"/>
            <p:cNvSpPr/>
            <p:nvPr/>
          </p:nvSpPr>
          <p:spPr>
            <a:xfrm>
              <a:off x="5527" y="160"/>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60" name="Google Shape;460;p9"/>
            <p:cNvSpPr/>
            <p:nvPr/>
          </p:nvSpPr>
          <p:spPr>
            <a:xfrm>
              <a:off x="5581" y="160"/>
              <a:ext cx="0" cy="0"/>
            </a:xfrm>
            <a:prstGeom prst="rect">
              <a:avLst/>
            </a:prstGeom>
            <a:solidFill>
              <a:srgbClr val="2AA3D8"/>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61" name="Google Shape;461;p9"/>
            <p:cNvSpPr/>
            <p:nvPr/>
          </p:nvSpPr>
          <p:spPr>
            <a:xfrm>
              <a:off x="5633" y="160"/>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62" name="Google Shape;462;p9"/>
            <p:cNvSpPr/>
            <p:nvPr/>
          </p:nvSpPr>
          <p:spPr>
            <a:xfrm>
              <a:off x="5581" y="106"/>
              <a:ext cx="0" cy="0"/>
            </a:xfrm>
            <a:prstGeom prst="rect">
              <a:avLst/>
            </a:prstGeom>
            <a:solidFill>
              <a:srgbClr val="2AA3D8"/>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63" name="Google Shape;463;p9"/>
            <p:cNvSpPr/>
            <p:nvPr/>
          </p:nvSpPr>
          <p:spPr>
            <a:xfrm>
              <a:off x="5633" y="106"/>
              <a:ext cx="0" cy="0"/>
            </a:xfrm>
            <a:prstGeom prst="rect">
              <a:avLst/>
            </a:prstGeom>
            <a:solidFill>
              <a:srgbClr val="2AA3D8"/>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64" name="Google Shape;464;p9"/>
            <p:cNvSpPr/>
            <p:nvPr/>
          </p:nvSpPr>
          <p:spPr>
            <a:xfrm>
              <a:off x="5527" y="54"/>
              <a:ext cx="0" cy="0"/>
            </a:xfrm>
            <a:prstGeom prst="rect">
              <a:avLst/>
            </a:prstGeom>
            <a:solidFill>
              <a:srgbClr val="2AA3D8"/>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65" name="Google Shape;465;p9"/>
            <p:cNvSpPr/>
            <p:nvPr/>
          </p:nvSpPr>
          <p:spPr>
            <a:xfrm>
              <a:off x="5581" y="54"/>
              <a:ext cx="0" cy="0"/>
            </a:xfrm>
            <a:prstGeom prst="rect">
              <a:avLst/>
            </a:prstGeom>
            <a:solidFill>
              <a:srgbClr val="2AA3D8"/>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66" name="Google Shape;466;p9"/>
            <p:cNvSpPr/>
            <p:nvPr/>
          </p:nvSpPr>
          <p:spPr>
            <a:xfrm>
              <a:off x="5633" y="54"/>
              <a:ext cx="0" cy="0"/>
            </a:xfrm>
            <a:prstGeom prst="rect">
              <a:avLst/>
            </a:prstGeom>
            <a:solidFill>
              <a:srgbClr val="2AA3D8"/>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67" name="Google Shape;467;p9"/>
            <p:cNvSpPr/>
            <p:nvPr/>
          </p:nvSpPr>
          <p:spPr>
            <a:xfrm>
              <a:off x="5475" y="54"/>
              <a:ext cx="0" cy="0"/>
            </a:xfrm>
            <a:prstGeom prst="rect">
              <a:avLst/>
            </a:prstGeom>
            <a:solidFill>
              <a:srgbClr val="2AA3D8"/>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68" name="Google Shape;468;p9"/>
            <p:cNvSpPr/>
            <p:nvPr/>
          </p:nvSpPr>
          <p:spPr>
            <a:xfrm>
              <a:off x="5585" y="161"/>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69" name="Google Shape;469;p9"/>
            <p:cNvSpPr/>
            <p:nvPr/>
          </p:nvSpPr>
          <p:spPr>
            <a:xfrm>
              <a:off x="5585" y="107"/>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70" name="Google Shape;470;p9"/>
            <p:cNvSpPr/>
            <p:nvPr/>
          </p:nvSpPr>
          <p:spPr>
            <a:xfrm>
              <a:off x="5637" y="107"/>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71" name="Google Shape;471;p9"/>
            <p:cNvSpPr/>
            <p:nvPr/>
          </p:nvSpPr>
          <p:spPr>
            <a:xfrm>
              <a:off x="5531" y="55"/>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72" name="Google Shape;472;p9"/>
            <p:cNvSpPr/>
            <p:nvPr/>
          </p:nvSpPr>
          <p:spPr>
            <a:xfrm>
              <a:off x="5585" y="55"/>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73" name="Google Shape;473;p9"/>
            <p:cNvSpPr/>
            <p:nvPr/>
          </p:nvSpPr>
          <p:spPr>
            <a:xfrm>
              <a:off x="5637" y="55"/>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74" name="Google Shape;474;p9"/>
            <p:cNvSpPr/>
            <p:nvPr/>
          </p:nvSpPr>
          <p:spPr>
            <a:xfrm>
              <a:off x="5479" y="55"/>
              <a:ext cx="0" cy="0"/>
            </a:xfrm>
            <a:prstGeom prst="rect">
              <a:avLst/>
            </a:prstGeom>
            <a:solidFill>
              <a:srgbClr val="006599"/>
            </a:solidFill>
            <a:ln cap="flat" cmpd="sng" w="158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sp>
        <p:nvSpPr>
          <p:cNvPr id="475" name="Google Shape;475;p9"/>
          <p:cNvSpPr txBox="1"/>
          <p:nvPr>
            <p:ph type="ctrTitle"/>
          </p:nvPr>
        </p:nvSpPr>
        <p:spPr>
          <a:xfrm>
            <a:off x="239248" y="76226"/>
            <a:ext cx="11259000" cy="2555700"/>
          </a:xfrm>
          <a:prstGeom prst="rect">
            <a:avLst/>
          </a:prstGeom>
          <a:noFill/>
          <a:ln>
            <a:noFill/>
          </a:ln>
        </p:spPr>
        <p:txBody>
          <a:bodyPr anchorCtr="1" anchor="b" bIns="60950" lIns="121925" spcFirstLastPara="1" rIns="121925" wrap="square" tIns="60950">
            <a:noAutofit/>
          </a:bodyPr>
          <a:lstStyle>
            <a:lvl1pPr lvl="0" algn="ctr">
              <a:spcBef>
                <a:spcPts val="0"/>
              </a:spcBef>
              <a:spcAft>
                <a:spcPts val="0"/>
              </a:spcAft>
              <a:buSzPts val="1400"/>
              <a:buNone/>
              <a:defRPr b="1" sz="4000">
                <a:solidFill>
                  <a:srgbClr val="00659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6" name="Google Shape;476;p9"/>
          <p:cNvSpPr txBox="1"/>
          <p:nvPr>
            <p:ph idx="1" type="subTitle"/>
          </p:nvPr>
        </p:nvSpPr>
        <p:spPr>
          <a:xfrm>
            <a:off x="239248" y="3074354"/>
            <a:ext cx="11259000" cy="1440300"/>
          </a:xfrm>
          <a:prstGeom prst="rect">
            <a:avLst/>
          </a:prstGeom>
          <a:noFill/>
          <a:ln>
            <a:noFill/>
          </a:ln>
        </p:spPr>
        <p:txBody>
          <a:bodyPr anchorCtr="0" anchor="ctr" bIns="60950" lIns="121925" spcFirstLastPara="1" rIns="121925" wrap="square" tIns="60950">
            <a:noAutofit/>
          </a:bodyPr>
          <a:lstStyle>
            <a:lvl1pPr lvl="0" algn="ctr">
              <a:spcBef>
                <a:spcPts val="640"/>
              </a:spcBef>
              <a:spcAft>
                <a:spcPts val="0"/>
              </a:spcAft>
              <a:buSzPts val="2080"/>
              <a:buFont typeface="Arial"/>
              <a:buNone/>
              <a:defRPr sz="3200"/>
            </a:lvl1pPr>
            <a:lvl2pPr lvl="1" algn="l">
              <a:spcBef>
                <a:spcPts val="360"/>
              </a:spcBef>
              <a:spcAft>
                <a:spcPts val="0"/>
              </a:spcAft>
              <a:buSzPts val="990"/>
              <a:buChar char="•"/>
              <a:defRPr/>
            </a:lvl2pPr>
            <a:lvl3pPr lvl="2" algn="l">
              <a:spcBef>
                <a:spcPts val="360"/>
              </a:spcBef>
              <a:spcAft>
                <a:spcPts val="0"/>
              </a:spcAft>
              <a:buSzPts val="900"/>
              <a:buChar char="•"/>
              <a:defRPr/>
            </a:lvl3pPr>
            <a:lvl4pPr lvl="3" algn="l">
              <a:spcBef>
                <a:spcPts val="360"/>
              </a:spcBef>
              <a:spcAft>
                <a:spcPts val="0"/>
              </a:spcAft>
              <a:buSzPts val="1170"/>
              <a:buNone/>
              <a:defRPr/>
            </a:lvl4pPr>
            <a:lvl5pPr lvl="4" algn="l">
              <a:spcBef>
                <a:spcPts val="360"/>
              </a:spcBef>
              <a:spcAft>
                <a:spcPts val="0"/>
              </a:spcAft>
              <a:buSzPts val="1170"/>
              <a:buNone/>
              <a:defRPr/>
            </a:lvl5pPr>
            <a:lvl6pPr lvl="5" algn="l">
              <a:spcBef>
                <a:spcPts val="360"/>
              </a:spcBef>
              <a:spcAft>
                <a:spcPts val="0"/>
              </a:spcAft>
              <a:buSzPts val="1170"/>
              <a:buChar char="•"/>
              <a:defRPr/>
            </a:lvl6pPr>
            <a:lvl7pPr lvl="6" algn="l">
              <a:spcBef>
                <a:spcPts val="360"/>
              </a:spcBef>
              <a:spcAft>
                <a:spcPts val="0"/>
              </a:spcAft>
              <a:buSzPts val="1170"/>
              <a:buChar char="•"/>
              <a:defRPr/>
            </a:lvl7pPr>
            <a:lvl8pPr lvl="7" algn="l">
              <a:spcBef>
                <a:spcPts val="360"/>
              </a:spcBef>
              <a:spcAft>
                <a:spcPts val="0"/>
              </a:spcAft>
              <a:buSzPts val="1170"/>
              <a:buChar char="•"/>
              <a:defRPr/>
            </a:lvl8pPr>
            <a:lvl9pPr lvl="8" algn="l">
              <a:spcBef>
                <a:spcPts val="360"/>
              </a:spcBef>
              <a:spcAft>
                <a:spcPts val="0"/>
              </a:spcAft>
              <a:buSzPts val="1170"/>
              <a:buChar char="•"/>
              <a:defRPr/>
            </a:lvl9pPr>
          </a:lstStyle>
          <a:p/>
        </p:txBody>
      </p:sp>
      <p:grpSp>
        <p:nvGrpSpPr>
          <p:cNvPr id="477" name="Google Shape;477;p9"/>
          <p:cNvGrpSpPr/>
          <p:nvPr/>
        </p:nvGrpSpPr>
        <p:grpSpPr>
          <a:xfrm>
            <a:off x="11642203" y="6335668"/>
            <a:ext cx="362065" cy="406433"/>
            <a:chOff x="5494" y="4030"/>
            <a:chExt cx="179" cy="201"/>
          </a:xfrm>
        </p:grpSpPr>
        <p:sp>
          <p:nvSpPr>
            <p:cNvPr id="478" name="Google Shape;478;p9"/>
            <p:cNvSpPr/>
            <p:nvPr/>
          </p:nvSpPr>
          <p:spPr>
            <a:xfrm>
              <a:off x="5494" y="4030"/>
              <a:ext cx="160" cy="201"/>
            </a:xfrm>
            <a:custGeom>
              <a:rect b="b" l="l" r="r" t="t"/>
              <a:pathLst>
                <a:path extrusionOk="0" h="319" w="254">
                  <a:moveTo>
                    <a:pt x="128" y="318"/>
                  </a:moveTo>
                  <a:lnTo>
                    <a:pt x="125" y="319"/>
                  </a:lnTo>
                  <a:lnTo>
                    <a:pt x="121" y="319"/>
                  </a:lnTo>
                  <a:lnTo>
                    <a:pt x="120" y="319"/>
                  </a:lnTo>
                  <a:lnTo>
                    <a:pt x="118" y="318"/>
                  </a:lnTo>
                  <a:lnTo>
                    <a:pt x="116" y="318"/>
                  </a:lnTo>
                  <a:lnTo>
                    <a:pt x="116" y="314"/>
                  </a:lnTo>
                  <a:lnTo>
                    <a:pt x="113" y="311"/>
                  </a:lnTo>
                  <a:lnTo>
                    <a:pt x="113" y="306"/>
                  </a:lnTo>
                  <a:lnTo>
                    <a:pt x="111" y="304"/>
                  </a:lnTo>
                  <a:lnTo>
                    <a:pt x="110" y="303"/>
                  </a:lnTo>
                  <a:lnTo>
                    <a:pt x="108" y="299"/>
                  </a:lnTo>
                  <a:lnTo>
                    <a:pt x="106" y="299"/>
                  </a:lnTo>
                  <a:lnTo>
                    <a:pt x="103" y="298"/>
                  </a:lnTo>
                  <a:lnTo>
                    <a:pt x="100" y="298"/>
                  </a:lnTo>
                  <a:lnTo>
                    <a:pt x="96" y="298"/>
                  </a:lnTo>
                  <a:lnTo>
                    <a:pt x="94" y="298"/>
                  </a:lnTo>
                  <a:lnTo>
                    <a:pt x="93" y="298"/>
                  </a:lnTo>
                  <a:lnTo>
                    <a:pt x="91" y="299"/>
                  </a:lnTo>
                  <a:lnTo>
                    <a:pt x="89" y="301"/>
                  </a:lnTo>
                  <a:lnTo>
                    <a:pt x="88" y="304"/>
                  </a:lnTo>
                  <a:lnTo>
                    <a:pt x="84" y="308"/>
                  </a:lnTo>
                  <a:lnTo>
                    <a:pt x="84" y="309"/>
                  </a:lnTo>
                  <a:lnTo>
                    <a:pt x="83" y="309"/>
                  </a:lnTo>
                  <a:lnTo>
                    <a:pt x="79" y="311"/>
                  </a:lnTo>
                  <a:lnTo>
                    <a:pt x="76" y="311"/>
                  </a:lnTo>
                  <a:lnTo>
                    <a:pt x="73" y="311"/>
                  </a:lnTo>
                  <a:lnTo>
                    <a:pt x="71" y="309"/>
                  </a:lnTo>
                  <a:lnTo>
                    <a:pt x="68" y="308"/>
                  </a:lnTo>
                  <a:lnTo>
                    <a:pt x="66" y="306"/>
                  </a:lnTo>
                  <a:lnTo>
                    <a:pt x="64" y="304"/>
                  </a:lnTo>
                  <a:lnTo>
                    <a:pt x="64" y="301"/>
                  </a:lnTo>
                  <a:lnTo>
                    <a:pt x="64" y="299"/>
                  </a:lnTo>
                  <a:lnTo>
                    <a:pt x="66" y="294"/>
                  </a:lnTo>
                  <a:lnTo>
                    <a:pt x="69" y="284"/>
                  </a:lnTo>
                  <a:lnTo>
                    <a:pt x="69" y="282"/>
                  </a:lnTo>
                  <a:lnTo>
                    <a:pt x="69" y="279"/>
                  </a:lnTo>
                  <a:lnTo>
                    <a:pt x="68" y="279"/>
                  </a:lnTo>
                  <a:lnTo>
                    <a:pt x="68" y="277"/>
                  </a:lnTo>
                  <a:lnTo>
                    <a:pt x="61" y="276"/>
                  </a:lnTo>
                  <a:lnTo>
                    <a:pt x="56" y="276"/>
                  </a:lnTo>
                  <a:lnTo>
                    <a:pt x="51" y="276"/>
                  </a:lnTo>
                  <a:lnTo>
                    <a:pt x="47" y="277"/>
                  </a:lnTo>
                  <a:lnTo>
                    <a:pt x="42" y="279"/>
                  </a:lnTo>
                  <a:lnTo>
                    <a:pt x="39" y="282"/>
                  </a:lnTo>
                  <a:lnTo>
                    <a:pt x="31" y="287"/>
                  </a:lnTo>
                  <a:lnTo>
                    <a:pt x="22" y="293"/>
                  </a:lnTo>
                  <a:lnTo>
                    <a:pt x="19" y="294"/>
                  </a:lnTo>
                  <a:lnTo>
                    <a:pt x="16" y="296"/>
                  </a:lnTo>
                  <a:lnTo>
                    <a:pt x="12" y="296"/>
                  </a:lnTo>
                  <a:lnTo>
                    <a:pt x="9" y="294"/>
                  </a:lnTo>
                  <a:lnTo>
                    <a:pt x="5" y="293"/>
                  </a:lnTo>
                  <a:lnTo>
                    <a:pt x="4" y="291"/>
                  </a:lnTo>
                  <a:lnTo>
                    <a:pt x="2" y="287"/>
                  </a:lnTo>
                  <a:lnTo>
                    <a:pt x="0" y="284"/>
                  </a:lnTo>
                  <a:lnTo>
                    <a:pt x="0" y="282"/>
                  </a:lnTo>
                  <a:lnTo>
                    <a:pt x="0" y="279"/>
                  </a:lnTo>
                  <a:lnTo>
                    <a:pt x="2" y="276"/>
                  </a:lnTo>
                  <a:lnTo>
                    <a:pt x="4" y="274"/>
                  </a:lnTo>
                  <a:lnTo>
                    <a:pt x="5" y="271"/>
                  </a:lnTo>
                  <a:lnTo>
                    <a:pt x="10" y="269"/>
                  </a:lnTo>
                  <a:lnTo>
                    <a:pt x="19" y="264"/>
                  </a:lnTo>
                  <a:lnTo>
                    <a:pt x="27" y="261"/>
                  </a:lnTo>
                  <a:lnTo>
                    <a:pt x="31" y="259"/>
                  </a:lnTo>
                  <a:lnTo>
                    <a:pt x="32" y="256"/>
                  </a:lnTo>
                  <a:lnTo>
                    <a:pt x="36" y="256"/>
                  </a:lnTo>
                  <a:lnTo>
                    <a:pt x="39" y="251"/>
                  </a:lnTo>
                  <a:lnTo>
                    <a:pt x="39" y="249"/>
                  </a:lnTo>
                  <a:lnTo>
                    <a:pt x="41" y="247"/>
                  </a:lnTo>
                  <a:lnTo>
                    <a:pt x="42" y="242"/>
                  </a:lnTo>
                  <a:lnTo>
                    <a:pt x="42" y="235"/>
                  </a:lnTo>
                  <a:lnTo>
                    <a:pt x="42" y="234"/>
                  </a:lnTo>
                  <a:lnTo>
                    <a:pt x="42" y="232"/>
                  </a:lnTo>
                  <a:lnTo>
                    <a:pt x="39" y="227"/>
                  </a:lnTo>
                  <a:lnTo>
                    <a:pt x="39" y="224"/>
                  </a:lnTo>
                  <a:lnTo>
                    <a:pt x="36" y="222"/>
                  </a:lnTo>
                  <a:lnTo>
                    <a:pt x="32" y="220"/>
                  </a:lnTo>
                  <a:lnTo>
                    <a:pt x="31" y="219"/>
                  </a:lnTo>
                  <a:lnTo>
                    <a:pt x="24" y="217"/>
                  </a:lnTo>
                  <a:lnTo>
                    <a:pt x="17" y="215"/>
                  </a:lnTo>
                  <a:lnTo>
                    <a:pt x="12" y="214"/>
                  </a:lnTo>
                  <a:lnTo>
                    <a:pt x="10" y="212"/>
                  </a:lnTo>
                  <a:lnTo>
                    <a:pt x="9" y="210"/>
                  </a:lnTo>
                  <a:lnTo>
                    <a:pt x="7" y="208"/>
                  </a:lnTo>
                  <a:lnTo>
                    <a:pt x="7" y="205"/>
                  </a:lnTo>
                  <a:lnTo>
                    <a:pt x="7" y="200"/>
                  </a:lnTo>
                  <a:lnTo>
                    <a:pt x="7" y="198"/>
                  </a:lnTo>
                  <a:lnTo>
                    <a:pt x="9" y="195"/>
                  </a:lnTo>
                  <a:lnTo>
                    <a:pt x="10" y="193"/>
                  </a:lnTo>
                  <a:lnTo>
                    <a:pt x="14" y="193"/>
                  </a:lnTo>
                  <a:lnTo>
                    <a:pt x="17" y="193"/>
                  </a:lnTo>
                  <a:lnTo>
                    <a:pt x="22" y="193"/>
                  </a:lnTo>
                  <a:lnTo>
                    <a:pt x="31" y="192"/>
                  </a:lnTo>
                  <a:lnTo>
                    <a:pt x="32" y="190"/>
                  </a:lnTo>
                  <a:lnTo>
                    <a:pt x="36" y="190"/>
                  </a:lnTo>
                  <a:lnTo>
                    <a:pt x="39" y="187"/>
                  </a:lnTo>
                  <a:lnTo>
                    <a:pt x="42" y="185"/>
                  </a:lnTo>
                  <a:lnTo>
                    <a:pt x="46" y="182"/>
                  </a:lnTo>
                  <a:lnTo>
                    <a:pt x="47" y="175"/>
                  </a:lnTo>
                  <a:lnTo>
                    <a:pt x="49" y="172"/>
                  </a:lnTo>
                  <a:lnTo>
                    <a:pt x="49" y="170"/>
                  </a:lnTo>
                  <a:lnTo>
                    <a:pt x="49" y="168"/>
                  </a:lnTo>
                  <a:lnTo>
                    <a:pt x="46" y="160"/>
                  </a:lnTo>
                  <a:lnTo>
                    <a:pt x="44" y="156"/>
                  </a:lnTo>
                  <a:lnTo>
                    <a:pt x="44" y="151"/>
                  </a:lnTo>
                  <a:lnTo>
                    <a:pt x="46" y="150"/>
                  </a:lnTo>
                  <a:lnTo>
                    <a:pt x="46" y="148"/>
                  </a:lnTo>
                  <a:lnTo>
                    <a:pt x="47" y="145"/>
                  </a:lnTo>
                  <a:lnTo>
                    <a:pt x="49" y="143"/>
                  </a:lnTo>
                  <a:lnTo>
                    <a:pt x="54" y="140"/>
                  </a:lnTo>
                  <a:lnTo>
                    <a:pt x="54" y="138"/>
                  </a:lnTo>
                  <a:lnTo>
                    <a:pt x="56" y="136"/>
                  </a:lnTo>
                  <a:lnTo>
                    <a:pt x="59" y="136"/>
                  </a:lnTo>
                  <a:lnTo>
                    <a:pt x="63" y="136"/>
                  </a:lnTo>
                  <a:lnTo>
                    <a:pt x="68" y="136"/>
                  </a:lnTo>
                  <a:lnTo>
                    <a:pt x="71" y="136"/>
                  </a:lnTo>
                  <a:lnTo>
                    <a:pt x="74" y="133"/>
                  </a:lnTo>
                  <a:lnTo>
                    <a:pt x="79" y="131"/>
                  </a:lnTo>
                  <a:lnTo>
                    <a:pt x="81" y="128"/>
                  </a:lnTo>
                  <a:lnTo>
                    <a:pt x="83" y="124"/>
                  </a:lnTo>
                  <a:lnTo>
                    <a:pt x="84" y="121"/>
                  </a:lnTo>
                  <a:lnTo>
                    <a:pt x="84" y="119"/>
                  </a:lnTo>
                  <a:lnTo>
                    <a:pt x="83" y="116"/>
                  </a:lnTo>
                  <a:lnTo>
                    <a:pt x="81" y="114"/>
                  </a:lnTo>
                  <a:lnTo>
                    <a:pt x="76" y="109"/>
                  </a:lnTo>
                  <a:lnTo>
                    <a:pt x="73" y="104"/>
                  </a:lnTo>
                  <a:lnTo>
                    <a:pt x="71" y="101"/>
                  </a:lnTo>
                  <a:lnTo>
                    <a:pt x="71" y="98"/>
                  </a:lnTo>
                  <a:lnTo>
                    <a:pt x="71" y="96"/>
                  </a:lnTo>
                  <a:lnTo>
                    <a:pt x="71" y="93"/>
                  </a:lnTo>
                  <a:lnTo>
                    <a:pt x="73" y="89"/>
                  </a:lnTo>
                  <a:lnTo>
                    <a:pt x="76" y="86"/>
                  </a:lnTo>
                  <a:lnTo>
                    <a:pt x="79" y="86"/>
                  </a:lnTo>
                  <a:lnTo>
                    <a:pt x="83" y="84"/>
                  </a:lnTo>
                  <a:lnTo>
                    <a:pt x="86" y="84"/>
                  </a:lnTo>
                  <a:lnTo>
                    <a:pt x="88" y="86"/>
                  </a:lnTo>
                  <a:lnTo>
                    <a:pt x="91" y="86"/>
                  </a:lnTo>
                  <a:lnTo>
                    <a:pt x="93" y="89"/>
                  </a:lnTo>
                  <a:lnTo>
                    <a:pt x="100" y="93"/>
                  </a:lnTo>
                  <a:lnTo>
                    <a:pt x="105" y="98"/>
                  </a:lnTo>
                  <a:lnTo>
                    <a:pt x="108" y="99"/>
                  </a:lnTo>
                  <a:lnTo>
                    <a:pt x="111" y="101"/>
                  </a:lnTo>
                  <a:lnTo>
                    <a:pt x="115" y="101"/>
                  </a:lnTo>
                  <a:lnTo>
                    <a:pt x="118" y="99"/>
                  </a:lnTo>
                  <a:lnTo>
                    <a:pt x="121" y="98"/>
                  </a:lnTo>
                  <a:lnTo>
                    <a:pt x="126" y="94"/>
                  </a:lnTo>
                  <a:lnTo>
                    <a:pt x="128" y="93"/>
                  </a:lnTo>
                  <a:lnTo>
                    <a:pt x="130" y="91"/>
                  </a:lnTo>
                  <a:lnTo>
                    <a:pt x="131" y="86"/>
                  </a:lnTo>
                  <a:lnTo>
                    <a:pt x="131" y="82"/>
                  </a:lnTo>
                  <a:lnTo>
                    <a:pt x="133" y="79"/>
                  </a:lnTo>
                  <a:lnTo>
                    <a:pt x="133" y="72"/>
                  </a:lnTo>
                  <a:lnTo>
                    <a:pt x="131" y="66"/>
                  </a:lnTo>
                  <a:lnTo>
                    <a:pt x="130" y="57"/>
                  </a:lnTo>
                  <a:lnTo>
                    <a:pt x="128" y="51"/>
                  </a:lnTo>
                  <a:lnTo>
                    <a:pt x="126" y="47"/>
                  </a:lnTo>
                  <a:lnTo>
                    <a:pt x="125" y="40"/>
                  </a:lnTo>
                  <a:lnTo>
                    <a:pt x="121" y="35"/>
                  </a:lnTo>
                  <a:lnTo>
                    <a:pt x="121" y="32"/>
                  </a:lnTo>
                  <a:lnTo>
                    <a:pt x="120" y="27"/>
                  </a:lnTo>
                  <a:lnTo>
                    <a:pt x="120" y="24"/>
                  </a:lnTo>
                  <a:lnTo>
                    <a:pt x="120" y="19"/>
                  </a:lnTo>
                  <a:lnTo>
                    <a:pt x="120" y="15"/>
                  </a:lnTo>
                  <a:lnTo>
                    <a:pt x="121" y="14"/>
                  </a:lnTo>
                  <a:lnTo>
                    <a:pt x="121" y="10"/>
                  </a:lnTo>
                  <a:lnTo>
                    <a:pt x="123" y="9"/>
                  </a:lnTo>
                  <a:lnTo>
                    <a:pt x="125" y="5"/>
                  </a:lnTo>
                  <a:lnTo>
                    <a:pt x="126" y="3"/>
                  </a:lnTo>
                  <a:lnTo>
                    <a:pt x="130" y="2"/>
                  </a:lnTo>
                  <a:lnTo>
                    <a:pt x="133" y="0"/>
                  </a:lnTo>
                  <a:lnTo>
                    <a:pt x="136" y="0"/>
                  </a:lnTo>
                  <a:lnTo>
                    <a:pt x="142" y="0"/>
                  </a:lnTo>
                  <a:lnTo>
                    <a:pt x="145" y="0"/>
                  </a:lnTo>
                  <a:lnTo>
                    <a:pt x="147" y="2"/>
                  </a:lnTo>
                  <a:lnTo>
                    <a:pt x="150" y="3"/>
                  </a:lnTo>
                  <a:lnTo>
                    <a:pt x="153" y="5"/>
                  </a:lnTo>
                  <a:lnTo>
                    <a:pt x="155" y="9"/>
                  </a:lnTo>
                  <a:lnTo>
                    <a:pt x="157" y="12"/>
                  </a:lnTo>
                  <a:lnTo>
                    <a:pt x="158" y="15"/>
                  </a:lnTo>
                  <a:lnTo>
                    <a:pt x="158" y="19"/>
                  </a:lnTo>
                  <a:lnTo>
                    <a:pt x="158" y="24"/>
                  </a:lnTo>
                  <a:lnTo>
                    <a:pt x="158" y="29"/>
                  </a:lnTo>
                  <a:lnTo>
                    <a:pt x="157" y="34"/>
                  </a:lnTo>
                  <a:lnTo>
                    <a:pt x="155" y="39"/>
                  </a:lnTo>
                  <a:lnTo>
                    <a:pt x="153" y="44"/>
                  </a:lnTo>
                  <a:lnTo>
                    <a:pt x="150" y="51"/>
                  </a:lnTo>
                  <a:lnTo>
                    <a:pt x="148" y="52"/>
                  </a:lnTo>
                  <a:lnTo>
                    <a:pt x="147" y="59"/>
                  </a:lnTo>
                  <a:lnTo>
                    <a:pt x="147" y="64"/>
                  </a:lnTo>
                  <a:lnTo>
                    <a:pt x="145" y="71"/>
                  </a:lnTo>
                  <a:lnTo>
                    <a:pt x="145" y="84"/>
                  </a:lnTo>
                  <a:lnTo>
                    <a:pt x="145" y="94"/>
                  </a:lnTo>
                  <a:lnTo>
                    <a:pt x="145" y="98"/>
                  </a:lnTo>
                  <a:lnTo>
                    <a:pt x="147" y="99"/>
                  </a:lnTo>
                  <a:lnTo>
                    <a:pt x="148" y="103"/>
                  </a:lnTo>
                  <a:lnTo>
                    <a:pt x="150" y="106"/>
                  </a:lnTo>
                  <a:lnTo>
                    <a:pt x="153" y="108"/>
                  </a:lnTo>
                  <a:lnTo>
                    <a:pt x="155" y="109"/>
                  </a:lnTo>
                  <a:lnTo>
                    <a:pt x="158" y="109"/>
                  </a:lnTo>
                  <a:lnTo>
                    <a:pt x="165" y="113"/>
                  </a:lnTo>
                  <a:lnTo>
                    <a:pt x="172" y="113"/>
                  </a:lnTo>
                  <a:lnTo>
                    <a:pt x="175" y="113"/>
                  </a:lnTo>
                  <a:lnTo>
                    <a:pt x="180" y="111"/>
                  </a:lnTo>
                  <a:lnTo>
                    <a:pt x="182" y="111"/>
                  </a:lnTo>
                  <a:lnTo>
                    <a:pt x="184" y="109"/>
                  </a:lnTo>
                  <a:lnTo>
                    <a:pt x="184" y="109"/>
                  </a:lnTo>
                  <a:lnTo>
                    <a:pt x="187" y="108"/>
                  </a:lnTo>
                  <a:lnTo>
                    <a:pt x="187" y="104"/>
                  </a:lnTo>
                  <a:lnTo>
                    <a:pt x="189" y="103"/>
                  </a:lnTo>
                  <a:lnTo>
                    <a:pt x="189" y="99"/>
                  </a:lnTo>
                  <a:lnTo>
                    <a:pt x="190" y="89"/>
                  </a:lnTo>
                  <a:lnTo>
                    <a:pt x="195" y="79"/>
                  </a:lnTo>
                  <a:lnTo>
                    <a:pt x="199" y="74"/>
                  </a:lnTo>
                  <a:lnTo>
                    <a:pt x="200" y="71"/>
                  </a:lnTo>
                  <a:lnTo>
                    <a:pt x="204" y="67"/>
                  </a:lnTo>
                  <a:lnTo>
                    <a:pt x="205" y="66"/>
                  </a:lnTo>
                  <a:lnTo>
                    <a:pt x="207" y="64"/>
                  </a:lnTo>
                  <a:lnTo>
                    <a:pt x="212" y="62"/>
                  </a:lnTo>
                  <a:lnTo>
                    <a:pt x="215" y="62"/>
                  </a:lnTo>
                  <a:lnTo>
                    <a:pt x="217" y="62"/>
                  </a:lnTo>
                  <a:lnTo>
                    <a:pt x="219" y="64"/>
                  </a:lnTo>
                  <a:lnTo>
                    <a:pt x="221" y="66"/>
                  </a:lnTo>
                  <a:lnTo>
                    <a:pt x="222" y="67"/>
                  </a:lnTo>
                  <a:lnTo>
                    <a:pt x="224" y="71"/>
                  </a:lnTo>
                  <a:lnTo>
                    <a:pt x="224" y="76"/>
                  </a:lnTo>
                  <a:lnTo>
                    <a:pt x="224" y="81"/>
                  </a:lnTo>
                  <a:lnTo>
                    <a:pt x="222" y="82"/>
                  </a:lnTo>
                  <a:lnTo>
                    <a:pt x="221" y="86"/>
                  </a:lnTo>
                  <a:lnTo>
                    <a:pt x="219" y="94"/>
                  </a:lnTo>
                  <a:lnTo>
                    <a:pt x="212" y="101"/>
                  </a:lnTo>
                  <a:lnTo>
                    <a:pt x="204" y="108"/>
                  </a:lnTo>
                  <a:lnTo>
                    <a:pt x="202" y="109"/>
                  </a:lnTo>
                  <a:lnTo>
                    <a:pt x="202" y="113"/>
                  </a:lnTo>
                  <a:lnTo>
                    <a:pt x="199" y="119"/>
                  </a:lnTo>
                  <a:lnTo>
                    <a:pt x="199" y="124"/>
                  </a:lnTo>
                  <a:lnTo>
                    <a:pt x="199" y="128"/>
                  </a:lnTo>
                  <a:lnTo>
                    <a:pt x="200" y="131"/>
                  </a:lnTo>
                  <a:lnTo>
                    <a:pt x="202" y="133"/>
                  </a:lnTo>
                  <a:lnTo>
                    <a:pt x="204" y="135"/>
                  </a:lnTo>
                  <a:lnTo>
                    <a:pt x="205" y="136"/>
                  </a:lnTo>
                  <a:lnTo>
                    <a:pt x="210" y="140"/>
                  </a:lnTo>
                  <a:lnTo>
                    <a:pt x="212" y="140"/>
                  </a:lnTo>
                  <a:lnTo>
                    <a:pt x="215" y="141"/>
                  </a:lnTo>
                  <a:lnTo>
                    <a:pt x="219" y="140"/>
                  </a:lnTo>
                  <a:lnTo>
                    <a:pt x="221" y="140"/>
                  </a:lnTo>
                  <a:lnTo>
                    <a:pt x="224" y="136"/>
                  </a:lnTo>
                  <a:lnTo>
                    <a:pt x="227" y="131"/>
                  </a:lnTo>
                  <a:lnTo>
                    <a:pt x="231" y="130"/>
                  </a:lnTo>
                  <a:lnTo>
                    <a:pt x="232" y="128"/>
                  </a:lnTo>
                  <a:lnTo>
                    <a:pt x="236" y="124"/>
                  </a:lnTo>
                  <a:lnTo>
                    <a:pt x="239" y="124"/>
                  </a:lnTo>
                  <a:lnTo>
                    <a:pt x="242" y="123"/>
                  </a:lnTo>
                  <a:lnTo>
                    <a:pt x="244" y="123"/>
                  </a:lnTo>
                  <a:lnTo>
                    <a:pt x="247" y="124"/>
                  </a:lnTo>
                  <a:lnTo>
                    <a:pt x="247" y="124"/>
                  </a:lnTo>
                  <a:lnTo>
                    <a:pt x="249" y="124"/>
                  </a:lnTo>
                  <a:lnTo>
                    <a:pt x="251" y="128"/>
                  </a:lnTo>
                  <a:lnTo>
                    <a:pt x="252" y="131"/>
                  </a:lnTo>
                  <a:lnTo>
                    <a:pt x="254" y="133"/>
                  </a:lnTo>
                  <a:lnTo>
                    <a:pt x="254" y="136"/>
                  </a:lnTo>
                  <a:lnTo>
                    <a:pt x="254" y="138"/>
                  </a:lnTo>
                  <a:lnTo>
                    <a:pt x="254" y="140"/>
                  </a:lnTo>
                  <a:lnTo>
                    <a:pt x="252" y="143"/>
                  </a:lnTo>
                  <a:lnTo>
                    <a:pt x="251" y="145"/>
                  </a:lnTo>
                  <a:lnTo>
                    <a:pt x="247" y="148"/>
                  </a:lnTo>
                  <a:lnTo>
                    <a:pt x="242" y="153"/>
                  </a:lnTo>
                  <a:lnTo>
                    <a:pt x="239" y="156"/>
                  </a:lnTo>
                  <a:lnTo>
                    <a:pt x="234" y="160"/>
                  </a:lnTo>
                  <a:lnTo>
                    <a:pt x="231" y="163"/>
                  </a:lnTo>
                  <a:lnTo>
                    <a:pt x="231" y="165"/>
                  </a:lnTo>
                  <a:lnTo>
                    <a:pt x="229" y="166"/>
                  </a:lnTo>
                  <a:lnTo>
                    <a:pt x="229" y="175"/>
                  </a:lnTo>
                  <a:lnTo>
                    <a:pt x="227" y="187"/>
                  </a:lnTo>
                  <a:lnTo>
                    <a:pt x="229" y="200"/>
                  </a:lnTo>
                  <a:lnTo>
                    <a:pt x="231" y="212"/>
                  </a:lnTo>
                  <a:lnTo>
                    <a:pt x="232" y="224"/>
                  </a:lnTo>
                  <a:lnTo>
                    <a:pt x="232" y="229"/>
                  </a:lnTo>
                  <a:lnTo>
                    <a:pt x="236" y="232"/>
                  </a:lnTo>
                  <a:lnTo>
                    <a:pt x="237" y="235"/>
                  </a:lnTo>
                  <a:lnTo>
                    <a:pt x="239" y="237"/>
                  </a:lnTo>
                  <a:lnTo>
                    <a:pt x="242" y="239"/>
                  </a:lnTo>
                  <a:lnTo>
                    <a:pt x="246" y="240"/>
                  </a:lnTo>
                  <a:lnTo>
                    <a:pt x="247" y="244"/>
                  </a:lnTo>
                  <a:lnTo>
                    <a:pt x="249" y="247"/>
                  </a:lnTo>
                  <a:lnTo>
                    <a:pt x="249" y="249"/>
                  </a:lnTo>
                  <a:lnTo>
                    <a:pt x="249" y="252"/>
                  </a:lnTo>
                  <a:lnTo>
                    <a:pt x="249" y="256"/>
                  </a:lnTo>
                  <a:lnTo>
                    <a:pt x="247" y="259"/>
                  </a:lnTo>
                  <a:lnTo>
                    <a:pt x="244" y="261"/>
                  </a:lnTo>
                  <a:lnTo>
                    <a:pt x="244" y="262"/>
                  </a:lnTo>
                  <a:lnTo>
                    <a:pt x="241" y="262"/>
                  </a:lnTo>
                  <a:lnTo>
                    <a:pt x="239" y="264"/>
                  </a:lnTo>
                  <a:lnTo>
                    <a:pt x="236" y="262"/>
                  </a:lnTo>
                  <a:lnTo>
                    <a:pt x="232" y="262"/>
                  </a:lnTo>
                  <a:lnTo>
                    <a:pt x="231" y="262"/>
                  </a:lnTo>
                  <a:lnTo>
                    <a:pt x="227" y="264"/>
                  </a:lnTo>
                  <a:lnTo>
                    <a:pt x="224" y="267"/>
                  </a:lnTo>
                  <a:lnTo>
                    <a:pt x="222" y="271"/>
                  </a:lnTo>
                  <a:lnTo>
                    <a:pt x="221" y="272"/>
                  </a:lnTo>
                  <a:lnTo>
                    <a:pt x="222" y="276"/>
                  </a:lnTo>
                  <a:lnTo>
                    <a:pt x="224" y="281"/>
                  </a:lnTo>
                  <a:lnTo>
                    <a:pt x="227" y="286"/>
                  </a:lnTo>
                  <a:lnTo>
                    <a:pt x="231" y="289"/>
                  </a:lnTo>
                  <a:lnTo>
                    <a:pt x="232" y="293"/>
                  </a:lnTo>
                  <a:lnTo>
                    <a:pt x="232" y="298"/>
                  </a:lnTo>
                  <a:lnTo>
                    <a:pt x="231" y="298"/>
                  </a:lnTo>
                  <a:lnTo>
                    <a:pt x="231" y="299"/>
                  </a:lnTo>
                  <a:lnTo>
                    <a:pt x="227" y="303"/>
                  </a:lnTo>
                  <a:lnTo>
                    <a:pt x="224" y="303"/>
                  </a:lnTo>
                  <a:lnTo>
                    <a:pt x="222" y="304"/>
                  </a:lnTo>
                  <a:lnTo>
                    <a:pt x="219" y="303"/>
                  </a:lnTo>
                  <a:lnTo>
                    <a:pt x="217" y="303"/>
                  </a:lnTo>
                  <a:lnTo>
                    <a:pt x="215" y="299"/>
                  </a:lnTo>
                  <a:lnTo>
                    <a:pt x="210" y="294"/>
                  </a:lnTo>
                  <a:lnTo>
                    <a:pt x="205" y="289"/>
                  </a:lnTo>
                  <a:lnTo>
                    <a:pt x="204" y="287"/>
                  </a:lnTo>
                  <a:lnTo>
                    <a:pt x="200" y="286"/>
                  </a:lnTo>
                  <a:lnTo>
                    <a:pt x="199" y="284"/>
                  </a:lnTo>
                  <a:lnTo>
                    <a:pt x="195" y="284"/>
                  </a:lnTo>
                  <a:lnTo>
                    <a:pt x="192" y="284"/>
                  </a:lnTo>
                  <a:lnTo>
                    <a:pt x="187" y="286"/>
                  </a:lnTo>
                  <a:lnTo>
                    <a:pt x="185" y="286"/>
                  </a:lnTo>
                  <a:lnTo>
                    <a:pt x="184" y="287"/>
                  </a:lnTo>
                  <a:lnTo>
                    <a:pt x="182" y="291"/>
                  </a:lnTo>
                  <a:lnTo>
                    <a:pt x="178" y="294"/>
                  </a:lnTo>
                  <a:lnTo>
                    <a:pt x="178" y="298"/>
                  </a:lnTo>
                  <a:lnTo>
                    <a:pt x="175" y="301"/>
                  </a:lnTo>
                  <a:lnTo>
                    <a:pt x="173" y="303"/>
                  </a:lnTo>
                  <a:lnTo>
                    <a:pt x="172" y="304"/>
                  </a:lnTo>
                  <a:lnTo>
                    <a:pt x="170" y="306"/>
                  </a:lnTo>
                  <a:lnTo>
                    <a:pt x="163" y="306"/>
                  </a:lnTo>
                  <a:lnTo>
                    <a:pt x="158" y="304"/>
                  </a:lnTo>
                  <a:lnTo>
                    <a:pt x="153" y="304"/>
                  </a:lnTo>
                  <a:lnTo>
                    <a:pt x="150" y="306"/>
                  </a:lnTo>
                  <a:lnTo>
                    <a:pt x="147" y="306"/>
                  </a:lnTo>
                  <a:lnTo>
                    <a:pt x="143" y="308"/>
                  </a:lnTo>
                  <a:lnTo>
                    <a:pt x="142" y="311"/>
                  </a:lnTo>
                  <a:lnTo>
                    <a:pt x="138" y="313"/>
                  </a:lnTo>
                  <a:lnTo>
                    <a:pt x="136" y="316"/>
                  </a:lnTo>
                  <a:lnTo>
                    <a:pt x="133" y="318"/>
                  </a:lnTo>
                  <a:lnTo>
                    <a:pt x="131" y="318"/>
                  </a:lnTo>
                  <a:lnTo>
                    <a:pt x="128" y="318"/>
                  </a:lnTo>
                  <a:close/>
                </a:path>
              </a:pathLst>
            </a:custGeom>
            <a:solidFill>
              <a:srgbClr val="C32D9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79" name="Google Shape;479;p9"/>
            <p:cNvSpPr/>
            <p:nvPr/>
          </p:nvSpPr>
          <p:spPr>
            <a:xfrm>
              <a:off x="5494" y="4030"/>
              <a:ext cx="100" cy="201"/>
            </a:xfrm>
            <a:custGeom>
              <a:rect b="b" l="l" r="r" t="t"/>
              <a:pathLst>
                <a:path extrusionOk="0" h="319" w="158">
                  <a:moveTo>
                    <a:pt x="128" y="318"/>
                  </a:moveTo>
                  <a:lnTo>
                    <a:pt x="125" y="319"/>
                  </a:lnTo>
                  <a:lnTo>
                    <a:pt x="121" y="319"/>
                  </a:lnTo>
                  <a:lnTo>
                    <a:pt x="120" y="319"/>
                  </a:lnTo>
                  <a:lnTo>
                    <a:pt x="118" y="318"/>
                  </a:lnTo>
                  <a:lnTo>
                    <a:pt x="116" y="318"/>
                  </a:lnTo>
                  <a:lnTo>
                    <a:pt x="116" y="314"/>
                  </a:lnTo>
                  <a:lnTo>
                    <a:pt x="113" y="311"/>
                  </a:lnTo>
                  <a:lnTo>
                    <a:pt x="113" y="306"/>
                  </a:lnTo>
                  <a:lnTo>
                    <a:pt x="111" y="304"/>
                  </a:lnTo>
                  <a:lnTo>
                    <a:pt x="110" y="303"/>
                  </a:lnTo>
                  <a:lnTo>
                    <a:pt x="108" y="299"/>
                  </a:lnTo>
                  <a:lnTo>
                    <a:pt x="106" y="299"/>
                  </a:lnTo>
                  <a:lnTo>
                    <a:pt x="103" y="298"/>
                  </a:lnTo>
                  <a:lnTo>
                    <a:pt x="100" y="298"/>
                  </a:lnTo>
                  <a:lnTo>
                    <a:pt x="96" y="298"/>
                  </a:lnTo>
                  <a:lnTo>
                    <a:pt x="94" y="298"/>
                  </a:lnTo>
                  <a:lnTo>
                    <a:pt x="93" y="298"/>
                  </a:lnTo>
                  <a:lnTo>
                    <a:pt x="91" y="299"/>
                  </a:lnTo>
                  <a:lnTo>
                    <a:pt x="89" y="301"/>
                  </a:lnTo>
                  <a:lnTo>
                    <a:pt x="88" y="304"/>
                  </a:lnTo>
                  <a:lnTo>
                    <a:pt x="84" y="308"/>
                  </a:lnTo>
                  <a:lnTo>
                    <a:pt x="84" y="309"/>
                  </a:lnTo>
                  <a:lnTo>
                    <a:pt x="83" y="309"/>
                  </a:lnTo>
                  <a:lnTo>
                    <a:pt x="79" y="311"/>
                  </a:lnTo>
                  <a:lnTo>
                    <a:pt x="76" y="311"/>
                  </a:lnTo>
                  <a:lnTo>
                    <a:pt x="73" y="311"/>
                  </a:lnTo>
                  <a:lnTo>
                    <a:pt x="71" y="309"/>
                  </a:lnTo>
                  <a:lnTo>
                    <a:pt x="68" y="308"/>
                  </a:lnTo>
                  <a:lnTo>
                    <a:pt x="66" y="306"/>
                  </a:lnTo>
                  <a:lnTo>
                    <a:pt x="64" y="304"/>
                  </a:lnTo>
                  <a:lnTo>
                    <a:pt x="64" y="301"/>
                  </a:lnTo>
                  <a:lnTo>
                    <a:pt x="64" y="299"/>
                  </a:lnTo>
                  <a:lnTo>
                    <a:pt x="66" y="294"/>
                  </a:lnTo>
                  <a:lnTo>
                    <a:pt x="69" y="284"/>
                  </a:lnTo>
                  <a:lnTo>
                    <a:pt x="69" y="282"/>
                  </a:lnTo>
                  <a:lnTo>
                    <a:pt x="69" y="279"/>
                  </a:lnTo>
                  <a:lnTo>
                    <a:pt x="68" y="279"/>
                  </a:lnTo>
                  <a:lnTo>
                    <a:pt x="68" y="277"/>
                  </a:lnTo>
                  <a:lnTo>
                    <a:pt x="61" y="276"/>
                  </a:lnTo>
                  <a:lnTo>
                    <a:pt x="56" y="276"/>
                  </a:lnTo>
                  <a:lnTo>
                    <a:pt x="51" y="276"/>
                  </a:lnTo>
                  <a:lnTo>
                    <a:pt x="47" y="277"/>
                  </a:lnTo>
                  <a:lnTo>
                    <a:pt x="42" y="279"/>
                  </a:lnTo>
                  <a:lnTo>
                    <a:pt x="39" y="282"/>
                  </a:lnTo>
                  <a:lnTo>
                    <a:pt x="31" y="287"/>
                  </a:lnTo>
                  <a:lnTo>
                    <a:pt x="22" y="293"/>
                  </a:lnTo>
                  <a:lnTo>
                    <a:pt x="19" y="294"/>
                  </a:lnTo>
                  <a:lnTo>
                    <a:pt x="16" y="296"/>
                  </a:lnTo>
                  <a:lnTo>
                    <a:pt x="12" y="296"/>
                  </a:lnTo>
                  <a:lnTo>
                    <a:pt x="9" y="294"/>
                  </a:lnTo>
                  <a:lnTo>
                    <a:pt x="5" y="293"/>
                  </a:lnTo>
                  <a:lnTo>
                    <a:pt x="4" y="291"/>
                  </a:lnTo>
                  <a:lnTo>
                    <a:pt x="2" y="287"/>
                  </a:lnTo>
                  <a:lnTo>
                    <a:pt x="0" y="284"/>
                  </a:lnTo>
                  <a:lnTo>
                    <a:pt x="0" y="282"/>
                  </a:lnTo>
                  <a:lnTo>
                    <a:pt x="0" y="279"/>
                  </a:lnTo>
                  <a:lnTo>
                    <a:pt x="2" y="276"/>
                  </a:lnTo>
                  <a:lnTo>
                    <a:pt x="4" y="274"/>
                  </a:lnTo>
                  <a:lnTo>
                    <a:pt x="5" y="271"/>
                  </a:lnTo>
                  <a:lnTo>
                    <a:pt x="10" y="269"/>
                  </a:lnTo>
                  <a:lnTo>
                    <a:pt x="19" y="264"/>
                  </a:lnTo>
                  <a:lnTo>
                    <a:pt x="27" y="261"/>
                  </a:lnTo>
                  <a:lnTo>
                    <a:pt x="31" y="259"/>
                  </a:lnTo>
                  <a:lnTo>
                    <a:pt x="32" y="256"/>
                  </a:lnTo>
                  <a:lnTo>
                    <a:pt x="36" y="256"/>
                  </a:lnTo>
                  <a:lnTo>
                    <a:pt x="39" y="251"/>
                  </a:lnTo>
                  <a:lnTo>
                    <a:pt x="39" y="249"/>
                  </a:lnTo>
                  <a:lnTo>
                    <a:pt x="41" y="247"/>
                  </a:lnTo>
                  <a:lnTo>
                    <a:pt x="42" y="242"/>
                  </a:lnTo>
                  <a:lnTo>
                    <a:pt x="42" y="235"/>
                  </a:lnTo>
                  <a:lnTo>
                    <a:pt x="42" y="234"/>
                  </a:lnTo>
                  <a:lnTo>
                    <a:pt x="42" y="232"/>
                  </a:lnTo>
                  <a:lnTo>
                    <a:pt x="39" y="227"/>
                  </a:lnTo>
                  <a:lnTo>
                    <a:pt x="39" y="224"/>
                  </a:lnTo>
                  <a:lnTo>
                    <a:pt x="36" y="222"/>
                  </a:lnTo>
                  <a:lnTo>
                    <a:pt x="32" y="220"/>
                  </a:lnTo>
                  <a:lnTo>
                    <a:pt x="31" y="219"/>
                  </a:lnTo>
                  <a:lnTo>
                    <a:pt x="24" y="217"/>
                  </a:lnTo>
                  <a:lnTo>
                    <a:pt x="17" y="215"/>
                  </a:lnTo>
                  <a:lnTo>
                    <a:pt x="12" y="214"/>
                  </a:lnTo>
                  <a:lnTo>
                    <a:pt x="10" y="212"/>
                  </a:lnTo>
                  <a:lnTo>
                    <a:pt x="9" y="210"/>
                  </a:lnTo>
                  <a:lnTo>
                    <a:pt x="7" y="208"/>
                  </a:lnTo>
                  <a:lnTo>
                    <a:pt x="7" y="205"/>
                  </a:lnTo>
                  <a:lnTo>
                    <a:pt x="7" y="200"/>
                  </a:lnTo>
                  <a:lnTo>
                    <a:pt x="7" y="198"/>
                  </a:lnTo>
                  <a:lnTo>
                    <a:pt x="9" y="195"/>
                  </a:lnTo>
                  <a:lnTo>
                    <a:pt x="10" y="193"/>
                  </a:lnTo>
                  <a:lnTo>
                    <a:pt x="14" y="193"/>
                  </a:lnTo>
                  <a:lnTo>
                    <a:pt x="17" y="193"/>
                  </a:lnTo>
                  <a:lnTo>
                    <a:pt x="22" y="193"/>
                  </a:lnTo>
                  <a:lnTo>
                    <a:pt x="31" y="192"/>
                  </a:lnTo>
                  <a:lnTo>
                    <a:pt x="32" y="190"/>
                  </a:lnTo>
                  <a:lnTo>
                    <a:pt x="36" y="190"/>
                  </a:lnTo>
                  <a:lnTo>
                    <a:pt x="39" y="187"/>
                  </a:lnTo>
                  <a:lnTo>
                    <a:pt x="42" y="185"/>
                  </a:lnTo>
                  <a:lnTo>
                    <a:pt x="46" y="182"/>
                  </a:lnTo>
                  <a:lnTo>
                    <a:pt x="47" y="175"/>
                  </a:lnTo>
                  <a:lnTo>
                    <a:pt x="49" y="172"/>
                  </a:lnTo>
                  <a:lnTo>
                    <a:pt x="49" y="170"/>
                  </a:lnTo>
                  <a:lnTo>
                    <a:pt x="49" y="168"/>
                  </a:lnTo>
                  <a:lnTo>
                    <a:pt x="46" y="160"/>
                  </a:lnTo>
                  <a:lnTo>
                    <a:pt x="44" y="156"/>
                  </a:lnTo>
                  <a:lnTo>
                    <a:pt x="44" y="151"/>
                  </a:lnTo>
                  <a:lnTo>
                    <a:pt x="46" y="150"/>
                  </a:lnTo>
                  <a:lnTo>
                    <a:pt x="46" y="148"/>
                  </a:lnTo>
                  <a:lnTo>
                    <a:pt x="47" y="145"/>
                  </a:lnTo>
                  <a:lnTo>
                    <a:pt x="49" y="143"/>
                  </a:lnTo>
                  <a:lnTo>
                    <a:pt x="54" y="140"/>
                  </a:lnTo>
                  <a:lnTo>
                    <a:pt x="54" y="138"/>
                  </a:lnTo>
                  <a:lnTo>
                    <a:pt x="56" y="136"/>
                  </a:lnTo>
                  <a:lnTo>
                    <a:pt x="59" y="136"/>
                  </a:lnTo>
                  <a:lnTo>
                    <a:pt x="63" y="136"/>
                  </a:lnTo>
                  <a:lnTo>
                    <a:pt x="68" y="136"/>
                  </a:lnTo>
                  <a:lnTo>
                    <a:pt x="71" y="136"/>
                  </a:lnTo>
                  <a:lnTo>
                    <a:pt x="74" y="133"/>
                  </a:lnTo>
                  <a:lnTo>
                    <a:pt x="79" y="131"/>
                  </a:lnTo>
                  <a:lnTo>
                    <a:pt x="81" y="128"/>
                  </a:lnTo>
                  <a:lnTo>
                    <a:pt x="83" y="124"/>
                  </a:lnTo>
                  <a:lnTo>
                    <a:pt x="84" y="121"/>
                  </a:lnTo>
                  <a:lnTo>
                    <a:pt x="84" y="119"/>
                  </a:lnTo>
                  <a:lnTo>
                    <a:pt x="83" y="116"/>
                  </a:lnTo>
                  <a:lnTo>
                    <a:pt x="81" y="114"/>
                  </a:lnTo>
                  <a:lnTo>
                    <a:pt x="76" y="109"/>
                  </a:lnTo>
                  <a:lnTo>
                    <a:pt x="73" y="104"/>
                  </a:lnTo>
                  <a:lnTo>
                    <a:pt x="71" y="101"/>
                  </a:lnTo>
                  <a:lnTo>
                    <a:pt x="71" y="98"/>
                  </a:lnTo>
                  <a:lnTo>
                    <a:pt x="71" y="96"/>
                  </a:lnTo>
                  <a:lnTo>
                    <a:pt x="71" y="93"/>
                  </a:lnTo>
                  <a:lnTo>
                    <a:pt x="73" y="89"/>
                  </a:lnTo>
                  <a:lnTo>
                    <a:pt x="76" y="86"/>
                  </a:lnTo>
                  <a:lnTo>
                    <a:pt x="79" y="86"/>
                  </a:lnTo>
                  <a:lnTo>
                    <a:pt x="83" y="84"/>
                  </a:lnTo>
                  <a:lnTo>
                    <a:pt x="86" y="84"/>
                  </a:lnTo>
                  <a:lnTo>
                    <a:pt x="88" y="86"/>
                  </a:lnTo>
                  <a:lnTo>
                    <a:pt x="91" y="86"/>
                  </a:lnTo>
                  <a:lnTo>
                    <a:pt x="93" y="89"/>
                  </a:lnTo>
                  <a:lnTo>
                    <a:pt x="100" y="93"/>
                  </a:lnTo>
                  <a:lnTo>
                    <a:pt x="105" y="98"/>
                  </a:lnTo>
                  <a:lnTo>
                    <a:pt x="108" y="99"/>
                  </a:lnTo>
                  <a:lnTo>
                    <a:pt x="111" y="101"/>
                  </a:lnTo>
                  <a:lnTo>
                    <a:pt x="115" y="101"/>
                  </a:lnTo>
                  <a:lnTo>
                    <a:pt x="118" y="99"/>
                  </a:lnTo>
                  <a:lnTo>
                    <a:pt x="121" y="98"/>
                  </a:lnTo>
                  <a:lnTo>
                    <a:pt x="126" y="94"/>
                  </a:lnTo>
                  <a:lnTo>
                    <a:pt x="128" y="93"/>
                  </a:lnTo>
                  <a:lnTo>
                    <a:pt x="130" y="91"/>
                  </a:lnTo>
                  <a:lnTo>
                    <a:pt x="131" y="86"/>
                  </a:lnTo>
                  <a:lnTo>
                    <a:pt x="131" y="82"/>
                  </a:lnTo>
                  <a:lnTo>
                    <a:pt x="133" y="79"/>
                  </a:lnTo>
                  <a:lnTo>
                    <a:pt x="133" y="72"/>
                  </a:lnTo>
                  <a:lnTo>
                    <a:pt x="131" y="66"/>
                  </a:lnTo>
                  <a:lnTo>
                    <a:pt x="130" y="57"/>
                  </a:lnTo>
                  <a:lnTo>
                    <a:pt x="128" y="51"/>
                  </a:lnTo>
                  <a:lnTo>
                    <a:pt x="126" y="47"/>
                  </a:lnTo>
                  <a:lnTo>
                    <a:pt x="125" y="40"/>
                  </a:lnTo>
                  <a:lnTo>
                    <a:pt x="121" y="35"/>
                  </a:lnTo>
                  <a:lnTo>
                    <a:pt x="121" y="32"/>
                  </a:lnTo>
                  <a:lnTo>
                    <a:pt x="120" y="27"/>
                  </a:lnTo>
                  <a:lnTo>
                    <a:pt x="120" y="24"/>
                  </a:lnTo>
                  <a:lnTo>
                    <a:pt x="120" y="19"/>
                  </a:lnTo>
                  <a:lnTo>
                    <a:pt x="120" y="15"/>
                  </a:lnTo>
                  <a:lnTo>
                    <a:pt x="121" y="14"/>
                  </a:lnTo>
                  <a:lnTo>
                    <a:pt x="121" y="10"/>
                  </a:lnTo>
                  <a:lnTo>
                    <a:pt x="123" y="9"/>
                  </a:lnTo>
                  <a:lnTo>
                    <a:pt x="125" y="5"/>
                  </a:lnTo>
                  <a:lnTo>
                    <a:pt x="126" y="3"/>
                  </a:lnTo>
                  <a:lnTo>
                    <a:pt x="130" y="2"/>
                  </a:lnTo>
                  <a:lnTo>
                    <a:pt x="133" y="0"/>
                  </a:lnTo>
                  <a:lnTo>
                    <a:pt x="136" y="0"/>
                  </a:lnTo>
                  <a:lnTo>
                    <a:pt x="142" y="0"/>
                  </a:lnTo>
                  <a:lnTo>
                    <a:pt x="145" y="0"/>
                  </a:lnTo>
                  <a:lnTo>
                    <a:pt x="147" y="2"/>
                  </a:lnTo>
                  <a:lnTo>
                    <a:pt x="150" y="3"/>
                  </a:lnTo>
                  <a:lnTo>
                    <a:pt x="153" y="5"/>
                  </a:lnTo>
                  <a:lnTo>
                    <a:pt x="155" y="9"/>
                  </a:lnTo>
                  <a:lnTo>
                    <a:pt x="157" y="12"/>
                  </a:lnTo>
                  <a:lnTo>
                    <a:pt x="158" y="15"/>
                  </a:lnTo>
                  <a:lnTo>
                    <a:pt x="158" y="19"/>
                  </a:lnTo>
                  <a:lnTo>
                    <a:pt x="158" y="24"/>
                  </a:lnTo>
                  <a:lnTo>
                    <a:pt x="158" y="29"/>
                  </a:lnTo>
                  <a:lnTo>
                    <a:pt x="157" y="34"/>
                  </a:lnTo>
                  <a:lnTo>
                    <a:pt x="155" y="39"/>
                  </a:lnTo>
                  <a:lnTo>
                    <a:pt x="153" y="44"/>
                  </a:lnTo>
                  <a:lnTo>
                    <a:pt x="150" y="51"/>
                  </a:lnTo>
                  <a:lnTo>
                    <a:pt x="148" y="52"/>
                  </a:lnTo>
                  <a:lnTo>
                    <a:pt x="147" y="59"/>
                  </a:lnTo>
                  <a:lnTo>
                    <a:pt x="147" y="64"/>
                  </a:lnTo>
                  <a:lnTo>
                    <a:pt x="145" y="71"/>
                  </a:lnTo>
                  <a:lnTo>
                    <a:pt x="145" y="84"/>
                  </a:lnTo>
                  <a:lnTo>
                    <a:pt x="145" y="94"/>
                  </a:lnTo>
                  <a:lnTo>
                    <a:pt x="145" y="98"/>
                  </a:lnTo>
                  <a:lnTo>
                    <a:pt x="147" y="99"/>
                  </a:lnTo>
                  <a:lnTo>
                    <a:pt x="148" y="103"/>
                  </a:lnTo>
                  <a:lnTo>
                    <a:pt x="150" y="106"/>
                  </a:lnTo>
                  <a:lnTo>
                    <a:pt x="153" y="108"/>
                  </a:lnTo>
                </a:path>
              </a:pathLst>
            </a:custGeom>
            <a:noFill/>
            <a:ln cap="flat" cmpd="sng" w="9525">
              <a:solidFill>
                <a:srgbClr val="C32D9B"/>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80" name="Google Shape;480;p9"/>
            <p:cNvSpPr/>
            <p:nvPr/>
          </p:nvSpPr>
          <p:spPr>
            <a:xfrm>
              <a:off x="5575" y="4069"/>
              <a:ext cx="79" cy="162"/>
            </a:xfrm>
            <a:custGeom>
              <a:rect b="b" l="l" r="r" t="t"/>
              <a:pathLst>
                <a:path extrusionOk="0" h="256" w="126">
                  <a:moveTo>
                    <a:pt x="25" y="46"/>
                  </a:moveTo>
                  <a:lnTo>
                    <a:pt x="27" y="47"/>
                  </a:lnTo>
                  <a:lnTo>
                    <a:pt x="30" y="47"/>
                  </a:lnTo>
                  <a:lnTo>
                    <a:pt x="37" y="51"/>
                  </a:lnTo>
                  <a:lnTo>
                    <a:pt x="44" y="51"/>
                  </a:lnTo>
                  <a:lnTo>
                    <a:pt x="47" y="51"/>
                  </a:lnTo>
                  <a:lnTo>
                    <a:pt x="52" y="49"/>
                  </a:lnTo>
                  <a:lnTo>
                    <a:pt x="54" y="49"/>
                  </a:lnTo>
                  <a:lnTo>
                    <a:pt x="56" y="47"/>
                  </a:lnTo>
                  <a:lnTo>
                    <a:pt x="56" y="47"/>
                  </a:lnTo>
                  <a:lnTo>
                    <a:pt x="59" y="46"/>
                  </a:lnTo>
                  <a:lnTo>
                    <a:pt x="59" y="42"/>
                  </a:lnTo>
                  <a:lnTo>
                    <a:pt x="61" y="41"/>
                  </a:lnTo>
                  <a:lnTo>
                    <a:pt x="61" y="37"/>
                  </a:lnTo>
                  <a:lnTo>
                    <a:pt x="62" y="27"/>
                  </a:lnTo>
                  <a:lnTo>
                    <a:pt x="67" y="17"/>
                  </a:lnTo>
                  <a:lnTo>
                    <a:pt x="71" y="12"/>
                  </a:lnTo>
                  <a:lnTo>
                    <a:pt x="72" y="9"/>
                  </a:lnTo>
                  <a:lnTo>
                    <a:pt x="76" y="5"/>
                  </a:lnTo>
                  <a:lnTo>
                    <a:pt x="77" y="4"/>
                  </a:lnTo>
                  <a:lnTo>
                    <a:pt x="79" y="2"/>
                  </a:lnTo>
                  <a:lnTo>
                    <a:pt x="84" y="0"/>
                  </a:lnTo>
                  <a:lnTo>
                    <a:pt x="87" y="0"/>
                  </a:lnTo>
                  <a:lnTo>
                    <a:pt x="89" y="0"/>
                  </a:lnTo>
                  <a:lnTo>
                    <a:pt x="91" y="2"/>
                  </a:lnTo>
                  <a:lnTo>
                    <a:pt x="93" y="4"/>
                  </a:lnTo>
                  <a:lnTo>
                    <a:pt x="94" y="5"/>
                  </a:lnTo>
                  <a:lnTo>
                    <a:pt x="96" y="9"/>
                  </a:lnTo>
                  <a:lnTo>
                    <a:pt x="96" y="14"/>
                  </a:lnTo>
                  <a:lnTo>
                    <a:pt x="96" y="19"/>
                  </a:lnTo>
                  <a:lnTo>
                    <a:pt x="94" y="20"/>
                  </a:lnTo>
                  <a:lnTo>
                    <a:pt x="93" y="24"/>
                  </a:lnTo>
                  <a:lnTo>
                    <a:pt x="91" y="32"/>
                  </a:lnTo>
                  <a:lnTo>
                    <a:pt x="84" y="39"/>
                  </a:lnTo>
                  <a:lnTo>
                    <a:pt x="76" y="46"/>
                  </a:lnTo>
                  <a:lnTo>
                    <a:pt x="74" y="47"/>
                  </a:lnTo>
                  <a:lnTo>
                    <a:pt x="74" y="51"/>
                  </a:lnTo>
                  <a:lnTo>
                    <a:pt x="71" y="57"/>
                  </a:lnTo>
                  <a:lnTo>
                    <a:pt x="71" y="62"/>
                  </a:lnTo>
                  <a:lnTo>
                    <a:pt x="71" y="66"/>
                  </a:lnTo>
                  <a:lnTo>
                    <a:pt x="72" y="69"/>
                  </a:lnTo>
                  <a:lnTo>
                    <a:pt x="74" y="71"/>
                  </a:lnTo>
                  <a:lnTo>
                    <a:pt x="76" y="73"/>
                  </a:lnTo>
                  <a:lnTo>
                    <a:pt x="77" y="74"/>
                  </a:lnTo>
                  <a:lnTo>
                    <a:pt x="82" y="78"/>
                  </a:lnTo>
                  <a:lnTo>
                    <a:pt x="84" y="78"/>
                  </a:lnTo>
                  <a:lnTo>
                    <a:pt x="87" y="79"/>
                  </a:lnTo>
                  <a:lnTo>
                    <a:pt x="91" y="78"/>
                  </a:lnTo>
                  <a:lnTo>
                    <a:pt x="93" y="78"/>
                  </a:lnTo>
                  <a:lnTo>
                    <a:pt x="96" y="74"/>
                  </a:lnTo>
                  <a:lnTo>
                    <a:pt x="99" y="69"/>
                  </a:lnTo>
                  <a:lnTo>
                    <a:pt x="103" y="68"/>
                  </a:lnTo>
                  <a:lnTo>
                    <a:pt x="104" y="66"/>
                  </a:lnTo>
                  <a:lnTo>
                    <a:pt x="108" y="62"/>
                  </a:lnTo>
                  <a:lnTo>
                    <a:pt x="111" y="62"/>
                  </a:lnTo>
                  <a:lnTo>
                    <a:pt x="114" y="61"/>
                  </a:lnTo>
                  <a:lnTo>
                    <a:pt x="116" y="61"/>
                  </a:lnTo>
                  <a:lnTo>
                    <a:pt x="119" y="62"/>
                  </a:lnTo>
                  <a:lnTo>
                    <a:pt x="119" y="62"/>
                  </a:lnTo>
                  <a:lnTo>
                    <a:pt x="121" y="62"/>
                  </a:lnTo>
                  <a:lnTo>
                    <a:pt x="123" y="66"/>
                  </a:lnTo>
                  <a:lnTo>
                    <a:pt x="124" y="69"/>
                  </a:lnTo>
                  <a:lnTo>
                    <a:pt x="126" y="71"/>
                  </a:lnTo>
                  <a:lnTo>
                    <a:pt x="126" y="74"/>
                  </a:lnTo>
                  <a:lnTo>
                    <a:pt x="126" y="76"/>
                  </a:lnTo>
                  <a:lnTo>
                    <a:pt x="126" y="78"/>
                  </a:lnTo>
                  <a:lnTo>
                    <a:pt x="124" y="81"/>
                  </a:lnTo>
                  <a:lnTo>
                    <a:pt x="123" y="83"/>
                  </a:lnTo>
                  <a:lnTo>
                    <a:pt x="119" y="86"/>
                  </a:lnTo>
                  <a:lnTo>
                    <a:pt x="114" y="91"/>
                  </a:lnTo>
                  <a:lnTo>
                    <a:pt x="111" y="94"/>
                  </a:lnTo>
                  <a:lnTo>
                    <a:pt x="106" y="98"/>
                  </a:lnTo>
                  <a:lnTo>
                    <a:pt x="103" y="101"/>
                  </a:lnTo>
                  <a:lnTo>
                    <a:pt x="103" y="103"/>
                  </a:lnTo>
                  <a:lnTo>
                    <a:pt x="101" y="104"/>
                  </a:lnTo>
                  <a:lnTo>
                    <a:pt x="101" y="113"/>
                  </a:lnTo>
                  <a:lnTo>
                    <a:pt x="99" y="125"/>
                  </a:lnTo>
                  <a:lnTo>
                    <a:pt x="101" y="138"/>
                  </a:lnTo>
                  <a:lnTo>
                    <a:pt x="103" y="150"/>
                  </a:lnTo>
                  <a:lnTo>
                    <a:pt x="104" y="162"/>
                  </a:lnTo>
                  <a:lnTo>
                    <a:pt x="104" y="167"/>
                  </a:lnTo>
                  <a:lnTo>
                    <a:pt x="108" y="170"/>
                  </a:lnTo>
                  <a:lnTo>
                    <a:pt x="109" y="173"/>
                  </a:lnTo>
                  <a:lnTo>
                    <a:pt x="111" y="175"/>
                  </a:lnTo>
                  <a:lnTo>
                    <a:pt x="114" y="177"/>
                  </a:lnTo>
                  <a:lnTo>
                    <a:pt x="118" y="178"/>
                  </a:lnTo>
                  <a:lnTo>
                    <a:pt x="119" y="182"/>
                  </a:lnTo>
                  <a:lnTo>
                    <a:pt x="121" y="185"/>
                  </a:lnTo>
                  <a:lnTo>
                    <a:pt x="121" y="187"/>
                  </a:lnTo>
                  <a:lnTo>
                    <a:pt x="121" y="190"/>
                  </a:lnTo>
                  <a:lnTo>
                    <a:pt x="121" y="194"/>
                  </a:lnTo>
                  <a:lnTo>
                    <a:pt x="119" y="197"/>
                  </a:lnTo>
                  <a:lnTo>
                    <a:pt x="116" y="199"/>
                  </a:lnTo>
                  <a:lnTo>
                    <a:pt x="116" y="200"/>
                  </a:lnTo>
                  <a:lnTo>
                    <a:pt x="113" y="200"/>
                  </a:lnTo>
                  <a:lnTo>
                    <a:pt x="111" y="202"/>
                  </a:lnTo>
                  <a:lnTo>
                    <a:pt x="108" y="200"/>
                  </a:lnTo>
                  <a:lnTo>
                    <a:pt x="104" y="200"/>
                  </a:lnTo>
                  <a:lnTo>
                    <a:pt x="103" y="200"/>
                  </a:lnTo>
                  <a:lnTo>
                    <a:pt x="99" y="202"/>
                  </a:lnTo>
                  <a:lnTo>
                    <a:pt x="96" y="205"/>
                  </a:lnTo>
                  <a:lnTo>
                    <a:pt x="94" y="209"/>
                  </a:lnTo>
                  <a:lnTo>
                    <a:pt x="93" y="210"/>
                  </a:lnTo>
                  <a:lnTo>
                    <a:pt x="94" y="214"/>
                  </a:lnTo>
                  <a:lnTo>
                    <a:pt x="96" y="219"/>
                  </a:lnTo>
                  <a:lnTo>
                    <a:pt x="99" y="224"/>
                  </a:lnTo>
                  <a:lnTo>
                    <a:pt x="103" y="227"/>
                  </a:lnTo>
                  <a:lnTo>
                    <a:pt x="104" y="231"/>
                  </a:lnTo>
                  <a:lnTo>
                    <a:pt x="104" y="236"/>
                  </a:lnTo>
                  <a:lnTo>
                    <a:pt x="103" y="236"/>
                  </a:lnTo>
                  <a:lnTo>
                    <a:pt x="103" y="237"/>
                  </a:lnTo>
                  <a:lnTo>
                    <a:pt x="99" y="241"/>
                  </a:lnTo>
                  <a:lnTo>
                    <a:pt x="96" y="241"/>
                  </a:lnTo>
                  <a:lnTo>
                    <a:pt x="94" y="242"/>
                  </a:lnTo>
                  <a:lnTo>
                    <a:pt x="91" y="241"/>
                  </a:lnTo>
                  <a:lnTo>
                    <a:pt x="89" y="241"/>
                  </a:lnTo>
                  <a:lnTo>
                    <a:pt x="87" y="237"/>
                  </a:lnTo>
                  <a:lnTo>
                    <a:pt x="82" y="232"/>
                  </a:lnTo>
                  <a:lnTo>
                    <a:pt x="77" y="227"/>
                  </a:lnTo>
                  <a:lnTo>
                    <a:pt x="76" y="225"/>
                  </a:lnTo>
                  <a:lnTo>
                    <a:pt x="72" y="224"/>
                  </a:lnTo>
                  <a:lnTo>
                    <a:pt x="71" y="222"/>
                  </a:lnTo>
                  <a:lnTo>
                    <a:pt x="67" y="222"/>
                  </a:lnTo>
                  <a:lnTo>
                    <a:pt x="64" y="222"/>
                  </a:lnTo>
                  <a:lnTo>
                    <a:pt x="59" y="224"/>
                  </a:lnTo>
                  <a:lnTo>
                    <a:pt x="57" y="224"/>
                  </a:lnTo>
                  <a:lnTo>
                    <a:pt x="56" y="225"/>
                  </a:lnTo>
                  <a:lnTo>
                    <a:pt x="54" y="229"/>
                  </a:lnTo>
                  <a:lnTo>
                    <a:pt x="50" y="232"/>
                  </a:lnTo>
                  <a:lnTo>
                    <a:pt x="50" y="236"/>
                  </a:lnTo>
                  <a:lnTo>
                    <a:pt x="47" y="239"/>
                  </a:lnTo>
                  <a:lnTo>
                    <a:pt x="45" y="241"/>
                  </a:lnTo>
                  <a:lnTo>
                    <a:pt x="44" y="242"/>
                  </a:lnTo>
                  <a:lnTo>
                    <a:pt x="42" y="244"/>
                  </a:lnTo>
                  <a:lnTo>
                    <a:pt x="35" y="244"/>
                  </a:lnTo>
                  <a:lnTo>
                    <a:pt x="30" y="242"/>
                  </a:lnTo>
                  <a:lnTo>
                    <a:pt x="25" y="242"/>
                  </a:lnTo>
                  <a:lnTo>
                    <a:pt x="22" y="244"/>
                  </a:lnTo>
                  <a:lnTo>
                    <a:pt x="19" y="244"/>
                  </a:lnTo>
                  <a:lnTo>
                    <a:pt x="15" y="246"/>
                  </a:lnTo>
                  <a:lnTo>
                    <a:pt x="14" y="249"/>
                  </a:lnTo>
                  <a:lnTo>
                    <a:pt x="10" y="251"/>
                  </a:lnTo>
                  <a:lnTo>
                    <a:pt x="8" y="254"/>
                  </a:lnTo>
                  <a:lnTo>
                    <a:pt x="5" y="256"/>
                  </a:lnTo>
                  <a:lnTo>
                    <a:pt x="3" y="256"/>
                  </a:lnTo>
                  <a:lnTo>
                    <a:pt x="0" y="256"/>
                  </a:lnTo>
                </a:path>
              </a:pathLst>
            </a:custGeom>
            <a:noFill/>
            <a:ln cap="flat" cmpd="sng" w="9525">
              <a:solidFill>
                <a:srgbClr val="C32D9B"/>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81" name="Google Shape;481;p9"/>
            <p:cNvSpPr/>
            <p:nvPr/>
          </p:nvSpPr>
          <p:spPr>
            <a:xfrm>
              <a:off x="5633" y="4039"/>
              <a:ext cx="19" cy="21"/>
            </a:xfrm>
            <a:custGeom>
              <a:rect b="b" l="l" r="r" t="t"/>
              <a:pathLst>
                <a:path extrusionOk="0" h="32" w="30">
                  <a:moveTo>
                    <a:pt x="16" y="32"/>
                  </a:moveTo>
                  <a:lnTo>
                    <a:pt x="13" y="31"/>
                  </a:lnTo>
                  <a:lnTo>
                    <a:pt x="10" y="29"/>
                  </a:lnTo>
                  <a:lnTo>
                    <a:pt x="6" y="29"/>
                  </a:lnTo>
                  <a:lnTo>
                    <a:pt x="5" y="25"/>
                  </a:lnTo>
                  <a:lnTo>
                    <a:pt x="3" y="24"/>
                  </a:lnTo>
                  <a:lnTo>
                    <a:pt x="1" y="20"/>
                  </a:lnTo>
                  <a:lnTo>
                    <a:pt x="0" y="17"/>
                  </a:lnTo>
                  <a:lnTo>
                    <a:pt x="0" y="15"/>
                  </a:lnTo>
                  <a:lnTo>
                    <a:pt x="0" y="12"/>
                  </a:lnTo>
                  <a:lnTo>
                    <a:pt x="1" y="9"/>
                  </a:lnTo>
                  <a:lnTo>
                    <a:pt x="3" y="7"/>
                  </a:lnTo>
                  <a:lnTo>
                    <a:pt x="5" y="5"/>
                  </a:lnTo>
                  <a:lnTo>
                    <a:pt x="6" y="2"/>
                  </a:lnTo>
                  <a:lnTo>
                    <a:pt x="10" y="2"/>
                  </a:lnTo>
                  <a:lnTo>
                    <a:pt x="13" y="0"/>
                  </a:lnTo>
                  <a:lnTo>
                    <a:pt x="16" y="0"/>
                  </a:lnTo>
                  <a:lnTo>
                    <a:pt x="18" y="2"/>
                  </a:lnTo>
                  <a:lnTo>
                    <a:pt x="21" y="2"/>
                  </a:lnTo>
                  <a:lnTo>
                    <a:pt x="23" y="4"/>
                  </a:lnTo>
                  <a:lnTo>
                    <a:pt x="26" y="5"/>
                  </a:lnTo>
                  <a:lnTo>
                    <a:pt x="28" y="9"/>
                  </a:lnTo>
                  <a:lnTo>
                    <a:pt x="28" y="12"/>
                  </a:lnTo>
                  <a:lnTo>
                    <a:pt x="30" y="14"/>
                  </a:lnTo>
                  <a:lnTo>
                    <a:pt x="30" y="17"/>
                  </a:lnTo>
                  <a:lnTo>
                    <a:pt x="30" y="20"/>
                  </a:lnTo>
                  <a:lnTo>
                    <a:pt x="28" y="24"/>
                  </a:lnTo>
                  <a:lnTo>
                    <a:pt x="28" y="25"/>
                  </a:lnTo>
                  <a:lnTo>
                    <a:pt x="26" y="27"/>
                  </a:lnTo>
                  <a:lnTo>
                    <a:pt x="23" y="29"/>
                  </a:lnTo>
                  <a:lnTo>
                    <a:pt x="20" y="31"/>
                  </a:lnTo>
                  <a:lnTo>
                    <a:pt x="18" y="31"/>
                  </a:lnTo>
                  <a:lnTo>
                    <a:pt x="16" y="32"/>
                  </a:lnTo>
                  <a:close/>
                </a:path>
              </a:pathLst>
            </a:custGeom>
            <a:solidFill>
              <a:srgbClr val="C32D9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82" name="Google Shape;482;p9"/>
            <p:cNvSpPr/>
            <p:nvPr/>
          </p:nvSpPr>
          <p:spPr>
            <a:xfrm>
              <a:off x="5633" y="4039"/>
              <a:ext cx="19" cy="21"/>
            </a:xfrm>
            <a:custGeom>
              <a:rect b="b" l="l" r="r" t="t"/>
              <a:pathLst>
                <a:path extrusionOk="0" h="32" w="30">
                  <a:moveTo>
                    <a:pt x="16" y="32"/>
                  </a:moveTo>
                  <a:lnTo>
                    <a:pt x="13" y="31"/>
                  </a:lnTo>
                  <a:lnTo>
                    <a:pt x="10" y="29"/>
                  </a:lnTo>
                  <a:lnTo>
                    <a:pt x="6" y="29"/>
                  </a:lnTo>
                  <a:lnTo>
                    <a:pt x="5" y="25"/>
                  </a:lnTo>
                  <a:lnTo>
                    <a:pt x="3" y="24"/>
                  </a:lnTo>
                  <a:lnTo>
                    <a:pt x="1" y="20"/>
                  </a:lnTo>
                  <a:lnTo>
                    <a:pt x="0" y="17"/>
                  </a:lnTo>
                  <a:lnTo>
                    <a:pt x="0" y="15"/>
                  </a:lnTo>
                  <a:lnTo>
                    <a:pt x="0" y="12"/>
                  </a:lnTo>
                  <a:lnTo>
                    <a:pt x="1" y="9"/>
                  </a:lnTo>
                  <a:lnTo>
                    <a:pt x="3" y="7"/>
                  </a:lnTo>
                  <a:lnTo>
                    <a:pt x="5" y="5"/>
                  </a:lnTo>
                  <a:lnTo>
                    <a:pt x="6" y="2"/>
                  </a:lnTo>
                  <a:lnTo>
                    <a:pt x="10" y="2"/>
                  </a:lnTo>
                  <a:lnTo>
                    <a:pt x="13" y="0"/>
                  </a:lnTo>
                  <a:lnTo>
                    <a:pt x="16" y="0"/>
                  </a:lnTo>
                  <a:lnTo>
                    <a:pt x="18" y="2"/>
                  </a:lnTo>
                  <a:lnTo>
                    <a:pt x="21" y="2"/>
                  </a:lnTo>
                  <a:lnTo>
                    <a:pt x="23" y="4"/>
                  </a:lnTo>
                  <a:lnTo>
                    <a:pt x="26" y="5"/>
                  </a:lnTo>
                  <a:lnTo>
                    <a:pt x="28" y="9"/>
                  </a:lnTo>
                  <a:lnTo>
                    <a:pt x="28" y="12"/>
                  </a:lnTo>
                  <a:lnTo>
                    <a:pt x="30" y="14"/>
                  </a:lnTo>
                  <a:lnTo>
                    <a:pt x="30" y="17"/>
                  </a:lnTo>
                  <a:lnTo>
                    <a:pt x="30" y="20"/>
                  </a:lnTo>
                  <a:lnTo>
                    <a:pt x="28" y="24"/>
                  </a:lnTo>
                  <a:lnTo>
                    <a:pt x="28" y="25"/>
                  </a:lnTo>
                  <a:lnTo>
                    <a:pt x="26" y="27"/>
                  </a:lnTo>
                  <a:lnTo>
                    <a:pt x="23" y="29"/>
                  </a:lnTo>
                  <a:lnTo>
                    <a:pt x="20" y="31"/>
                  </a:lnTo>
                  <a:lnTo>
                    <a:pt x="18" y="31"/>
                  </a:lnTo>
                  <a:lnTo>
                    <a:pt x="16" y="32"/>
                  </a:lnTo>
                </a:path>
              </a:pathLst>
            </a:custGeom>
            <a:noFill/>
            <a:ln cap="flat" cmpd="sng" w="9525">
              <a:solidFill>
                <a:srgbClr val="C32D9B"/>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83" name="Google Shape;483;p9"/>
            <p:cNvSpPr/>
            <p:nvPr/>
          </p:nvSpPr>
          <p:spPr>
            <a:xfrm>
              <a:off x="5643" y="4044"/>
              <a:ext cx="7" cy="11"/>
            </a:xfrm>
            <a:custGeom>
              <a:rect b="b" l="l" r="r" t="t"/>
              <a:pathLst>
                <a:path extrusionOk="0" h="18" w="11">
                  <a:moveTo>
                    <a:pt x="0" y="18"/>
                  </a:moveTo>
                  <a:lnTo>
                    <a:pt x="3" y="17"/>
                  </a:lnTo>
                  <a:lnTo>
                    <a:pt x="5" y="17"/>
                  </a:lnTo>
                  <a:lnTo>
                    <a:pt x="5" y="15"/>
                  </a:lnTo>
                  <a:lnTo>
                    <a:pt x="8" y="12"/>
                  </a:lnTo>
                  <a:lnTo>
                    <a:pt x="8" y="10"/>
                  </a:lnTo>
                  <a:lnTo>
                    <a:pt x="6" y="7"/>
                  </a:lnTo>
                  <a:lnTo>
                    <a:pt x="5" y="5"/>
                  </a:lnTo>
                  <a:lnTo>
                    <a:pt x="3" y="2"/>
                  </a:lnTo>
                  <a:lnTo>
                    <a:pt x="1" y="0"/>
                  </a:lnTo>
                  <a:lnTo>
                    <a:pt x="3" y="0"/>
                  </a:lnTo>
                  <a:lnTo>
                    <a:pt x="5" y="2"/>
                  </a:lnTo>
                  <a:lnTo>
                    <a:pt x="6" y="2"/>
                  </a:lnTo>
                  <a:lnTo>
                    <a:pt x="8" y="5"/>
                  </a:lnTo>
                  <a:lnTo>
                    <a:pt x="10" y="5"/>
                  </a:lnTo>
                  <a:lnTo>
                    <a:pt x="10" y="7"/>
                  </a:lnTo>
                  <a:lnTo>
                    <a:pt x="11" y="10"/>
                  </a:lnTo>
                  <a:lnTo>
                    <a:pt x="11" y="12"/>
                  </a:lnTo>
                  <a:lnTo>
                    <a:pt x="8" y="15"/>
                  </a:lnTo>
                  <a:lnTo>
                    <a:pt x="6" y="17"/>
                  </a:lnTo>
                  <a:lnTo>
                    <a:pt x="3" y="18"/>
                  </a:lnTo>
                  <a:lnTo>
                    <a:pt x="0" y="1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84" name="Google Shape;484;p9"/>
            <p:cNvSpPr/>
            <p:nvPr/>
          </p:nvSpPr>
          <p:spPr>
            <a:xfrm>
              <a:off x="5550" y="4145"/>
              <a:ext cx="80" cy="68"/>
            </a:xfrm>
            <a:custGeom>
              <a:rect b="b" l="l" r="r" t="t"/>
              <a:pathLst>
                <a:path extrusionOk="0" h="106" w="126">
                  <a:moveTo>
                    <a:pt x="26" y="98"/>
                  </a:moveTo>
                  <a:lnTo>
                    <a:pt x="29" y="99"/>
                  </a:lnTo>
                  <a:lnTo>
                    <a:pt x="29" y="101"/>
                  </a:lnTo>
                  <a:lnTo>
                    <a:pt x="34" y="104"/>
                  </a:lnTo>
                  <a:lnTo>
                    <a:pt x="37" y="104"/>
                  </a:lnTo>
                  <a:lnTo>
                    <a:pt x="41" y="106"/>
                  </a:lnTo>
                  <a:lnTo>
                    <a:pt x="46" y="104"/>
                  </a:lnTo>
                  <a:lnTo>
                    <a:pt x="49" y="104"/>
                  </a:lnTo>
                  <a:lnTo>
                    <a:pt x="53" y="103"/>
                  </a:lnTo>
                  <a:lnTo>
                    <a:pt x="56" y="99"/>
                  </a:lnTo>
                  <a:lnTo>
                    <a:pt x="58" y="99"/>
                  </a:lnTo>
                  <a:lnTo>
                    <a:pt x="58" y="99"/>
                  </a:lnTo>
                  <a:lnTo>
                    <a:pt x="63" y="101"/>
                  </a:lnTo>
                  <a:lnTo>
                    <a:pt x="64" y="101"/>
                  </a:lnTo>
                  <a:lnTo>
                    <a:pt x="66" y="101"/>
                  </a:lnTo>
                  <a:lnTo>
                    <a:pt x="69" y="99"/>
                  </a:lnTo>
                  <a:lnTo>
                    <a:pt x="74" y="98"/>
                  </a:lnTo>
                  <a:lnTo>
                    <a:pt x="81" y="93"/>
                  </a:lnTo>
                  <a:lnTo>
                    <a:pt x="86" y="89"/>
                  </a:lnTo>
                  <a:lnTo>
                    <a:pt x="88" y="84"/>
                  </a:lnTo>
                  <a:lnTo>
                    <a:pt x="93" y="81"/>
                  </a:lnTo>
                  <a:lnTo>
                    <a:pt x="95" y="81"/>
                  </a:lnTo>
                  <a:lnTo>
                    <a:pt x="96" y="81"/>
                  </a:lnTo>
                  <a:lnTo>
                    <a:pt x="101" y="83"/>
                  </a:lnTo>
                  <a:lnTo>
                    <a:pt x="106" y="84"/>
                  </a:lnTo>
                  <a:lnTo>
                    <a:pt x="110" y="83"/>
                  </a:lnTo>
                  <a:lnTo>
                    <a:pt x="111" y="81"/>
                  </a:lnTo>
                  <a:lnTo>
                    <a:pt x="115" y="79"/>
                  </a:lnTo>
                  <a:lnTo>
                    <a:pt x="115" y="78"/>
                  </a:lnTo>
                  <a:lnTo>
                    <a:pt x="115" y="76"/>
                  </a:lnTo>
                  <a:lnTo>
                    <a:pt x="115" y="76"/>
                  </a:lnTo>
                  <a:lnTo>
                    <a:pt x="115" y="73"/>
                  </a:lnTo>
                  <a:lnTo>
                    <a:pt x="116" y="71"/>
                  </a:lnTo>
                  <a:lnTo>
                    <a:pt x="118" y="69"/>
                  </a:lnTo>
                  <a:lnTo>
                    <a:pt x="121" y="66"/>
                  </a:lnTo>
                  <a:lnTo>
                    <a:pt x="123" y="64"/>
                  </a:lnTo>
                  <a:lnTo>
                    <a:pt x="125" y="62"/>
                  </a:lnTo>
                  <a:lnTo>
                    <a:pt x="125" y="61"/>
                  </a:lnTo>
                  <a:lnTo>
                    <a:pt x="126" y="57"/>
                  </a:lnTo>
                  <a:lnTo>
                    <a:pt x="126" y="54"/>
                  </a:lnTo>
                  <a:lnTo>
                    <a:pt x="125" y="49"/>
                  </a:lnTo>
                  <a:lnTo>
                    <a:pt x="121" y="41"/>
                  </a:lnTo>
                  <a:lnTo>
                    <a:pt x="121" y="37"/>
                  </a:lnTo>
                  <a:lnTo>
                    <a:pt x="120" y="34"/>
                  </a:lnTo>
                  <a:lnTo>
                    <a:pt x="120" y="24"/>
                  </a:lnTo>
                  <a:lnTo>
                    <a:pt x="120" y="14"/>
                  </a:lnTo>
                  <a:lnTo>
                    <a:pt x="120" y="0"/>
                  </a:lnTo>
                  <a:lnTo>
                    <a:pt x="118" y="5"/>
                  </a:lnTo>
                  <a:lnTo>
                    <a:pt x="115" y="15"/>
                  </a:lnTo>
                  <a:lnTo>
                    <a:pt x="115" y="22"/>
                  </a:lnTo>
                  <a:lnTo>
                    <a:pt x="113" y="31"/>
                  </a:lnTo>
                  <a:lnTo>
                    <a:pt x="113" y="39"/>
                  </a:lnTo>
                  <a:lnTo>
                    <a:pt x="113" y="49"/>
                  </a:lnTo>
                  <a:lnTo>
                    <a:pt x="113" y="52"/>
                  </a:lnTo>
                  <a:lnTo>
                    <a:pt x="113" y="56"/>
                  </a:lnTo>
                  <a:lnTo>
                    <a:pt x="111" y="57"/>
                  </a:lnTo>
                  <a:lnTo>
                    <a:pt x="110" y="61"/>
                  </a:lnTo>
                  <a:lnTo>
                    <a:pt x="106" y="64"/>
                  </a:lnTo>
                  <a:lnTo>
                    <a:pt x="101" y="69"/>
                  </a:lnTo>
                  <a:lnTo>
                    <a:pt x="101" y="69"/>
                  </a:lnTo>
                  <a:lnTo>
                    <a:pt x="101" y="69"/>
                  </a:lnTo>
                  <a:lnTo>
                    <a:pt x="98" y="71"/>
                  </a:lnTo>
                  <a:lnTo>
                    <a:pt x="96" y="69"/>
                  </a:lnTo>
                  <a:lnTo>
                    <a:pt x="95" y="69"/>
                  </a:lnTo>
                  <a:lnTo>
                    <a:pt x="89" y="69"/>
                  </a:lnTo>
                  <a:lnTo>
                    <a:pt x="88" y="69"/>
                  </a:lnTo>
                  <a:lnTo>
                    <a:pt x="86" y="71"/>
                  </a:lnTo>
                  <a:lnTo>
                    <a:pt x="81" y="79"/>
                  </a:lnTo>
                  <a:lnTo>
                    <a:pt x="76" y="83"/>
                  </a:lnTo>
                  <a:lnTo>
                    <a:pt x="73" y="84"/>
                  </a:lnTo>
                  <a:lnTo>
                    <a:pt x="71" y="84"/>
                  </a:lnTo>
                  <a:lnTo>
                    <a:pt x="69" y="84"/>
                  </a:lnTo>
                  <a:lnTo>
                    <a:pt x="66" y="84"/>
                  </a:lnTo>
                  <a:lnTo>
                    <a:pt x="58" y="84"/>
                  </a:lnTo>
                  <a:lnTo>
                    <a:pt x="54" y="86"/>
                  </a:lnTo>
                  <a:lnTo>
                    <a:pt x="53" y="86"/>
                  </a:lnTo>
                  <a:lnTo>
                    <a:pt x="49" y="88"/>
                  </a:lnTo>
                  <a:lnTo>
                    <a:pt x="46" y="91"/>
                  </a:lnTo>
                  <a:lnTo>
                    <a:pt x="42" y="93"/>
                  </a:lnTo>
                  <a:lnTo>
                    <a:pt x="41" y="93"/>
                  </a:lnTo>
                  <a:lnTo>
                    <a:pt x="37" y="93"/>
                  </a:lnTo>
                  <a:lnTo>
                    <a:pt x="32" y="93"/>
                  </a:lnTo>
                  <a:lnTo>
                    <a:pt x="31" y="93"/>
                  </a:lnTo>
                  <a:lnTo>
                    <a:pt x="27" y="91"/>
                  </a:lnTo>
                  <a:lnTo>
                    <a:pt x="21" y="91"/>
                  </a:lnTo>
                  <a:lnTo>
                    <a:pt x="17" y="89"/>
                  </a:lnTo>
                  <a:lnTo>
                    <a:pt x="12" y="91"/>
                  </a:lnTo>
                  <a:lnTo>
                    <a:pt x="7" y="91"/>
                  </a:lnTo>
                  <a:lnTo>
                    <a:pt x="0" y="93"/>
                  </a:lnTo>
                  <a:lnTo>
                    <a:pt x="11" y="93"/>
                  </a:lnTo>
                  <a:lnTo>
                    <a:pt x="16" y="94"/>
                  </a:lnTo>
                  <a:lnTo>
                    <a:pt x="26" y="9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85" name="Google Shape;485;p9"/>
            <p:cNvSpPr/>
            <p:nvPr/>
          </p:nvSpPr>
          <p:spPr>
            <a:xfrm>
              <a:off x="5656" y="4187"/>
              <a:ext cx="17" cy="17"/>
            </a:xfrm>
            <a:custGeom>
              <a:rect b="b" l="l" r="r" t="t"/>
              <a:pathLst>
                <a:path extrusionOk="0" h="27" w="27">
                  <a:moveTo>
                    <a:pt x="12" y="27"/>
                  </a:moveTo>
                  <a:lnTo>
                    <a:pt x="11" y="27"/>
                  </a:lnTo>
                  <a:lnTo>
                    <a:pt x="7" y="27"/>
                  </a:lnTo>
                  <a:lnTo>
                    <a:pt x="4" y="23"/>
                  </a:lnTo>
                  <a:lnTo>
                    <a:pt x="2" y="22"/>
                  </a:lnTo>
                  <a:lnTo>
                    <a:pt x="2" y="18"/>
                  </a:lnTo>
                  <a:lnTo>
                    <a:pt x="0" y="17"/>
                  </a:lnTo>
                  <a:lnTo>
                    <a:pt x="0" y="13"/>
                  </a:lnTo>
                  <a:lnTo>
                    <a:pt x="0" y="12"/>
                  </a:lnTo>
                  <a:lnTo>
                    <a:pt x="2" y="8"/>
                  </a:lnTo>
                  <a:lnTo>
                    <a:pt x="4" y="3"/>
                  </a:lnTo>
                  <a:lnTo>
                    <a:pt x="7" y="3"/>
                  </a:lnTo>
                  <a:lnTo>
                    <a:pt x="9" y="2"/>
                  </a:lnTo>
                  <a:lnTo>
                    <a:pt x="12" y="0"/>
                  </a:lnTo>
                  <a:lnTo>
                    <a:pt x="14" y="0"/>
                  </a:lnTo>
                  <a:lnTo>
                    <a:pt x="17" y="0"/>
                  </a:lnTo>
                  <a:lnTo>
                    <a:pt x="19" y="2"/>
                  </a:lnTo>
                  <a:lnTo>
                    <a:pt x="24" y="5"/>
                  </a:lnTo>
                  <a:lnTo>
                    <a:pt x="26" y="7"/>
                  </a:lnTo>
                  <a:lnTo>
                    <a:pt x="27" y="10"/>
                  </a:lnTo>
                  <a:lnTo>
                    <a:pt x="27" y="12"/>
                  </a:lnTo>
                  <a:lnTo>
                    <a:pt x="27" y="15"/>
                  </a:lnTo>
                  <a:lnTo>
                    <a:pt x="27" y="18"/>
                  </a:lnTo>
                  <a:lnTo>
                    <a:pt x="26" y="20"/>
                  </a:lnTo>
                  <a:lnTo>
                    <a:pt x="24" y="25"/>
                  </a:lnTo>
                  <a:lnTo>
                    <a:pt x="21" y="25"/>
                  </a:lnTo>
                  <a:lnTo>
                    <a:pt x="19" y="27"/>
                  </a:lnTo>
                  <a:lnTo>
                    <a:pt x="16" y="27"/>
                  </a:lnTo>
                  <a:lnTo>
                    <a:pt x="12" y="27"/>
                  </a:lnTo>
                  <a:close/>
                </a:path>
              </a:pathLst>
            </a:custGeom>
            <a:solidFill>
              <a:srgbClr val="C32D9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sp>
        <p:nvSpPr>
          <p:cNvPr id="486" name="Google Shape;486;p9"/>
          <p:cNvSpPr txBox="1"/>
          <p:nvPr>
            <p:ph idx="2" type="body"/>
          </p:nvPr>
        </p:nvSpPr>
        <p:spPr>
          <a:xfrm>
            <a:off x="239245" y="4775200"/>
            <a:ext cx="11259000" cy="1424100"/>
          </a:xfrm>
          <a:prstGeom prst="rect">
            <a:avLst/>
          </a:prstGeom>
          <a:noFill/>
          <a:ln>
            <a:noFill/>
          </a:ln>
        </p:spPr>
        <p:txBody>
          <a:bodyPr anchorCtr="0" anchor="t" bIns="60950" lIns="121925" spcFirstLastPara="1" rIns="121925" wrap="square" tIns="60950">
            <a:noAutofit/>
          </a:bodyPr>
          <a:lstStyle>
            <a:lvl1pPr indent="-228600" lvl="0" marL="457200" algn="ctr">
              <a:spcBef>
                <a:spcPts val="480"/>
              </a:spcBef>
              <a:spcAft>
                <a:spcPts val="0"/>
              </a:spcAft>
              <a:buSzPts val="1560"/>
              <a:buFont typeface="Calibri"/>
              <a:buNone/>
              <a:defRPr b="0" sz="2400">
                <a:solidFill>
                  <a:srgbClr val="5F5F5F"/>
                </a:solidFill>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28600" lvl="3" marL="1828800" algn="l">
              <a:spcBef>
                <a:spcPts val="360"/>
              </a:spcBef>
              <a:spcAft>
                <a:spcPts val="0"/>
              </a:spcAft>
              <a:buSzPts val="1170"/>
              <a:buNone/>
              <a:defRPr/>
            </a:lvl4pPr>
            <a:lvl5pPr indent="-228600" lvl="4" marL="2286000" algn="l">
              <a:spcBef>
                <a:spcPts val="360"/>
              </a:spcBef>
              <a:spcAft>
                <a:spcPts val="0"/>
              </a:spcAft>
              <a:buSzPts val="1170"/>
              <a:buNone/>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pic>
        <p:nvPicPr>
          <p:cNvPr id="487" name="Google Shape;487;p9"/>
          <p:cNvPicPr preferRelativeResize="0"/>
          <p:nvPr/>
        </p:nvPicPr>
        <p:blipFill rotWithShape="1">
          <a:blip r:embed="rId2">
            <a:alphaModFix/>
          </a:blip>
          <a:srcRect b="0" l="0" r="0" t="0"/>
          <a:stretch/>
        </p:blipFill>
        <p:spPr>
          <a:xfrm>
            <a:off x="11607189" y="182438"/>
            <a:ext cx="372088" cy="373727"/>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88" name="Shape 488"/>
        <p:cNvGrpSpPr/>
        <p:nvPr/>
      </p:nvGrpSpPr>
      <p:grpSpPr>
        <a:xfrm>
          <a:off x="0" y="0"/>
          <a:ext cx="0" cy="0"/>
          <a:chOff x="0" y="0"/>
          <a:chExt cx="0" cy="0"/>
        </a:xfrm>
      </p:grpSpPr>
      <p:sp>
        <p:nvSpPr>
          <p:cNvPr id="489" name="Google Shape;489;p10"/>
          <p:cNvSpPr txBox="1"/>
          <p:nvPr>
            <p:ph type="title"/>
          </p:nvPr>
        </p:nvSpPr>
        <p:spPr>
          <a:xfrm>
            <a:off x="841004" y="42082"/>
            <a:ext cx="10513200" cy="757500"/>
          </a:xfrm>
          <a:prstGeom prst="rect">
            <a:avLst/>
          </a:prstGeom>
          <a:noFill/>
          <a:ln>
            <a:noFill/>
          </a:ln>
        </p:spPr>
        <p:txBody>
          <a:bodyPr anchorCtr="0" anchor="ctr" bIns="60950" lIns="121925" spcFirstLastPara="1" rIns="121925" wrap="square" tIns="60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0" name="Google Shape;490;p10"/>
          <p:cNvSpPr txBox="1"/>
          <p:nvPr>
            <p:ph idx="1" type="body"/>
          </p:nvPr>
        </p:nvSpPr>
        <p:spPr>
          <a:xfrm>
            <a:off x="154563" y="914886"/>
            <a:ext cx="11849700" cy="5475000"/>
          </a:xfrm>
          <a:prstGeom prst="rect">
            <a:avLst/>
          </a:prstGeom>
          <a:noFill/>
          <a:ln>
            <a:noFill/>
          </a:ln>
        </p:spPr>
        <p:txBody>
          <a:bodyPr anchorCtr="0" anchor="t" bIns="60950" lIns="121925" spcFirstLastPara="1" rIns="121925" wrap="square" tIns="60950">
            <a:noAutofit/>
          </a:bodyPr>
          <a:lstStyle>
            <a:lvl1pPr indent="-302895" lvl="0" marL="457200" algn="l">
              <a:spcBef>
                <a:spcPts val="360"/>
              </a:spcBef>
              <a:spcAft>
                <a:spcPts val="0"/>
              </a:spcAft>
              <a:buSzPts val="1170"/>
              <a:buChar char="•"/>
              <a:defRPr/>
            </a:lvl1pPr>
            <a:lvl2pPr indent="-291465" lvl="1" marL="914400" algn="l">
              <a:spcBef>
                <a:spcPts val="360"/>
              </a:spcBef>
              <a:spcAft>
                <a:spcPts val="0"/>
              </a:spcAft>
              <a:buSzPts val="990"/>
              <a:buChar char="•"/>
              <a:defRPr/>
            </a:lvl2pPr>
            <a:lvl3pPr indent="-317500" lvl="2" marL="1371600" algn="l">
              <a:spcBef>
                <a:spcPts val="560"/>
              </a:spcBef>
              <a:spcAft>
                <a:spcPts val="0"/>
              </a:spcAft>
              <a:buSzPts val="1400"/>
              <a:buFont typeface="Calibri"/>
              <a:buChar char="•"/>
              <a:defRPr b="0"/>
            </a:lvl3pPr>
            <a:lvl4pPr indent="-228600" lvl="3" marL="1828800" algn="l">
              <a:spcBef>
                <a:spcPts val="360"/>
              </a:spcBef>
              <a:spcAft>
                <a:spcPts val="0"/>
              </a:spcAft>
              <a:buSzPts val="1170"/>
              <a:buNone/>
              <a:defRPr/>
            </a:lvl4pPr>
            <a:lvl5pPr indent="-228600" lvl="4" marL="2286000" algn="l">
              <a:spcBef>
                <a:spcPts val="360"/>
              </a:spcBef>
              <a:spcAft>
                <a:spcPts val="0"/>
              </a:spcAft>
              <a:buSzPts val="1170"/>
              <a:buNone/>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491" name="Google Shape;491;p10"/>
          <p:cNvSpPr txBox="1"/>
          <p:nvPr>
            <p:ph idx="11" type="ftr"/>
          </p:nvPr>
        </p:nvSpPr>
        <p:spPr>
          <a:xfrm>
            <a:off x="154560" y="6513443"/>
            <a:ext cx="4943400" cy="301800"/>
          </a:xfrm>
          <a:prstGeom prst="rect">
            <a:avLst/>
          </a:prstGeom>
          <a:noFill/>
          <a:ln>
            <a:noFill/>
          </a:ln>
        </p:spPr>
        <p:txBody>
          <a:bodyPr anchorCtr="0" anchor="ctr" bIns="60950" lIns="121925" spcFirstLastPara="1" rIns="121925" wrap="square" tIns="609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2" name="Google Shape;492;p10"/>
          <p:cNvSpPr txBox="1"/>
          <p:nvPr>
            <p:ph idx="12" type="sldNum"/>
          </p:nvPr>
        </p:nvSpPr>
        <p:spPr>
          <a:xfrm>
            <a:off x="5377736" y="6508672"/>
            <a:ext cx="1439700" cy="306600"/>
          </a:xfrm>
          <a:prstGeom prst="rect">
            <a:avLst/>
          </a:prstGeom>
          <a:noFill/>
          <a:ln>
            <a:noFill/>
          </a:ln>
        </p:spPr>
        <p:txBody>
          <a:bodyPr anchorCtr="0" anchor="ctr" bIns="60950" lIns="121925" spcFirstLastPara="1" rIns="121925" wrap="square" tIns="6095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3" name="Shape 493"/>
        <p:cNvGrpSpPr/>
        <p:nvPr/>
      </p:nvGrpSpPr>
      <p:grpSpPr>
        <a:xfrm>
          <a:off x="0" y="0"/>
          <a:ext cx="0" cy="0"/>
          <a:chOff x="0" y="0"/>
          <a:chExt cx="0" cy="0"/>
        </a:xfrm>
      </p:grpSpPr>
      <p:sp>
        <p:nvSpPr>
          <p:cNvPr id="494" name="Google Shape;494;p11"/>
          <p:cNvSpPr txBox="1"/>
          <p:nvPr>
            <p:ph type="title"/>
          </p:nvPr>
        </p:nvSpPr>
        <p:spPr>
          <a:xfrm>
            <a:off x="841004" y="42082"/>
            <a:ext cx="10513200" cy="757500"/>
          </a:xfrm>
          <a:prstGeom prst="rect">
            <a:avLst/>
          </a:prstGeom>
          <a:noFill/>
          <a:ln>
            <a:noFill/>
          </a:ln>
        </p:spPr>
        <p:txBody>
          <a:bodyPr anchorCtr="0" anchor="ctr" bIns="60950" lIns="121925" spcFirstLastPara="1" rIns="121925" wrap="square" tIns="60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5" name="Google Shape;495;p11"/>
          <p:cNvSpPr txBox="1"/>
          <p:nvPr>
            <p:ph idx="11" type="ftr"/>
          </p:nvPr>
        </p:nvSpPr>
        <p:spPr>
          <a:xfrm>
            <a:off x="154560" y="6513443"/>
            <a:ext cx="4943400" cy="301800"/>
          </a:xfrm>
          <a:prstGeom prst="rect">
            <a:avLst/>
          </a:prstGeom>
          <a:noFill/>
          <a:ln>
            <a:noFill/>
          </a:ln>
        </p:spPr>
        <p:txBody>
          <a:bodyPr anchorCtr="0" anchor="ctr" bIns="60950" lIns="121925" spcFirstLastPara="1" rIns="121925" wrap="square" tIns="609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6" name="Google Shape;496;p11"/>
          <p:cNvSpPr txBox="1"/>
          <p:nvPr>
            <p:ph idx="12" type="sldNum"/>
          </p:nvPr>
        </p:nvSpPr>
        <p:spPr>
          <a:xfrm>
            <a:off x="5377736" y="6508672"/>
            <a:ext cx="1439700" cy="306600"/>
          </a:xfrm>
          <a:prstGeom prst="rect">
            <a:avLst/>
          </a:prstGeom>
          <a:noFill/>
          <a:ln>
            <a:noFill/>
          </a:ln>
        </p:spPr>
        <p:txBody>
          <a:bodyPr anchorCtr="0" anchor="ctr" bIns="60950" lIns="121925" spcFirstLastPara="1" rIns="121925" wrap="square" tIns="6095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 name="Shape 6"/>
        <p:cNvGrpSpPr/>
        <p:nvPr/>
      </p:nvGrpSpPr>
      <p:grpSpPr>
        <a:xfrm>
          <a:off x="0" y="0"/>
          <a:ext cx="0" cy="0"/>
          <a:chOff x="0" y="0"/>
          <a:chExt cx="0" cy="0"/>
        </a:xfrm>
      </p:grpSpPr>
      <p:sp>
        <p:nvSpPr>
          <p:cNvPr id="7" name="Google Shape;7;p1"/>
          <p:cNvSpPr/>
          <p:nvPr/>
        </p:nvSpPr>
        <p:spPr>
          <a:xfrm>
            <a:off x="0" y="0"/>
            <a:ext cx="12195175" cy="799496"/>
          </a:xfrm>
          <a:prstGeom prst="rect">
            <a:avLst/>
          </a:prstGeom>
          <a:solidFill>
            <a:srgbClr val="0065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 name="Google Shape;8;p1"/>
          <p:cNvSpPr txBox="1"/>
          <p:nvPr>
            <p:ph type="title"/>
          </p:nvPr>
        </p:nvSpPr>
        <p:spPr>
          <a:xfrm>
            <a:off x="841004" y="42082"/>
            <a:ext cx="10513168" cy="757414"/>
          </a:xfrm>
          <a:prstGeom prst="rect">
            <a:avLst/>
          </a:prstGeom>
          <a:noFill/>
          <a:ln>
            <a:noFill/>
          </a:ln>
        </p:spPr>
        <p:txBody>
          <a:bodyPr anchorCtr="0" anchor="ctr" bIns="60950" lIns="121925" spcFirstLastPara="1" rIns="121925" wrap="square" tIns="60950">
            <a:noAutofit/>
          </a:bodyPr>
          <a:lstStyle>
            <a:lvl1pPr lvl="0" marR="0" rtl="0" algn="ctr">
              <a:spcBef>
                <a:spcPts val="0"/>
              </a:spcBef>
              <a:spcAft>
                <a:spcPts val="0"/>
              </a:spcAft>
              <a:buSzPts val="1400"/>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43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0" i="0" sz="43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0" i="0" sz="43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0" i="0" sz="43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0" i="0" sz="43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0" i="0" sz="43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0" i="0" sz="43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0" i="0" sz="4300" u="none" cap="none" strike="noStrike">
                <a:solidFill>
                  <a:schemeClr val="dk2"/>
                </a:solidFill>
                <a:latin typeface="Arial"/>
                <a:ea typeface="Arial"/>
                <a:cs typeface="Arial"/>
                <a:sym typeface="Arial"/>
              </a:defRPr>
            </a:lvl9pPr>
          </a:lstStyle>
          <a:p/>
        </p:txBody>
      </p:sp>
      <p:sp>
        <p:nvSpPr>
          <p:cNvPr id="9" name="Google Shape;9;p1"/>
          <p:cNvSpPr txBox="1"/>
          <p:nvPr>
            <p:ph idx="1" type="body"/>
          </p:nvPr>
        </p:nvSpPr>
        <p:spPr>
          <a:xfrm>
            <a:off x="154563" y="914886"/>
            <a:ext cx="11849688" cy="5474967"/>
          </a:xfrm>
          <a:prstGeom prst="rect">
            <a:avLst/>
          </a:prstGeom>
          <a:noFill/>
          <a:ln>
            <a:noFill/>
          </a:ln>
        </p:spPr>
        <p:txBody>
          <a:bodyPr anchorCtr="0" anchor="t" bIns="60950" lIns="121925" spcFirstLastPara="1" rIns="121925" wrap="square" tIns="60950">
            <a:noAutofit/>
          </a:bodyPr>
          <a:lstStyle>
            <a:lvl1pPr indent="-360680" lvl="0" marL="457200" marR="0" rtl="0" algn="l">
              <a:spcBef>
                <a:spcPts val="640"/>
              </a:spcBef>
              <a:spcAft>
                <a:spcPts val="0"/>
              </a:spcAft>
              <a:buClr>
                <a:srgbClr val="2AA3D8"/>
              </a:buClr>
              <a:buSzPts val="2080"/>
              <a:buFont typeface="Calibri"/>
              <a:buChar char="•"/>
              <a:defRPr b="0" i="0" sz="3200" u="none" cap="none" strike="noStrike">
                <a:solidFill>
                  <a:schemeClr val="dk1"/>
                </a:solidFill>
                <a:latin typeface="Calibri"/>
                <a:ea typeface="Calibri"/>
                <a:cs typeface="Calibri"/>
                <a:sym typeface="Calibri"/>
              </a:defRPr>
            </a:lvl1pPr>
            <a:lvl2pPr indent="-333375" lvl="1" marL="914400" marR="0" rtl="0" algn="l">
              <a:spcBef>
                <a:spcPts val="600"/>
              </a:spcBef>
              <a:spcAft>
                <a:spcPts val="0"/>
              </a:spcAft>
              <a:buClr>
                <a:srgbClr val="2AA3D8"/>
              </a:buClr>
              <a:buSzPts val="1650"/>
              <a:buFont typeface="Calibri"/>
              <a:buChar char="•"/>
              <a:defRPr b="0" i="0" sz="3000" u="none" cap="none" strike="noStrike">
                <a:solidFill>
                  <a:schemeClr val="dk1"/>
                </a:solidFill>
                <a:latin typeface="Calibri"/>
                <a:ea typeface="Calibri"/>
                <a:cs typeface="Calibri"/>
                <a:sym typeface="Calibri"/>
              </a:defRPr>
            </a:lvl2pPr>
            <a:lvl3pPr indent="-317500" lvl="2" marL="1371600" marR="0" rtl="0" algn="l">
              <a:spcBef>
                <a:spcPts val="560"/>
              </a:spcBef>
              <a:spcAft>
                <a:spcPts val="0"/>
              </a:spcAft>
              <a:buClr>
                <a:srgbClr val="2AA3D8"/>
              </a:buClr>
              <a:buSzPts val="1400"/>
              <a:buFont typeface="Calibri"/>
              <a:buChar char="•"/>
              <a:defRPr b="0" i="0" sz="2800" u="none" cap="none" strike="noStrike">
                <a:solidFill>
                  <a:schemeClr val="dk1"/>
                </a:solidFill>
                <a:latin typeface="Calibri"/>
                <a:ea typeface="Calibri"/>
                <a:cs typeface="Calibri"/>
                <a:sym typeface="Calibri"/>
              </a:defRPr>
            </a:lvl3pPr>
            <a:lvl4pPr indent="-228600" lvl="3" marL="1828800" marR="0" rtl="0" algn="l">
              <a:spcBef>
                <a:spcPts val="500"/>
              </a:spcBef>
              <a:spcAft>
                <a:spcPts val="0"/>
              </a:spcAft>
              <a:buClr>
                <a:srgbClr val="2AA3D8"/>
              </a:buClr>
              <a:buSzPts val="1625"/>
              <a:buFont typeface="Arial"/>
              <a:buNone/>
              <a:defRPr b="0" i="0" sz="2500" u="none" cap="none" strike="noStrike">
                <a:solidFill>
                  <a:schemeClr val="dk1"/>
                </a:solidFill>
                <a:latin typeface="Calibri"/>
                <a:ea typeface="Calibri"/>
                <a:cs typeface="Calibri"/>
                <a:sym typeface="Calibri"/>
              </a:defRPr>
            </a:lvl4pPr>
            <a:lvl5pPr indent="-228600" lvl="4" marL="2286000" marR="0" rtl="0" algn="l">
              <a:spcBef>
                <a:spcPts val="440"/>
              </a:spcBef>
              <a:spcAft>
                <a:spcPts val="0"/>
              </a:spcAft>
              <a:buClr>
                <a:srgbClr val="2AA3D8"/>
              </a:buClr>
              <a:buSzPts val="1430"/>
              <a:buFont typeface="Arial"/>
              <a:buNone/>
              <a:defRPr b="0" i="0" sz="2200" u="none" cap="none" strike="noStrike">
                <a:solidFill>
                  <a:schemeClr val="dk1"/>
                </a:solidFill>
                <a:latin typeface="Calibri"/>
                <a:ea typeface="Calibri"/>
                <a:cs typeface="Calibri"/>
                <a:sym typeface="Calibri"/>
              </a:defRPr>
            </a:lvl5pPr>
            <a:lvl6pPr indent="-360679" lvl="5" marL="2743200" marR="0" rtl="0" algn="l">
              <a:spcBef>
                <a:spcPts val="640"/>
              </a:spcBef>
              <a:spcAft>
                <a:spcPts val="0"/>
              </a:spcAft>
              <a:buClr>
                <a:srgbClr val="2AA3D8"/>
              </a:buClr>
              <a:buSzPts val="2080"/>
              <a:buFont typeface="Arial"/>
              <a:buChar char="•"/>
              <a:defRPr b="0" i="0" sz="3200" u="none" cap="none" strike="noStrike">
                <a:solidFill>
                  <a:schemeClr val="dk1"/>
                </a:solidFill>
                <a:latin typeface="Cambria"/>
                <a:ea typeface="Cambria"/>
                <a:cs typeface="Cambria"/>
                <a:sym typeface="Cambria"/>
              </a:defRPr>
            </a:lvl6pPr>
            <a:lvl7pPr indent="-360679" lvl="6" marL="3200400" marR="0" rtl="0" algn="l">
              <a:spcBef>
                <a:spcPts val="640"/>
              </a:spcBef>
              <a:spcAft>
                <a:spcPts val="0"/>
              </a:spcAft>
              <a:buClr>
                <a:srgbClr val="2AA3D8"/>
              </a:buClr>
              <a:buSzPts val="2080"/>
              <a:buFont typeface="Arial"/>
              <a:buChar char="•"/>
              <a:defRPr b="0" i="0" sz="3200" u="none" cap="none" strike="noStrike">
                <a:solidFill>
                  <a:schemeClr val="dk1"/>
                </a:solidFill>
                <a:latin typeface="Cambria"/>
                <a:ea typeface="Cambria"/>
                <a:cs typeface="Cambria"/>
                <a:sym typeface="Cambria"/>
              </a:defRPr>
            </a:lvl7pPr>
            <a:lvl8pPr indent="-360679" lvl="7" marL="3657600" marR="0" rtl="0" algn="l">
              <a:spcBef>
                <a:spcPts val="640"/>
              </a:spcBef>
              <a:spcAft>
                <a:spcPts val="0"/>
              </a:spcAft>
              <a:buClr>
                <a:srgbClr val="2AA3D8"/>
              </a:buClr>
              <a:buSzPts val="2080"/>
              <a:buFont typeface="Arial"/>
              <a:buChar char="•"/>
              <a:defRPr b="0" i="0" sz="3200" u="none" cap="none" strike="noStrike">
                <a:solidFill>
                  <a:schemeClr val="dk1"/>
                </a:solidFill>
                <a:latin typeface="Cambria"/>
                <a:ea typeface="Cambria"/>
                <a:cs typeface="Cambria"/>
                <a:sym typeface="Cambria"/>
              </a:defRPr>
            </a:lvl8pPr>
            <a:lvl9pPr indent="-360679" lvl="8" marL="4114800" marR="0" rtl="0" algn="l">
              <a:spcBef>
                <a:spcPts val="640"/>
              </a:spcBef>
              <a:spcAft>
                <a:spcPts val="0"/>
              </a:spcAft>
              <a:buClr>
                <a:srgbClr val="2AA3D8"/>
              </a:buClr>
              <a:buSzPts val="2080"/>
              <a:buFont typeface="Arial"/>
              <a:buChar char="•"/>
              <a:defRPr b="0" i="0" sz="3200" u="none" cap="none" strike="noStrike">
                <a:solidFill>
                  <a:schemeClr val="dk1"/>
                </a:solidFill>
                <a:latin typeface="Cambria"/>
                <a:ea typeface="Cambria"/>
                <a:cs typeface="Cambria"/>
                <a:sym typeface="Cambria"/>
              </a:defRPr>
            </a:lvl9pPr>
          </a:lstStyle>
          <a:p/>
        </p:txBody>
      </p:sp>
      <p:sp>
        <p:nvSpPr>
          <p:cNvPr id="10" name="Google Shape;10;p1"/>
          <p:cNvSpPr txBox="1"/>
          <p:nvPr>
            <p:ph idx="11" type="ftr"/>
          </p:nvPr>
        </p:nvSpPr>
        <p:spPr>
          <a:xfrm>
            <a:off x="154560" y="6513443"/>
            <a:ext cx="4943439" cy="301695"/>
          </a:xfrm>
          <a:prstGeom prst="rect">
            <a:avLst/>
          </a:prstGeom>
          <a:noFill/>
          <a:ln>
            <a:noFill/>
          </a:ln>
        </p:spPr>
        <p:txBody>
          <a:bodyPr anchorCtr="0" anchor="ctr" bIns="60950" lIns="121925" spcFirstLastPara="1" rIns="121925" wrap="square" tIns="60950">
            <a:noAutofit/>
          </a:bodyPr>
          <a:lstStyle>
            <a:lvl1pPr lvl="0" marR="0" rtl="0" algn="l">
              <a:spcBef>
                <a:spcPts val="0"/>
              </a:spcBef>
              <a:spcAft>
                <a:spcPts val="0"/>
              </a:spcAft>
              <a:buSzPts val="1400"/>
              <a:buNone/>
              <a:defRPr b="1" i="0" sz="1200" u="none" cap="none" strike="noStrike">
                <a:solidFill>
                  <a:srgbClr val="5F5F5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 name="Google Shape;11;p1"/>
          <p:cNvSpPr txBox="1"/>
          <p:nvPr>
            <p:ph idx="12" type="sldNum"/>
          </p:nvPr>
        </p:nvSpPr>
        <p:spPr>
          <a:xfrm>
            <a:off x="5377736" y="6508672"/>
            <a:ext cx="1439708" cy="306458"/>
          </a:xfrm>
          <a:prstGeom prst="rect">
            <a:avLst/>
          </a:prstGeom>
          <a:noFill/>
          <a:ln>
            <a:noFill/>
          </a:ln>
        </p:spPr>
        <p:txBody>
          <a:bodyPr anchorCtr="0" anchor="ctr" bIns="60950" lIns="121925" spcFirstLastPara="1" rIns="121925" wrap="square" tIns="60950">
            <a:noAutofit/>
          </a:bodyPr>
          <a:lstStyle>
            <a:lvl1pPr indent="0" lvl="0" marL="0" marR="0" rtl="0" algn="ctr">
              <a:spcBef>
                <a:spcPts val="0"/>
              </a:spcBef>
              <a:spcAft>
                <a:spcPts val="0"/>
              </a:spcAft>
              <a:buNone/>
              <a:defRPr b="1" i="0" sz="1200" u="none" cap="none" strike="noStrike">
                <a:solidFill>
                  <a:srgbClr val="5F5F5F"/>
                </a:solidFill>
                <a:latin typeface="Calibri"/>
                <a:ea typeface="Calibri"/>
                <a:cs typeface="Calibri"/>
                <a:sym typeface="Calibri"/>
              </a:defRPr>
            </a:lvl1pPr>
            <a:lvl2pPr indent="0" lvl="1" marL="0" marR="0" rtl="0" algn="ctr">
              <a:spcBef>
                <a:spcPts val="0"/>
              </a:spcBef>
              <a:spcAft>
                <a:spcPts val="0"/>
              </a:spcAft>
              <a:buNone/>
              <a:defRPr b="1" i="0" sz="1200" u="none" cap="none" strike="noStrike">
                <a:solidFill>
                  <a:srgbClr val="5F5F5F"/>
                </a:solidFill>
                <a:latin typeface="Calibri"/>
                <a:ea typeface="Calibri"/>
                <a:cs typeface="Calibri"/>
                <a:sym typeface="Calibri"/>
              </a:defRPr>
            </a:lvl2pPr>
            <a:lvl3pPr indent="0" lvl="2" marL="0" marR="0" rtl="0" algn="ctr">
              <a:spcBef>
                <a:spcPts val="0"/>
              </a:spcBef>
              <a:spcAft>
                <a:spcPts val="0"/>
              </a:spcAft>
              <a:buNone/>
              <a:defRPr b="1" i="0" sz="1200" u="none" cap="none" strike="noStrike">
                <a:solidFill>
                  <a:srgbClr val="5F5F5F"/>
                </a:solidFill>
                <a:latin typeface="Calibri"/>
                <a:ea typeface="Calibri"/>
                <a:cs typeface="Calibri"/>
                <a:sym typeface="Calibri"/>
              </a:defRPr>
            </a:lvl3pPr>
            <a:lvl4pPr indent="0" lvl="3" marL="0" marR="0" rtl="0" algn="ctr">
              <a:spcBef>
                <a:spcPts val="0"/>
              </a:spcBef>
              <a:spcAft>
                <a:spcPts val="0"/>
              </a:spcAft>
              <a:buNone/>
              <a:defRPr b="1" i="0" sz="1200" u="none" cap="none" strike="noStrike">
                <a:solidFill>
                  <a:srgbClr val="5F5F5F"/>
                </a:solidFill>
                <a:latin typeface="Calibri"/>
                <a:ea typeface="Calibri"/>
                <a:cs typeface="Calibri"/>
                <a:sym typeface="Calibri"/>
              </a:defRPr>
            </a:lvl4pPr>
            <a:lvl5pPr indent="0" lvl="4" marL="0" marR="0" rtl="0" algn="ctr">
              <a:spcBef>
                <a:spcPts val="0"/>
              </a:spcBef>
              <a:spcAft>
                <a:spcPts val="0"/>
              </a:spcAft>
              <a:buNone/>
              <a:defRPr b="1" i="0" sz="1200" u="none" cap="none" strike="noStrike">
                <a:solidFill>
                  <a:srgbClr val="5F5F5F"/>
                </a:solidFill>
                <a:latin typeface="Calibri"/>
                <a:ea typeface="Calibri"/>
                <a:cs typeface="Calibri"/>
                <a:sym typeface="Calibri"/>
              </a:defRPr>
            </a:lvl5pPr>
            <a:lvl6pPr indent="0" lvl="5" marL="0" marR="0" rtl="0" algn="ctr">
              <a:spcBef>
                <a:spcPts val="0"/>
              </a:spcBef>
              <a:spcAft>
                <a:spcPts val="0"/>
              </a:spcAft>
              <a:buNone/>
              <a:defRPr b="1" i="0" sz="1200" u="none" cap="none" strike="noStrike">
                <a:solidFill>
                  <a:srgbClr val="5F5F5F"/>
                </a:solidFill>
                <a:latin typeface="Calibri"/>
                <a:ea typeface="Calibri"/>
                <a:cs typeface="Calibri"/>
                <a:sym typeface="Calibri"/>
              </a:defRPr>
            </a:lvl6pPr>
            <a:lvl7pPr indent="0" lvl="6" marL="0" marR="0" rtl="0" algn="ctr">
              <a:spcBef>
                <a:spcPts val="0"/>
              </a:spcBef>
              <a:spcAft>
                <a:spcPts val="0"/>
              </a:spcAft>
              <a:buNone/>
              <a:defRPr b="1" i="0" sz="1200" u="none" cap="none" strike="noStrike">
                <a:solidFill>
                  <a:srgbClr val="5F5F5F"/>
                </a:solidFill>
                <a:latin typeface="Calibri"/>
                <a:ea typeface="Calibri"/>
                <a:cs typeface="Calibri"/>
                <a:sym typeface="Calibri"/>
              </a:defRPr>
            </a:lvl7pPr>
            <a:lvl8pPr indent="0" lvl="7" marL="0" marR="0" rtl="0" algn="ctr">
              <a:spcBef>
                <a:spcPts val="0"/>
              </a:spcBef>
              <a:spcAft>
                <a:spcPts val="0"/>
              </a:spcAft>
              <a:buNone/>
              <a:defRPr b="1" i="0" sz="1200" u="none" cap="none" strike="noStrike">
                <a:solidFill>
                  <a:srgbClr val="5F5F5F"/>
                </a:solidFill>
                <a:latin typeface="Calibri"/>
                <a:ea typeface="Calibri"/>
                <a:cs typeface="Calibri"/>
                <a:sym typeface="Calibri"/>
              </a:defRPr>
            </a:lvl8pPr>
            <a:lvl9pPr indent="0" lvl="8" marL="0" marR="0" rtl="0" algn="ctr">
              <a:spcBef>
                <a:spcPts val="0"/>
              </a:spcBef>
              <a:spcAft>
                <a:spcPts val="0"/>
              </a:spcAft>
              <a:buNone/>
              <a:defRPr b="1" i="0" sz="1200" u="none" cap="none" strike="noStrike">
                <a:solidFill>
                  <a:srgbClr val="5F5F5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grpSp>
        <p:nvGrpSpPr>
          <p:cNvPr id="12" name="Google Shape;12;p1"/>
          <p:cNvGrpSpPr/>
          <p:nvPr/>
        </p:nvGrpSpPr>
        <p:grpSpPr>
          <a:xfrm>
            <a:off x="11642203" y="6335668"/>
            <a:ext cx="362045" cy="406494"/>
            <a:chOff x="5494" y="4030"/>
            <a:chExt cx="179" cy="201"/>
          </a:xfrm>
        </p:grpSpPr>
        <p:sp>
          <p:nvSpPr>
            <p:cNvPr id="13" name="Google Shape;13;p1"/>
            <p:cNvSpPr/>
            <p:nvPr/>
          </p:nvSpPr>
          <p:spPr>
            <a:xfrm>
              <a:off x="5494" y="4030"/>
              <a:ext cx="160" cy="201"/>
            </a:xfrm>
            <a:custGeom>
              <a:rect b="b" l="l" r="r" t="t"/>
              <a:pathLst>
                <a:path extrusionOk="0" h="319" w="254">
                  <a:moveTo>
                    <a:pt x="128" y="318"/>
                  </a:moveTo>
                  <a:lnTo>
                    <a:pt x="125" y="319"/>
                  </a:lnTo>
                  <a:lnTo>
                    <a:pt x="121" y="319"/>
                  </a:lnTo>
                  <a:lnTo>
                    <a:pt x="120" y="319"/>
                  </a:lnTo>
                  <a:lnTo>
                    <a:pt x="118" y="318"/>
                  </a:lnTo>
                  <a:lnTo>
                    <a:pt x="116" y="318"/>
                  </a:lnTo>
                  <a:lnTo>
                    <a:pt x="116" y="314"/>
                  </a:lnTo>
                  <a:lnTo>
                    <a:pt x="113" y="311"/>
                  </a:lnTo>
                  <a:lnTo>
                    <a:pt x="113" y="306"/>
                  </a:lnTo>
                  <a:lnTo>
                    <a:pt x="111" y="304"/>
                  </a:lnTo>
                  <a:lnTo>
                    <a:pt x="110" y="303"/>
                  </a:lnTo>
                  <a:lnTo>
                    <a:pt x="108" y="299"/>
                  </a:lnTo>
                  <a:lnTo>
                    <a:pt x="106" y="299"/>
                  </a:lnTo>
                  <a:lnTo>
                    <a:pt x="103" y="298"/>
                  </a:lnTo>
                  <a:lnTo>
                    <a:pt x="100" y="298"/>
                  </a:lnTo>
                  <a:lnTo>
                    <a:pt x="96" y="298"/>
                  </a:lnTo>
                  <a:lnTo>
                    <a:pt x="94" y="298"/>
                  </a:lnTo>
                  <a:lnTo>
                    <a:pt x="93" y="298"/>
                  </a:lnTo>
                  <a:lnTo>
                    <a:pt x="91" y="299"/>
                  </a:lnTo>
                  <a:lnTo>
                    <a:pt x="89" y="301"/>
                  </a:lnTo>
                  <a:lnTo>
                    <a:pt x="88" y="304"/>
                  </a:lnTo>
                  <a:lnTo>
                    <a:pt x="84" y="308"/>
                  </a:lnTo>
                  <a:lnTo>
                    <a:pt x="84" y="309"/>
                  </a:lnTo>
                  <a:lnTo>
                    <a:pt x="83" y="309"/>
                  </a:lnTo>
                  <a:lnTo>
                    <a:pt x="79" y="311"/>
                  </a:lnTo>
                  <a:lnTo>
                    <a:pt x="76" y="311"/>
                  </a:lnTo>
                  <a:lnTo>
                    <a:pt x="73" y="311"/>
                  </a:lnTo>
                  <a:lnTo>
                    <a:pt x="71" y="309"/>
                  </a:lnTo>
                  <a:lnTo>
                    <a:pt x="68" y="308"/>
                  </a:lnTo>
                  <a:lnTo>
                    <a:pt x="66" y="306"/>
                  </a:lnTo>
                  <a:lnTo>
                    <a:pt x="64" y="304"/>
                  </a:lnTo>
                  <a:lnTo>
                    <a:pt x="64" y="301"/>
                  </a:lnTo>
                  <a:lnTo>
                    <a:pt x="64" y="299"/>
                  </a:lnTo>
                  <a:lnTo>
                    <a:pt x="66" y="294"/>
                  </a:lnTo>
                  <a:lnTo>
                    <a:pt x="69" y="284"/>
                  </a:lnTo>
                  <a:lnTo>
                    <a:pt x="69" y="282"/>
                  </a:lnTo>
                  <a:lnTo>
                    <a:pt x="69" y="279"/>
                  </a:lnTo>
                  <a:lnTo>
                    <a:pt x="68" y="279"/>
                  </a:lnTo>
                  <a:lnTo>
                    <a:pt x="68" y="277"/>
                  </a:lnTo>
                  <a:lnTo>
                    <a:pt x="61" y="276"/>
                  </a:lnTo>
                  <a:lnTo>
                    <a:pt x="56" y="276"/>
                  </a:lnTo>
                  <a:lnTo>
                    <a:pt x="51" y="276"/>
                  </a:lnTo>
                  <a:lnTo>
                    <a:pt x="47" y="277"/>
                  </a:lnTo>
                  <a:lnTo>
                    <a:pt x="42" y="279"/>
                  </a:lnTo>
                  <a:lnTo>
                    <a:pt x="39" y="282"/>
                  </a:lnTo>
                  <a:lnTo>
                    <a:pt x="31" y="287"/>
                  </a:lnTo>
                  <a:lnTo>
                    <a:pt x="22" y="293"/>
                  </a:lnTo>
                  <a:lnTo>
                    <a:pt x="19" y="294"/>
                  </a:lnTo>
                  <a:lnTo>
                    <a:pt x="16" y="296"/>
                  </a:lnTo>
                  <a:lnTo>
                    <a:pt x="12" y="296"/>
                  </a:lnTo>
                  <a:lnTo>
                    <a:pt x="9" y="294"/>
                  </a:lnTo>
                  <a:lnTo>
                    <a:pt x="5" y="293"/>
                  </a:lnTo>
                  <a:lnTo>
                    <a:pt x="4" y="291"/>
                  </a:lnTo>
                  <a:lnTo>
                    <a:pt x="2" y="287"/>
                  </a:lnTo>
                  <a:lnTo>
                    <a:pt x="0" y="284"/>
                  </a:lnTo>
                  <a:lnTo>
                    <a:pt x="0" y="282"/>
                  </a:lnTo>
                  <a:lnTo>
                    <a:pt x="0" y="279"/>
                  </a:lnTo>
                  <a:lnTo>
                    <a:pt x="2" y="276"/>
                  </a:lnTo>
                  <a:lnTo>
                    <a:pt x="4" y="274"/>
                  </a:lnTo>
                  <a:lnTo>
                    <a:pt x="5" y="271"/>
                  </a:lnTo>
                  <a:lnTo>
                    <a:pt x="10" y="269"/>
                  </a:lnTo>
                  <a:lnTo>
                    <a:pt x="19" y="264"/>
                  </a:lnTo>
                  <a:lnTo>
                    <a:pt x="27" y="261"/>
                  </a:lnTo>
                  <a:lnTo>
                    <a:pt x="31" y="259"/>
                  </a:lnTo>
                  <a:lnTo>
                    <a:pt x="32" y="256"/>
                  </a:lnTo>
                  <a:lnTo>
                    <a:pt x="36" y="256"/>
                  </a:lnTo>
                  <a:lnTo>
                    <a:pt x="39" y="251"/>
                  </a:lnTo>
                  <a:lnTo>
                    <a:pt x="39" y="249"/>
                  </a:lnTo>
                  <a:lnTo>
                    <a:pt x="41" y="247"/>
                  </a:lnTo>
                  <a:lnTo>
                    <a:pt x="42" y="242"/>
                  </a:lnTo>
                  <a:lnTo>
                    <a:pt x="42" y="235"/>
                  </a:lnTo>
                  <a:lnTo>
                    <a:pt x="42" y="234"/>
                  </a:lnTo>
                  <a:lnTo>
                    <a:pt x="42" y="232"/>
                  </a:lnTo>
                  <a:lnTo>
                    <a:pt x="39" y="227"/>
                  </a:lnTo>
                  <a:lnTo>
                    <a:pt x="39" y="224"/>
                  </a:lnTo>
                  <a:lnTo>
                    <a:pt x="36" y="222"/>
                  </a:lnTo>
                  <a:lnTo>
                    <a:pt x="32" y="220"/>
                  </a:lnTo>
                  <a:lnTo>
                    <a:pt x="31" y="219"/>
                  </a:lnTo>
                  <a:lnTo>
                    <a:pt x="24" y="217"/>
                  </a:lnTo>
                  <a:lnTo>
                    <a:pt x="17" y="215"/>
                  </a:lnTo>
                  <a:lnTo>
                    <a:pt x="12" y="214"/>
                  </a:lnTo>
                  <a:lnTo>
                    <a:pt x="10" y="212"/>
                  </a:lnTo>
                  <a:lnTo>
                    <a:pt x="9" y="210"/>
                  </a:lnTo>
                  <a:lnTo>
                    <a:pt x="7" y="208"/>
                  </a:lnTo>
                  <a:lnTo>
                    <a:pt x="7" y="205"/>
                  </a:lnTo>
                  <a:lnTo>
                    <a:pt x="7" y="200"/>
                  </a:lnTo>
                  <a:lnTo>
                    <a:pt x="7" y="198"/>
                  </a:lnTo>
                  <a:lnTo>
                    <a:pt x="9" y="195"/>
                  </a:lnTo>
                  <a:lnTo>
                    <a:pt x="10" y="193"/>
                  </a:lnTo>
                  <a:lnTo>
                    <a:pt x="14" y="193"/>
                  </a:lnTo>
                  <a:lnTo>
                    <a:pt x="17" y="193"/>
                  </a:lnTo>
                  <a:lnTo>
                    <a:pt x="22" y="193"/>
                  </a:lnTo>
                  <a:lnTo>
                    <a:pt x="31" y="192"/>
                  </a:lnTo>
                  <a:lnTo>
                    <a:pt x="32" y="190"/>
                  </a:lnTo>
                  <a:lnTo>
                    <a:pt x="36" y="190"/>
                  </a:lnTo>
                  <a:lnTo>
                    <a:pt x="39" y="187"/>
                  </a:lnTo>
                  <a:lnTo>
                    <a:pt x="42" y="185"/>
                  </a:lnTo>
                  <a:lnTo>
                    <a:pt x="46" y="182"/>
                  </a:lnTo>
                  <a:lnTo>
                    <a:pt x="47" y="175"/>
                  </a:lnTo>
                  <a:lnTo>
                    <a:pt x="49" y="172"/>
                  </a:lnTo>
                  <a:lnTo>
                    <a:pt x="49" y="170"/>
                  </a:lnTo>
                  <a:lnTo>
                    <a:pt x="49" y="168"/>
                  </a:lnTo>
                  <a:lnTo>
                    <a:pt x="46" y="160"/>
                  </a:lnTo>
                  <a:lnTo>
                    <a:pt x="44" y="156"/>
                  </a:lnTo>
                  <a:lnTo>
                    <a:pt x="44" y="151"/>
                  </a:lnTo>
                  <a:lnTo>
                    <a:pt x="46" y="150"/>
                  </a:lnTo>
                  <a:lnTo>
                    <a:pt x="46" y="148"/>
                  </a:lnTo>
                  <a:lnTo>
                    <a:pt x="47" y="145"/>
                  </a:lnTo>
                  <a:lnTo>
                    <a:pt x="49" y="143"/>
                  </a:lnTo>
                  <a:lnTo>
                    <a:pt x="54" y="140"/>
                  </a:lnTo>
                  <a:lnTo>
                    <a:pt x="54" y="138"/>
                  </a:lnTo>
                  <a:lnTo>
                    <a:pt x="56" y="136"/>
                  </a:lnTo>
                  <a:lnTo>
                    <a:pt x="59" y="136"/>
                  </a:lnTo>
                  <a:lnTo>
                    <a:pt x="63" y="136"/>
                  </a:lnTo>
                  <a:lnTo>
                    <a:pt x="68" y="136"/>
                  </a:lnTo>
                  <a:lnTo>
                    <a:pt x="71" y="136"/>
                  </a:lnTo>
                  <a:lnTo>
                    <a:pt x="74" y="133"/>
                  </a:lnTo>
                  <a:lnTo>
                    <a:pt x="79" y="131"/>
                  </a:lnTo>
                  <a:lnTo>
                    <a:pt x="81" y="128"/>
                  </a:lnTo>
                  <a:lnTo>
                    <a:pt x="83" y="124"/>
                  </a:lnTo>
                  <a:lnTo>
                    <a:pt x="84" y="121"/>
                  </a:lnTo>
                  <a:lnTo>
                    <a:pt x="84" y="119"/>
                  </a:lnTo>
                  <a:lnTo>
                    <a:pt x="83" y="116"/>
                  </a:lnTo>
                  <a:lnTo>
                    <a:pt x="81" y="114"/>
                  </a:lnTo>
                  <a:lnTo>
                    <a:pt x="76" y="109"/>
                  </a:lnTo>
                  <a:lnTo>
                    <a:pt x="73" y="104"/>
                  </a:lnTo>
                  <a:lnTo>
                    <a:pt x="71" y="101"/>
                  </a:lnTo>
                  <a:lnTo>
                    <a:pt x="71" y="98"/>
                  </a:lnTo>
                  <a:lnTo>
                    <a:pt x="71" y="96"/>
                  </a:lnTo>
                  <a:lnTo>
                    <a:pt x="71" y="93"/>
                  </a:lnTo>
                  <a:lnTo>
                    <a:pt x="73" y="89"/>
                  </a:lnTo>
                  <a:lnTo>
                    <a:pt x="76" y="86"/>
                  </a:lnTo>
                  <a:lnTo>
                    <a:pt x="79" y="86"/>
                  </a:lnTo>
                  <a:lnTo>
                    <a:pt x="83" y="84"/>
                  </a:lnTo>
                  <a:lnTo>
                    <a:pt x="86" y="84"/>
                  </a:lnTo>
                  <a:lnTo>
                    <a:pt x="88" y="86"/>
                  </a:lnTo>
                  <a:lnTo>
                    <a:pt x="91" y="86"/>
                  </a:lnTo>
                  <a:lnTo>
                    <a:pt x="93" y="89"/>
                  </a:lnTo>
                  <a:lnTo>
                    <a:pt x="100" y="93"/>
                  </a:lnTo>
                  <a:lnTo>
                    <a:pt x="105" y="98"/>
                  </a:lnTo>
                  <a:lnTo>
                    <a:pt x="108" y="99"/>
                  </a:lnTo>
                  <a:lnTo>
                    <a:pt x="111" y="101"/>
                  </a:lnTo>
                  <a:lnTo>
                    <a:pt x="115" y="101"/>
                  </a:lnTo>
                  <a:lnTo>
                    <a:pt x="118" y="99"/>
                  </a:lnTo>
                  <a:lnTo>
                    <a:pt x="121" y="98"/>
                  </a:lnTo>
                  <a:lnTo>
                    <a:pt x="126" y="94"/>
                  </a:lnTo>
                  <a:lnTo>
                    <a:pt x="128" y="93"/>
                  </a:lnTo>
                  <a:lnTo>
                    <a:pt x="130" y="91"/>
                  </a:lnTo>
                  <a:lnTo>
                    <a:pt x="131" y="86"/>
                  </a:lnTo>
                  <a:lnTo>
                    <a:pt x="131" y="82"/>
                  </a:lnTo>
                  <a:lnTo>
                    <a:pt x="133" y="79"/>
                  </a:lnTo>
                  <a:lnTo>
                    <a:pt x="133" y="72"/>
                  </a:lnTo>
                  <a:lnTo>
                    <a:pt x="131" y="66"/>
                  </a:lnTo>
                  <a:lnTo>
                    <a:pt x="130" y="57"/>
                  </a:lnTo>
                  <a:lnTo>
                    <a:pt x="128" y="51"/>
                  </a:lnTo>
                  <a:lnTo>
                    <a:pt x="126" y="47"/>
                  </a:lnTo>
                  <a:lnTo>
                    <a:pt x="125" y="40"/>
                  </a:lnTo>
                  <a:lnTo>
                    <a:pt x="121" y="35"/>
                  </a:lnTo>
                  <a:lnTo>
                    <a:pt x="121" y="32"/>
                  </a:lnTo>
                  <a:lnTo>
                    <a:pt x="120" y="27"/>
                  </a:lnTo>
                  <a:lnTo>
                    <a:pt x="120" y="24"/>
                  </a:lnTo>
                  <a:lnTo>
                    <a:pt x="120" y="19"/>
                  </a:lnTo>
                  <a:lnTo>
                    <a:pt x="120" y="15"/>
                  </a:lnTo>
                  <a:lnTo>
                    <a:pt x="121" y="14"/>
                  </a:lnTo>
                  <a:lnTo>
                    <a:pt x="121" y="10"/>
                  </a:lnTo>
                  <a:lnTo>
                    <a:pt x="123" y="9"/>
                  </a:lnTo>
                  <a:lnTo>
                    <a:pt x="125" y="5"/>
                  </a:lnTo>
                  <a:lnTo>
                    <a:pt x="126" y="3"/>
                  </a:lnTo>
                  <a:lnTo>
                    <a:pt x="130" y="2"/>
                  </a:lnTo>
                  <a:lnTo>
                    <a:pt x="133" y="0"/>
                  </a:lnTo>
                  <a:lnTo>
                    <a:pt x="136" y="0"/>
                  </a:lnTo>
                  <a:lnTo>
                    <a:pt x="142" y="0"/>
                  </a:lnTo>
                  <a:lnTo>
                    <a:pt x="145" y="0"/>
                  </a:lnTo>
                  <a:lnTo>
                    <a:pt x="147" y="2"/>
                  </a:lnTo>
                  <a:lnTo>
                    <a:pt x="150" y="3"/>
                  </a:lnTo>
                  <a:lnTo>
                    <a:pt x="153" y="5"/>
                  </a:lnTo>
                  <a:lnTo>
                    <a:pt x="155" y="9"/>
                  </a:lnTo>
                  <a:lnTo>
                    <a:pt x="157" y="12"/>
                  </a:lnTo>
                  <a:lnTo>
                    <a:pt x="158" y="15"/>
                  </a:lnTo>
                  <a:lnTo>
                    <a:pt x="158" y="19"/>
                  </a:lnTo>
                  <a:lnTo>
                    <a:pt x="158" y="24"/>
                  </a:lnTo>
                  <a:lnTo>
                    <a:pt x="158" y="29"/>
                  </a:lnTo>
                  <a:lnTo>
                    <a:pt x="157" y="34"/>
                  </a:lnTo>
                  <a:lnTo>
                    <a:pt x="155" y="39"/>
                  </a:lnTo>
                  <a:lnTo>
                    <a:pt x="153" y="44"/>
                  </a:lnTo>
                  <a:lnTo>
                    <a:pt x="150" y="51"/>
                  </a:lnTo>
                  <a:lnTo>
                    <a:pt x="148" y="52"/>
                  </a:lnTo>
                  <a:lnTo>
                    <a:pt x="147" y="59"/>
                  </a:lnTo>
                  <a:lnTo>
                    <a:pt x="147" y="64"/>
                  </a:lnTo>
                  <a:lnTo>
                    <a:pt x="145" y="71"/>
                  </a:lnTo>
                  <a:lnTo>
                    <a:pt x="145" y="84"/>
                  </a:lnTo>
                  <a:lnTo>
                    <a:pt x="145" y="94"/>
                  </a:lnTo>
                  <a:lnTo>
                    <a:pt x="145" y="98"/>
                  </a:lnTo>
                  <a:lnTo>
                    <a:pt x="147" y="99"/>
                  </a:lnTo>
                  <a:lnTo>
                    <a:pt x="148" y="103"/>
                  </a:lnTo>
                  <a:lnTo>
                    <a:pt x="150" y="106"/>
                  </a:lnTo>
                  <a:lnTo>
                    <a:pt x="153" y="108"/>
                  </a:lnTo>
                  <a:lnTo>
                    <a:pt x="155" y="109"/>
                  </a:lnTo>
                  <a:lnTo>
                    <a:pt x="158" y="109"/>
                  </a:lnTo>
                  <a:lnTo>
                    <a:pt x="165" y="113"/>
                  </a:lnTo>
                  <a:lnTo>
                    <a:pt x="172" y="113"/>
                  </a:lnTo>
                  <a:lnTo>
                    <a:pt x="175" y="113"/>
                  </a:lnTo>
                  <a:lnTo>
                    <a:pt x="180" y="111"/>
                  </a:lnTo>
                  <a:lnTo>
                    <a:pt x="182" y="111"/>
                  </a:lnTo>
                  <a:lnTo>
                    <a:pt x="184" y="109"/>
                  </a:lnTo>
                  <a:lnTo>
                    <a:pt x="184" y="109"/>
                  </a:lnTo>
                  <a:lnTo>
                    <a:pt x="187" y="108"/>
                  </a:lnTo>
                  <a:lnTo>
                    <a:pt x="187" y="104"/>
                  </a:lnTo>
                  <a:lnTo>
                    <a:pt x="189" y="103"/>
                  </a:lnTo>
                  <a:lnTo>
                    <a:pt x="189" y="99"/>
                  </a:lnTo>
                  <a:lnTo>
                    <a:pt x="190" y="89"/>
                  </a:lnTo>
                  <a:lnTo>
                    <a:pt x="195" y="79"/>
                  </a:lnTo>
                  <a:lnTo>
                    <a:pt x="199" y="74"/>
                  </a:lnTo>
                  <a:lnTo>
                    <a:pt x="200" y="71"/>
                  </a:lnTo>
                  <a:lnTo>
                    <a:pt x="204" y="67"/>
                  </a:lnTo>
                  <a:lnTo>
                    <a:pt x="205" y="66"/>
                  </a:lnTo>
                  <a:lnTo>
                    <a:pt x="207" y="64"/>
                  </a:lnTo>
                  <a:lnTo>
                    <a:pt x="212" y="62"/>
                  </a:lnTo>
                  <a:lnTo>
                    <a:pt x="215" y="62"/>
                  </a:lnTo>
                  <a:lnTo>
                    <a:pt x="217" y="62"/>
                  </a:lnTo>
                  <a:lnTo>
                    <a:pt x="219" y="64"/>
                  </a:lnTo>
                  <a:lnTo>
                    <a:pt x="221" y="66"/>
                  </a:lnTo>
                  <a:lnTo>
                    <a:pt x="222" y="67"/>
                  </a:lnTo>
                  <a:lnTo>
                    <a:pt x="224" y="71"/>
                  </a:lnTo>
                  <a:lnTo>
                    <a:pt x="224" y="76"/>
                  </a:lnTo>
                  <a:lnTo>
                    <a:pt x="224" y="81"/>
                  </a:lnTo>
                  <a:lnTo>
                    <a:pt x="222" y="82"/>
                  </a:lnTo>
                  <a:lnTo>
                    <a:pt x="221" y="86"/>
                  </a:lnTo>
                  <a:lnTo>
                    <a:pt x="219" y="94"/>
                  </a:lnTo>
                  <a:lnTo>
                    <a:pt x="212" y="101"/>
                  </a:lnTo>
                  <a:lnTo>
                    <a:pt x="204" y="108"/>
                  </a:lnTo>
                  <a:lnTo>
                    <a:pt x="202" y="109"/>
                  </a:lnTo>
                  <a:lnTo>
                    <a:pt x="202" y="113"/>
                  </a:lnTo>
                  <a:lnTo>
                    <a:pt x="199" y="119"/>
                  </a:lnTo>
                  <a:lnTo>
                    <a:pt x="199" y="124"/>
                  </a:lnTo>
                  <a:lnTo>
                    <a:pt x="199" y="128"/>
                  </a:lnTo>
                  <a:lnTo>
                    <a:pt x="200" y="131"/>
                  </a:lnTo>
                  <a:lnTo>
                    <a:pt x="202" y="133"/>
                  </a:lnTo>
                  <a:lnTo>
                    <a:pt x="204" y="135"/>
                  </a:lnTo>
                  <a:lnTo>
                    <a:pt x="205" y="136"/>
                  </a:lnTo>
                  <a:lnTo>
                    <a:pt x="210" y="140"/>
                  </a:lnTo>
                  <a:lnTo>
                    <a:pt x="212" y="140"/>
                  </a:lnTo>
                  <a:lnTo>
                    <a:pt x="215" y="141"/>
                  </a:lnTo>
                  <a:lnTo>
                    <a:pt x="219" y="140"/>
                  </a:lnTo>
                  <a:lnTo>
                    <a:pt x="221" y="140"/>
                  </a:lnTo>
                  <a:lnTo>
                    <a:pt x="224" y="136"/>
                  </a:lnTo>
                  <a:lnTo>
                    <a:pt x="227" y="131"/>
                  </a:lnTo>
                  <a:lnTo>
                    <a:pt x="231" y="130"/>
                  </a:lnTo>
                  <a:lnTo>
                    <a:pt x="232" y="128"/>
                  </a:lnTo>
                  <a:lnTo>
                    <a:pt x="236" y="124"/>
                  </a:lnTo>
                  <a:lnTo>
                    <a:pt x="239" y="124"/>
                  </a:lnTo>
                  <a:lnTo>
                    <a:pt x="242" y="123"/>
                  </a:lnTo>
                  <a:lnTo>
                    <a:pt x="244" y="123"/>
                  </a:lnTo>
                  <a:lnTo>
                    <a:pt x="247" y="124"/>
                  </a:lnTo>
                  <a:lnTo>
                    <a:pt x="247" y="124"/>
                  </a:lnTo>
                  <a:lnTo>
                    <a:pt x="249" y="124"/>
                  </a:lnTo>
                  <a:lnTo>
                    <a:pt x="251" y="128"/>
                  </a:lnTo>
                  <a:lnTo>
                    <a:pt x="252" y="131"/>
                  </a:lnTo>
                  <a:lnTo>
                    <a:pt x="254" y="133"/>
                  </a:lnTo>
                  <a:lnTo>
                    <a:pt x="254" y="136"/>
                  </a:lnTo>
                  <a:lnTo>
                    <a:pt x="254" y="138"/>
                  </a:lnTo>
                  <a:lnTo>
                    <a:pt x="254" y="140"/>
                  </a:lnTo>
                  <a:lnTo>
                    <a:pt x="252" y="143"/>
                  </a:lnTo>
                  <a:lnTo>
                    <a:pt x="251" y="145"/>
                  </a:lnTo>
                  <a:lnTo>
                    <a:pt x="247" y="148"/>
                  </a:lnTo>
                  <a:lnTo>
                    <a:pt x="242" y="153"/>
                  </a:lnTo>
                  <a:lnTo>
                    <a:pt x="239" y="156"/>
                  </a:lnTo>
                  <a:lnTo>
                    <a:pt x="234" y="160"/>
                  </a:lnTo>
                  <a:lnTo>
                    <a:pt x="231" y="163"/>
                  </a:lnTo>
                  <a:lnTo>
                    <a:pt x="231" y="165"/>
                  </a:lnTo>
                  <a:lnTo>
                    <a:pt x="229" y="166"/>
                  </a:lnTo>
                  <a:lnTo>
                    <a:pt x="229" y="175"/>
                  </a:lnTo>
                  <a:lnTo>
                    <a:pt x="227" y="187"/>
                  </a:lnTo>
                  <a:lnTo>
                    <a:pt x="229" y="200"/>
                  </a:lnTo>
                  <a:lnTo>
                    <a:pt x="231" y="212"/>
                  </a:lnTo>
                  <a:lnTo>
                    <a:pt x="232" y="224"/>
                  </a:lnTo>
                  <a:lnTo>
                    <a:pt x="232" y="229"/>
                  </a:lnTo>
                  <a:lnTo>
                    <a:pt x="236" y="232"/>
                  </a:lnTo>
                  <a:lnTo>
                    <a:pt x="237" y="235"/>
                  </a:lnTo>
                  <a:lnTo>
                    <a:pt x="239" y="237"/>
                  </a:lnTo>
                  <a:lnTo>
                    <a:pt x="242" y="239"/>
                  </a:lnTo>
                  <a:lnTo>
                    <a:pt x="246" y="240"/>
                  </a:lnTo>
                  <a:lnTo>
                    <a:pt x="247" y="244"/>
                  </a:lnTo>
                  <a:lnTo>
                    <a:pt x="249" y="247"/>
                  </a:lnTo>
                  <a:lnTo>
                    <a:pt x="249" y="249"/>
                  </a:lnTo>
                  <a:lnTo>
                    <a:pt x="249" y="252"/>
                  </a:lnTo>
                  <a:lnTo>
                    <a:pt x="249" y="256"/>
                  </a:lnTo>
                  <a:lnTo>
                    <a:pt x="247" y="259"/>
                  </a:lnTo>
                  <a:lnTo>
                    <a:pt x="244" y="261"/>
                  </a:lnTo>
                  <a:lnTo>
                    <a:pt x="244" y="262"/>
                  </a:lnTo>
                  <a:lnTo>
                    <a:pt x="241" y="262"/>
                  </a:lnTo>
                  <a:lnTo>
                    <a:pt x="239" y="264"/>
                  </a:lnTo>
                  <a:lnTo>
                    <a:pt x="236" y="262"/>
                  </a:lnTo>
                  <a:lnTo>
                    <a:pt x="232" y="262"/>
                  </a:lnTo>
                  <a:lnTo>
                    <a:pt x="231" y="262"/>
                  </a:lnTo>
                  <a:lnTo>
                    <a:pt x="227" y="264"/>
                  </a:lnTo>
                  <a:lnTo>
                    <a:pt x="224" y="267"/>
                  </a:lnTo>
                  <a:lnTo>
                    <a:pt x="222" y="271"/>
                  </a:lnTo>
                  <a:lnTo>
                    <a:pt x="221" y="272"/>
                  </a:lnTo>
                  <a:lnTo>
                    <a:pt x="222" y="276"/>
                  </a:lnTo>
                  <a:lnTo>
                    <a:pt x="224" y="281"/>
                  </a:lnTo>
                  <a:lnTo>
                    <a:pt x="227" y="286"/>
                  </a:lnTo>
                  <a:lnTo>
                    <a:pt x="231" y="289"/>
                  </a:lnTo>
                  <a:lnTo>
                    <a:pt x="232" y="293"/>
                  </a:lnTo>
                  <a:lnTo>
                    <a:pt x="232" y="298"/>
                  </a:lnTo>
                  <a:lnTo>
                    <a:pt x="231" y="298"/>
                  </a:lnTo>
                  <a:lnTo>
                    <a:pt x="231" y="299"/>
                  </a:lnTo>
                  <a:lnTo>
                    <a:pt x="227" y="303"/>
                  </a:lnTo>
                  <a:lnTo>
                    <a:pt x="224" y="303"/>
                  </a:lnTo>
                  <a:lnTo>
                    <a:pt x="222" y="304"/>
                  </a:lnTo>
                  <a:lnTo>
                    <a:pt x="219" y="303"/>
                  </a:lnTo>
                  <a:lnTo>
                    <a:pt x="217" y="303"/>
                  </a:lnTo>
                  <a:lnTo>
                    <a:pt x="215" y="299"/>
                  </a:lnTo>
                  <a:lnTo>
                    <a:pt x="210" y="294"/>
                  </a:lnTo>
                  <a:lnTo>
                    <a:pt x="205" y="289"/>
                  </a:lnTo>
                  <a:lnTo>
                    <a:pt x="204" y="287"/>
                  </a:lnTo>
                  <a:lnTo>
                    <a:pt x="200" y="286"/>
                  </a:lnTo>
                  <a:lnTo>
                    <a:pt x="199" y="284"/>
                  </a:lnTo>
                  <a:lnTo>
                    <a:pt x="195" y="284"/>
                  </a:lnTo>
                  <a:lnTo>
                    <a:pt x="192" y="284"/>
                  </a:lnTo>
                  <a:lnTo>
                    <a:pt x="187" y="286"/>
                  </a:lnTo>
                  <a:lnTo>
                    <a:pt x="185" y="286"/>
                  </a:lnTo>
                  <a:lnTo>
                    <a:pt x="184" y="287"/>
                  </a:lnTo>
                  <a:lnTo>
                    <a:pt x="182" y="291"/>
                  </a:lnTo>
                  <a:lnTo>
                    <a:pt x="178" y="294"/>
                  </a:lnTo>
                  <a:lnTo>
                    <a:pt x="178" y="298"/>
                  </a:lnTo>
                  <a:lnTo>
                    <a:pt x="175" y="301"/>
                  </a:lnTo>
                  <a:lnTo>
                    <a:pt x="173" y="303"/>
                  </a:lnTo>
                  <a:lnTo>
                    <a:pt x="172" y="304"/>
                  </a:lnTo>
                  <a:lnTo>
                    <a:pt x="170" y="306"/>
                  </a:lnTo>
                  <a:lnTo>
                    <a:pt x="163" y="306"/>
                  </a:lnTo>
                  <a:lnTo>
                    <a:pt x="158" y="304"/>
                  </a:lnTo>
                  <a:lnTo>
                    <a:pt x="153" y="304"/>
                  </a:lnTo>
                  <a:lnTo>
                    <a:pt x="150" y="306"/>
                  </a:lnTo>
                  <a:lnTo>
                    <a:pt x="147" y="306"/>
                  </a:lnTo>
                  <a:lnTo>
                    <a:pt x="143" y="308"/>
                  </a:lnTo>
                  <a:lnTo>
                    <a:pt x="142" y="311"/>
                  </a:lnTo>
                  <a:lnTo>
                    <a:pt x="138" y="313"/>
                  </a:lnTo>
                  <a:lnTo>
                    <a:pt x="136" y="316"/>
                  </a:lnTo>
                  <a:lnTo>
                    <a:pt x="133" y="318"/>
                  </a:lnTo>
                  <a:lnTo>
                    <a:pt x="131" y="318"/>
                  </a:lnTo>
                  <a:lnTo>
                    <a:pt x="128" y="318"/>
                  </a:lnTo>
                  <a:close/>
                </a:path>
              </a:pathLst>
            </a:custGeom>
            <a:solidFill>
              <a:srgbClr val="5F5F5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4" name="Google Shape;14;p1"/>
            <p:cNvSpPr/>
            <p:nvPr/>
          </p:nvSpPr>
          <p:spPr>
            <a:xfrm>
              <a:off x="5494" y="4030"/>
              <a:ext cx="100" cy="201"/>
            </a:xfrm>
            <a:custGeom>
              <a:rect b="b" l="l" r="r" t="t"/>
              <a:pathLst>
                <a:path extrusionOk="0" h="319" w="158">
                  <a:moveTo>
                    <a:pt x="128" y="318"/>
                  </a:moveTo>
                  <a:lnTo>
                    <a:pt x="125" y="319"/>
                  </a:lnTo>
                  <a:lnTo>
                    <a:pt x="121" y="319"/>
                  </a:lnTo>
                  <a:lnTo>
                    <a:pt x="120" y="319"/>
                  </a:lnTo>
                  <a:lnTo>
                    <a:pt x="118" y="318"/>
                  </a:lnTo>
                  <a:lnTo>
                    <a:pt x="116" y="318"/>
                  </a:lnTo>
                  <a:lnTo>
                    <a:pt x="116" y="314"/>
                  </a:lnTo>
                  <a:lnTo>
                    <a:pt x="113" y="311"/>
                  </a:lnTo>
                  <a:lnTo>
                    <a:pt x="113" y="306"/>
                  </a:lnTo>
                  <a:lnTo>
                    <a:pt x="111" y="304"/>
                  </a:lnTo>
                  <a:lnTo>
                    <a:pt x="110" y="303"/>
                  </a:lnTo>
                  <a:lnTo>
                    <a:pt x="108" y="299"/>
                  </a:lnTo>
                  <a:lnTo>
                    <a:pt x="106" y="299"/>
                  </a:lnTo>
                  <a:lnTo>
                    <a:pt x="103" y="298"/>
                  </a:lnTo>
                  <a:lnTo>
                    <a:pt x="100" y="298"/>
                  </a:lnTo>
                  <a:lnTo>
                    <a:pt x="96" y="298"/>
                  </a:lnTo>
                  <a:lnTo>
                    <a:pt x="94" y="298"/>
                  </a:lnTo>
                  <a:lnTo>
                    <a:pt x="93" y="298"/>
                  </a:lnTo>
                  <a:lnTo>
                    <a:pt x="91" y="299"/>
                  </a:lnTo>
                  <a:lnTo>
                    <a:pt x="89" y="301"/>
                  </a:lnTo>
                  <a:lnTo>
                    <a:pt x="88" y="304"/>
                  </a:lnTo>
                  <a:lnTo>
                    <a:pt x="84" y="308"/>
                  </a:lnTo>
                  <a:lnTo>
                    <a:pt x="84" y="309"/>
                  </a:lnTo>
                  <a:lnTo>
                    <a:pt x="83" y="309"/>
                  </a:lnTo>
                  <a:lnTo>
                    <a:pt x="79" y="311"/>
                  </a:lnTo>
                  <a:lnTo>
                    <a:pt x="76" y="311"/>
                  </a:lnTo>
                  <a:lnTo>
                    <a:pt x="73" y="311"/>
                  </a:lnTo>
                  <a:lnTo>
                    <a:pt x="71" y="309"/>
                  </a:lnTo>
                  <a:lnTo>
                    <a:pt x="68" y="308"/>
                  </a:lnTo>
                  <a:lnTo>
                    <a:pt x="66" y="306"/>
                  </a:lnTo>
                  <a:lnTo>
                    <a:pt x="64" y="304"/>
                  </a:lnTo>
                  <a:lnTo>
                    <a:pt x="64" y="301"/>
                  </a:lnTo>
                  <a:lnTo>
                    <a:pt x="64" y="299"/>
                  </a:lnTo>
                  <a:lnTo>
                    <a:pt x="66" y="294"/>
                  </a:lnTo>
                  <a:lnTo>
                    <a:pt x="69" y="284"/>
                  </a:lnTo>
                  <a:lnTo>
                    <a:pt x="69" y="282"/>
                  </a:lnTo>
                  <a:lnTo>
                    <a:pt x="69" y="279"/>
                  </a:lnTo>
                  <a:lnTo>
                    <a:pt x="68" y="279"/>
                  </a:lnTo>
                  <a:lnTo>
                    <a:pt x="68" y="277"/>
                  </a:lnTo>
                  <a:lnTo>
                    <a:pt x="61" y="276"/>
                  </a:lnTo>
                  <a:lnTo>
                    <a:pt x="56" y="276"/>
                  </a:lnTo>
                  <a:lnTo>
                    <a:pt x="51" y="276"/>
                  </a:lnTo>
                  <a:lnTo>
                    <a:pt x="47" y="277"/>
                  </a:lnTo>
                  <a:lnTo>
                    <a:pt x="42" y="279"/>
                  </a:lnTo>
                  <a:lnTo>
                    <a:pt x="39" y="282"/>
                  </a:lnTo>
                  <a:lnTo>
                    <a:pt x="31" y="287"/>
                  </a:lnTo>
                  <a:lnTo>
                    <a:pt x="22" y="293"/>
                  </a:lnTo>
                  <a:lnTo>
                    <a:pt x="19" y="294"/>
                  </a:lnTo>
                  <a:lnTo>
                    <a:pt x="16" y="296"/>
                  </a:lnTo>
                  <a:lnTo>
                    <a:pt x="12" y="296"/>
                  </a:lnTo>
                  <a:lnTo>
                    <a:pt x="9" y="294"/>
                  </a:lnTo>
                  <a:lnTo>
                    <a:pt x="5" y="293"/>
                  </a:lnTo>
                  <a:lnTo>
                    <a:pt x="4" y="291"/>
                  </a:lnTo>
                  <a:lnTo>
                    <a:pt x="2" y="287"/>
                  </a:lnTo>
                  <a:lnTo>
                    <a:pt x="0" y="284"/>
                  </a:lnTo>
                  <a:lnTo>
                    <a:pt x="0" y="282"/>
                  </a:lnTo>
                  <a:lnTo>
                    <a:pt x="0" y="279"/>
                  </a:lnTo>
                  <a:lnTo>
                    <a:pt x="2" y="276"/>
                  </a:lnTo>
                  <a:lnTo>
                    <a:pt x="4" y="274"/>
                  </a:lnTo>
                  <a:lnTo>
                    <a:pt x="5" y="271"/>
                  </a:lnTo>
                  <a:lnTo>
                    <a:pt x="10" y="269"/>
                  </a:lnTo>
                  <a:lnTo>
                    <a:pt x="19" y="264"/>
                  </a:lnTo>
                  <a:lnTo>
                    <a:pt x="27" y="261"/>
                  </a:lnTo>
                  <a:lnTo>
                    <a:pt x="31" y="259"/>
                  </a:lnTo>
                  <a:lnTo>
                    <a:pt x="32" y="256"/>
                  </a:lnTo>
                  <a:lnTo>
                    <a:pt x="36" y="256"/>
                  </a:lnTo>
                  <a:lnTo>
                    <a:pt x="39" y="251"/>
                  </a:lnTo>
                  <a:lnTo>
                    <a:pt x="39" y="249"/>
                  </a:lnTo>
                  <a:lnTo>
                    <a:pt x="41" y="247"/>
                  </a:lnTo>
                  <a:lnTo>
                    <a:pt x="42" y="242"/>
                  </a:lnTo>
                  <a:lnTo>
                    <a:pt x="42" y="235"/>
                  </a:lnTo>
                  <a:lnTo>
                    <a:pt x="42" y="234"/>
                  </a:lnTo>
                  <a:lnTo>
                    <a:pt x="42" y="232"/>
                  </a:lnTo>
                  <a:lnTo>
                    <a:pt x="39" y="227"/>
                  </a:lnTo>
                  <a:lnTo>
                    <a:pt x="39" y="224"/>
                  </a:lnTo>
                  <a:lnTo>
                    <a:pt x="36" y="222"/>
                  </a:lnTo>
                  <a:lnTo>
                    <a:pt x="32" y="220"/>
                  </a:lnTo>
                  <a:lnTo>
                    <a:pt x="31" y="219"/>
                  </a:lnTo>
                  <a:lnTo>
                    <a:pt x="24" y="217"/>
                  </a:lnTo>
                  <a:lnTo>
                    <a:pt x="17" y="215"/>
                  </a:lnTo>
                  <a:lnTo>
                    <a:pt x="12" y="214"/>
                  </a:lnTo>
                  <a:lnTo>
                    <a:pt x="10" y="212"/>
                  </a:lnTo>
                  <a:lnTo>
                    <a:pt x="9" y="210"/>
                  </a:lnTo>
                  <a:lnTo>
                    <a:pt x="7" y="208"/>
                  </a:lnTo>
                  <a:lnTo>
                    <a:pt x="7" y="205"/>
                  </a:lnTo>
                  <a:lnTo>
                    <a:pt x="7" y="200"/>
                  </a:lnTo>
                  <a:lnTo>
                    <a:pt x="7" y="198"/>
                  </a:lnTo>
                  <a:lnTo>
                    <a:pt x="9" y="195"/>
                  </a:lnTo>
                  <a:lnTo>
                    <a:pt x="10" y="193"/>
                  </a:lnTo>
                  <a:lnTo>
                    <a:pt x="14" y="193"/>
                  </a:lnTo>
                  <a:lnTo>
                    <a:pt x="17" y="193"/>
                  </a:lnTo>
                  <a:lnTo>
                    <a:pt x="22" y="193"/>
                  </a:lnTo>
                  <a:lnTo>
                    <a:pt x="31" y="192"/>
                  </a:lnTo>
                  <a:lnTo>
                    <a:pt x="32" y="190"/>
                  </a:lnTo>
                  <a:lnTo>
                    <a:pt x="36" y="190"/>
                  </a:lnTo>
                  <a:lnTo>
                    <a:pt x="39" y="187"/>
                  </a:lnTo>
                  <a:lnTo>
                    <a:pt x="42" y="185"/>
                  </a:lnTo>
                  <a:lnTo>
                    <a:pt x="46" y="182"/>
                  </a:lnTo>
                  <a:lnTo>
                    <a:pt x="47" y="175"/>
                  </a:lnTo>
                  <a:lnTo>
                    <a:pt x="49" y="172"/>
                  </a:lnTo>
                  <a:lnTo>
                    <a:pt x="49" y="170"/>
                  </a:lnTo>
                  <a:lnTo>
                    <a:pt x="49" y="168"/>
                  </a:lnTo>
                  <a:lnTo>
                    <a:pt x="46" y="160"/>
                  </a:lnTo>
                  <a:lnTo>
                    <a:pt x="44" y="156"/>
                  </a:lnTo>
                  <a:lnTo>
                    <a:pt x="44" y="151"/>
                  </a:lnTo>
                  <a:lnTo>
                    <a:pt x="46" y="150"/>
                  </a:lnTo>
                  <a:lnTo>
                    <a:pt x="46" y="148"/>
                  </a:lnTo>
                  <a:lnTo>
                    <a:pt x="47" y="145"/>
                  </a:lnTo>
                  <a:lnTo>
                    <a:pt x="49" y="143"/>
                  </a:lnTo>
                  <a:lnTo>
                    <a:pt x="54" y="140"/>
                  </a:lnTo>
                  <a:lnTo>
                    <a:pt x="54" y="138"/>
                  </a:lnTo>
                  <a:lnTo>
                    <a:pt x="56" y="136"/>
                  </a:lnTo>
                  <a:lnTo>
                    <a:pt x="59" y="136"/>
                  </a:lnTo>
                  <a:lnTo>
                    <a:pt x="63" y="136"/>
                  </a:lnTo>
                  <a:lnTo>
                    <a:pt x="68" y="136"/>
                  </a:lnTo>
                  <a:lnTo>
                    <a:pt x="71" y="136"/>
                  </a:lnTo>
                  <a:lnTo>
                    <a:pt x="74" y="133"/>
                  </a:lnTo>
                  <a:lnTo>
                    <a:pt x="79" y="131"/>
                  </a:lnTo>
                  <a:lnTo>
                    <a:pt x="81" y="128"/>
                  </a:lnTo>
                  <a:lnTo>
                    <a:pt x="83" y="124"/>
                  </a:lnTo>
                  <a:lnTo>
                    <a:pt x="84" y="121"/>
                  </a:lnTo>
                  <a:lnTo>
                    <a:pt x="84" y="119"/>
                  </a:lnTo>
                  <a:lnTo>
                    <a:pt x="83" y="116"/>
                  </a:lnTo>
                  <a:lnTo>
                    <a:pt x="81" y="114"/>
                  </a:lnTo>
                  <a:lnTo>
                    <a:pt x="76" y="109"/>
                  </a:lnTo>
                  <a:lnTo>
                    <a:pt x="73" y="104"/>
                  </a:lnTo>
                  <a:lnTo>
                    <a:pt x="71" y="101"/>
                  </a:lnTo>
                  <a:lnTo>
                    <a:pt x="71" y="98"/>
                  </a:lnTo>
                  <a:lnTo>
                    <a:pt x="71" y="96"/>
                  </a:lnTo>
                  <a:lnTo>
                    <a:pt x="71" y="93"/>
                  </a:lnTo>
                  <a:lnTo>
                    <a:pt x="73" y="89"/>
                  </a:lnTo>
                  <a:lnTo>
                    <a:pt x="76" y="86"/>
                  </a:lnTo>
                  <a:lnTo>
                    <a:pt x="79" y="86"/>
                  </a:lnTo>
                  <a:lnTo>
                    <a:pt x="83" y="84"/>
                  </a:lnTo>
                  <a:lnTo>
                    <a:pt x="86" y="84"/>
                  </a:lnTo>
                  <a:lnTo>
                    <a:pt x="88" y="86"/>
                  </a:lnTo>
                  <a:lnTo>
                    <a:pt x="91" y="86"/>
                  </a:lnTo>
                  <a:lnTo>
                    <a:pt x="93" y="89"/>
                  </a:lnTo>
                  <a:lnTo>
                    <a:pt x="100" y="93"/>
                  </a:lnTo>
                  <a:lnTo>
                    <a:pt x="105" y="98"/>
                  </a:lnTo>
                  <a:lnTo>
                    <a:pt x="108" y="99"/>
                  </a:lnTo>
                  <a:lnTo>
                    <a:pt x="111" y="101"/>
                  </a:lnTo>
                  <a:lnTo>
                    <a:pt x="115" y="101"/>
                  </a:lnTo>
                  <a:lnTo>
                    <a:pt x="118" y="99"/>
                  </a:lnTo>
                  <a:lnTo>
                    <a:pt x="121" y="98"/>
                  </a:lnTo>
                  <a:lnTo>
                    <a:pt x="126" y="94"/>
                  </a:lnTo>
                  <a:lnTo>
                    <a:pt x="128" y="93"/>
                  </a:lnTo>
                  <a:lnTo>
                    <a:pt x="130" y="91"/>
                  </a:lnTo>
                  <a:lnTo>
                    <a:pt x="131" y="86"/>
                  </a:lnTo>
                  <a:lnTo>
                    <a:pt x="131" y="82"/>
                  </a:lnTo>
                  <a:lnTo>
                    <a:pt x="133" y="79"/>
                  </a:lnTo>
                  <a:lnTo>
                    <a:pt x="133" y="72"/>
                  </a:lnTo>
                  <a:lnTo>
                    <a:pt x="131" y="66"/>
                  </a:lnTo>
                  <a:lnTo>
                    <a:pt x="130" y="57"/>
                  </a:lnTo>
                  <a:lnTo>
                    <a:pt x="128" y="51"/>
                  </a:lnTo>
                  <a:lnTo>
                    <a:pt x="126" y="47"/>
                  </a:lnTo>
                  <a:lnTo>
                    <a:pt x="125" y="40"/>
                  </a:lnTo>
                  <a:lnTo>
                    <a:pt x="121" y="35"/>
                  </a:lnTo>
                  <a:lnTo>
                    <a:pt x="121" y="32"/>
                  </a:lnTo>
                  <a:lnTo>
                    <a:pt x="120" y="27"/>
                  </a:lnTo>
                  <a:lnTo>
                    <a:pt x="120" y="24"/>
                  </a:lnTo>
                  <a:lnTo>
                    <a:pt x="120" y="19"/>
                  </a:lnTo>
                  <a:lnTo>
                    <a:pt x="120" y="15"/>
                  </a:lnTo>
                  <a:lnTo>
                    <a:pt x="121" y="14"/>
                  </a:lnTo>
                  <a:lnTo>
                    <a:pt x="121" y="10"/>
                  </a:lnTo>
                  <a:lnTo>
                    <a:pt x="123" y="9"/>
                  </a:lnTo>
                  <a:lnTo>
                    <a:pt x="125" y="5"/>
                  </a:lnTo>
                  <a:lnTo>
                    <a:pt x="126" y="3"/>
                  </a:lnTo>
                  <a:lnTo>
                    <a:pt x="130" y="2"/>
                  </a:lnTo>
                  <a:lnTo>
                    <a:pt x="133" y="0"/>
                  </a:lnTo>
                  <a:lnTo>
                    <a:pt x="136" y="0"/>
                  </a:lnTo>
                  <a:lnTo>
                    <a:pt x="142" y="0"/>
                  </a:lnTo>
                  <a:lnTo>
                    <a:pt x="145" y="0"/>
                  </a:lnTo>
                  <a:lnTo>
                    <a:pt x="147" y="2"/>
                  </a:lnTo>
                  <a:lnTo>
                    <a:pt x="150" y="3"/>
                  </a:lnTo>
                  <a:lnTo>
                    <a:pt x="153" y="5"/>
                  </a:lnTo>
                  <a:lnTo>
                    <a:pt x="155" y="9"/>
                  </a:lnTo>
                  <a:lnTo>
                    <a:pt x="157" y="12"/>
                  </a:lnTo>
                  <a:lnTo>
                    <a:pt x="158" y="15"/>
                  </a:lnTo>
                  <a:lnTo>
                    <a:pt x="158" y="19"/>
                  </a:lnTo>
                  <a:lnTo>
                    <a:pt x="158" y="24"/>
                  </a:lnTo>
                  <a:lnTo>
                    <a:pt x="158" y="29"/>
                  </a:lnTo>
                  <a:lnTo>
                    <a:pt x="157" y="34"/>
                  </a:lnTo>
                  <a:lnTo>
                    <a:pt x="155" y="39"/>
                  </a:lnTo>
                  <a:lnTo>
                    <a:pt x="153" y="44"/>
                  </a:lnTo>
                  <a:lnTo>
                    <a:pt x="150" y="51"/>
                  </a:lnTo>
                  <a:lnTo>
                    <a:pt x="148" y="52"/>
                  </a:lnTo>
                  <a:lnTo>
                    <a:pt x="147" y="59"/>
                  </a:lnTo>
                  <a:lnTo>
                    <a:pt x="147" y="64"/>
                  </a:lnTo>
                  <a:lnTo>
                    <a:pt x="145" y="71"/>
                  </a:lnTo>
                  <a:lnTo>
                    <a:pt x="145" y="84"/>
                  </a:lnTo>
                  <a:lnTo>
                    <a:pt x="145" y="94"/>
                  </a:lnTo>
                  <a:lnTo>
                    <a:pt x="145" y="98"/>
                  </a:lnTo>
                  <a:lnTo>
                    <a:pt x="147" y="99"/>
                  </a:lnTo>
                  <a:lnTo>
                    <a:pt x="148" y="103"/>
                  </a:lnTo>
                  <a:lnTo>
                    <a:pt x="150" y="106"/>
                  </a:lnTo>
                  <a:lnTo>
                    <a:pt x="153" y="108"/>
                  </a:lnTo>
                </a:path>
              </a:pathLst>
            </a:custGeom>
            <a:noFill/>
            <a:ln cap="flat" cmpd="sng" w="9525">
              <a:solidFill>
                <a:srgbClr val="5F5F5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5" name="Google Shape;15;p1"/>
            <p:cNvSpPr/>
            <p:nvPr/>
          </p:nvSpPr>
          <p:spPr>
            <a:xfrm>
              <a:off x="5575" y="4069"/>
              <a:ext cx="79" cy="162"/>
            </a:xfrm>
            <a:custGeom>
              <a:rect b="b" l="l" r="r" t="t"/>
              <a:pathLst>
                <a:path extrusionOk="0" h="256" w="126">
                  <a:moveTo>
                    <a:pt x="25" y="46"/>
                  </a:moveTo>
                  <a:lnTo>
                    <a:pt x="27" y="47"/>
                  </a:lnTo>
                  <a:lnTo>
                    <a:pt x="30" y="47"/>
                  </a:lnTo>
                  <a:lnTo>
                    <a:pt x="37" y="51"/>
                  </a:lnTo>
                  <a:lnTo>
                    <a:pt x="44" y="51"/>
                  </a:lnTo>
                  <a:lnTo>
                    <a:pt x="47" y="51"/>
                  </a:lnTo>
                  <a:lnTo>
                    <a:pt x="52" y="49"/>
                  </a:lnTo>
                  <a:lnTo>
                    <a:pt x="54" y="49"/>
                  </a:lnTo>
                  <a:lnTo>
                    <a:pt x="56" y="47"/>
                  </a:lnTo>
                  <a:lnTo>
                    <a:pt x="56" y="47"/>
                  </a:lnTo>
                  <a:lnTo>
                    <a:pt x="59" y="46"/>
                  </a:lnTo>
                  <a:lnTo>
                    <a:pt x="59" y="42"/>
                  </a:lnTo>
                  <a:lnTo>
                    <a:pt x="61" y="41"/>
                  </a:lnTo>
                  <a:lnTo>
                    <a:pt x="61" y="37"/>
                  </a:lnTo>
                  <a:lnTo>
                    <a:pt x="62" y="27"/>
                  </a:lnTo>
                  <a:lnTo>
                    <a:pt x="67" y="17"/>
                  </a:lnTo>
                  <a:lnTo>
                    <a:pt x="71" y="12"/>
                  </a:lnTo>
                  <a:lnTo>
                    <a:pt x="72" y="9"/>
                  </a:lnTo>
                  <a:lnTo>
                    <a:pt x="76" y="5"/>
                  </a:lnTo>
                  <a:lnTo>
                    <a:pt x="77" y="4"/>
                  </a:lnTo>
                  <a:lnTo>
                    <a:pt x="79" y="2"/>
                  </a:lnTo>
                  <a:lnTo>
                    <a:pt x="84" y="0"/>
                  </a:lnTo>
                  <a:lnTo>
                    <a:pt x="87" y="0"/>
                  </a:lnTo>
                  <a:lnTo>
                    <a:pt x="89" y="0"/>
                  </a:lnTo>
                  <a:lnTo>
                    <a:pt x="91" y="2"/>
                  </a:lnTo>
                  <a:lnTo>
                    <a:pt x="93" y="4"/>
                  </a:lnTo>
                  <a:lnTo>
                    <a:pt x="94" y="5"/>
                  </a:lnTo>
                  <a:lnTo>
                    <a:pt x="96" y="9"/>
                  </a:lnTo>
                  <a:lnTo>
                    <a:pt x="96" y="14"/>
                  </a:lnTo>
                  <a:lnTo>
                    <a:pt x="96" y="19"/>
                  </a:lnTo>
                  <a:lnTo>
                    <a:pt x="94" y="20"/>
                  </a:lnTo>
                  <a:lnTo>
                    <a:pt x="93" y="24"/>
                  </a:lnTo>
                  <a:lnTo>
                    <a:pt x="91" y="32"/>
                  </a:lnTo>
                  <a:lnTo>
                    <a:pt x="84" y="39"/>
                  </a:lnTo>
                  <a:lnTo>
                    <a:pt x="76" y="46"/>
                  </a:lnTo>
                  <a:lnTo>
                    <a:pt x="74" y="47"/>
                  </a:lnTo>
                  <a:lnTo>
                    <a:pt x="74" y="51"/>
                  </a:lnTo>
                  <a:lnTo>
                    <a:pt x="71" y="57"/>
                  </a:lnTo>
                  <a:lnTo>
                    <a:pt x="71" y="62"/>
                  </a:lnTo>
                  <a:lnTo>
                    <a:pt x="71" y="66"/>
                  </a:lnTo>
                  <a:lnTo>
                    <a:pt x="72" y="69"/>
                  </a:lnTo>
                  <a:lnTo>
                    <a:pt x="74" y="71"/>
                  </a:lnTo>
                  <a:lnTo>
                    <a:pt x="76" y="73"/>
                  </a:lnTo>
                  <a:lnTo>
                    <a:pt x="77" y="74"/>
                  </a:lnTo>
                  <a:lnTo>
                    <a:pt x="82" y="78"/>
                  </a:lnTo>
                  <a:lnTo>
                    <a:pt x="84" y="78"/>
                  </a:lnTo>
                  <a:lnTo>
                    <a:pt x="87" y="79"/>
                  </a:lnTo>
                  <a:lnTo>
                    <a:pt x="91" y="78"/>
                  </a:lnTo>
                  <a:lnTo>
                    <a:pt x="93" y="78"/>
                  </a:lnTo>
                  <a:lnTo>
                    <a:pt x="96" y="74"/>
                  </a:lnTo>
                  <a:lnTo>
                    <a:pt x="99" y="69"/>
                  </a:lnTo>
                  <a:lnTo>
                    <a:pt x="103" y="68"/>
                  </a:lnTo>
                  <a:lnTo>
                    <a:pt x="104" y="66"/>
                  </a:lnTo>
                  <a:lnTo>
                    <a:pt x="108" y="62"/>
                  </a:lnTo>
                  <a:lnTo>
                    <a:pt x="111" y="62"/>
                  </a:lnTo>
                  <a:lnTo>
                    <a:pt x="114" y="61"/>
                  </a:lnTo>
                  <a:lnTo>
                    <a:pt x="116" y="61"/>
                  </a:lnTo>
                  <a:lnTo>
                    <a:pt x="119" y="62"/>
                  </a:lnTo>
                  <a:lnTo>
                    <a:pt x="119" y="62"/>
                  </a:lnTo>
                  <a:lnTo>
                    <a:pt x="121" y="62"/>
                  </a:lnTo>
                  <a:lnTo>
                    <a:pt x="123" y="66"/>
                  </a:lnTo>
                  <a:lnTo>
                    <a:pt x="124" y="69"/>
                  </a:lnTo>
                  <a:lnTo>
                    <a:pt x="126" y="71"/>
                  </a:lnTo>
                  <a:lnTo>
                    <a:pt x="126" y="74"/>
                  </a:lnTo>
                  <a:lnTo>
                    <a:pt x="126" y="76"/>
                  </a:lnTo>
                  <a:lnTo>
                    <a:pt x="126" y="78"/>
                  </a:lnTo>
                  <a:lnTo>
                    <a:pt x="124" y="81"/>
                  </a:lnTo>
                  <a:lnTo>
                    <a:pt x="123" y="83"/>
                  </a:lnTo>
                  <a:lnTo>
                    <a:pt x="119" y="86"/>
                  </a:lnTo>
                  <a:lnTo>
                    <a:pt x="114" y="91"/>
                  </a:lnTo>
                  <a:lnTo>
                    <a:pt x="111" y="94"/>
                  </a:lnTo>
                  <a:lnTo>
                    <a:pt x="106" y="98"/>
                  </a:lnTo>
                  <a:lnTo>
                    <a:pt x="103" y="101"/>
                  </a:lnTo>
                  <a:lnTo>
                    <a:pt x="103" y="103"/>
                  </a:lnTo>
                  <a:lnTo>
                    <a:pt x="101" y="104"/>
                  </a:lnTo>
                  <a:lnTo>
                    <a:pt x="101" y="113"/>
                  </a:lnTo>
                  <a:lnTo>
                    <a:pt x="99" y="125"/>
                  </a:lnTo>
                  <a:lnTo>
                    <a:pt x="101" y="138"/>
                  </a:lnTo>
                  <a:lnTo>
                    <a:pt x="103" y="150"/>
                  </a:lnTo>
                  <a:lnTo>
                    <a:pt x="104" y="162"/>
                  </a:lnTo>
                  <a:lnTo>
                    <a:pt x="104" y="167"/>
                  </a:lnTo>
                  <a:lnTo>
                    <a:pt x="108" y="170"/>
                  </a:lnTo>
                  <a:lnTo>
                    <a:pt x="109" y="173"/>
                  </a:lnTo>
                  <a:lnTo>
                    <a:pt x="111" y="175"/>
                  </a:lnTo>
                  <a:lnTo>
                    <a:pt x="114" y="177"/>
                  </a:lnTo>
                  <a:lnTo>
                    <a:pt x="118" y="178"/>
                  </a:lnTo>
                  <a:lnTo>
                    <a:pt x="119" y="182"/>
                  </a:lnTo>
                  <a:lnTo>
                    <a:pt x="121" y="185"/>
                  </a:lnTo>
                  <a:lnTo>
                    <a:pt x="121" y="187"/>
                  </a:lnTo>
                  <a:lnTo>
                    <a:pt x="121" y="190"/>
                  </a:lnTo>
                  <a:lnTo>
                    <a:pt x="121" y="194"/>
                  </a:lnTo>
                  <a:lnTo>
                    <a:pt x="119" y="197"/>
                  </a:lnTo>
                  <a:lnTo>
                    <a:pt x="116" y="199"/>
                  </a:lnTo>
                  <a:lnTo>
                    <a:pt x="116" y="200"/>
                  </a:lnTo>
                  <a:lnTo>
                    <a:pt x="113" y="200"/>
                  </a:lnTo>
                  <a:lnTo>
                    <a:pt x="111" y="202"/>
                  </a:lnTo>
                  <a:lnTo>
                    <a:pt x="108" y="200"/>
                  </a:lnTo>
                  <a:lnTo>
                    <a:pt x="104" y="200"/>
                  </a:lnTo>
                  <a:lnTo>
                    <a:pt x="103" y="200"/>
                  </a:lnTo>
                  <a:lnTo>
                    <a:pt x="99" y="202"/>
                  </a:lnTo>
                  <a:lnTo>
                    <a:pt x="96" y="205"/>
                  </a:lnTo>
                  <a:lnTo>
                    <a:pt x="94" y="209"/>
                  </a:lnTo>
                  <a:lnTo>
                    <a:pt x="93" y="210"/>
                  </a:lnTo>
                  <a:lnTo>
                    <a:pt x="94" y="214"/>
                  </a:lnTo>
                  <a:lnTo>
                    <a:pt x="96" y="219"/>
                  </a:lnTo>
                  <a:lnTo>
                    <a:pt x="99" y="224"/>
                  </a:lnTo>
                  <a:lnTo>
                    <a:pt x="103" y="227"/>
                  </a:lnTo>
                  <a:lnTo>
                    <a:pt x="104" y="231"/>
                  </a:lnTo>
                  <a:lnTo>
                    <a:pt x="104" y="236"/>
                  </a:lnTo>
                  <a:lnTo>
                    <a:pt x="103" y="236"/>
                  </a:lnTo>
                  <a:lnTo>
                    <a:pt x="103" y="237"/>
                  </a:lnTo>
                  <a:lnTo>
                    <a:pt x="99" y="241"/>
                  </a:lnTo>
                  <a:lnTo>
                    <a:pt x="96" y="241"/>
                  </a:lnTo>
                  <a:lnTo>
                    <a:pt x="94" y="242"/>
                  </a:lnTo>
                  <a:lnTo>
                    <a:pt x="91" y="241"/>
                  </a:lnTo>
                  <a:lnTo>
                    <a:pt x="89" y="241"/>
                  </a:lnTo>
                  <a:lnTo>
                    <a:pt x="87" y="237"/>
                  </a:lnTo>
                  <a:lnTo>
                    <a:pt x="82" y="232"/>
                  </a:lnTo>
                  <a:lnTo>
                    <a:pt x="77" y="227"/>
                  </a:lnTo>
                  <a:lnTo>
                    <a:pt x="76" y="225"/>
                  </a:lnTo>
                  <a:lnTo>
                    <a:pt x="72" y="224"/>
                  </a:lnTo>
                  <a:lnTo>
                    <a:pt x="71" y="222"/>
                  </a:lnTo>
                  <a:lnTo>
                    <a:pt x="67" y="222"/>
                  </a:lnTo>
                  <a:lnTo>
                    <a:pt x="64" y="222"/>
                  </a:lnTo>
                  <a:lnTo>
                    <a:pt x="59" y="224"/>
                  </a:lnTo>
                  <a:lnTo>
                    <a:pt x="57" y="224"/>
                  </a:lnTo>
                  <a:lnTo>
                    <a:pt x="56" y="225"/>
                  </a:lnTo>
                  <a:lnTo>
                    <a:pt x="54" y="229"/>
                  </a:lnTo>
                  <a:lnTo>
                    <a:pt x="50" y="232"/>
                  </a:lnTo>
                  <a:lnTo>
                    <a:pt x="50" y="236"/>
                  </a:lnTo>
                  <a:lnTo>
                    <a:pt x="47" y="239"/>
                  </a:lnTo>
                  <a:lnTo>
                    <a:pt x="45" y="241"/>
                  </a:lnTo>
                  <a:lnTo>
                    <a:pt x="44" y="242"/>
                  </a:lnTo>
                  <a:lnTo>
                    <a:pt x="42" y="244"/>
                  </a:lnTo>
                  <a:lnTo>
                    <a:pt x="35" y="244"/>
                  </a:lnTo>
                  <a:lnTo>
                    <a:pt x="30" y="242"/>
                  </a:lnTo>
                  <a:lnTo>
                    <a:pt x="25" y="242"/>
                  </a:lnTo>
                  <a:lnTo>
                    <a:pt x="22" y="244"/>
                  </a:lnTo>
                  <a:lnTo>
                    <a:pt x="19" y="244"/>
                  </a:lnTo>
                  <a:lnTo>
                    <a:pt x="15" y="246"/>
                  </a:lnTo>
                  <a:lnTo>
                    <a:pt x="14" y="249"/>
                  </a:lnTo>
                  <a:lnTo>
                    <a:pt x="10" y="251"/>
                  </a:lnTo>
                  <a:lnTo>
                    <a:pt x="8" y="254"/>
                  </a:lnTo>
                  <a:lnTo>
                    <a:pt x="5" y="256"/>
                  </a:lnTo>
                  <a:lnTo>
                    <a:pt x="3" y="256"/>
                  </a:lnTo>
                  <a:lnTo>
                    <a:pt x="0" y="256"/>
                  </a:lnTo>
                </a:path>
              </a:pathLst>
            </a:custGeom>
            <a:noFill/>
            <a:ln cap="flat" cmpd="sng" w="9525">
              <a:solidFill>
                <a:srgbClr val="5F5F5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6" name="Google Shape;16;p1"/>
            <p:cNvSpPr/>
            <p:nvPr/>
          </p:nvSpPr>
          <p:spPr>
            <a:xfrm>
              <a:off x="5633" y="4039"/>
              <a:ext cx="19" cy="21"/>
            </a:xfrm>
            <a:custGeom>
              <a:rect b="b" l="l" r="r" t="t"/>
              <a:pathLst>
                <a:path extrusionOk="0" h="32" w="30">
                  <a:moveTo>
                    <a:pt x="16" y="32"/>
                  </a:moveTo>
                  <a:lnTo>
                    <a:pt x="13" y="31"/>
                  </a:lnTo>
                  <a:lnTo>
                    <a:pt x="10" y="29"/>
                  </a:lnTo>
                  <a:lnTo>
                    <a:pt x="6" y="29"/>
                  </a:lnTo>
                  <a:lnTo>
                    <a:pt x="5" y="25"/>
                  </a:lnTo>
                  <a:lnTo>
                    <a:pt x="3" y="24"/>
                  </a:lnTo>
                  <a:lnTo>
                    <a:pt x="1" y="20"/>
                  </a:lnTo>
                  <a:lnTo>
                    <a:pt x="0" y="17"/>
                  </a:lnTo>
                  <a:lnTo>
                    <a:pt x="0" y="15"/>
                  </a:lnTo>
                  <a:lnTo>
                    <a:pt x="0" y="12"/>
                  </a:lnTo>
                  <a:lnTo>
                    <a:pt x="1" y="9"/>
                  </a:lnTo>
                  <a:lnTo>
                    <a:pt x="3" y="7"/>
                  </a:lnTo>
                  <a:lnTo>
                    <a:pt x="5" y="5"/>
                  </a:lnTo>
                  <a:lnTo>
                    <a:pt x="6" y="2"/>
                  </a:lnTo>
                  <a:lnTo>
                    <a:pt x="10" y="2"/>
                  </a:lnTo>
                  <a:lnTo>
                    <a:pt x="13" y="0"/>
                  </a:lnTo>
                  <a:lnTo>
                    <a:pt x="16" y="0"/>
                  </a:lnTo>
                  <a:lnTo>
                    <a:pt x="18" y="2"/>
                  </a:lnTo>
                  <a:lnTo>
                    <a:pt x="21" y="2"/>
                  </a:lnTo>
                  <a:lnTo>
                    <a:pt x="23" y="4"/>
                  </a:lnTo>
                  <a:lnTo>
                    <a:pt x="26" y="5"/>
                  </a:lnTo>
                  <a:lnTo>
                    <a:pt x="28" y="9"/>
                  </a:lnTo>
                  <a:lnTo>
                    <a:pt x="28" y="12"/>
                  </a:lnTo>
                  <a:lnTo>
                    <a:pt x="30" y="14"/>
                  </a:lnTo>
                  <a:lnTo>
                    <a:pt x="30" y="17"/>
                  </a:lnTo>
                  <a:lnTo>
                    <a:pt x="30" y="20"/>
                  </a:lnTo>
                  <a:lnTo>
                    <a:pt x="28" y="24"/>
                  </a:lnTo>
                  <a:lnTo>
                    <a:pt x="28" y="25"/>
                  </a:lnTo>
                  <a:lnTo>
                    <a:pt x="26" y="27"/>
                  </a:lnTo>
                  <a:lnTo>
                    <a:pt x="23" y="29"/>
                  </a:lnTo>
                  <a:lnTo>
                    <a:pt x="20" y="31"/>
                  </a:lnTo>
                  <a:lnTo>
                    <a:pt x="18" y="31"/>
                  </a:lnTo>
                  <a:lnTo>
                    <a:pt x="16" y="32"/>
                  </a:lnTo>
                  <a:close/>
                </a:path>
              </a:pathLst>
            </a:custGeom>
            <a:solidFill>
              <a:srgbClr val="5F5F5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7" name="Google Shape;17;p1"/>
            <p:cNvSpPr/>
            <p:nvPr/>
          </p:nvSpPr>
          <p:spPr>
            <a:xfrm>
              <a:off x="5633" y="4039"/>
              <a:ext cx="19" cy="21"/>
            </a:xfrm>
            <a:custGeom>
              <a:rect b="b" l="l" r="r" t="t"/>
              <a:pathLst>
                <a:path extrusionOk="0" h="32" w="30">
                  <a:moveTo>
                    <a:pt x="16" y="32"/>
                  </a:moveTo>
                  <a:lnTo>
                    <a:pt x="13" y="31"/>
                  </a:lnTo>
                  <a:lnTo>
                    <a:pt x="10" y="29"/>
                  </a:lnTo>
                  <a:lnTo>
                    <a:pt x="6" y="29"/>
                  </a:lnTo>
                  <a:lnTo>
                    <a:pt x="5" y="25"/>
                  </a:lnTo>
                  <a:lnTo>
                    <a:pt x="3" y="24"/>
                  </a:lnTo>
                  <a:lnTo>
                    <a:pt x="1" y="20"/>
                  </a:lnTo>
                  <a:lnTo>
                    <a:pt x="0" y="17"/>
                  </a:lnTo>
                  <a:lnTo>
                    <a:pt x="0" y="15"/>
                  </a:lnTo>
                  <a:lnTo>
                    <a:pt x="0" y="12"/>
                  </a:lnTo>
                  <a:lnTo>
                    <a:pt x="1" y="9"/>
                  </a:lnTo>
                  <a:lnTo>
                    <a:pt x="3" y="7"/>
                  </a:lnTo>
                  <a:lnTo>
                    <a:pt x="5" y="5"/>
                  </a:lnTo>
                  <a:lnTo>
                    <a:pt x="6" y="2"/>
                  </a:lnTo>
                  <a:lnTo>
                    <a:pt x="10" y="2"/>
                  </a:lnTo>
                  <a:lnTo>
                    <a:pt x="13" y="0"/>
                  </a:lnTo>
                  <a:lnTo>
                    <a:pt x="16" y="0"/>
                  </a:lnTo>
                  <a:lnTo>
                    <a:pt x="18" y="2"/>
                  </a:lnTo>
                  <a:lnTo>
                    <a:pt x="21" y="2"/>
                  </a:lnTo>
                  <a:lnTo>
                    <a:pt x="23" y="4"/>
                  </a:lnTo>
                  <a:lnTo>
                    <a:pt x="26" y="5"/>
                  </a:lnTo>
                  <a:lnTo>
                    <a:pt x="28" y="9"/>
                  </a:lnTo>
                  <a:lnTo>
                    <a:pt x="28" y="12"/>
                  </a:lnTo>
                  <a:lnTo>
                    <a:pt x="30" y="14"/>
                  </a:lnTo>
                  <a:lnTo>
                    <a:pt x="30" y="17"/>
                  </a:lnTo>
                  <a:lnTo>
                    <a:pt x="30" y="20"/>
                  </a:lnTo>
                  <a:lnTo>
                    <a:pt x="28" y="24"/>
                  </a:lnTo>
                  <a:lnTo>
                    <a:pt x="28" y="25"/>
                  </a:lnTo>
                  <a:lnTo>
                    <a:pt x="26" y="27"/>
                  </a:lnTo>
                  <a:lnTo>
                    <a:pt x="23" y="29"/>
                  </a:lnTo>
                  <a:lnTo>
                    <a:pt x="20" y="31"/>
                  </a:lnTo>
                  <a:lnTo>
                    <a:pt x="18" y="31"/>
                  </a:lnTo>
                  <a:lnTo>
                    <a:pt x="16" y="32"/>
                  </a:lnTo>
                </a:path>
              </a:pathLst>
            </a:custGeom>
            <a:solidFill>
              <a:srgbClr val="5F5F5F"/>
            </a:solidFill>
            <a:ln cap="flat" cmpd="sng" w="9525">
              <a:solidFill>
                <a:srgbClr val="5F5F5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8" name="Google Shape;18;p1"/>
            <p:cNvSpPr/>
            <p:nvPr/>
          </p:nvSpPr>
          <p:spPr>
            <a:xfrm>
              <a:off x="5643" y="4044"/>
              <a:ext cx="7" cy="11"/>
            </a:xfrm>
            <a:custGeom>
              <a:rect b="b" l="l" r="r" t="t"/>
              <a:pathLst>
                <a:path extrusionOk="0" h="18" w="11">
                  <a:moveTo>
                    <a:pt x="0" y="18"/>
                  </a:moveTo>
                  <a:lnTo>
                    <a:pt x="3" y="17"/>
                  </a:lnTo>
                  <a:lnTo>
                    <a:pt x="5" y="17"/>
                  </a:lnTo>
                  <a:lnTo>
                    <a:pt x="5" y="15"/>
                  </a:lnTo>
                  <a:lnTo>
                    <a:pt x="8" y="12"/>
                  </a:lnTo>
                  <a:lnTo>
                    <a:pt x="8" y="10"/>
                  </a:lnTo>
                  <a:lnTo>
                    <a:pt x="6" y="7"/>
                  </a:lnTo>
                  <a:lnTo>
                    <a:pt x="5" y="5"/>
                  </a:lnTo>
                  <a:lnTo>
                    <a:pt x="3" y="2"/>
                  </a:lnTo>
                  <a:lnTo>
                    <a:pt x="1" y="0"/>
                  </a:lnTo>
                  <a:lnTo>
                    <a:pt x="3" y="0"/>
                  </a:lnTo>
                  <a:lnTo>
                    <a:pt x="5" y="2"/>
                  </a:lnTo>
                  <a:lnTo>
                    <a:pt x="6" y="2"/>
                  </a:lnTo>
                  <a:lnTo>
                    <a:pt x="8" y="5"/>
                  </a:lnTo>
                  <a:lnTo>
                    <a:pt x="10" y="5"/>
                  </a:lnTo>
                  <a:lnTo>
                    <a:pt x="10" y="7"/>
                  </a:lnTo>
                  <a:lnTo>
                    <a:pt x="11" y="10"/>
                  </a:lnTo>
                  <a:lnTo>
                    <a:pt x="11" y="12"/>
                  </a:lnTo>
                  <a:lnTo>
                    <a:pt x="8" y="15"/>
                  </a:lnTo>
                  <a:lnTo>
                    <a:pt x="6" y="17"/>
                  </a:lnTo>
                  <a:lnTo>
                    <a:pt x="3" y="18"/>
                  </a:lnTo>
                  <a:lnTo>
                    <a:pt x="0" y="1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9" name="Google Shape;19;p1"/>
            <p:cNvSpPr/>
            <p:nvPr/>
          </p:nvSpPr>
          <p:spPr>
            <a:xfrm>
              <a:off x="5550" y="4145"/>
              <a:ext cx="80" cy="68"/>
            </a:xfrm>
            <a:custGeom>
              <a:rect b="b" l="l" r="r" t="t"/>
              <a:pathLst>
                <a:path extrusionOk="0" h="106" w="126">
                  <a:moveTo>
                    <a:pt x="26" y="98"/>
                  </a:moveTo>
                  <a:lnTo>
                    <a:pt x="29" y="99"/>
                  </a:lnTo>
                  <a:lnTo>
                    <a:pt x="29" y="101"/>
                  </a:lnTo>
                  <a:lnTo>
                    <a:pt x="34" y="104"/>
                  </a:lnTo>
                  <a:lnTo>
                    <a:pt x="37" y="104"/>
                  </a:lnTo>
                  <a:lnTo>
                    <a:pt x="41" y="106"/>
                  </a:lnTo>
                  <a:lnTo>
                    <a:pt x="46" y="104"/>
                  </a:lnTo>
                  <a:lnTo>
                    <a:pt x="49" y="104"/>
                  </a:lnTo>
                  <a:lnTo>
                    <a:pt x="53" y="103"/>
                  </a:lnTo>
                  <a:lnTo>
                    <a:pt x="56" y="99"/>
                  </a:lnTo>
                  <a:lnTo>
                    <a:pt x="58" y="99"/>
                  </a:lnTo>
                  <a:lnTo>
                    <a:pt x="58" y="99"/>
                  </a:lnTo>
                  <a:lnTo>
                    <a:pt x="63" y="101"/>
                  </a:lnTo>
                  <a:lnTo>
                    <a:pt x="64" y="101"/>
                  </a:lnTo>
                  <a:lnTo>
                    <a:pt x="66" y="101"/>
                  </a:lnTo>
                  <a:lnTo>
                    <a:pt x="69" y="99"/>
                  </a:lnTo>
                  <a:lnTo>
                    <a:pt x="74" y="98"/>
                  </a:lnTo>
                  <a:lnTo>
                    <a:pt x="81" y="93"/>
                  </a:lnTo>
                  <a:lnTo>
                    <a:pt x="86" y="89"/>
                  </a:lnTo>
                  <a:lnTo>
                    <a:pt x="88" y="84"/>
                  </a:lnTo>
                  <a:lnTo>
                    <a:pt x="93" y="81"/>
                  </a:lnTo>
                  <a:lnTo>
                    <a:pt x="95" y="81"/>
                  </a:lnTo>
                  <a:lnTo>
                    <a:pt x="96" y="81"/>
                  </a:lnTo>
                  <a:lnTo>
                    <a:pt x="101" y="83"/>
                  </a:lnTo>
                  <a:lnTo>
                    <a:pt x="106" y="84"/>
                  </a:lnTo>
                  <a:lnTo>
                    <a:pt x="110" y="83"/>
                  </a:lnTo>
                  <a:lnTo>
                    <a:pt x="111" y="81"/>
                  </a:lnTo>
                  <a:lnTo>
                    <a:pt x="115" y="79"/>
                  </a:lnTo>
                  <a:lnTo>
                    <a:pt x="115" y="78"/>
                  </a:lnTo>
                  <a:lnTo>
                    <a:pt x="115" y="76"/>
                  </a:lnTo>
                  <a:lnTo>
                    <a:pt x="115" y="76"/>
                  </a:lnTo>
                  <a:lnTo>
                    <a:pt x="115" y="73"/>
                  </a:lnTo>
                  <a:lnTo>
                    <a:pt x="116" y="71"/>
                  </a:lnTo>
                  <a:lnTo>
                    <a:pt x="118" y="69"/>
                  </a:lnTo>
                  <a:lnTo>
                    <a:pt x="121" y="66"/>
                  </a:lnTo>
                  <a:lnTo>
                    <a:pt x="123" y="64"/>
                  </a:lnTo>
                  <a:lnTo>
                    <a:pt x="125" y="62"/>
                  </a:lnTo>
                  <a:lnTo>
                    <a:pt x="125" y="61"/>
                  </a:lnTo>
                  <a:lnTo>
                    <a:pt x="126" y="57"/>
                  </a:lnTo>
                  <a:lnTo>
                    <a:pt x="126" y="54"/>
                  </a:lnTo>
                  <a:lnTo>
                    <a:pt x="125" y="49"/>
                  </a:lnTo>
                  <a:lnTo>
                    <a:pt x="121" y="41"/>
                  </a:lnTo>
                  <a:lnTo>
                    <a:pt x="121" y="37"/>
                  </a:lnTo>
                  <a:lnTo>
                    <a:pt x="120" y="34"/>
                  </a:lnTo>
                  <a:lnTo>
                    <a:pt x="120" y="24"/>
                  </a:lnTo>
                  <a:lnTo>
                    <a:pt x="120" y="14"/>
                  </a:lnTo>
                  <a:lnTo>
                    <a:pt x="120" y="0"/>
                  </a:lnTo>
                  <a:lnTo>
                    <a:pt x="118" y="5"/>
                  </a:lnTo>
                  <a:lnTo>
                    <a:pt x="115" y="15"/>
                  </a:lnTo>
                  <a:lnTo>
                    <a:pt x="115" y="22"/>
                  </a:lnTo>
                  <a:lnTo>
                    <a:pt x="113" y="31"/>
                  </a:lnTo>
                  <a:lnTo>
                    <a:pt x="113" y="39"/>
                  </a:lnTo>
                  <a:lnTo>
                    <a:pt x="113" y="49"/>
                  </a:lnTo>
                  <a:lnTo>
                    <a:pt x="113" y="52"/>
                  </a:lnTo>
                  <a:lnTo>
                    <a:pt x="113" y="56"/>
                  </a:lnTo>
                  <a:lnTo>
                    <a:pt x="111" y="57"/>
                  </a:lnTo>
                  <a:lnTo>
                    <a:pt x="110" y="61"/>
                  </a:lnTo>
                  <a:lnTo>
                    <a:pt x="106" y="64"/>
                  </a:lnTo>
                  <a:lnTo>
                    <a:pt x="101" y="69"/>
                  </a:lnTo>
                  <a:lnTo>
                    <a:pt x="101" y="69"/>
                  </a:lnTo>
                  <a:lnTo>
                    <a:pt x="101" y="69"/>
                  </a:lnTo>
                  <a:lnTo>
                    <a:pt x="98" y="71"/>
                  </a:lnTo>
                  <a:lnTo>
                    <a:pt x="96" y="69"/>
                  </a:lnTo>
                  <a:lnTo>
                    <a:pt x="95" y="69"/>
                  </a:lnTo>
                  <a:lnTo>
                    <a:pt x="89" y="69"/>
                  </a:lnTo>
                  <a:lnTo>
                    <a:pt x="88" y="69"/>
                  </a:lnTo>
                  <a:lnTo>
                    <a:pt x="86" y="71"/>
                  </a:lnTo>
                  <a:lnTo>
                    <a:pt x="81" y="79"/>
                  </a:lnTo>
                  <a:lnTo>
                    <a:pt x="76" y="83"/>
                  </a:lnTo>
                  <a:lnTo>
                    <a:pt x="73" y="84"/>
                  </a:lnTo>
                  <a:lnTo>
                    <a:pt x="71" y="84"/>
                  </a:lnTo>
                  <a:lnTo>
                    <a:pt x="69" y="84"/>
                  </a:lnTo>
                  <a:lnTo>
                    <a:pt x="66" y="84"/>
                  </a:lnTo>
                  <a:lnTo>
                    <a:pt x="58" y="84"/>
                  </a:lnTo>
                  <a:lnTo>
                    <a:pt x="54" y="86"/>
                  </a:lnTo>
                  <a:lnTo>
                    <a:pt x="53" y="86"/>
                  </a:lnTo>
                  <a:lnTo>
                    <a:pt x="49" y="88"/>
                  </a:lnTo>
                  <a:lnTo>
                    <a:pt x="46" y="91"/>
                  </a:lnTo>
                  <a:lnTo>
                    <a:pt x="42" y="93"/>
                  </a:lnTo>
                  <a:lnTo>
                    <a:pt x="41" y="93"/>
                  </a:lnTo>
                  <a:lnTo>
                    <a:pt x="37" y="93"/>
                  </a:lnTo>
                  <a:lnTo>
                    <a:pt x="32" y="93"/>
                  </a:lnTo>
                  <a:lnTo>
                    <a:pt x="31" y="93"/>
                  </a:lnTo>
                  <a:lnTo>
                    <a:pt x="27" y="91"/>
                  </a:lnTo>
                  <a:lnTo>
                    <a:pt x="21" y="91"/>
                  </a:lnTo>
                  <a:lnTo>
                    <a:pt x="17" y="89"/>
                  </a:lnTo>
                  <a:lnTo>
                    <a:pt x="12" y="91"/>
                  </a:lnTo>
                  <a:lnTo>
                    <a:pt x="7" y="91"/>
                  </a:lnTo>
                  <a:lnTo>
                    <a:pt x="0" y="93"/>
                  </a:lnTo>
                  <a:lnTo>
                    <a:pt x="11" y="93"/>
                  </a:lnTo>
                  <a:lnTo>
                    <a:pt x="16" y="94"/>
                  </a:lnTo>
                  <a:lnTo>
                    <a:pt x="26" y="9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0" name="Google Shape;20;p1"/>
            <p:cNvSpPr/>
            <p:nvPr/>
          </p:nvSpPr>
          <p:spPr>
            <a:xfrm>
              <a:off x="5656" y="4187"/>
              <a:ext cx="17" cy="17"/>
            </a:xfrm>
            <a:custGeom>
              <a:rect b="b" l="l" r="r" t="t"/>
              <a:pathLst>
                <a:path extrusionOk="0" h="27" w="27">
                  <a:moveTo>
                    <a:pt x="12" y="27"/>
                  </a:moveTo>
                  <a:lnTo>
                    <a:pt x="11" y="27"/>
                  </a:lnTo>
                  <a:lnTo>
                    <a:pt x="7" y="27"/>
                  </a:lnTo>
                  <a:lnTo>
                    <a:pt x="4" y="23"/>
                  </a:lnTo>
                  <a:lnTo>
                    <a:pt x="2" y="22"/>
                  </a:lnTo>
                  <a:lnTo>
                    <a:pt x="2" y="18"/>
                  </a:lnTo>
                  <a:lnTo>
                    <a:pt x="0" y="17"/>
                  </a:lnTo>
                  <a:lnTo>
                    <a:pt x="0" y="13"/>
                  </a:lnTo>
                  <a:lnTo>
                    <a:pt x="0" y="12"/>
                  </a:lnTo>
                  <a:lnTo>
                    <a:pt x="2" y="8"/>
                  </a:lnTo>
                  <a:lnTo>
                    <a:pt x="4" y="3"/>
                  </a:lnTo>
                  <a:lnTo>
                    <a:pt x="7" y="3"/>
                  </a:lnTo>
                  <a:lnTo>
                    <a:pt x="9" y="2"/>
                  </a:lnTo>
                  <a:lnTo>
                    <a:pt x="12" y="0"/>
                  </a:lnTo>
                  <a:lnTo>
                    <a:pt x="14" y="0"/>
                  </a:lnTo>
                  <a:lnTo>
                    <a:pt x="17" y="0"/>
                  </a:lnTo>
                  <a:lnTo>
                    <a:pt x="19" y="2"/>
                  </a:lnTo>
                  <a:lnTo>
                    <a:pt x="24" y="5"/>
                  </a:lnTo>
                  <a:lnTo>
                    <a:pt x="26" y="7"/>
                  </a:lnTo>
                  <a:lnTo>
                    <a:pt x="27" y="10"/>
                  </a:lnTo>
                  <a:lnTo>
                    <a:pt x="27" y="12"/>
                  </a:lnTo>
                  <a:lnTo>
                    <a:pt x="27" y="15"/>
                  </a:lnTo>
                  <a:lnTo>
                    <a:pt x="27" y="18"/>
                  </a:lnTo>
                  <a:lnTo>
                    <a:pt x="26" y="20"/>
                  </a:lnTo>
                  <a:lnTo>
                    <a:pt x="24" y="25"/>
                  </a:lnTo>
                  <a:lnTo>
                    <a:pt x="21" y="25"/>
                  </a:lnTo>
                  <a:lnTo>
                    <a:pt x="19" y="27"/>
                  </a:lnTo>
                  <a:lnTo>
                    <a:pt x="16" y="27"/>
                  </a:lnTo>
                  <a:lnTo>
                    <a:pt x="12" y="27"/>
                  </a:lnTo>
                  <a:close/>
                </a:path>
              </a:pathLst>
            </a:custGeom>
            <a:solidFill>
              <a:srgbClr val="5F5F5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 name="Google Shape;21;p1"/>
          <p:cNvSpPr/>
          <p:nvPr/>
        </p:nvSpPr>
        <p:spPr>
          <a:xfrm>
            <a:off x="10621399" y="1112938"/>
            <a:ext cx="985020" cy="981522"/>
          </a:xfrm>
          <a:prstGeom prst="rect">
            <a:avLst/>
          </a:prstGeom>
          <a:solidFill>
            <a:srgbClr val="FFFFFF">
              <a:alpha val="2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http://www.tuwien.ac.at/fileadmin/t/tuwien/downloads/cd/CD_NEU_2009/TU_Logos_2009/TU_Signet_white.png" id="22" name="Google Shape;22;p1"/>
          <p:cNvPicPr preferRelativeResize="0"/>
          <p:nvPr/>
        </p:nvPicPr>
        <p:blipFill rotWithShape="1">
          <a:blip r:embed="rId1">
            <a:alphaModFix/>
          </a:blip>
          <a:srcRect b="0" l="0" r="0" t="0"/>
          <a:stretch/>
        </p:blipFill>
        <p:spPr>
          <a:xfrm>
            <a:off x="11486193" y="91283"/>
            <a:ext cx="617839" cy="61783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2" name="Shape 262"/>
        <p:cNvGrpSpPr/>
        <p:nvPr/>
      </p:nvGrpSpPr>
      <p:grpSpPr>
        <a:xfrm>
          <a:off x="0" y="0"/>
          <a:ext cx="0" cy="0"/>
          <a:chOff x="0" y="0"/>
          <a:chExt cx="0" cy="0"/>
        </a:xfrm>
      </p:grpSpPr>
      <p:sp>
        <p:nvSpPr>
          <p:cNvPr id="263" name="Google Shape;263;p8"/>
          <p:cNvSpPr/>
          <p:nvPr/>
        </p:nvSpPr>
        <p:spPr>
          <a:xfrm>
            <a:off x="0" y="0"/>
            <a:ext cx="12195300" cy="799500"/>
          </a:xfrm>
          <a:prstGeom prst="rect">
            <a:avLst/>
          </a:prstGeom>
          <a:solidFill>
            <a:srgbClr val="0065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4" name="Google Shape;264;p8"/>
          <p:cNvSpPr txBox="1"/>
          <p:nvPr>
            <p:ph type="title"/>
          </p:nvPr>
        </p:nvSpPr>
        <p:spPr>
          <a:xfrm>
            <a:off x="841004" y="42082"/>
            <a:ext cx="10513200" cy="757500"/>
          </a:xfrm>
          <a:prstGeom prst="rect">
            <a:avLst/>
          </a:prstGeom>
          <a:noFill/>
          <a:ln>
            <a:noFill/>
          </a:ln>
        </p:spPr>
        <p:txBody>
          <a:bodyPr anchorCtr="0" anchor="ctr" bIns="60950" lIns="121925" spcFirstLastPara="1" rIns="121925" wrap="square" tIns="60950">
            <a:noAutofit/>
          </a:bodyPr>
          <a:lstStyle>
            <a:lvl1pPr lvl="0" marR="0" algn="ctr">
              <a:spcBef>
                <a:spcPts val="0"/>
              </a:spcBef>
              <a:spcAft>
                <a:spcPts val="0"/>
              </a:spcAft>
              <a:buSzPts val="1400"/>
              <a:buNone/>
              <a:defRPr b="0" i="0" sz="3600" u="none" cap="none" strike="noStrike">
                <a:solidFill>
                  <a:schemeClr val="lt1"/>
                </a:solidFill>
                <a:latin typeface="Calibri"/>
                <a:ea typeface="Calibri"/>
                <a:cs typeface="Calibri"/>
                <a:sym typeface="Calibri"/>
              </a:defRPr>
            </a:lvl1pPr>
            <a:lvl2pPr lvl="1" marR="0" algn="l">
              <a:spcBef>
                <a:spcPts val="0"/>
              </a:spcBef>
              <a:spcAft>
                <a:spcPts val="0"/>
              </a:spcAft>
              <a:buSzPts val="1400"/>
              <a:buNone/>
              <a:defRPr b="0" i="0" sz="4300" u="none" cap="none" strike="noStrike">
                <a:solidFill>
                  <a:schemeClr val="dk2"/>
                </a:solidFill>
                <a:latin typeface="Arial"/>
                <a:ea typeface="Arial"/>
                <a:cs typeface="Arial"/>
                <a:sym typeface="Arial"/>
              </a:defRPr>
            </a:lvl2pPr>
            <a:lvl3pPr lvl="2" marR="0" algn="l">
              <a:spcBef>
                <a:spcPts val="0"/>
              </a:spcBef>
              <a:spcAft>
                <a:spcPts val="0"/>
              </a:spcAft>
              <a:buSzPts val="1400"/>
              <a:buNone/>
              <a:defRPr b="0" i="0" sz="4300" u="none" cap="none" strike="noStrike">
                <a:solidFill>
                  <a:schemeClr val="dk2"/>
                </a:solidFill>
                <a:latin typeface="Arial"/>
                <a:ea typeface="Arial"/>
                <a:cs typeface="Arial"/>
                <a:sym typeface="Arial"/>
              </a:defRPr>
            </a:lvl3pPr>
            <a:lvl4pPr lvl="3" marR="0" algn="l">
              <a:spcBef>
                <a:spcPts val="0"/>
              </a:spcBef>
              <a:spcAft>
                <a:spcPts val="0"/>
              </a:spcAft>
              <a:buSzPts val="1400"/>
              <a:buNone/>
              <a:defRPr b="0" i="0" sz="4300" u="none" cap="none" strike="noStrike">
                <a:solidFill>
                  <a:schemeClr val="dk2"/>
                </a:solidFill>
                <a:latin typeface="Arial"/>
                <a:ea typeface="Arial"/>
                <a:cs typeface="Arial"/>
                <a:sym typeface="Arial"/>
              </a:defRPr>
            </a:lvl4pPr>
            <a:lvl5pPr lvl="4" marR="0" algn="l">
              <a:spcBef>
                <a:spcPts val="0"/>
              </a:spcBef>
              <a:spcAft>
                <a:spcPts val="0"/>
              </a:spcAft>
              <a:buSzPts val="1400"/>
              <a:buNone/>
              <a:defRPr b="0" i="0" sz="4300" u="none" cap="none" strike="noStrike">
                <a:solidFill>
                  <a:schemeClr val="dk2"/>
                </a:solidFill>
                <a:latin typeface="Arial"/>
                <a:ea typeface="Arial"/>
                <a:cs typeface="Arial"/>
                <a:sym typeface="Arial"/>
              </a:defRPr>
            </a:lvl5pPr>
            <a:lvl6pPr lvl="5" marR="0" algn="l">
              <a:spcBef>
                <a:spcPts val="0"/>
              </a:spcBef>
              <a:spcAft>
                <a:spcPts val="0"/>
              </a:spcAft>
              <a:buSzPts val="1400"/>
              <a:buNone/>
              <a:defRPr b="0" i="0" sz="4300" u="none" cap="none" strike="noStrike">
                <a:solidFill>
                  <a:schemeClr val="dk2"/>
                </a:solidFill>
                <a:latin typeface="Arial"/>
                <a:ea typeface="Arial"/>
                <a:cs typeface="Arial"/>
                <a:sym typeface="Arial"/>
              </a:defRPr>
            </a:lvl6pPr>
            <a:lvl7pPr lvl="6" marR="0" algn="l">
              <a:spcBef>
                <a:spcPts val="0"/>
              </a:spcBef>
              <a:spcAft>
                <a:spcPts val="0"/>
              </a:spcAft>
              <a:buSzPts val="1400"/>
              <a:buNone/>
              <a:defRPr b="0" i="0" sz="4300" u="none" cap="none" strike="noStrike">
                <a:solidFill>
                  <a:schemeClr val="dk2"/>
                </a:solidFill>
                <a:latin typeface="Arial"/>
                <a:ea typeface="Arial"/>
                <a:cs typeface="Arial"/>
                <a:sym typeface="Arial"/>
              </a:defRPr>
            </a:lvl7pPr>
            <a:lvl8pPr lvl="7" marR="0" algn="l">
              <a:spcBef>
                <a:spcPts val="0"/>
              </a:spcBef>
              <a:spcAft>
                <a:spcPts val="0"/>
              </a:spcAft>
              <a:buSzPts val="1400"/>
              <a:buNone/>
              <a:defRPr b="0" i="0" sz="4300" u="none" cap="none" strike="noStrike">
                <a:solidFill>
                  <a:schemeClr val="dk2"/>
                </a:solidFill>
                <a:latin typeface="Arial"/>
                <a:ea typeface="Arial"/>
                <a:cs typeface="Arial"/>
                <a:sym typeface="Arial"/>
              </a:defRPr>
            </a:lvl8pPr>
            <a:lvl9pPr lvl="8" marR="0" algn="l">
              <a:spcBef>
                <a:spcPts val="0"/>
              </a:spcBef>
              <a:spcAft>
                <a:spcPts val="0"/>
              </a:spcAft>
              <a:buSzPts val="1400"/>
              <a:buNone/>
              <a:defRPr b="0" i="0" sz="4300" u="none" cap="none" strike="noStrike">
                <a:solidFill>
                  <a:schemeClr val="dk2"/>
                </a:solidFill>
                <a:latin typeface="Arial"/>
                <a:ea typeface="Arial"/>
                <a:cs typeface="Arial"/>
                <a:sym typeface="Arial"/>
              </a:defRPr>
            </a:lvl9pPr>
          </a:lstStyle>
          <a:p/>
        </p:txBody>
      </p:sp>
      <p:sp>
        <p:nvSpPr>
          <p:cNvPr id="265" name="Google Shape;265;p8"/>
          <p:cNvSpPr txBox="1"/>
          <p:nvPr>
            <p:ph idx="1" type="body"/>
          </p:nvPr>
        </p:nvSpPr>
        <p:spPr>
          <a:xfrm>
            <a:off x="154563" y="914886"/>
            <a:ext cx="11849700" cy="5475000"/>
          </a:xfrm>
          <a:prstGeom prst="rect">
            <a:avLst/>
          </a:prstGeom>
          <a:noFill/>
          <a:ln>
            <a:noFill/>
          </a:ln>
        </p:spPr>
        <p:txBody>
          <a:bodyPr anchorCtr="0" anchor="t" bIns="60950" lIns="121925" spcFirstLastPara="1" rIns="121925" wrap="square" tIns="60950">
            <a:noAutofit/>
          </a:bodyPr>
          <a:lstStyle>
            <a:lvl1pPr indent="-360680" lvl="0" marL="457200" marR="0" algn="l">
              <a:spcBef>
                <a:spcPts val="640"/>
              </a:spcBef>
              <a:spcAft>
                <a:spcPts val="0"/>
              </a:spcAft>
              <a:buClr>
                <a:srgbClr val="2AA3D8"/>
              </a:buClr>
              <a:buSzPts val="2080"/>
              <a:buFont typeface="Calibri"/>
              <a:buChar char="•"/>
              <a:defRPr b="0" i="0" sz="3200" u="none" cap="none" strike="noStrike">
                <a:solidFill>
                  <a:schemeClr val="dk1"/>
                </a:solidFill>
                <a:latin typeface="Calibri"/>
                <a:ea typeface="Calibri"/>
                <a:cs typeface="Calibri"/>
                <a:sym typeface="Calibri"/>
              </a:defRPr>
            </a:lvl1pPr>
            <a:lvl2pPr indent="-333375" lvl="1" marL="914400" marR="0" algn="l">
              <a:spcBef>
                <a:spcPts val="600"/>
              </a:spcBef>
              <a:spcAft>
                <a:spcPts val="0"/>
              </a:spcAft>
              <a:buClr>
                <a:srgbClr val="2AA3D8"/>
              </a:buClr>
              <a:buSzPts val="1650"/>
              <a:buFont typeface="Calibri"/>
              <a:buChar char="•"/>
              <a:defRPr b="0" i="0" sz="3000" u="none" cap="none" strike="noStrike">
                <a:solidFill>
                  <a:schemeClr val="dk1"/>
                </a:solidFill>
                <a:latin typeface="Calibri"/>
                <a:ea typeface="Calibri"/>
                <a:cs typeface="Calibri"/>
                <a:sym typeface="Calibri"/>
              </a:defRPr>
            </a:lvl2pPr>
            <a:lvl3pPr indent="-317500" lvl="2" marL="1371600" marR="0" algn="l">
              <a:spcBef>
                <a:spcPts val="560"/>
              </a:spcBef>
              <a:spcAft>
                <a:spcPts val="0"/>
              </a:spcAft>
              <a:buClr>
                <a:srgbClr val="2AA3D8"/>
              </a:buClr>
              <a:buSzPts val="1400"/>
              <a:buFont typeface="Calibri"/>
              <a:buChar char="•"/>
              <a:defRPr b="0" i="0" sz="2800" u="none" cap="none" strike="noStrike">
                <a:solidFill>
                  <a:schemeClr val="dk1"/>
                </a:solidFill>
                <a:latin typeface="Calibri"/>
                <a:ea typeface="Calibri"/>
                <a:cs typeface="Calibri"/>
                <a:sym typeface="Calibri"/>
              </a:defRPr>
            </a:lvl3pPr>
            <a:lvl4pPr indent="-228600" lvl="3" marL="1828800" marR="0" algn="l">
              <a:spcBef>
                <a:spcPts val="500"/>
              </a:spcBef>
              <a:spcAft>
                <a:spcPts val="0"/>
              </a:spcAft>
              <a:buClr>
                <a:srgbClr val="2AA3D8"/>
              </a:buClr>
              <a:buSzPts val="1625"/>
              <a:buFont typeface="Arial"/>
              <a:buNone/>
              <a:defRPr b="0" i="0" sz="2500" u="none" cap="none" strike="noStrike">
                <a:solidFill>
                  <a:schemeClr val="dk1"/>
                </a:solidFill>
                <a:latin typeface="Calibri"/>
                <a:ea typeface="Calibri"/>
                <a:cs typeface="Calibri"/>
                <a:sym typeface="Calibri"/>
              </a:defRPr>
            </a:lvl4pPr>
            <a:lvl5pPr indent="-228600" lvl="4" marL="2286000" marR="0" algn="l">
              <a:spcBef>
                <a:spcPts val="440"/>
              </a:spcBef>
              <a:spcAft>
                <a:spcPts val="0"/>
              </a:spcAft>
              <a:buClr>
                <a:srgbClr val="2AA3D8"/>
              </a:buClr>
              <a:buSzPts val="1430"/>
              <a:buFont typeface="Arial"/>
              <a:buNone/>
              <a:defRPr b="0" i="0" sz="2200" u="none" cap="none" strike="noStrike">
                <a:solidFill>
                  <a:schemeClr val="dk1"/>
                </a:solidFill>
                <a:latin typeface="Calibri"/>
                <a:ea typeface="Calibri"/>
                <a:cs typeface="Calibri"/>
                <a:sym typeface="Calibri"/>
              </a:defRPr>
            </a:lvl5pPr>
            <a:lvl6pPr indent="-360679" lvl="5" marL="2743200" marR="0" algn="l">
              <a:spcBef>
                <a:spcPts val="640"/>
              </a:spcBef>
              <a:spcAft>
                <a:spcPts val="0"/>
              </a:spcAft>
              <a:buClr>
                <a:srgbClr val="2AA3D8"/>
              </a:buClr>
              <a:buSzPts val="2080"/>
              <a:buFont typeface="Arial"/>
              <a:buChar char="•"/>
              <a:defRPr b="0" i="0" sz="3200" u="none" cap="none" strike="noStrike">
                <a:solidFill>
                  <a:schemeClr val="dk1"/>
                </a:solidFill>
                <a:latin typeface="Cambria"/>
                <a:ea typeface="Cambria"/>
                <a:cs typeface="Cambria"/>
                <a:sym typeface="Cambria"/>
              </a:defRPr>
            </a:lvl6pPr>
            <a:lvl7pPr indent="-360679" lvl="6" marL="3200400" marR="0" algn="l">
              <a:spcBef>
                <a:spcPts val="640"/>
              </a:spcBef>
              <a:spcAft>
                <a:spcPts val="0"/>
              </a:spcAft>
              <a:buClr>
                <a:srgbClr val="2AA3D8"/>
              </a:buClr>
              <a:buSzPts val="2080"/>
              <a:buFont typeface="Arial"/>
              <a:buChar char="•"/>
              <a:defRPr b="0" i="0" sz="3200" u="none" cap="none" strike="noStrike">
                <a:solidFill>
                  <a:schemeClr val="dk1"/>
                </a:solidFill>
                <a:latin typeface="Cambria"/>
                <a:ea typeface="Cambria"/>
                <a:cs typeface="Cambria"/>
                <a:sym typeface="Cambria"/>
              </a:defRPr>
            </a:lvl7pPr>
            <a:lvl8pPr indent="-360679" lvl="7" marL="3657600" marR="0" algn="l">
              <a:spcBef>
                <a:spcPts val="640"/>
              </a:spcBef>
              <a:spcAft>
                <a:spcPts val="0"/>
              </a:spcAft>
              <a:buClr>
                <a:srgbClr val="2AA3D8"/>
              </a:buClr>
              <a:buSzPts val="2080"/>
              <a:buFont typeface="Arial"/>
              <a:buChar char="•"/>
              <a:defRPr b="0" i="0" sz="3200" u="none" cap="none" strike="noStrike">
                <a:solidFill>
                  <a:schemeClr val="dk1"/>
                </a:solidFill>
                <a:latin typeface="Cambria"/>
                <a:ea typeface="Cambria"/>
                <a:cs typeface="Cambria"/>
                <a:sym typeface="Cambria"/>
              </a:defRPr>
            </a:lvl8pPr>
            <a:lvl9pPr indent="-360679" lvl="8" marL="4114800" marR="0" algn="l">
              <a:spcBef>
                <a:spcPts val="640"/>
              </a:spcBef>
              <a:spcAft>
                <a:spcPts val="0"/>
              </a:spcAft>
              <a:buClr>
                <a:srgbClr val="2AA3D8"/>
              </a:buClr>
              <a:buSzPts val="2080"/>
              <a:buFont typeface="Arial"/>
              <a:buChar char="•"/>
              <a:defRPr b="0" i="0" sz="3200" u="none" cap="none" strike="noStrike">
                <a:solidFill>
                  <a:schemeClr val="dk1"/>
                </a:solidFill>
                <a:latin typeface="Cambria"/>
                <a:ea typeface="Cambria"/>
                <a:cs typeface="Cambria"/>
                <a:sym typeface="Cambria"/>
              </a:defRPr>
            </a:lvl9pPr>
          </a:lstStyle>
          <a:p/>
        </p:txBody>
      </p:sp>
      <p:sp>
        <p:nvSpPr>
          <p:cNvPr id="266" name="Google Shape;266;p8"/>
          <p:cNvSpPr txBox="1"/>
          <p:nvPr>
            <p:ph idx="11" type="ftr"/>
          </p:nvPr>
        </p:nvSpPr>
        <p:spPr>
          <a:xfrm>
            <a:off x="154560" y="6513443"/>
            <a:ext cx="4943400" cy="301800"/>
          </a:xfrm>
          <a:prstGeom prst="rect">
            <a:avLst/>
          </a:prstGeom>
          <a:noFill/>
          <a:ln>
            <a:noFill/>
          </a:ln>
        </p:spPr>
        <p:txBody>
          <a:bodyPr anchorCtr="0" anchor="ctr" bIns="60950" lIns="121925" spcFirstLastPara="1" rIns="121925" wrap="square" tIns="60950">
            <a:noAutofit/>
          </a:bodyPr>
          <a:lstStyle>
            <a:lvl1pPr lvl="0" marR="0" algn="l">
              <a:spcBef>
                <a:spcPts val="0"/>
              </a:spcBef>
              <a:spcAft>
                <a:spcPts val="0"/>
              </a:spcAft>
              <a:buSzPts val="1400"/>
              <a:buNone/>
              <a:defRPr b="1" i="0" sz="1200" u="none" cap="none" strike="noStrike">
                <a:solidFill>
                  <a:srgbClr val="5F5F5F"/>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7" name="Google Shape;267;p8"/>
          <p:cNvSpPr txBox="1"/>
          <p:nvPr>
            <p:ph idx="12" type="sldNum"/>
          </p:nvPr>
        </p:nvSpPr>
        <p:spPr>
          <a:xfrm>
            <a:off x="5377736" y="6508672"/>
            <a:ext cx="1439700" cy="306600"/>
          </a:xfrm>
          <a:prstGeom prst="rect">
            <a:avLst/>
          </a:prstGeom>
          <a:noFill/>
          <a:ln>
            <a:noFill/>
          </a:ln>
        </p:spPr>
        <p:txBody>
          <a:bodyPr anchorCtr="0" anchor="ctr" bIns="60950" lIns="121925" spcFirstLastPara="1" rIns="121925" wrap="square" tIns="60950">
            <a:noAutofit/>
          </a:bodyPr>
          <a:lstStyle>
            <a:lvl1pPr indent="0" lvl="0" marL="0" marR="0" algn="ctr">
              <a:spcBef>
                <a:spcPts val="0"/>
              </a:spcBef>
              <a:spcAft>
                <a:spcPts val="0"/>
              </a:spcAft>
              <a:buNone/>
              <a:defRPr b="1" i="0" sz="1200" u="none" cap="none" strike="noStrike">
                <a:solidFill>
                  <a:srgbClr val="5F5F5F"/>
                </a:solidFill>
                <a:latin typeface="Calibri"/>
                <a:ea typeface="Calibri"/>
                <a:cs typeface="Calibri"/>
                <a:sym typeface="Calibri"/>
              </a:defRPr>
            </a:lvl1pPr>
            <a:lvl2pPr indent="0" lvl="1" marL="0" marR="0" algn="ctr">
              <a:spcBef>
                <a:spcPts val="0"/>
              </a:spcBef>
              <a:spcAft>
                <a:spcPts val="0"/>
              </a:spcAft>
              <a:buNone/>
              <a:defRPr b="1" i="0" sz="1200" u="none" cap="none" strike="noStrike">
                <a:solidFill>
                  <a:srgbClr val="5F5F5F"/>
                </a:solidFill>
                <a:latin typeface="Calibri"/>
                <a:ea typeface="Calibri"/>
                <a:cs typeface="Calibri"/>
                <a:sym typeface="Calibri"/>
              </a:defRPr>
            </a:lvl2pPr>
            <a:lvl3pPr indent="0" lvl="2" marL="0" marR="0" algn="ctr">
              <a:spcBef>
                <a:spcPts val="0"/>
              </a:spcBef>
              <a:spcAft>
                <a:spcPts val="0"/>
              </a:spcAft>
              <a:buNone/>
              <a:defRPr b="1" i="0" sz="1200" u="none" cap="none" strike="noStrike">
                <a:solidFill>
                  <a:srgbClr val="5F5F5F"/>
                </a:solidFill>
                <a:latin typeface="Calibri"/>
                <a:ea typeface="Calibri"/>
                <a:cs typeface="Calibri"/>
                <a:sym typeface="Calibri"/>
              </a:defRPr>
            </a:lvl3pPr>
            <a:lvl4pPr indent="0" lvl="3" marL="0" marR="0" algn="ctr">
              <a:spcBef>
                <a:spcPts val="0"/>
              </a:spcBef>
              <a:spcAft>
                <a:spcPts val="0"/>
              </a:spcAft>
              <a:buNone/>
              <a:defRPr b="1" i="0" sz="1200" u="none" cap="none" strike="noStrike">
                <a:solidFill>
                  <a:srgbClr val="5F5F5F"/>
                </a:solidFill>
                <a:latin typeface="Calibri"/>
                <a:ea typeface="Calibri"/>
                <a:cs typeface="Calibri"/>
                <a:sym typeface="Calibri"/>
              </a:defRPr>
            </a:lvl4pPr>
            <a:lvl5pPr indent="0" lvl="4" marL="0" marR="0" algn="ctr">
              <a:spcBef>
                <a:spcPts val="0"/>
              </a:spcBef>
              <a:spcAft>
                <a:spcPts val="0"/>
              </a:spcAft>
              <a:buNone/>
              <a:defRPr b="1" i="0" sz="1200" u="none" cap="none" strike="noStrike">
                <a:solidFill>
                  <a:srgbClr val="5F5F5F"/>
                </a:solidFill>
                <a:latin typeface="Calibri"/>
                <a:ea typeface="Calibri"/>
                <a:cs typeface="Calibri"/>
                <a:sym typeface="Calibri"/>
              </a:defRPr>
            </a:lvl5pPr>
            <a:lvl6pPr indent="0" lvl="5" marL="0" marR="0" algn="ctr">
              <a:spcBef>
                <a:spcPts val="0"/>
              </a:spcBef>
              <a:spcAft>
                <a:spcPts val="0"/>
              </a:spcAft>
              <a:buNone/>
              <a:defRPr b="1" i="0" sz="1200" u="none" cap="none" strike="noStrike">
                <a:solidFill>
                  <a:srgbClr val="5F5F5F"/>
                </a:solidFill>
                <a:latin typeface="Calibri"/>
                <a:ea typeface="Calibri"/>
                <a:cs typeface="Calibri"/>
                <a:sym typeface="Calibri"/>
              </a:defRPr>
            </a:lvl6pPr>
            <a:lvl7pPr indent="0" lvl="6" marL="0" marR="0" algn="ctr">
              <a:spcBef>
                <a:spcPts val="0"/>
              </a:spcBef>
              <a:spcAft>
                <a:spcPts val="0"/>
              </a:spcAft>
              <a:buNone/>
              <a:defRPr b="1" i="0" sz="1200" u="none" cap="none" strike="noStrike">
                <a:solidFill>
                  <a:srgbClr val="5F5F5F"/>
                </a:solidFill>
                <a:latin typeface="Calibri"/>
                <a:ea typeface="Calibri"/>
                <a:cs typeface="Calibri"/>
                <a:sym typeface="Calibri"/>
              </a:defRPr>
            </a:lvl7pPr>
            <a:lvl8pPr indent="0" lvl="7" marL="0" marR="0" algn="ctr">
              <a:spcBef>
                <a:spcPts val="0"/>
              </a:spcBef>
              <a:spcAft>
                <a:spcPts val="0"/>
              </a:spcAft>
              <a:buNone/>
              <a:defRPr b="1" i="0" sz="1200" u="none" cap="none" strike="noStrike">
                <a:solidFill>
                  <a:srgbClr val="5F5F5F"/>
                </a:solidFill>
                <a:latin typeface="Calibri"/>
                <a:ea typeface="Calibri"/>
                <a:cs typeface="Calibri"/>
                <a:sym typeface="Calibri"/>
              </a:defRPr>
            </a:lvl8pPr>
            <a:lvl9pPr indent="0" lvl="8" marL="0" marR="0" algn="ctr">
              <a:spcBef>
                <a:spcPts val="0"/>
              </a:spcBef>
              <a:spcAft>
                <a:spcPts val="0"/>
              </a:spcAft>
              <a:buNone/>
              <a:defRPr b="1" i="0" sz="1200" u="none" cap="none" strike="noStrike">
                <a:solidFill>
                  <a:srgbClr val="5F5F5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grpSp>
        <p:nvGrpSpPr>
          <p:cNvPr id="268" name="Google Shape;268;p8"/>
          <p:cNvGrpSpPr/>
          <p:nvPr/>
        </p:nvGrpSpPr>
        <p:grpSpPr>
          <a:xfrm>
            <a:off x="11642203" y="6335668"/>
            <a:ext cx="362065" cy="406433"/>
            <a:chOff x="5494" y="4030"/>
            <a:chExt cx="179" cy="201"/>
          </a:xfrm>
        </p:grpSpPr>
        <p:sp>
          <p:nvSpPr>
            <p:cNvPr id="269" name="Google Shape;269;p8"/>
            <p:cNvSpPr/>
            <p:nvPr/>
          </p:nvSpPr>
          <p:spPr>
            <a:xfrm>
              <a:off x="5494" y="4030"/>
              <a:ext cx="160" cy="201"/>
            </a:xfrm>
            <a:custGeom>
              <a:rect b="b" l="l" r="r" t="t"/>
              <a:pathLst>
                <a:path extrusionOk="0" h="319" w="254">
                  <a:moveTo>
                    <a:pt x="128" y="318"/>
                  </a:moveTo>
                  <a:lnTo>
                    <a:pt x="125" y="319"/>
                  </a:lnTo>
                  <a:lnTo>
                    <a:pt x="121" y="319"/>
                  </a:lnTo>
                  <a:lnTo>
                    <a:pt x="120" y="319"/>
                  </a:lnTo>
                  <a:lnTo>
                    <a:pt x="118" y="318"/>
                  </a:lnTo>
                  <a:lnTo>
                    <a:pt x="116" y="318"/>
                  </a:lnTo>
                  <a:lnTo>
                    <a:pt x="116" y="314"/>
                  </a:lnTo>
                  <a:lnTo>
                    <a:pt x="113" y="311"/>
                  </a:lnTo>
                  <a:lnTo>
                    <a:pt x="113" y="306"/>
                  </a:lnTo>
                  <a:lnTo>
                    <a:pt x="111" y="304"/>
                  </a:lnTo>
                  <a:lnTo>
                    <a:pt x="110" y="303"/>
                  </a:lnTo>
                  <a:lnTo>
                    <a:pt x="108" y="299"/>
                  </a:lnTo>
                  <a:lnTo>
                    <a:pt x="106" y="299"/>
                  </a:lnTo>
                  <a:lnTo>
                    <a:pt x="103" y="298"/>
                  </a:lnTo>
                  <a:lnTo>
                    <a:pt x="100" y="298"/>
                  </a:lnTo>
                  <a:lnTo>
                    <a:pt x="96" y="298"/>
                  </a:lnTo>
                  <a:lnTo>
                    <a:pt x="94" y="298"/>
                  </a:lnTo>
                  <a:lnTo>
                    <a:pt x="93" y="298"/>
                  </a:lnTo>
                  <a:lnTo>
                    <a:pt x="91" y="299"/>
                  </a:lnTo>
                  <a:lnTo>
                    <a:pt x="89" y="301"/>
                  </a:lnTo>
                  <a:lnTo>
                    <a:pt x="88" y="304"/>
                  </a:lnTo>
                  <a:lnTo>
                    <a:pt x="84" y="308"/>
                  </a:lnTo>
                  <a:lnTo>
                    <a:pt x="84" y="309"/>
                  </a:lnTo>
                  <a:lnTo>
                    <a:pt x="83" y="309"/>
                  </a:lnTo>
                  <a:lnTo>
                    <a:pt x="79" y="311"/>
                  </a:lnTo>
                  <a:lnTo>
                    <a:pt x="76" y="311"/>
                  </a:lnTo>
                  <a:lnTo>
                    <a:pt x="73" y="311"/>
                  </a:lnTo>
                  <a:lnTo>
                    <a:pt x="71" y="309"/>
                  </a:lnTo>
                  <a:lnTo>
                    <a:pt x="68" y="308"/>
                  </a:lnTo>
                  <a:lnTo>
                    <a:pt x="66" y="306"/>
                  </a:lnTo>
                  <a:lnTo>
                    <a:pt x="64" y="304"/>
                  </a:lnTo>
                  <a:lnTo>
                    <a:pt x="64" y="301"/>
                  </a:lnTo>
                  <a:lnTo>
                    <a:pt x="64" y="299"/>
                  </a:lnTo>
                  <a:lnTo>
                    <a:pt x="66" y="294"/>
                  </a:lnTo>
                  <a:lnTo>
                    <a:pt x="69" y="284"/>
                  </a:lnTo>
                  <a:lnTo>
                    <a:pt x="69" y="282"/>
                  </a:lnTo>
                  <a:lnTo>
                    <a:pt x="69" y="279"/>
                  </a:lnTo>
                  <a:lnTo>
                    <a:pt x="68" y="279"/>
                  </a:lnTo>
                  <a:lnTo>
                    <a:pt x="68" y="277"/>
                  </a:lnTo>
                  <a:lnTo>
                    <a:pt x="61" y="276"/>
                  </a:lnTo>
                  <a:lnTo>
                    <a:pt x="56" y="276"/>
                  </a:lnTo>
                  <a:lnTo>
                    <a:pt x="51" y="276"/>
                  </a:lnTo>
                  <a:lnTo>
                    <a:pt x="47" y="277"/>
                  </a:lnTo>
                  <a:lnTo>
                    <a:pt x="42" y="279"/>
                  </a:lnTo>
                  <a:lnTo>
                    <a:pt x="39" y="282"/>
                  </a:lnTo>
                  <a:lnTo>
                    <a:pt x="31" y="287"/>
                  </a:lnTo>
                  <a:lnTo>
                    <a:pt x="22" y="293"/>
                  </a:lnTo>
                  <a:lnTo>
                    <a:pt x="19" y="294"/>
                  </a:lnTo>
                  <a:lnTo>
                    <a:pt x="16" y="296"/>
                  </a:lnTo>
                  <a:lnTo>
                    <a:pt x="12" y="296"/>
                  </a:lnTo>
                  <a:lnTo>
                    <a:pt x="9" y="294"/>
                  </a:lnTo>
                  <a:lnTo>
                    <a:pt x="5" y="293"/>
                  </a:lnTo>
                  <a:lnTo>
                    <a:pt x="4" y="291"/>
                  </a:lnTo>
                  <a:lnTo>
                    <a:pt x="2" y="287"/>
                  </a:lnTo>
                  <a:lnTo>
                    <a:pt x="0" y="284"/>
                  </a:lnTo>
                  <a:lnTo>
                    <a:pt x="0" y="282"/>
                  </a:lnTo>
                  <a:lnTo>
                    <a:pt x="0" y="279"/>
                  </a:lnTo>
                  <a:lnTo>
                    <a:pt x="2" y="276"/>
                  </a:lnTo>
                  <a:lnTo>
                    <a:pt x="4" y="274"/>
                  </a:lnTo>
                  <a:lnTo>
                    <a:pt x="5" y="271"/>
                  </a:lnTo>
                  <a:lnTo>
                    <a:pt x="10" y="269"/>
                  </a:lnTo>
                  <a:lnTo>
                    <a:pt x="19" y="264"/>
                  </a:lnTo>
                  <a:lnTo>
                    <a:pt x="27" y="261"/>
                  </a:lnTo>
                  <a:lnTo>
                    <a:pt x="31" y="259"/>
                  </a:lnTo>
                  <a:lnTo>
                    <a:pt x="32" y="256"/>
                  </a:lnTo>
                  <a:lnTo>
                    <a:pt x="36" y="256"/>
                  </a:lnTo>
                  <a:lnTo>
                    <a:pt x="39" y="251"/>
                  </a:lnTo>
                  <a:lnTo>
                    <a:pt x="39" y="249"/>
                  </a:lnTo>
                  <a:lnTo>
                    <a:pt x="41" y="247"/>
                  </a:lnTo>
                  <a:lnTo>
                    <a:pt x="42" y="242"/>
                  </a:lnTo>
                  <a:lnTo>
                    <a:pt x="42" y="235"/>
                  </a:lnTo>
                  <a:lnTo>
                    <a:pt x="42" y="234"/>
                  </a:lnTo>
                  <a:lnTo>
                    <a:pt x="42" y="232"/>
                  </a:lnTo>
                  <a:lnTo>
                    <a:pt x="39" y="227"/>
                  </a:lnTo>
                  <a:lnTo>
                    <a:pt x="39" y="224"/>
                  </a:lnTo>
                  <a:lnTo>
                    <a:pt x="36" y="222"/>
                  </a:lnTo>
                  <a:lnTo>
                    <a:pt x="32" y="220"/>
                  </a:lnTo>
                  <a:lnTo>
                    <a:pt x="31" y="219"/>
                  </a:lnTo>
                  <a:lnTo>
                    <a:pt x="24" y="217"/>
                  </a:lnTo>
                  <a:lnTo>
                    <a:pt x="17" y="215"/>
                  </a:lnTo>
                  <a:lnTo>
                    <a:pt x="12" y="214"/>
                  </a:lnTo>
                  <a:lnTo>
                    <a:pt x="10" y="212"/>
                  </a:lnTo>
                  <a:lnTo>
                    <a:pt x="9" y="210"/>
                  </a:lnTo>
                  <a:lnTo>
                    <a:pt x="7" y="208"/>
                  </a:lnTo>
                  <a:lnTo>
                    <a:pt x="7" y="205"/>
                  </a:lnTo>
                  <a:lnTo>
                    <a:pt x="7" y="200"/>
                  </a:lnTo>
                  <a:lnTo>
                    <a:pt x="7" y="198"/>
                  </a:lnTo>
                  <a:lnTo>
                    <a:pt x="9" y="195"/>
                  </a:lnTo>
                  <a:lnTo>
                    <a:pt x="10" y="193"/>
                  </a:lnTo>
                  <a:lnTo>
                    <a:pt x="14" y="193"/>
                  </a:lnTo>
                  <a:lnTo>
                    <a:pt x="17" y="193"/>
                  </a:lnTo>
                  <a:lnTo>
                    <a:pt x="22" y="193"/>
                  </a:lnTo>
                  <a:lnTo>
                    <a:pt x="31" y="192"/>
                  </a:lnTo>
                  <a:lnTo>
                    <a:pt x="32" y="190"/>
                  </a:lnTo>
                  <a:lnTo>
                    <a:pt x="36" y="190"/>
                  </a:lnTo>
                  <a:lnTo>
                    <a:pt x="39" y="187"/>
                  </a:lnTo>
                  <a:lnTo>
                    <a:pt x="42" y="185"/>
                  </a:lnTo>
                  <a:lnTo>
                    <a:pt x="46" y="182"/>
                  </a:lnTo>
                  <a:lnTo>
                    <a:pt x="47" y="175"/>
                  </a:lnTo>
                  <a:lnTo>
                    <a:pt x="49" y="172"/>
                  </a:lnTo>
                  <a:lnTo>
                    <a:pt x="49" y="170"/>
                  </a:lnTo>
                  <a:lnTo>
                    <a:pt x="49" y="168"/>
                  </a:lnTo>
                  <a:lnTo>
                    <a:pt x="46" y="160"/>
                  </a:lnTo>
                  <a:lnTo>
                    <a:pt x="44" y="156"/>
                  </a:lnTo>
                  <a:lnTo>
                    <a:pt x="44" y="151"/>
                  </a:lnTo>
                  <a:lnTo>
                    <a:pt x="46" y="150"/>
                  </a:lnTo>
                  <a:lnTo>
                    <a:pt x="46" y="148"/>
                  </a:lnTo>
                  <a:lnTo>
                    <a:pt x="47" y="145"/>
                  </a:lnTo>
                  <a:lnTo>
                    <a:pt x="49" y="143"/>
                  </a:lnTo>
                  <a:lnTo>
                    <a:pt x="54" y="140"/>
                  </a:lnTo>
                  <a:lnTo>
                    <a:pt x="54" y="138"/>
                  </a:lnTo>
                  <a:lnTo>
                    <a:pt x="56" y="136"/>
                  </a:lnTo>
                  <a:lnTo>
                    <a:pt x="59" y="136"/>
                  </a:lnTo>
                  <a:lnTo>
                    <a:pt x="63" y="136"/>
                  </a:lnTo>
                  <a:lnTo>
                    <a:pt x="68" y="136"/>
                  </a:lnTo>
                  <a:lnTo>
                    <a:pt x="71" y="136"/>
                  </a:lnTo>
                  <a:lnTo>
                    <a:pt x="74" y="133"/>
                  </a:lnTo>
                  <a:lnTo>
                    <a:pt x="79" y="131"/>
                  </a:lnTo>
                  <a:lnTo>
                    <a:pt x="81" y="128"/>
                  </a:lnTo>
                  <a:lnTo>
                    <a:pt x="83" y="124"/>
                  </a:lnTo>
                  <a:lnTo>
                    <a:pt x="84" y="121"/>
                  </a:lnTo>
                  <a:lnTo>
                    <a:pt x="84" y="119"/>
                  </a:lnTo>
                  <a:lnTo>
                    <a:pt x="83" y="116"/>
                  </a:lnTo>
                  <a:lnTo>
                    <a:pt x="81" y="114"/>
                  </a:lnTo>
                  <a:lnTo>
                    <a:pt x="76" y="109"/>
                  </a:lnTo>
                  <a:lnTo>
                    <a:pt x="73" y="104"/>
                  </a:lnTo>
                  <a:lnTo>
                    <a:pt x="71" y="101"/>
                  </a:lnTo>
                  <a:lnTo>
                    <a:pt x="71" y="98"/>
                  </a:lnTo>
                  <a:lnTo>
                    <a:pt x="71" y="96"/>
                  </a:lnTo>
                  <a:lnTo>
                    <a:pt x="71" y="93"/>
                  </a:lnTo>
                  <a:lnTo>
                    <a:pt x="73" y="89"/>
                  </a:lnTo>
                  <a:lnTo>
                    <a:pt x="76" y="86"/>
                  </a:lnTo>
                  <a:lnTo>
                    <a:pt x="79" y="86"/>
                  </a:lnTo>
                  <a:lnTo>
                    <a:pt x="83" y="84"/>
                  </a:lnTo>
                  <a:lnTo>
                    <a:pt x="86" y="84"/>
                  </a:lnTo>
                  <a:lnTo>
                    <a:pt x="88" y="86"/>
                  </a:lnTo>
                  <a:lnTo>
                    <a:pt x="91" y="86"/>
                  </a:lnTo>
                  <a:lnTo>
                    <a:pt x="93" y="89"/>
                  </a:lnTo>
                  <a:lnTo>
                    <a:pt x="100" y="93"/>
                  </a:lnTo>
                  <a:lnTo>
                    <a:pt x="105" y="98"/>
                  </a:lnTo>
                  <a:lnTo>
                    <a:pt x="108" y="99"/>
                  </a:lnTo>
                  <a:lnTo>
                    <a:pt x="111" y="101"/>
                  </a:lnTo>
                  <a:lnTo>
                    <a:pt x="115" y="101"/>
                  </a:lnTo>
                  <a:lnTo>
                    <a:pt x="118" y="99"/>
                  </a:lnTo>
                  <a:lnTo>
                    <a:pt x="121" y="98"/>
                  </a:lnTo>
                  <a:lnTo>
                    <a:pt x="126" y="94"/>
                  </a:lnTo>
                  <a:lnTo>
                    <a:pt x="128" y="93"/>
                  </a:lnTo>
                  <a:lnTo>
                    <a:pt x="130" y="91"/>
                  </a:lnTo>
                  <a:lnTo>
                    <a:pt x="131" y="86"/>
                  </a:lnTo>
                  <a:lnTo>
                    <a:pt x="131" y="82"/>
                  </a:lnTo>
                  <a:lnTo>
                    <a:pt x="133" y="79"/>
                  </a:lnTo>
                  <a:lnTo>
                    <a:pt x="133" y="72"/>
                  </a:lnTo>
                  <a:lnTo>
                    <a:pt x="131" y="66"/>
                  </a:lnTo>
                  <a:lnTo>
                    <a:pt x="130" y="57"/>
                  </a:lnTo>
                  <a:lnTo>
                    <a:pt x="128" y="51"/>
                  </a:lnTo>
                  <a:lnTo>
                    <a:pt x="126" y="47"/>
                  </a:lnTo>
                  <a:lnTo>
                    <a:pt x="125" y="40"/>
                  </a:lnTo>
                  <a:lnTo>
                    <a:pt x="121" y="35"/>
                  </a:lnTo>
                  <a:lnTo>
                    <a:pt x="121" y="32"/>
                  </a:lnTo>
                  <a:lnTo>
                    <a:pt x="120" y="27"/>
                  </a:lnTo>
                  <a:lnTo>
                    <a:pt x="120" y="24"/>
                  </a:lnTo>
                  <a:lnTo>
                    <a:pt x="120" y="19"/>
                  </a:lnTo>
                  <a:lnTo>
                    <a:pt x="120" y="15"/>
                  </a:lnTo>
                  <a:lnTo>
                    <a:pt x="121" y="14"/>
                  </a:lnTo>
                  <a:lnTo>
                    <a:pt x="121" y="10"/>
                  </a:lnTo>
                  <a:lnTo>
                    <a:pt x="123" y="9"/>
                  </a:lnTo>
                  <a:lnTo>
                    <a:pt x="125" y="5"/>
                  </a:lnTo>
                  <a:lnTo>
                    <a:pt x="126" y="3"/>
                  </a:lnTo>
                  <a:lnTo>
                    <a:pt x="130" y="2"/>
                  </a:lnTo>
                  <a:lnTo>
                    <a:pt x="133" y="0"/>
                  </a:lnTo>
                  <a:lnTo>
                    <a:pt x="136" y="0"/>
                  </a:lnTo>
                  <a:lnTo>
                    <a:pt x="142" y="0"/>
                  </a:lnTo>
                  <a:lnTo>
                    <a:pt x="145" y="0"/>
                  </a:lnTo>
                  <a:lnTo>
                    <a:pt x="147" y="2"/>
                  </a:lnTo>
                  <a:lnTo>
                    <a:pt x="150" y="3"/>
                  </a:lnTo>
                  <a:lnTo>
                    <a:pt x="153" y="5"/>
                  </a:lnTo>
                  <a:lnTo>
                    <a:pt x="155" y="9"/>
                  </a:lnTo>
                  <a:lnTo>
                    <a:pt x="157" y="12"/>
                  </a:lnTo>
                  <a:lnTo>
                    <a:pt x="158" y="15"/>
                  </a:lnTo>
                  <a:lnTo>
                    <a:pt x="158" y="19"/>
                  </a:lnTo>
                  <a:lnTo>
                    <a:pt x="158" y="24"/>
                  </a:lnTo>
                  <a:lnTo>
                    <a:pt x="158" y="29"/>
                  </a:lnTo>
                  <a:lnTo>
                    <a:pt x="157" y="34"/>
                  </a:lnTo>
                  <a:lnTo>
                    <a:pt x="155" y="39"/>
                  </a:lnTo>
                  <a:lnTo>
                    <a:pt x="153" y="44"/>
                  </a:lnTo>
                  <a:lnTo>
                    <a:pt x="150" y="51"/>
                  </a:lnTo>
                  <a:lnTo>
                    <a:pt x="148" y="52"/>
                  </a:lnTo>
                  <a:lnTo>
                    <a:pt x="147" y="59"/>
                  </a:lnTo>
                  <a:lnTo>
                    <a:pt x="147" y="64"/>
                  </a:lnTo>
                  <a:lnTo>
                    <a:pt x="145" y="71"/>
                  </a:lnTo>
                  <a:lnTo>
                    <a:pt x="145" y="84"/>
                  </a:lnTo>
                  <a:lnTo>
                    <a:pt x="145" y="94"/>
                  </a:lnTo>
                  <a:lnTo>
                    <a:pt x="145" y="98"/>
                  </a:lnTo>
                  <a:lnTo>
                    <a:pt x="147" y="99"/>
                  </a:lnTo>
                  <a:lnTo>
                    <a:pt x="148" y="103"/>
                  </a:lnTo>
                  <a:lnTo>
                    <a:pt x="150" y="106"/>
                  </a:lnTo>
                  <a:lnTo>
                    <a:pt x="153" y="108"/>
                  </a:lnTo>
                  <a:lnTo>
                    <a:pt x="155" y="109"/>
                  </a:lnTo>
                  <a:lnTo>
                    <a:pt x="158" y="109"/>
                  </a:lnTo>
                  <a:lnTo>
                    <a:pt x="165" y="113"/>
                  </a:lnTo>
                  <a:lnTo>
                    <a:pt x="172" y="113"/>
                  </a:lnTo>
                  <a:lnTo>
                    <a:pt x="175" y="113"/>
                  </a:lnTo>
                  <a:lnTo>
                    <a:pt x="180" y="111"/>
                  </a:lnTo>
                  <a:lnTo>
                    <a:pt x="182" y="111"/>
                  </a:lnTo>
                  <a:lnTo>
                    <a:pt x="184" y="109"/>
                  </a:lnTo>
                  <a:lnTo>
                    <a:pt x="184" y="109"/>
                  </a:lnTo>
                  <a:lnTo>
                    <a:pt x="187" y="108"/>
                  </a:lnTo>
                  <a:lnTo>
                    <a:pt x="187" y="104"/>
                  </a:lnTo>
                  <a:lnTo>
                    <a:pt x="189" y="103"/>
                  </a:lnTo>
                  <a:lnTo>
                    <a:pt x="189" y="99"/>
                  </a:lnTo>
                  <a:lnTo>
                    <a:pt x="190" y="89"/>
                  </a:lnTo>
                  <a:lnTo>
                    <a:pt x="195" y="79"/>
                  </a:lnTo>
                  <a:lnTo>
                    <a:pt x="199" y="74"/>
                  </a:lnTo>
                  <a:lnTo>
                    <a:pt x="200" y="71"/>
                  </a:lnTo>
                  <a:lnTo>
                    <a:pt x="204" y="67"/>
                  </a:lnTo>
                  <a:lnTo>
                    <a:pt x="205" y="66"/>
                  </a:lnTo>
                  <a:lnTo>
                    <a:pt x="207" y="64"/>
                  </a:lnTo>
                  <a:lnTo>
                    <a:pt x="212" y="62"/>
                  </a:lnTo>
                  <a:lnTo>
                    <a:pt x="215" y="62"/>
                  </a:lnTo>
                  <a:lnTo>
                    <a:pt x="217" y="62"/>
                  </a:lnTo>
                  <a:lnTo>
                    <a:pt x="219" y="64"/>
                  </a:lnTo>
                  <a:lnTo>
                    <a:pt x="221" y="66"/>
                  </a:lnTo>
                  <a:lnTo>
                    <a:pt x="222" y="67"/>
                  </a:lnTo>
                  <a:lnTo>
                    <a:pt x="224" y="71"/>
                  </a:lnTo>
                  <a:lnTo>
                    <a:pt x="224" y="76"/>
                  </a:lnTo>
                  <a:lnTo>
                    <a:pt x="224" y="81"/>
                  </a:lnTo>
                  <a:lnTo>
                    <a:pt x="222" y="82"/>
                  </a:lnTo>
                  <a:lnTo>
                    <a:pt x="221" y="86"/>
                  </a:lnTo>
                  <a:lnTo>
                    <a:pt x="219" y="94"/>
                  </a:lnTo>
                  <a:lnTo>
                    <a:pt x="212" y="101"/>
                  </a:lnTo>
                  <a:lnTo>
                    <a:pt x="204" y="108"/>
                  </a:lnTo>
                  <a:lnTo>
                    <a:pt x="202" y="109"/>
                  </a:lnTo>
                  <a:lnTo>
                    <a:pt x="202" y="113"/>
                  </a:lnTo>
                  <a:lnTo>
                    <a:pt x="199" y="119"/>
                  </a:lnTo>
                  <a:lnTo>
                    <a:pt x="199" y="124"/>
                  </a:lnTo>
                  <a:lnTo>
                    <a:pt x="199" y="128"/>
                  </a:lnTo>
                  <a:lnTo>
                    <a:pt x="200" y="131"/>
                  </a:lnTo>
                  <a:lnTo>
                    <a:pt x="202" y="133"/>
                  </a:lnTo>
                  <a:lnTo>
                    <a:pt x="204" y="135"/>
                  </a:lnTo>
                  <a:lnTo>
                    <a:pt x="205" y="136"/>
                  </a:lnTo>
                  <a:lnTo>
                    <a:pt x="210" y="140"/>
                  </a:lnTo>
                  <a:lnTo>
                    <a:pt x="212" y="140"/>
                  </a:lnTo>
                  <a:lnTo>
                    <a:pt x="215" y="141"/>
                  </a:lnTo>
                  <a:lnTo>
                    <a:pt x="219" y="140"/>
                  </a:lnTo>
                  <a:lnTo>
                    <a:pt x="221" y="140"/>
                  </a:lnTo>
                  <a:lnTo>
                    <a:pt x="224" y="136"/>
                  </a:lnTo>
                  <a:lnTo>
                    <a:pt x="227" y="131"/>
                  </a:lnTo>
                  <a:lnTo>
                    <a:pt x="231" y="130"/>
                  </a:lnTo>
                  <a:lnTo>
                    <a:pt x="232" y="128"/>
                  </a:lnTo>
                  <a:lnTo>
                    <a:pt x="236" y="124"/>
                  </a:lnTo>
                  <a:lnTo>
                    <a:pt x="239" y="124"/>
                  </a:lnTo>
                  <a:lnTo>
                    <a:pt x="242" y="123"/>
                  </a:lnTo>
                  <a:lnTo>
                    <a:pt x="244" y="123"/>
                  </a:lnTo>
                  <a:lnTo>
                    <a:pt x="247" y="124"/>
                  </a:lnTo>
                  <a:lnTo>
                    <a:pt x="247" y="124"/>
                  </a:lnTo>
                  <a:lnTo>
                    <a:pt x="249" y="124"/>
                  </a:lnTo>
                  <a:lnTo>
                    <a:pt x="251" y="128"/>
                  </a:lnTo>
                  <a:lnTo>
                    <a:pt x="252" y="131"/>
                  </a:lnTo>
                  <a:lnTo>
                    <a:pt x="254" y="133"/>
                  </a:lnTo>
                  <a:lnTo>
                    <a:pt x="254" y="136"/>
                  </a:lnTo>
                  <a:lnTo>
                    <a:pt x="254" y="138"/>
                  </a:lnTo>
                  <a:lnTo>
                    <a:pt x="254" y="140"/>
                  </a:lnTo>
                  <a:lnTo>
                    <a:pt x="252" y="143"/>
                  </a:lnTo>
                  <a:lnTo>
                    <a:pt x="251" y="145"/>
                  </a:lnTo>
                  <a:lnTo>
                    <a:pt x="247" y="148"/>
                  </a:lnTo>
                  <a:lnTo>
                    <a:pt x="242" y="153"/>
                  </a:lnTo>
                  <a:lnTo>
                    <a:pt x="239" y="156"/>
                  </a:lnTo>
                  <a:lnTo>
                    <a:pt x="234" y="160"/>
                  </a:lnTo>
                  <a:lnTo>
                    <a:pt x="231" y="163"/>
                  </a:lnTo>
                  <a:lnTo>
                    <a:pt x="231" y="165"/>
                  </a:lnTo>
                  <a:lnTo>
                    <a:pt x="229" y="166"/>
                  </a:lnTo>
                  <a:lnTo>
                    <a:pt x="229" y="175"/>
                  </a:lnTo>
                  <a:lnTo>
                    <a:pt x="227" y="187"/>
                  </a:lnTo>
                  <a:lnTo>
                    <a:pt x="229" y="200"/>
                  </a:lnTo>
                  <a:lnTo>
                    <a:pt x="231" y="212"/>
                  </a:lnTo>
                  <a:lnTo>
                    <a:pt x="232" y="224"/>
                  </a:lnTo>
                  <a:lnTo>
                    <a:pt x="232" y="229"/>
                  </a:lnTo>
                  <a:lnTo>
                    <a:pt x="236" y="232"/>
                  </a:lnTo>
                  <a:lnTo>
                    <a:pt x="237" y="235"/>
                  </a:lnTo>
                  <a:lnTo>
                    <a:pt x="239" y="237"/>
                  </a:lnTo>
                  <a:lnTo>
                    <a:pt x="242" y="239"/>
                  </a:lnTo>
                  <a:lnTo>
                    <a:pt x="246" y="240"/>
                  </a:lnTo>
                  <a:lnTo>
                    <a:pt x="247" y="244"/>
                  </a:lnTo>
                  <a:lnTo>
                    <a:pt x="249" y="247"/>
                  </a:lnTo>
                  <a:lnTo>
                    <a:pt x="249" y="249"/>
                  </a:lnTo>
                  <a:lnTo>
                    <a:pt x="249" y="252"/>
                  </a:lnTo>
                  <a:lnTo>
                    <a:pt x="249" y="256"/>
                  </a:lnTo>
                  <a:lnTo>
                    <a:pt x="247" y="259"/>
                  </a:lnTo>
                  <a:lnTo>
                    <a:pt x="244" y="261"/>
                  </a:lnTo>
                  <a:lnTo>
                    <a:pt x="244" y="262"/>
                  </a:lnTo>
                  <a:lnTo>
                    <a:pt x="241" y="262"/>
                  </a:lnTo>
                  <a:lnTo>
                    <a:pt x="239" y="264"/>
                  </a:lnTo>
                  <a:lnTo>
                    <a:pt x="236" y="262"/>
                  </a:lnTo>
                  <a:lnTo>
                    <a:pt x="232" y="262"/>
                  </a:lnTo>
                  <a:lnTo>
                    <a:pt x="231" y="262"/>
                  </a:lnTo>
                  <a:lnTo>
                    <a:pt x="227" y="264"/>
                  </a:lnTo>
                  <a:lnTo>
                    <a:pt x="224" y="267"/>
                  </a:lnTo>
                  <a:lnTo>
                    <a:pt x="222" y="271"/>
                  </a:lnTo>
                  <a:lnTo>
                    <a:pt x="221" y="272"/>
                  </a:lnTo>
                  <a:lnTo>
                    <a:pt x="222" y="276"/>
                  </a:lnTo>
                  <a:lnTo>
                    <a:pt x="224" y="281"/>
                  </a:lnTo>
                  <a:lnTo>
                    <a:pt x="227" y="286"/>
                  </a:lnTo>
                  <a:lnTo>
                    <a:pt x="231" y="289"/>
                  </a:lnTo>
                  <a:lnTo>
                    <a:pt x="232" y="293"/>
                  </a:lnTo>
                  <a:lnTo>
                    <a:pt x="232" y="298"/>
                  </a:lnTo>
                  <a:lnTo>
                    <a:pt x="231" y="298"/>
                  </a:lnTo>
                  <a:lnTo>
                    <a:pt x="231" y="299"/>
                  </a:lnTo>
                  <a:lnTo>
                    <a:pt x="227" y="303"/>
                  </a:lnTo>
                  <a:lnTo>
                    <a:pt x="224" y="303"/>
                  </a:lnTo>
                  <a:lnTo>
                    <a:pt x="222" y="304"/>
                  </a:lnTo>
                  <a:lnTo>
                    <a:pt x="219" y="303"/>
                  </a:lnTo>
                  <a:lnTo>
                    <a:pt x="217" y="303"/>
                  </a:lnTo>
                  <a:lnTo>
                    <a:pt x="215" y="299"/>
                  </a:lnTo>
                  <a:lnTo>
                    <a:pt x="210" y="294"/>
                  </a:lnTo>
                  <a:lnTo>
                    <a:pt x="205" y="289"/>
                  </a:lnTo>
                  <a:lnTo>
                    <a:pt x="204" y="287"/>
                  </a:lnTo>
                  <a:lnTo>
                    <a:pt x="200" y="286"/>
                  </a:lnTo>
                  <a:lnTo>
                    <a:pt x="199" y="284"/>
                  </a:lnTo>
                  <a:lnTo>
                    <a:pt x="195" y="284"/>
                  </a:lnTo>
                  <a:lnTo>
                    <a:pt x="192" y="284"/>
                  </a:lnTo>
                  <a:lnTo>
                    <a:pt x="187" y="286"/>
                  </a:lnTo>
                  <a:lnTo>
                    <a:pt x="185" y="286"/>
                  </a:lnTo>
                  <a:lnTo>
                    <a:pt x="184" y="287"/>
                  </a:lnTo>
                  <a:lnTo>
                    <a:pt x="182" y="291"/>
                  </a:lnTo>
                  <a:lnTo>
                    <a:pt x="178" y="294"/>
                  </a:lnTo>
                  <a:lnTo>
                    <a:pt x="178" y="298"/>
                  </a:lnTo>
                  <a:lnTo>
                    <a:pt x="175" y="301"/>
                  </a:lnTo>
                  <a:lnTo>
                    <a:pt x="173" y="303"/>
                  </a:lnTo>
                  <a:lnTo>
                    <a:pt x="172" y="304"/>
                  </a:lnTo>
                  <a:lnTo>
                    <a:pt x="170" y="306"/>
                  </a:lnTo>
                  <a:lnTo>
                    <a:pt x="163" y="306"/>
                  </a:lnTo>
                  <a:lnTo>
                    <a:pt x="158" y="304"/>
                  </a:lnTo>
                  <a:lnTo>
                    <a:pt x="153" y="304"/>
                  </a:lnTo>
                  <a:lnTo>
                    <a:pt x="150" y="306"/>
                  </a:lnTo>
                  <a:lnTo>
                    <a:pt x="147" y="306"/>
                  </a:lnTo>
                  <a:lnTo>
                    <a:pt x="143" y="308"/>
                  </a:lnTo>
                  <a:lnTo>
                    <a:pt x="142" y="311"/>
                  </a:lnTo>
                  <a:lnTo>
                    <a:pt x="138" y="313"/>
                  </a:lnTo>
                  <a:lnTo>
                    <a:pt x="136" y="316"/>
                  </a:lnTo>
                  <a:lnTo>
                    <a:pt x="133" y="318"/>
                  </a:lnTo>
                  <a:lnTo>
                    <a:pt x="131" y="318"/>
                  </a:lnTo>
                  <a:lnTo>
                    <a:pt x="128" y="318"/>
                  </a:lnTo>
                  <a:close/>
                </a:path>
              </a:pathLst>
            </a:custGeom>
            <a:solidFill>
              <a:srgbClr val="5F5F5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70" name="Google Shape;270;p8"/>
            <p:cNvSpPr/>
            <p:nvPr/>
          </p:nvSpPr>
          <p:spPr>
            <a:xfrm>
              <a:off x="5494" y="4030"/>
              <a:ext cx="100" cy="201"/>
            </a:xfrm>
            <a:custGeom>
              <a:rect b="b" l="l" r="r" t="t"/>
              <a:pathLst>
                <a:path extrusionOk="0" h="319" w="158">
                  <a:moveTo>
                    <a:pt x="128" y="318"/>
                  </a:moveTo>
                  <a:lnTo>
                    <a:pt x="125" y="319"/>
                  </a:lnTo>
                  <a:lnTo>
                    <a:pt x="121" y="319"/>
                  </a:lnTo>
                  <a:lnTo>
                    <a:pt x="120" y="319"/>
                  </a:lnTo>
                  <a:lnTo>
                    <a:pt x="118" y="318"/>
                  </a:lnTo>
                  <a:lnTo>
                    <a:pt x="116" y="318"/>
                  </a:lnTo>
                  <a:lnTo>
                    <a:pt x="116" y="314"/>
                  </a:lnTo>
                  <a:lnTo>
                    <a:pt x="113" y="311"/>
                  </a:lnTo>
                  <a:lnTo>
                    <a:pt x="113" y="306"/>
                  </a:lnTo>
                  <a:lnTo>
                    <a:pt x="111" y="304"/>
                  </a:lnTo>
                  <a:lnTo>
                    <a:pt x="110" y="303"/>
                  </a:lnTo>
                  <a:lnTo>
                    <a:pt x="108" y="299"/>
                  </a:lnTo>
                  <a:lnTo>
                    <a:pt x="106" y="299"/>
                  </a:lnTo>
                  <a:lnTo>
                    <a:pt x="103" y="298"/>
                  </a:lnTo>
                  <a:lnTo>
                    <a:pt x="100" y="298"/>
                  </a:lnTo>
                  <a:lnTo>
                    <a:pt x="96" y="298"/>
                  </a:lnTo>
                  <a:lnTo>
                    <a:pt x="94" y="298"/>
                  </a:lnTo>
                  <a:lnTo>
                    <a:pt x="93" y="298"/>
                  </a:lnTo>
                  <a:lnTo>
                    <a:pt x="91" y="299"/>
                  </a:lnTo>
                  <a:lnTo>
                    <a:pt x="89" y="301"/>
                  </a:lnTo>
                  <a:lnTo>
                    <a:pt x="88" y="304"/>
                  </a:lnTo>
                  <a:lnTo>
                    <a:pt x="84" y="308"/>
                  </a:lnTo>
                  <a:lnTo>
                    <a:pt x="84" y="309"/>
                  </a:lnTo>
                  <a:lnTo>
                    <a:pt x="83" y="309"/>
                  </a:lnTo>
                  <a:lnTo>
                    <a:pt x="79" y="311"/>
                  </a:lnTo>
                  <a:lnTo>
                    <a:pt x="76" y="311"/>
                  </a:lnTo>
                  <a:lnTo>
                    <a:pt x="73" y="311"/>
                  </a:lnTo>
                  <a:lnTo>
                    <a:pt x="71" y="309"/>
                  </a:lnTo>
                  <a:lnTo>
                    <a:pt x="68" y="308"/>
                  </a:lnTo>
                  <a:lnTo>
                    <a:pt x="66" y="306"/>
                  </a:lnTo>
                  <a:lnTo>
                    <a:pt x="64" y="304"/>
                  </a:lnTo>
                  <a:lnTo>
                    <a:pt x="64" y="301"/>
                  </a:lnTo>
                  <a:lnTo>
                    <a:pt x="64" y="299"/>
                  </a:lnTo>
                  <a:lnTo>
                    <a:pt x="66" y="294"/>
                  </a:lnTo>
                  <a:lnTo>
                    <a:pt x="69" y="284"/>
                  </a:lnTo>
                  <a:lnTo>
                    <a:pt x="69" y="282"/>
                  </a:lnTo>
                  <a:lnTo>
                    <a:pt x="69" y="279"/>
                  </a:lnTo>
                  <a:lnTo>
                    <a:pt x="68" y="279"/>
                  </a:lnTo>
                  <a:lnTo>
                    <a:pt x="68" y="277"/>
                  </a:lnTo>
                  <a:lnTo>
                    <a:pt x="61" y="276"/>
                  </a:lnTo>
                  <a:lnTo>
                    <a:pt x="56" y="276"/>
                  </a:lnTo>
                  <a:lnTo>
                    <a:pt x="51" y="276"/>
                  </a:lnTo>
                  <a:lnTo>
                    <a:pt x="47" y="277"/>
                  </a:lnTo>
                  <a:lnTo>
                    <a:pt x="42" y="279"/>
                  </a:lnTo>
                  <a:lnTo>
                    <a:pt x="39" y="282"/>
                  </a:lnTo>
                  <a:lnTo>
                    <a:pt x="31" y="287"/>
                  </a:lnTo>
                  <a:lnTo>
                    <a:pt x="22" y="293"/>
                  </a:lnTo>
                  <a:lnTo>
                    <a:pt x="19" y="294"/>
                  </a:lnTo>
                  <a:lnTo>
                    <a:pt x="16" y="296"/>
                  </a:lnTo>
                  <a:lnTo>
                    <a:pt x="12" y="296"/>
                  </a:lnTo>
                  <a:lnTo>
                    <a:pt x="9" y="294"/>
                  </a:lnTo>
                  <a:lnTo>
                    <a:pt x="5" y="293"/>
                  </a:lnTo>
                  <a:lnTo>
                    <a:pt x="4" y="291"/>
                  </a:lnTo>
                  <a:lnTo>
                    <a:pt x="2" y="287"/>
                  </a:lnTo>
                  <a:lnTo>
                    <a:pt x="0" y="284"/>
                  </a:lnTo>
                  <a:lnTo>
                    <a:pt x="0" y="282"/>
                  </a:lnTo>
                  <a:lnTo>
                    <a:pt x="0" y="279"/>
                  </a:lnTo>
                  <a:lnTo>
                    <a:pt x="2" y="276"/>
                  </a:lnTo>
                  <a:lnTo>
                    <a:pt x="4" y="274"/>
                  </a:lnTo>
                  <a:lnTo>
                    <a:pt x="5" y="271"/>
                  </a:lnTo>
                  <a:lnTo>
                    <a:pt x="10" y="269"/>
                  </a:lnTo>
                  <a:lnTo>
                    <a:pt x="19" y="264"/>
                  </a:lnTo>
                  <a:lnTo>
                    <a:pt x="27" y="261"/>
                  </a:lnTo>
                  <a:lnTo>
                    <a:pt x="31" y="259"/>
                  </a:lnTo>
                  <a:lnTo>
                    <a:pt x="32" y="256"/>
                  </a:lnTo>
                  <a:lnTo>
                    <a:pt x="36" y="256"/>
                  </a:lnTo>
                  <a:lnTo>
                    <a:pt x="39" y="251"/>
                  </a:lnTo>
                  <a:lnTo>
                    <a:pt x="39" y="249"/>
                  </a:lnTo>
                  <a:lnTo>
                    <a:pt x="41" y="247"/>
                  </a:lnTo>
                  <a:lnTo>
                    <a:pt x="42" y="242"/>
                  </a:lnTo>
                  <a:lnTo>
                    <a:pt x="42" y="235"/>
                  </a:lnTo>
                  <a:lnTo>
                    <a:pt x="42" y="234"/>
                  </a:lnTo>
                  <a:lnTo>
                    <a:pt x="42" y="232"/>
                  </a:lnTo>
                  <a:lnTo>
                    <a:pt x="39" y="227"/>
                  </a:lnTo>
                  <a:lnTo>
                    <a:pt x="39" y="224"/>
                  </a:lnTo>
                  <a:lnTo>
                    <a:pt x="36" y="222"/>
                  </a:lnTo>
                  <a:lnTo>
                    <a:pt x="32" y="220"/>
                  </a:lnTo>
                  <a:lnTo>
                    <a:pt x="31" y="219"/>
                  </a:lnTo>
                  <a:lnTo>
                    <a:pt x="24" y="217"/>
                  </a:lnTo>
                  <a:lnTo>
                    <a:pt x="17" y="215"/>
                  </a:lnTo>
                  <a:lnTo>
                    <a:pt x="12" y="214"/>
                  </a:lnTo>
                  <a:lnTo>
                    <a:pt x="10" y="212"/>
                  </a:lnTo>
                  <a:lnTo>
                    <a:pt x="9" y="210"/>
                  </a:lnTo>
                  <a:lnTo>
                    <a:pt x="7" y="208"/>
                  </a:lnTo>
                  <a:lnTo>
                    <a:pt x="7" y="205"/>
                  </a:lnTo>
                  <a:lnTo>
                    <a:pt x="7" y="200"/>
                  </a:lnTo>
                  <a:lnTo>
                    <a:pt x="7" y="198"/>
                  </a:lnTo>
                  <a:lnTo>
                    <a:pt x="9" y="195"/>
                  </a:lnTo>
                  <a:lnTo>
                    <a:pt x="10" y="193"/>
                  </a:lnTo>
                  <a:lnTo>
                    <a:pt x="14" y="193"/>
                  </a:lnTo>
                  <a:lnTo>
                    <a:pt x="17" y="193"/>
                  </a:lnTo>
                  <a:lnTo>
                    <a:pt x="22" y="193"/>
                  </a:lnTo>
                  <a:lnTo>
                    <a:pt x="31" y="192"/>
                  </a:lnTo>
                  <a:lnTo>
                    <a:pt x="32" y="190"/>
                  </a:lnTo>
                  <a:lnTo>
                    <a:pt x="36" y="190"/>
                  </a:lnTo>
                  <a:lnTo>
                    <a:pt x="39" y="187"/>
                  </a:lnTo>
                  <a:lnTo>
                    <a:pt x="42" y="185"/>
                  </a:lnTo>
                  <a:lnTo>
                    <a:pt x="46" y="182"/>
                  </a:lnTo>
                  <a:lnTo>
                    <a:pt x="47" y="175"/>
                  </a:lnTo>
                  <a:lnTo>
                    <a:pt x="49" y="172"/>
                  </a:lnTo>
                  <a:lnTo>
                    <a:pt x="49" y="170"/>
                  </a:lnTo>
                  <a:lnTo>
                    <a:pt x="49" y="168"/>
                  </a:lnTo>
                  <a:lnTo>
                    <a:pt x="46" y="160"/>
                  </a:lnTo>
                  <a:lnTo>
                    <a:pt x="44" y="156"/>
                  </a:lnTo>
                  <a:lnTo>
                    <a:pt x="44" y="151"/>
                  </a:lnTo>
                  <a:lnTo>
                    <a:pt x="46" y="150"/>
                  </a:lnTo>
                  <a:lnTo>
                    <a:pt x="46" y="148"/>
                  </a:lnTo>
                  <a:lnTo>
                    <a:pt x="47" y="145"/>
                  </a:lnTo>
                  <a:lnTo>
                    <a:pt x="49" y="143"/>
                  </a:lnTo>
                  <a:lnTo>
                    <a:pt x="54" y="140"/>
                  </a:lnTo>
                  <a:lnTo>
                    <a:pt x="54" y="138"/>
                  </a:lnTo>
                  <a:lnTo>
                    <a:pt x="56" y="136"/>
                  </a:lnTo>
                  <a:lnTo>
                    <a:pt x="59" y="136"/>
                  </a:lnTo>
                  <a:lnTo>
                    <a:pt x="63" y="136"/>
                  </a:lnTo>
                  <a:lnTo>
                    <a:pt x="68" y="136"/>
                  </a:lnTo>
                  <a:lnTo>
                    <a:pt x="71" y="136"/>
                  </a:lnTo>
                  <a:lnTo>
                    <a:pt x="74" y="133"/>
                  </a:lnTo>
                  <a:lnTo>
                    <a:pt x="79" y="131"/>
                  </a:lnTo>
                  <a:lnTo>
                    <a:pt x="81" y="128"/>
                  </a:lnTo>
                  <a:lnTo>
                    <a:pt x="83" y="124"/>
                  </a:lnTo>
                  <a:lnTo>
                    <a:pt x="84" y="121"/>
                  </a:lnTo>
                  <a:lnTo>
                    <a:pt x="84" y="119"/>
                  </a:lnTo>
                  <a:lnTo>
                    <a:pt x="83" y="116"/>
                  </a:lnTo>
                  <a:lnTo>
                    <a:pt x="81" y="114"/>
                  </a:lnTo>
                  <a:lnTo>
                    <a:pt x="76" y="109"/>
                  </a:lnTo>
                  <a:lnTo>
                    <a:pt x="73" y="104"/>
                  </a:lnTo>
                  <a:lnTo>
                    <a:pt x="71" y="101"/>
                  </a:lnTo>
                  <a:lnTo>
                    <a:pt x="71" y="98"/>
                  </a:lnTo>
                  <a:lnTo>
                    <a:pt x="71" y="96"/>
                  </a:lnTo>
                  <a:lnTo>
                    <a:pt x="71" y="93"/>
                  </a:lnTo>
                  <a:lnTo>
                    <a:pt x="73" y="89"/>
                  </a:lnTo>
                  <a:lnTo>
                    <a:pt x="76" y="86"/>
                  </a:lnTo>
                  <a:lnTo>
                    <a:pt x="79" y="86"/>
                  </a:lnTo>
                  <a:lnTo>
                    <a:pt x="83" y="84"/>
                  </a:lnTo>
                  <a:lnTo>
                    <a:pt x="86" y="84"/>
                  </a:lnTo>
                  <a:lnTo>
                    <a:pt x="88" y="86"/>
                  </a:lnTo>
                  <a:lnTo>
                    <a:pt x="91" y="86"/>
                  </a:lnTo>
                  <a:lnTo>
                    <a:pt x="93" y="89"/>
                  </a:lnTo>
                  <a:lnTo>
                    <a:pt x="100" y="93"/>
                  </a:lnTo>
                  <a:lnTo>
                    <a:pt x="105" y="98"/>
                  </a:lnTo>
                  <a:lnTo>
                    <a:pt x="108" y="99"/>
                  </a:lnTo>
                  <a:lnTo>
                    <a:pt x="111" y="101"/>
                  </a:lnTo>
                  <a:lnTo>
                    <a:pt x="115" y="101"/>
                  </a:lnTo>
                  <a:lnTo>
                    <a:pt x="118" y="99"/>
                  </a:lnTo>
                  <a:lnTo>
                    <a:pt x="121" y="98"/>
                  </a:lnTo>
                  <a:lnTo>
                    <a:pt x="126" y="94"/>
                  </a:lnTo>
                  <a:lnTo>
                    <a:pt x="128" y="93"/>
                  </a:lnTo>
                  <a:lnTo>
                    <a:pt x="130" y="91"/>
                  </a:lnTo>
                  <a:lnTo>
                    <a:pt x="131" y="86"/>
                  </a:lnTo>
                  <a:lnTo>
                    <a:pt x="131" y="82"/>
                  </a:lnTo>
                  <a:lnTo>
                    <a:pt x="133" y="79"/>
                  </a:lnTo>
                  <a:lnTo>
                    <a:pt x="133" y="72"/>
                  </a:lnTo>
                  <a:lnTo>
                    <a:pt x="131" y="66"/>
                  </a:lnTo>
                  <a:lnTo>
                    <a:pt x="130" y="57"/>
                  </a:lnTo>
                  <a:lnTo>
                    <a:pt x="128" y="51"/>
                  </a:lnTo>
                  <a:lnTo>
                    <a:pt x="126" y="47"/>
                  </a:lnTo>
                  <a:lnTo>
                    <a:pt x="125" y="40"/>
                  </a:lnTo>
                  <a:lnTo>
                    <a:pt x="121" y="35"/>
                  </a:lnTo>
                  <a:lnTo>
                    <a:pt x="121" y="32"/>
                  </a:lnTo>
                  <a:lnTo>
                    <a:pt x="120" y="27"/>
                  </a:lnTo>
                  <a:lnTo>
                    <a:pt x="120" y="24"/>
                  </a:lnTo>
                  <a:lnTo>
                    <a:pt x="120" y="19"/>
                  </a:lnTo>
                  <a:lnTo>
                    <a:pt x="120" y="15"/>
                  </a:lnTo>
                  <a:lnTo>
                    <a:pt x="121" y="14"/>
                  </a:lnTo>
                  <a:lnTo>
                    <a:pt x="121" y="10"/>
                  </a:lnTo>
                  <a:lnTo>
                    <a:pt x="123" y="9"/>
                  </a:lnTo>
                  <a:lnTo>
                    <a:pt x="125" y="5"/>
                  </a:lnTo>
                  <a:lnTo>
                    <a:pt x="126" y="3"/>
                  </a:lnTo>
                  <a:lnTo>
                    <a:pt x="130" y="2"/>
                  </a:lnTo>
                  <a:lnTo>
                    <a:pt x="133" y="0"/>
                  </a:lnTo>
                  <a:lnTo>
                    <a:pt x="136" y="0"/>
                  </a:lnTo>
                  <a:lnTo>
                    <a:pt x="142" y="0"/>
                  </a:lnTo>
                  <a:lnTo>
                    <a:pt x="145" y="0"/>
                  </a:lnTo>
                  <a:lnTo>
                    <a:pt x="147" y="2"/>
                  </a:lnTo>
                  <a:lnTo>
                    <a:pt x="150" y="3"/>
                  </a:lnTo>
                  <a:lnTo>
                    <a:pt x="153" y="5"/>
                  </a:lnTo>
                  <a:lnTo>
                    <a:pt x="155" y="9"/>
                  </a:lnTo>
                  <a:lnTo>
                    <a:pt x="157" y="12"/>
                  </a:lnTo>
                  <a:lnTo>
                    <a:pt x="158" y="15"/>
                  </a:lnTo>
                  <a:lnTo>
                    <a:pt x="158" y="19"/>
                  </a:lnTo>
                  <a:lnTo>
                    <a:pt x="158" y="24"/>
                  </a:lnTo>
                  <a:lnTo>
                    <a:pt x="158" y="29"/>
                  </a:lnTo>
                  <a:lnTo>
                    <a:pt x="157" y="34"/>
                  </a:lnTo>
                  <a:lnTo>
                    <a:pt x="155" y="39"/>
                  </a:lnTo>
                  <a:lnTo>
                    <a:pt x="153" y="44"/>
                  </a:lnTo>
                  <a:lnTo>
                    <a:pt x="150" y="51"/>
                  </a:lnTo>
                  <a:lnTo>
                    <a:pt x="148" y="52"/>
                  </a:lnTo>
                  <a:lnTo>
                    <a:pt x="147" y="59"/>
                  </a:lnTo>
                  <a:lnTo>
                    <a:pt x="147" y="64"/>
                  </a:lnTo>
                  <a:lnTo>
                    <a:pt x="145" y="71"/>
                  </a:lnTo>
                  <a:lnTo>
                    <a:pt x="145" y="84"/>
                  </a:lnTo>
                  <a:lnTo>
                    <a:pt x="145" y="94"/>
                  </a:lnTo>
                  <a:lnTo>
                    <a:pt x="145" y="98"/>
                  </a:lnTo>
                  <a:lnTo>
                    <a:pt x="147" y="99"/>
                  </a:lnTo>
                  <a:lnTo>
                    <a:pt x="148" y="103"/>
                  </a:lnTo>
                  <a:lnTo>
                    <a:pt x="150" y="106"/>
                  </a:lnTo>
                  <a:lnTo>
                    <a:pt x="153" y="108"/>
                  </a:lnTo>
                </a:path>
              </a:pathLst>
            </a:custGeom>
            <a:noFill/>
            <a:ln cap="flat" cmpd="sng" w="9525">
              <a:solidFill>
                <a:srgbClr val="5F5F5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71" name="Google Shape;271;p8"/>
            <p:cNvSpPr/>
            <p:nvPr/>
          </p:nvSpPr>
          <p:spPr>
            <a:xfrm>
              <a:off x="5575" y="4069"/>
              <a:ext cx="79" cy="162"/>
            </a:xfrm>
            <a:custGeom>
              <a:rect b="b" l="l" r="r" t="t"/>
              <a:pathLst>
                <a:path extrusionOk="0" h="256" w="126">
                  <a:moveTo>
                    <a:pt x="25" y="46"/>
                  </a:moveTo>
                  <a:lnTo>
                    <a:pt x="27" y="47"/>
                  </a:lnTo>
                  <a:lnTo>
                    <a:pt x="30" y="47"/>
                  </a:lnTo>
                  <a:lnTo>
                    <a:pt x="37" y="51"/>
                  </a:lnTo>
                  <a:lnTo>
                    <a:pt x="44" y="51"/>
                  </a:lnTo>
                  <a:lnTo>
                    <a:pt x="47" y="51"/>
                  </a:lnTo>
                  <a:lnTo>
                    <a:pt x="52" y="49"/>
                  </a:lnTo>
                  <a:lnTo>
                    <a:pt x="54" y="49"/>
                  </a:lnTo>
                  <a:lnTo>
                    <a:pt x="56" y="47"/>
                  </a:lnTo>
                  <a:lnTo>
                    <a:pt x="56" y="47"/>
                  </a:lnTo>
                  <a:lnTo>
                    <a:pt x="59" y="46"/>
                  </a:lnTo>
                  <a:lnTo>
                    <a:pt x="59" y="42"/>
                  </a:lnTo>
                  <a:lnTo>
                    <a:pt x="61" y="41"/>
                  </a:lnTo>
                  <a:lnTo>
                    <a:pt x="61" y="37"/>
                  </a:lnTo>
                  <a:lnTo>
                    <a:pt x="62" y="27"/>
                  </a:lnTo>
                  <a:lnTo>
                    <a:pt x="67" y="17"/>
                  </a:lnTo>
                  <a:lnTo>
                    <a:pt x="71" y="12"/>
                  </a:lnTo>
                  <a:lnTo>
                    <a:pt x="72" y="9"/>
                  </a:lnTo>
                  <a:lnTo>
                    <a:pt x="76" y="5"/>
                  </a:lnTo>
                  <a:lnTo>
                    <a:pt x="77" y="4"/>
                  </a:lnTo>
                  <a:lnTo>
                    <a:pt x="79" y="2"/>
                  </a:lnTo>
                  <a:lnTo>
                    <a:pt x="84" y="0"/>
                  </a:lnTo>
                  <a:lnTo>
                    <a:pt x="87" y="0"/>
                  </a:lnTo>
                  <a:lnTo>
                    <a:pt x="89" y="0"/>
                  </a:lnTo>
                  <a:lnTo>
                    <a:pt x="91" y="2"/>
                  </a:lnTo>
                  <a:lnTo>
                    <a:pt x="93" y="4"/>
                  </a:lnTo>
                  <a:lnTo>
                    <a:pt x="94" y="5"/>
                  </a:lnTo>
                  <a:lnTo>
                    <a:pt x="96" y="9"/>
                  </a:lnTo>
                  <a:lnTo>
                    <a:pt x="96" y="14"/>
                  </a:lnTo>
                  <a:lnTo>
                    <a:pt x="96" y="19"/>
                  </a:lnTo>
                  <a:lnTo>
                    <a:pt x="94" y="20"/>
                  </a:lnTo>
                  <a:lnTo>
                    <a:pt x="93" y="24"/>
                  </a:lnTo>
                  <a:lnTo>
                    <a:pt x="91" y="32"/>
                  </a:lnTo>
                  <a:lnTo>
                    <a:pt x="84" y="39"/>
                  </a:lnTo>
                  <a:lnTo>
                    <a:pt x="76" y="46"/>
                  </a:lnTo>
                  <a:lnTo>
                    <a:pt x="74" y="47"/>
                  </a:lnTo>
                  <a:lnTo>
                    <a:pt x="74" y="51"/>
                  </a:lnTo>
                  <a:lnTo>
                    <a:pt x="71" y="57"/>
                  </a:lnTo>
                  <a:lnTo>
                    <a:pt x="71" y="62"/>
                  </a:lnTo>
                  <a:lnTo>
                    <a:pt x="71" y="66"/>
                  </a:lnTo>
                  <a:lnTo>
                    <a:pt x="72" y="69"/>
                  </a:lnTo>
                  <a:lnTo>
                    <a:pt x="74" y="71"/>
                  </a:lnTo>
                  <a:lnTo>
                    <a:pt x="76" y="73"/>
                  </a:lnTo>
                  <a:lnTo>
                    <a:pt x="77" y="74"/>
                  </a:lnTo>
                  <a:lnTo>
                    <a:pt x="82" y="78"/>
                  </a:lnTo>
                  <a:lnTo>
                    <a:pt x="84" y="78"/>
                  </a:lnTo>
                  <a:lnTo>
                    <a:pt x="87" y="79"/>
                  </a:lnTo>
                  <a:lnTo>
                    <a:pt x="91" y="78"/>
                  </a:lnTo>
                  <a:lnTo>
                    <a:pt x="93" y="78"/>
                  </a:lnTo>
                  <a:lnTo>
                    <a:pt x="96" y="74"/>
                  </a:lnTo>
                  <a:lnTo>
                    <a:pt x="99" y="69"/>
                  </a:lnTo>
                  <a:lnTo>
                    <a:pt x="103" y="68"/>
                  </a:lnTo>
                  <a:lnTo>
                    <a:pt x="104" y="66"/>
                  </a:lnTo>
                  <a:lnTo>
                    <a:pt x="108" y="62"/>
                  </a:lnTo>
                  <a:lnTo>
                    <a:pt x="111" y="62"/>
                  </a:lnTo>
                  <a:lnTo>
                    <a:pt x="114" y="61"/>
                  </a:lnTo>
                  <a:lnTo>
                    <a:pt x="116" y="61"/>
                  </a:lnTo>
                  <a:lnTo>
                    <a:pt x="119" y="62"/>
                  </a:lnTo>
                  <a:lnTo>
                    <a:pt x="119" y="62"/>
                  </a:lnTo>
                  <a:lnTo>
                    <a:pt x="121" y="62"/>
                  </a:lnTo>
                  <a:lnTo>
                    <a:pt x="123" y="66"/>
                  </a:lnTo>
                  <a:lnTo>
                    <a:pt x="124" y="69"/>
                  </a:lnTo>
                  <a:lnTo>
                    <a:pt x="126" y="71"/>
                  </a:lnTo>
                  <a:lnTo>
                    <a:pt x="126" y="74"/>
                  </a:lnTo>
                  <a:lnTo>
                    <a:pt x="126" y="76"/>
                  </a:lnTo>
                  <a:lnTo>
                    <a:pt x="126" y="78"/>
                  </a:lnTo>
                  <a:lnTo>
                    <a:pt x="124" y="81"/>
                  </a:lnTo>
                  <a:lnTo>
                    <a:pt x="123" y="83"/>
                  </a:lnTo>
                  <a:lnTo>
                    <a:pt x="119" y="86"/>
                  </a:lnTo>
                  <a:lnTo>
                    <a:pt x="114" y="91"/>
                  </a:lnTo>
                  <a:lnTo>
                    <a:pt x="111" y="94"/>
                  </a:lnTo>
                  <a:lnTo>
                    <a:pt x="106" y="98"/>
                  </a:lnTo>
                  <a:lnTo>
                    <a:pt x="103" y="101"/>
                  </a:lnTo>
                  <a:lnTo>
                    <a:pt x="103" y="103"/>
                  </a:lnTo>
                  <a:lnTo>
                    <a:pt x="101" y="104"/>
                  </a:lnTo>
                  <a:lnTo>
                    <a:pt x="101" y="113"/>
                  </a:lnTo>
                  <a:lnTo>
                    <a:pt x="99" y="125"/>
                  </a:lnTo>
                  <a:lnTo>
                    <a:pt x="101" y="138"/>
                  </a:lnTo>
                  <a:lnTo>
                    <a:pt x="103" y="150"/>
                  </a:lnTo>
                  <a:lnTo>
                    <a:pt x="104" y="162"/>
                  </a:lnTo>
                  <a:lnTo>
                    <a:pt x="104" y="167"/>
                  </a:lnTo>
                  <a:lnTo>
                    <a:pt x="108" y="170"/>
                  </a:lnTo>
                  <a:lnTo>
                    <a:pt x="109" y="173"/>
                  </a:lnTo>
                  <a:lnTo>
                    <a:pt x="111" y="175"/>
                  </a:lnTo>
                  <a:lnTo>
                    <a:pt x="114" y="177"/>
                  </a:lnTo>
                  <a:lnTo>
                    <a:pt x="118" y="178"/>
                  </a:lnTo>
                  <a:lnTo>
                    <a:pt x="119" y="182"/>
                  </a:lnTo>
                  <a:lnTo>
                    <a:pt x="121" y="185"/>
                  </a:lnTo>
                  <a:lnTo>
                    <a:pt x="121" y="187"/>
                  </a:lnTo>
                  <a:lnTo>
                    <a:pt x="121" y="190"/>
                  </a:lnTo>
                  <a:lnTo>
                    <a:pt x="121" y="194"/>
                  </a:lnTo>
                  <a:lnTo>
                    <a:pt x="119" y="197"/>
                  </a:lnTo>
                  <a:lnTo>
                    <a:pt x="116" y="199"/>
                  </a:lnTo>
                  <a:lnTo>
                    <a:pt x="116" y="200"/>
                  </a:lnTo>
                  <a:lnTo>
                    <a:pt x="113" y="200"/>
                  </a:lnTo>
                  <a:lnTo>
                    <a:pt x="111" y="202"/>
                  </a:lnTo>
                  <a:lnTo>
                    <a:pt x="108" y="200"/>
                  </a:lnTo>
                  <a:lnTo>
                    <a:pt x="104" y="200"/>
                  </a:lnTo>
                  <a:lnTo>
                    <a:pt x="103" y="200"/>
                  </a:lnTo>
                  <a:lnTo>
                    <a:pt x="99" y="202"/>
                  </a:lnTo>
                  <a:lnTo>
                    <a:pt x="96" y="205"/>
                  </a:lnTo>
                  <a:lnTo>
                    <a:pt x="94" y="209"/>
                  </a:lnTo>
                  <a:lnTo>
                    <a:pt x="93" y="210"/>
                  </a:lnTo>
                  <a:lnTo>
                    <a:pt x="94" y="214"/>
                  </a:lnTo>
                  <a:lnTo>
                    <a:pt x="96" y="219"/>
                  </a:lnTo>
                  <a:lnTo>
                    <a:pt x="99" y="224"/>
                  </a:lnTo>
                  <a:lnTo>
                    <a:pt x="103" y="227"/>
                  </a:lnTo>
                  <a:lnTo>
                    <a:pt x="104" y="231"/>
                  </a:lnTo>
                  <a:lnTo>
                    <a:pt x="104" y="236"/>
                  </a:lnTo>
                  <a:lnTo>
                    <a:pt x="103" y="236"/>
                  </a:lnTo>
                  <a:lnTo>
                    <a:pt x="103" y="237"/>
                  </a:lnTo>
                  <a:lnTo>
                    <a:pt x="99" y="241"/>
                  </a:lnTo>
                  <a:lnTo>
                    <a:pt x="96" y="241"/>
                  </a:lnTo>
                  <a:lnTo>
                    <a:pt x="94" y="242"/>
                  </a:lnTo>
                  <a:lnTo>
                    <a:pt x="91" y="241"/>
                  </a:lnTo>
                  <a:lnTo>
                    <a:pt x="89" y="241"/>
                  </a:lnTo>
                  <a:lnTo>
                    <a:pt x="87" y="237"/>
                  </a:lnTo>
                  <a:lnTo>
                    <a:pt x="82" y="232"/>
                  </a:lnTo>
                  <a:lnTo>
                    <a:pt x="77" y="227"/>
                  </a:lnTo>
                  <a:lnTo>
                    <a:pt x="76" y="225"/>
                  </a:lnTo>
                  <a:lnTo>
                    <a:pt x="72" y="224"/>
                  </a:lnTo>
                  <a:lnTo>
                    <a:pt x="71" y="222"/>
                  </a:lnTo>
                  <a:lnTo>
                    <a:pt x="67" y="222"/>
                  </a:lnTo>
                  <a:lnTo>
                    <a:pt x="64" y="222"/>
                  </a:lnTo>
                  <a:lnTo>
                    <a:pt x="59" y="224"/>
                  </a:lnTo>
                  <a:lnTo>
                    <a:pt x="57" y="224"/>
                  </a:lnTo>
                  <a:lnTo>
                    <a:pt x="56" y="225"/>
                  </a:lnTo>
                  <a:lnTo>
                    <a:pt x="54" y="229"/>
                  </a:lnTo>
                  <a:lnTo>
                    <a:pt x="50" y="232"/>
                  </a:lnTo>
                  <a:lnTo>
                    <a:pt x="50" y="236"/>
                  </a:lnTo>
                  <a:lnTo>
                    <a:pt x="47" y="239"/>
                  </a:lnTo>
                  <a:lnTo>
                    <a:pt x="45" y="241"/>
                  </a:lnTo>
                  <a:lnTo>
                    <a:pt x="44" y="242"/>
                  </a:lnTo>
                  <a:lnTo>
                    <a:pt x="42" y="244"/>
                  </a:lnTo>
                  <a:lnTo>
                    <a:pt x="35" y="244"/>
                  </a:lnTo>
                  <a:lnTo>
                    <a:pt x="30" y="242"/>
                  </a:lnTo>
                  <a:lnTo>
                    <a:pt x="25" y="242"/>
                  </a:lnTo>
                  <a:lnTo>
                    <a:pt x="22" y="244"/>
                  </a:lnTo>
                  <a:lnTo>
                    <a:pt x="19" y="244"/>
                  </a:lnTo>
                  <a:lnTo>
                    <a:pt x="15" y="246"/>
                  </a:lnTo>
                  <a:lnTo>
                    <a:pt x="14" y="249"/>
                  </a:lnTo>
                  <a:lnTo>
                    <a:pt x="10" y="251"/>
                  </a:lnTo>
                  <a:lnTo>
                    <a:pt x="8" y="254"/>
                  </a:lnTo>
                  <a:lnTo>
                    <a:pt x="5" y="256"/>
                  </a:lnTo>
                  <a:lnTo>
                    <a:pt x="3" y="256"/>
                  </a:lnTo>
                  <a:lnTo>
                    <a:pt x="0" y="256"/>
                  </a:lnTo>
                </a:path>
              </a:pathLst>
            </a:custGeom>
            <a:noFill/>
            <a:ln cap="flat" cmpd="sng" w="9525">
              <a:solidFill>
                <a:srgbClr val="5F5F5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72" name="Google Shape;272;p8"/>
            <p:cNvSpPr/>
            <p:nvPr/>
          </p:nvSpPr>
          <p:spPr>
            <a:xfrm>
              <a:off x="5633" y="4039"/>
              <a:ext cx="19" cy="21"/>
            </a:xfrm>
            <a:custGeom>
              <a:rect b="b" l="l" r="r" t="t"/>
              <a:pathLst>
                <a:path extrusionOk="0" h="32" w="30">
                  <a:moveTo>
                    <a:pt x="16" y="32"/>
                  </a:moveTo>
                  <a:lnTo>
                    <a:pt x="13" y="31"/>
                  </a:lnTo>
                  <a:lnTo>
                    <a:pt x="10" y="29"/>
                  </a:lnTo>
                  <a:lnTo>
                    <a:pt x="6" y="29"/>
                  </a:lnTo>
                  <a:lnTo>
                    <a:pt x="5" y="25"/>
                  </a:lnTo>
                  <a:lnTo>
                    <a:pt x="3" y="24"/>
                  </a:lnTo>
                  <a:lnTo>
                    <a:pt x="1" y="20"/>
                  </a:lnTo>
                  <a:lnTo>
                    <a:pt x="0" y="17"/>
                  </a:lnTo>
                  <a:lnTo>
                    <a:pt x="0" y="15"/>
                  </a:lnTo>
                  <a:lnTo>
                    <a:pt x="0" y="12"/>
                  </a:lnTo>
                  <a:lnTo>
                    <a:pt x="1" y="9"/>
                  </a:lnTo>
                  <a:lnTo>
                    <a:pt x="3" y="7"/>
                  </a:lnTo>
                  <a:lnTo>
                    <a:pt x="5" y="5"/>
                  </a:lnTo>
                  <a:lnTo>
                    <a:pt x="6" y="2"/>
                  </a:lnTo>
                  <a:lnTo>
                    <a:pt x="10" y="2"/>
                  </a:lnTo>
                  <a:lnTo>
                    <a:pt x="13" y="0"/>
                  </a:lnTo>
                  <a:lnTo>
                    <a:pt x="16" y="0"/>
                  </a:lnTo>
                  <a:lnTo>
                    <a:pt x="18" y="2"/>
                  </a:lnTo>
                  <a:lnTo>
                    <a:pt x="21" y="2"/>
                  </a:lnTo>
                  <a:lnTo>
                    <a:pt x="23" y="4"/>
                  </a:lnTo>
                  <a:lnTo>
                    <a:pt x="26" y="5"/>
                  </a:lnTo>
                  <a:lnTo>
                    <a:pt x="28" y="9"/>
                  </a:lnTo>
                  <a:lnTo>
                    <a:pt x="28" y="12"/>
                  </a:lnTo>
                  <a:lnTo>
                    <a:pt x="30" y="14"/>
                  </a:lnTo>
                  <a:lnTo>
                    <a:pt x="30" y="17"/>
                  </a:lnTo>
                  <a:lnTo>
                    <a:pt x="30" y="20"/>
                  </a:lnTo>
                  <a:lnTo>
                    <a:pt x="28" y="24"/>
                  </a:lnTo>
                  <a:lnTo>
                    <a:pt x="28" y="25"/>
                  </a:lnTo>
                  <a:lnTo>
                    <a:pt x="26" y="27"/>
                  </a:lnTo>
                  <a:lnTo>
                    <a:pt x="23" y="29"/>
                  </a:lnTo>
                  <a:lnTo>
                    <a:pt x="20" y="31"/>
                  </a:lnTo>
                  <a:lnTo>
                    <a:pt x="18" y="31"/>
                  </a:lnTo>
                  <a:lnTo>
                    <a:pt x="16" y="32"/>
                  </a:lnTo>
                  <a:close/>
                </a:path>
              </a:pathLst>
            </a:custGeom>
            <a:solidFill>
              <a:srgbClr val="5F5F5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73" name="Google Shape;273;p8"/>
            <p:cNvSpPr/>
            <p:nvPr/>
          </p:nvSpPr>
          <p:spPr>
            <a:xfrm>
              <a:off x="5633" y="4039"/>
              <a:ext cx="19" cy="21"/>
            </a:xfrm>
            <a:custGeom>
              <a:rect b="b" l="l" r="r" t="t"/>
              <a:pathLst>
                <a:path extrusionOk="0" h="32" w="30">
                  <a:moveTo>
                    <a:pt x="16" y="32"/>
                  </a:moveTo>
                  <a:lnTo>
                    <a:pt x="13" y="31"/>
                  </a:lnTo>
                  <a:lnTo>
                    <a:pt x="10" y="29"/>
                  </a:lnTo>
                  <a:lnTo>
                    <a:pt x="6" y="29"/>
                  </a:lnTo>
                  <a:lnTo>
                    <a:pt x="5" y="25"/>
                  </a:lnTo>
                  <a:lnTo>
                    <a:pt x="3" y="24"/>
                  </a:lnTo>
                  <a:lnTo>
                    <a:pt x="1" y="20"/>
                  </a:lnTo>
                  <a:lnTo>
                    <a:pt x="0" y="17"/>
                  </a:lnTo>
                  <a:lnTo>
                    <a:pt x="0" y="15"/>
                  </a:lnTo>
                  <a:lnTo>
                    <a:pt x="0" y="12"/>
                  </a:lnTo>
                  <a:lnTo>
                    <a:pt x="1" y="9"/>
                  </a:lnTo>
                  <a:lnTo>
                    <a:pt x="3" y="7"/>
                  </a:lnTo>
                  <a:lnTo>
                    <a:pt x="5" y="5"/>
                  </a:lnTo>
                  <a:lnTo>
                    <a:pt x="6" y="2"/>
                  </a:lnTo>
                  <a:lnTo>
                    <a:pt x="10" y="2"/>
                  </a:lnTo>
                  <a:lnTo>
                    <a:pt x="13" y="0"/>
                  </a:lnTo>
                  <a:lnTo>
                    <a:pt x="16" y="0"/>
                  </a:lnTo>
                  <a:lnTo>
                    <a:pt x="18" y="2"/>
                  </a:lnTo>
                  <a:lnTo>
                    <a:pt x="21" y="2"/>
                  </a:lnTo>
                  <a:lnTo>
                    <a:pt x="23" y="4"/>
                  </a:lnTo>
                  <a:lnTo>
                    <a:pt x="26" y="5"/>
                  </a:lnTo>
                  <a:lnTo>
                    <a:pt x="28" y="9"/>
                  </a:lnTo>
                  <a:lnTo>
                    <a:pt x="28" y="12"/>
                  </a:lnTo>
                  <a:lnTo>
                    <a:pt x="30" y="14"/>
                  </a:lnTo>
                  <a:lnTo>
                    <a:pt x="30" y="17"/>
                  </a:lnTo>
                  <a:lnTo>
                    <a:pt x="30" y="20"/>
                  </a:lnTo>
                  <a:lnTo>
                    <a:pt x="28" y="24"/>
                  </a:lnTo>
                  <a:lnTo>
                    <a:pt x="28" y="25"/>
                  </a:lnTo>
                  <a:lnTo>
                    <a:pt x="26" y="27"/>
                  </a:lnTo>
                  <a:lnTo>
                    <a:pt x="23" y="29"/>
                  </a:lnTo>
                  <a:lnTo>
                    <a:pt x="20" y="31"/>
                  </a:lnTo>
                  <a:lnTo>
                    <a:pt x="18" y="31"/>
                  </a:lnTo>
                  <a:lnTo>
                    <a:pt x="16" y="32"/>
                  </a:lnTo>
                </a:path>
              </a:pathLst>
            </a:custGeom>
            <a:solidFill>
              <a:srgbClr val="5F5F5F"/>
            </a:solidFill>
            <a:ln cap="flat" cmpd="sng" w="9525">
              <a:solidFill>
                <a:srgbClr val="5F5F5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74" name="Google Shape;274;p8"/>
            <p:cNvSpPr/>
            <p:nvPr/>
          </p:nvSpPr>
          <p:spPr>
            <a:xfrm>
              <a:off x="5643" y="4044"/>
              <a:ext cx="7" cy="11"/>
            </a:xfrm>
            <a:custGeom>
              <a:rect b="b" l="l" r="r" t="t"/>
              <a:pathLst>
                <a:path extrusionOk="0" h="18" w="11">
                  <a:moveTo>
                    <a:pt x="0" y="18"/>
                  </a:moveTo>
                  <a:lnTo>
                    <a:pt x="3" y="17"/>
                  </a:lnTo>
                  <a:lnTo>
                    <a:pt x="5" y="17"/>
                  </a:lnTo>
                  <a:lnTo>
                    <a:pt x="5" y="15"/>
                  </a:lnTo>
                  <a:lnTo>
                    <a:pt x="8" y="12"/>
                  </a:lnTo>
                  <a:lnTo>
                    <a:pt x="8" y="10"/>
                  </a:lnTo>
                  <a:lnTo>
                    <a:pt x="6" y="7"/>
                  </a:lnTo>
                  <a:lnTo>
                    <a:pt x="5" y="5"/>
                  </a:lnTo>
                  <a:lnTo>
                    <a:pt x="3" y="2"/>
                  </a:lnTo>
                  <a:lnTo>
                    <a:pt x="1" y="0"/>
                  </a:lnTo>
                  <a:lnTo>
                    <a:pt x="3" y="0"/>
                  </a:lnTo>
                  <a:lnTo>
                    <a:pt x="5" y="2"/>
                  </a:lnTo>
                  <a:lnTo>
                    <a:pt x="6" y="2"/>
                  </a:lnTo>
                  <a:lnTo>
                    <a:pt x="8" y="5"/>
                  </a:lnTo>
                  <a:lnTo>
                    <a:pt x="10" y="5"/>
                  </a:lnTo>
                  <a:lnTo>
                    <a:pt x="10" y="7"/>
                  </a:lnTo>
                  <a:lnTo>
                    <a:pt x="11" y="10"/>
                  </a:lnTo>
                  <a:lnTo>
                    <a:pt x="11" y="12"/>
                  </a:lnTo>
                  <a:lnTo>
                    <a:pt x="8" y="15"/>
                  </a:lnTo>
                  <a:lnTo>
                    <a:pt x="6" y="17"/>
                  </a:lnTo>
                  <a:lnTo>
                    <a:pt x="3" y="18"/>
                  </a:lnTo>
                  <a:lnTo>
                    <a:pt x="0" y="1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75" name="Google Shape;275;p8"/>
            <p:cNvSpPr/>
            <p:nvPr/>
          </p:nvSpPr>
          <p:spPr>
            <a:xfrm>
              <a:off x="5550" y="4145"/>
              <a:ext cx="80" cy="68"/>
            </a:xfrm>
            <a:custGeom>
              <a:rect b="b" l="l" r="r" t="t"/>
              <a:pathLst>
                <a:path extrusionOk="0" h="106" w="126">
                  <a:moveTo>
                    <a:pt x="26" y="98"/>
                  </a:moveTo>
                  <a:lnTo>
                    <a:pt x="29" y="99"/>
                  </a:lnTo>
                  <a:lnTo>
                    <a:pt x="29" y="101"/>
                  </a:lnTo>
                  <a:lnTo>
                    <a:pt x="34" y="104"/>
                  </a:lnTo>
                  <a:lnTo>
                    <a:pt x="37" y="104"/>
                  </a:lnTo>
                  <a:lnTo>
                    <a:pt x="41" y="106"/>
                  </a:lnTo>
                  <a:lnTo>
                    <a:pt x="46" y="104"/>
                  </a:lnTo>
                  <a:lnTo>
                    <a:pt x="49" y="104"/>
                  </a:lnTo>
                  <a:lnTo>
                    <a:pt x="53" y="103"/>
                  </a:lnTo>
                  <a:lnTo>
                    <a:pt x="56" y="99"/>
                  </a:lnTo>
                  <a:lnTo>
                    <a:pt x="58" y="99"/>
                  </a:lnTo>
                  <a:lnTo>
                    <a:pt x="58" y="99"/>
                  </a:lnTo>
                  <a:lnTo>
                    <a:pt x="63" y="101"/>
                  </a:lnTo>
                  <a:lnTo>
                    <a:pt x="64" y="101"/>
                  </a:lnTo>
                  <a:lnTo>
                    <a:pt x="66" y="101"/>
                  </a:lnTo>
                  <a:lnTo>
                    <a:pt x="69" y="99"/>
                  </a:lnTo>
                  <a:lnTo>
                    <a:pt x="74" y="98"/>
                  </a:lnTo>
                  <a:lnTo>
                    <a:pt x="81" y="93"/>
                  </a:lnTo>
                  <a:lnTo>
                    <a:pt x="86" y="89"/>
                  </a:lnTo>
                  <a:lnTo>
                    <a:pt x="88" y="84"/>
                  </a:lnTo>
                  <a:lnTo>
                    <a:pt x="93" y="81"/>
                  </a:lnTo>
                  <a:lnTo>
                    <a:pt x="95" y="81"/>
                  </a:lnTo>
                  <a:lnTo>
                    <a:pt x="96" y="81"/>
                  </a:lnTo>
                  <a:lnTo>
                    <a:pt x="101" y="83"/>
                  </a:lnTo>
                  <a:lnTo>
                    <a:pt x="106" y="84"/>
                  </a:lnTo>
                  <a:lnTo>
                    <a:pt x="110" y="83"/>
                  </a:lnTo>
                  <a:lnTo>
                    <a:pt x="111" y="81"/>
                  </a:lnTo>
                  <a:lnTo>
                    <a:pt x="115" y="79"/>
                  </a:lnTo>
                  <a:lnTo>
                    <a:pt x="115" y="78"/>
                  </a:lnTo>
                  <a:lnTo>
                    <a:pt x="115" y="76"/>
                  </a:lnTo>
                  <a:lnTo>
                    <a:pt x="115" y="76"/>
                  </a:lnTo>
                  <a:lnTo>
                    <a:pt x="115" y="73"/>
                  </a:lnTo>
                  <a:lnTo>
                    <a:pt x="116" y="71"/>
                  </a:lnTo>
                  <a:lnTo>
                    <a:pt x="118" y="69"/>
                  </a:lnTo>
                  <a:lnTo>
                    <a:pt x="121" y="66"/>
                  </a:lnTo>
                  <a:lnTo>
                    <a:pt x="123" y="64"/>
                  </a:lnTo>
                  <a:lnTo>
                    <a:pt x="125" y="62"/>
                  </a:lnTo>
                  <a:lnTo>
                    <a:pt x="125" y="61"/>
                  </a:lnTo>
                  <a:lnTo>
                    <a:pt x="126" y="57"/>
                  </a:lnTo>
                  <a:lnTo>
                    <a:pt x="126" y="54"/>
                  </a:lnTo>
                  <a:lnTo>
                    <a:pt x="125" y="49"/>
                  </a:lnTo>
                  <a:lnTo>
                    <a:pt x="121" y="41"/>
                  </a:lnTo>
                  <a:lnTo>
                    <a:pt x="121" y="37"/>
                  </a:lnTo>
                  <a:lnTo>
                    <a:pt x="120" y="34"/>
                  </a:lnTo>
                  <a:lnTo>
                    <a:pt x="120" y="24"/>
                  </a:lnTo>
                  <a:lnTo>
                    <a:pt x="120" y="14"/>
                  </a:lnTo>
                  <a:lnTo>
                    <a:pt x="120" y="0"/>
                  </a:lnTo>
                  <a:lnTo>
                    <a:pt x="118" y="5"/>
                  </a:lnTo>
                  <a:lnTo>
                    <a:pt x="115" y="15"/>
                  </a:lnTo>
                  <a:lnTo>
                    <a:pt x="115" y="22"/>
                  </a:lnTo>
                  <a:lnTo>
                    <a:pt x="113" y="31"/>
                  </a:lnTo>
                  <a:lnTo>
                    <a:pt x="113" y="39"/>
                  </a:lnTo>
                  <a:lnTo>
                    <a:pt x="113" y="49"/>
                  </a:lnTo>
                  <a:lnTo>
                    <a:pt x="113" y="52"/>
                  </a:lnTo>
                  <a:lnTo>
                    <a:pt x="113" y="56"/>
                  </a:lnTo>
                  <a:lnTo>
                    <a:pt x="111" y="57"/>
                  </a:lnTo>
                  <a:lnTo>
                    <a:pt x="110" y="61"/>
                  </a:lnTo>
                  <a:lnTo>
                    <a:pt x="106" y="64"/>
                  </a:lnTo>
                  <a:lnTo>
                    <a:pt x="101" y="69"/>
                  </a:lnTo>
                  <a:lnTo>
                    <a:pt x="101" y="69"/>
                  </a:lnTo>
                  <a:lnTo>
                    <a:pt x="101" y="69"/>
                  </a:lnTo>
                  <a:lnTo>
                    <a:pt x="98" y="71"/>
                  </a:lnTo>
                  <a:lnTo>
                    <a:pt x="96" y="69"/>
                  </a:lnTo>
                  <a:lnTo>
                    <a:pt x="95" y="69"/>
                  </a:lnTo>
                  <a:lnTo>
                    <a:pt x="89" y="69"/>
                  </a:lnTo>
                  <a:lnTo>
                    <a:pt x="88" y="69"/>
                  </a:lnTo>
                  <a:lnTo>
                    <a:pt x="86" y="71"/>
                  </a:lnTo>
                  <a:lnTo>
                    <a:pt x="81" y="79"/>
                  </a:lnTo>
                  <a:lnTo>
                    <a:pt x="76" y="83"/>
                  </a:lnTo>
                  <a:lnTo>
                    <a:pt x="73" y="84"/>
                  </a:lnTo>
                  <a:lnTo>
                    <a:pt x="71" y="84"/>
                  </a:lnTo>
                  <a:lnTo>
                    <a:pt x="69" y="84"/>
                  </a:lnTo>
                  <a:lnTo>
                    <a:pt x="66" y="84"/>
                  </a:lnTo>
                  <a:lnTo>
                    <a:pt x="58" y="84"/>
                  </a:lnTo>
                  <a:lnTo>
                    <a:pt x="54" y="86"/>
                  </a:lnTo>
                  <a:lnTo>
                    <a:pt x="53" y="86"/>
                  </a:lnTo>
                  <a:lnTo>
                    <a:pt x="49" y="88"/>
                  </a:lnTo>
                  <a:lnTo>
                    <a:pt x="46" y="91"/>
                  </a:lnTo>
                  <a:lnTo>
                    <a:pt x="42" y="93"/>
                  </a:lnTo>
                  <a:lnTo>
                    <a:pt x="41" y="93"/>
                  </a:lnTo>
                  <a:lnTo>
                    <a:pt x="37" y="93"/>
                  </a:lnTo>
                  <a:lnTo>
                    <a:pt x="32" y="93"/>
                  </a:lnTo>
                  <a:lnTo>
                    <a:pt x="31" y="93"/>
                  </a:lnTo>
                  <a:lnTo>
                    <a:pt x="27" y="91"/>
                  </a:lnTo>
                  <a:lnTo>
                    <a:pt x="21" y="91"/>
                  </a:lnTo>
                  <a:lnTo>
                    <a:pt x="17" y="89"/>
                  </a:lnTo>
                  <a:lnTo>
                    <a:pt x="12" y="91"/>
                  </a:lnTo>
                  <a:lnTo>
                    <a:pt x="7" y="91"/>
                  </a:lnTo>
                  <a:lnTo>
                    <a:pt x="0" y="93"/>
                  </a:lnTo>
                  <a:lnTo>
                    <a:pt x="11" y="93"/>
                  </a:lnTo>
                  <a:lnTo>
                    <a:pt x="16" y="94"/>
                  </a:lnTo>
                  <a:lnTo>
                    <a:pt x="26" y="9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76" name="Google Shape;276;p8"/>
            <p:cNvSpPr/>
            <p:nvPr/>
          </p:nvSpPr>
          <p:spPr>
            <a:xfrm>
              <a:off x="5656" y="4187"/>
              <a:ext cx="17" cy="17"/>
            </a:xfrm>
            <a:custGeom>
              <a:rect b="b" l="l" r="r" t="t"/>
              <a:pathLst>
                <a:path extrusionOk="0" h="27" w="27">
                  <a:moveTo>
                    <a:pt x="12" y="27"/>
                  </a:moveTo>
                  <a:lnTo>
                    <a:pt x="11" y="27"/>
                  </a:lnTo>
                  <a:lnTo>
                    <a:pt x="7" y="27"/>
                  </a:lnTo>
                  <a:lnTo>
                    <a:pt x="4" y="23"/>
                  </a:lnTo>
                  <a:lnTo>
                    <a:pt x="2" y="22"/>
                  </a:lnTo>
                  <a:lnTo>
                    <a:pt x="2" y="18"/>
                  </a:lnTo>
                  <a:lnTo>
                    <a:pt x="0" y="17"/>
                  </a:lnTo>
                  <a:lnTo>
                    <a:pt x="0" y="13"/>
                  </a:lnTo>
                  <a:lnTo>
                    <a:pt x="0" y="12"/>
                  </a:lnTo>
                  <a:lnTo>
                    <a:pt x="2" y="8"/>
                  </a:lnTo>
                  <a:lnTo>
                    <a:pt x="4" y="3"/>
                  </a:lnTo>
                  <a:lnTo>
                    <a:pt x="7" y="3"/>
                  </a:lnTo>
                  <a:lnTo>
                    <a:pt x="9" y="2"/>
                  </a:lnTo>
                  <a:lnTo>
                    <a:pt x="12" y="0"/>
                  </a:lnTo>
                  <a:lnTo>
                    <a:pt x="14" y="0"/>
                  </a:lnTo>
                  <a:lnTo>
                    <a:pt x="17" y="0"/>
                  </a:lnTo>
                  <a:lnTo>
                    <a:pt x="19" y="2"/>
                  </a:lnTo>
                  <a:lnTo>
                    <a:pt x="24" y="5"/>
                  </a:lnTo>
                  <a:lnTo>
                    <a:pt x="26" y="7"/>
                  </a:lnTo>
                  <a:lnTo>
                    <a:pt x="27" y="10"/>
                  </a:lnTo>
                  <a:lnTo>
                    <a:pt x="27" y="12"/>
                  </a:lnTo>
                  <a:lnTo>
                    <a:pt x="27" y="15"/>
                  </a:lnTo>
                  <a:lnTo>
                    <a:pt x="27" y="18"/>
                  </a:lnTo>
                  <a:lnTo>
                    <a:pt x="26" y="20"/>
                  </a:lnTo>
                  <a:lnTo>
                    <a:pt x="24" y="25"/>
                  </a:lnTo>
                  <a:lnTo>
                    <a:pt x="21" y="25"/>
                  </a:lnTo>
                  <a:lnTo>
                    <a:pt x="19" y="27"/>
                  </a:lnTo>
                  <a:lnTo>
                    <a:pt x="16" y="27"/>
                  </a:lnTo>
                  <a:lnTo>
                    <a:pt x="12" y="27"/>
                  </a:lnTo>
                  <a:close/>
                </a:path>
              </a:pathLst>
            </a:custGeom>
            <a:solidFill>
              <a:srgbClr val="5F5F5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77" name="Google Shape;277;p8"/>
          <p:cNvSpPr/>
          <p:nvPr/>
        </p:nvSpPr>
        <p:spPr>
          <a:xfrm>
            <a:off x="10621399" y="1112938"/>
            <a:ext cx="984900" cy="981600"/>
          </a:xfrm>
          <a:prstGeom prst="rect">
            <a:avLst/>
          </a:prstGeom>
          <a:solidFill>
            <a:srgbClr val="FFFFFF">
              <a:alpha val="298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http://www.tuwien.ac.at/fileadmin/t/tuwien/downloads/cd/CD_NEU_2009/TU_Logos_2009/TU_Signet_white.png" id="278" name="Google Shape;278;p8"/>
          <p:cNvPicPr preferRelativeResize="0"/>
          <p:nvPr/>
        </p:nvPicPr>
        <p:blipFill rotWithShape="1">
          <a:blip r:embed="rId1">
            <a:alphaModFix/>
          </a:blip>
          <a:srcRect b="0" l="0" r="0" t="0"/>
          <a:stretch/>
        </p:blipFill>
        <p:spPr>
          <a:xfrm>
            <a:off x="11486193" y="91283"/>
            <a:ext cx="617839" cy="61783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4" r:id="rId2"/>
    <p:sldLayoutId id="2147483655" r:id="rId3"/>
    <p:sldLayoutId id="2147483656" r:id="rId4"/>
    <p:sldLayoutId id="2147483657" r:id="rId5"/>
    <p:sldLayoutId id="2147483658" r:id="rId6"/>
    <p:sldLayoutId id="2147483659"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15"/>
          <p:cNvSpPr txBox="1"/>
          <p:nvPr>
            <p:ph idx="4294967295" type="title"/>
          </p:nvPr>
        </p:nvSpPr>
        <p:spPr>
          <a:xfrm>
            <a:off x="239400" y="1192023"/>
            <a:ext cx="11258700" cy="1440000"/>
          </a:xfrm>
          <a:prstGeom prst="rect">
            <a:avLst/>
          </a:prstGeom>
          <a:noFill/>
          <a:ln>
            <a:noFill/>
          </a:ln>
        </p:spPr>
        <p:txBody>
          <a:bodyPr anchorCtr="0" anchor="b" bIns="60825" lIns="122025" spcFirstLastPara="1" rIns="122025" wrap="square" tIns="60825">
            <a:noAutofit/>
          </a:bodyPr>
          <a:lstStyle/>
          <a:p>
            <a:pPr indent="0" lvl="0" marL="0" marR="0" rtl="0" algn="l">
              <a:lnSpc>
                <a:spcPct val="100000"/>
              </a:lnSpc>
              <a:spcBef>
                <a:spcPts val="0"/>
              </a:spcBef>
              <a:spcAft>
                <a:spcPts val="0"/>
              </a:spcAft>
              <a:buClr>
                <a:srgbClr val="006599"/>
              </a:buClr>
              <a:buSzPts val="4000"/>
              <a:buFont typeface="Calibri"/>
              <a:buNone/>
            </a:pPr>
            <a:r>
              <a:t/>
            </a:r>
            <a:endParaRPr b="1" sz="4000">
              <a:solidFill>
                <a:srgbClr val="006599"/>
              </a:solidFill>
            </a:endParaRPr>
          </a:p>
          <a:p>
            <a:pPr indent="0" lvl="0" marL="0" marR="0" rtl="0" algn="ctr">
              <a:lnSpc>
                <a:spcPct val="100000"/>
              </a:lnSpc>
              <a:spcBef>
                <a:spcPts val="0"/>
              </a:spcBef>
              <a:spcAft>
                <a:spcPts val="0"/>
              </a:spcAft>
              <a:buClr>
                <a:srgbClr val="006599"/>
              </a:buClr>
              <a:buSzPts val="4000"/>
              <a:buFont typeface="Calibri"/>
              <a:buNone/>
            </a:pPr>
            <a:r>
              <a:rPr b="1" lang="en-US" sz="4000">
                <a:solidFill>
                  <a:srgbClr val="006599"/>
                </a:solidFill>
              </a:rPr>
              <a:t>Data-oriented Programming Paradigms</a:t>
            </a:r>
            <a:endParaRPr b="1" sz="4000">
              <a:solidFill>
                <a:srgbClr val="006599"/>
              </a:solidFill>
            </a:endParaRPr>
          </a:p>
          <a:p>
            <a:pPr indent="0" lvl="0" marL="0" marR="0" rtl="0" algn="ctr">
              <a:lnSpc>
                <a:spcPct val="100000"/>
              </a:lnSpc>
              <a:spcBef>
                <a:spcPts val="0"/>
              </a:spcBef>
              <a:spcAft>
                <a:spcPts val="0"/>
              </a:spcAft>
              <a:buClr>
                <a:srgbClr val="006599"/>
              </a:buClr>
              <a:buSzPts val="4000"/>
              <a:buFont typeface="Calibri"/>
              <a:buNone/>
            </a:pPr>
            <a:r>
              <a:rPr b="1" lang="en-US" sz="4000">
                <a:solidFill>
                  <a:srgbClr val="006599"/>
                </a:solidFill>
              </a:rPr>
              <a:t>Exercise 2</a:t>
            </a:r>
            <a:endParaRPr b="1" sz="4000">
              <a:solidFill>
                <a:srgbClr val="006599"/>
              </a:solidFill>
            </a:endParaRPr>
          </a:p>
        </p:txBody>
      </p:sp>
      <p:sp>
        <p:nvSpPr>
          <p:cNvPr id="523" name="Google Shape;523;p15"/>
          <p:cNvSpPr txBox="1"/>
          <p:nvPr>
            <p:ph idx="4294967295" type="subTitle"/>
          </p:nvPr>
        </p:nvSpPr>
        <p:spPr>
          <a:xfrm>
            <a:off x="239400" y="3449625"/>
            <a:ext cx="11258700" cy="1440000"/>
          </a:xfrm>
          <a:prstGeom prst="rect">
            <a:avLst/>
          </a:prstGeom>
          <a:noFill/>
          <a:ln>
            <a:noFill/>
          </a:ln>
        </p:spPr>
        <p:txBody>
          <a:bodyPr anchorCtr="0" anchor="ctr" bIns="60825" lIns="122025" spcFirstLastPara="1" rIns="122025" wrap="square" tIns="60825">
            <a:noAutofit/>
          </a:bodyPr>
          <a:lstStyle/>
          <a:p>
            <a:pPr indent="0" lvl="0" marL="0" marR="0" rtl="0" algn="l">
              <a:lnSpc>
                <a:spcPct val="100000"/>
              </a:lnSpc>
              <a:spcBef>
                <a:spcPts val="0"/>
              </a:spcBef>
              <a:spcAft>
                <a:spcPts val="0"/>
              </a:spcAft>
              <a:buNone/>
            </a:pPr>
            <a:r>
              <a:t/>
            </a:r>
            <a:endParaRPr/>
          </a:p>
          <a:p>
            <a:pPr indent="0" lvl="0" marL="0" marR="0" rtl="0" algn="ctr">
              <a:lnSpc>
                <a:spcPct val="100000"/>
              </a:lnSpc>
              <a:spcBef>
                <a:spcPts val="0"/>
              </a:spcBef>
              <a:spcAft>
                <a:spcPts val="0"/>
              </a:spcAft>
              <a:buNone/>
            </a:pPr>
            <a:r>
              <a:rPr lang="en-US"/>
              <a:t>Group 31</a:t>
            </a:r>
            <a:endParaRPr/>
          </a:p>
          <a:p>
            <a:pPr indent="0" lvl="0" marL="0" marR="0" rtl="0" algn="ctr">
              <a:lnSpc>
                <a:spcPct val="100000"/>
              </a:lnSpc>
              <a:spcBef>
                <a:spcPts val="0"/>
              </a:spcBef>
              <a:spcAft>
                <a:spcPts val="0"/>
              </a:spcAft>
              <a:buNone/>
            </a:pPr>
            <a:r>
              <a:rPr lang="en-US"/>
              <a:t>Avakian Valeriia 12432869</a:t>
            </a:r>
            <a:endParaRPr/>
          </a:p>
          <a:p>
            <a:pPr indent="0" lvl="0" marL="0" marR="0" rtl="0" algn="ctr">
              <a:lnSpc>
                <a:spcPct val="100000"/>
              </a:lnSpc>
              <a:spcBef>
                <a:spcPts val="0"/>
              </a:spcBef>
              <a:spcAft>
                <a:spcPts val="0"/>
              </a:spcAft>
              <a:buNone/>
            </a:pPr>
            <a:r>
              <a:rPr lang="en-US"/>
              <a:t>Dobrynina Ekaterina 12332276</a:t>
            </a:r>
            <a:endParaRPr/>
          </a:p>
          <a:p>
            <a:pPr indent="0" lvl="0" marL="0" marR="0" rtl="0" algn="ctr">
              <a:lnSpc>
                <a:spcPct val="100000"/>
              </a:lnSpc>
              <a:spcBef>
                <a:spcPts val="0"/>
              </a:spcBef>
              <a:spcAft>
                <a:spcPts val="0"/>
              </a:spcAft>
              <a:buNone/>
            </a:pPr>
            <a:r>
              <a:rPr lang="en-US"/>
              <a:t>Ellamey Mazen 12347687</a:t>
            </a:r>
            <a:endParaRPr/>
          </a:p>
          <a:p>
            <a:pPr indent="0" lvl="0" marL="0" marR="0" rtl="0" algn="ctr">
              <a:lnSpc>
                <a:spcPct val="100000"/>
              </a:lnSpc>
              <a:spcBef>
                <a:spcPts val="0"/>
              </a:spcBef>
              <a:spcAft>
                <a:spcPts val="0"/>
              </a:spcAft>
              <a:buNone/>
            </a:pPr>
            <a:r>
              <a:rPr lang="en-US"/>
              <a:t>Shahin Eman 12432813</a:t>
            </a:r>
            <a:endParaRPr/>
          </a:p>
          <a:p>
            <a:pPr indent="0" lvl="0" marL="0" marR="0" rtl="0" algn="ctr">
              <a:lnSpc>
                <a:spcPct val="100000"/>
              </a:lnSpc>
              <a:spcBef>
                <a:spcPts val="0"/>
              </a:spcBef>
              <a:spcAft>
                <a:spcPts val="0"/>
              </a:spcAft>
              <a:buNone/>
            </a:pPr>
            <a:r>
              <a:t/>
            </a:r>
            <a:endParaRPr/>
          </a:p>
          <a:p>
            <a:pPr indent="0" lvl="0" marL="0" marR="0" rtl="0" algn="ctr">
              <a:lnSpc>
                <a:spcPct val="100000"/>
              </a:lnSpc>
              <a:spcBef>
                <a:spcPts val="0"/>
              </a:spcBef>
              <a:spcAft>
                <a:spcPts val="0"/>
              </a:spcAft>
              <a:buClr>
                <a:schemeClr val="dk1"/>
              </a:buClr>
              <a:buSzPts val="3200"/>
              <a:buFont typeface="Calibri"/>
              <a:buNone/>
            </a:pPr>
            <a:r>
              <a:t/>
            </a:r>
            <a:endParaRPr/>
          </a:p>
        </p:txBody>
      </p:sp>
      <p:sp>
        <p:nvSpPr>
          <p:cNvPr id="524" name="Google Shape;524;p15"/>
          <p:cNvSpPr txBox="1"/>
          <p:nvPr>
            <p:ph idx="4294967295" type="body"/>
          </p:nvPr>
        </p:nvSpPr>
        <p:spPr>
          <a:xfrm>
            <a:off x="239400" y="4531590"/>
            <a:ext cx="11258700" cy="1423800"/>
          </a:xfrm>
          <a:prstGeom prst="rect">
            <a:avLst/>
          </a:prstGeom>
          <a:noFill/>
          <a:ln>
            <a:noFill/>
          </a:ln>
        </p:spPr>
        <p:txBody>
          <a:bodyPr anchorCtr="0" anchor="t" bIns="60825" lIns="122025" spcFirstLastPara="1" rIns="122025" wrap="square" tIns="60825">
            <a:noAutofit/>
          </a:bodyPr>
          <a:lstStyle/>
          <a:p>
            <a:pPr indent="0" lvl="0" marL="0" marR="0" rtl="0" algn="ctr">
              <a:lnSpc>
                <a:spcPct val="100000"/>
              </a:lnSpc>
              <a:spcBef>
                <a:spcPts val="0"/>
              </a:spcBef>
              <a:spcAft>
                <a:spcPts val="0"/>
              </a:spcAft>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479"/>
              </a:spcBef>
              <a:spcAft>
                <a:spcPts val="0"/>
              </a:spcAft>
              <a:buClr>
                <a:srgbClr val="5F5F5F"/>
              </a:buClr>
              <a:buSzPts val="2400"/>
              <a:buFont typeface="Calibri"/>
              <a:buNone/>
            </a:pPr>
            <a:r>
              <a:t/>
            </a:r>
            <a:endParaRPr sz="2400">
              <a:solidFill>
                <a:srgbClr val="5F5F5F"/>
              </a:solidFill>
            </a:endParaRPr>
          </a:p>
          <a:p>
            <a:pPr indent="0" lvl="0" marL="0" marR="0" rtl="0" algn="ctr">
              <a:lnSpc>
                <a:spcPct val="100000"/>
              </a:lnSpc>
              <a:spcBef>
                <a:spcPts val="479"/>
              </a:spcBef>
              <a:spcAft>
                <a:spcPts val="0"/>
              </a:spcAft>
              <a:buClr>
                <a:srgbClr val="5F5F5F"/>
              </a:buClr>
              <a:buSzPts val="2400"/>
              <a:buFont typeface="Calibri"/>
              <a:buNone/>
            </a:pPr>
            <a:r>
              <a:rPr lang="en-US" sz="2400">
                <a:solidFill>
                  <a:srgbClr val="5F5F5F"/>
                </a:solidFill>
              </a:rPr>
              <a:t>VU Data-oriented Programming Paradigms</a:t>
            </a:r>
            <a:endParaRPr sz="2400">
              <a:solidFill>
                <a:srgbClr val="5F5F5F"/>
              </a:solidFill>
            </a:endParaRPr>
          </a:p>
          <a:p>
            <a:pPr indent="0" lvl="0" marL="0" marR="0" rtl="0" algn="ctr">
              <a:lnSpc>
                <a:spcPct val="100000"/>
              </a:lnSpc>
              <a:spcBef>
                <a:spcPts val="479"/>
              </a:spcBef>
              <a:spcAft>
                <a:spcPts val="0"/>
              </a:spcAft>
              <a:buClr>
                <a:srgbClr val="5F5F5F"/>
              </a:buClr>
              <a:buSzPts val="2400"/>
              <a:buFont typeface="Calibri"/>
              <a:buNone/>
            </a:pPr>
            <a:r>
              <a:rPr lang="en-US" sz="2400">
                <a:solidFill>
                  <a:srgbClr val="5F5F5F"/>
                </a:solidFill>
              </a:rPr>
              <a:t>WS2024</a:t>
            </a:r>
            <a:endParaRPr sz="2400">
              <a:solidFill>
                <a:srgbClr val="5F5F5F"/>
              </a:solidFill>
            </a:endParaRPr>
          </a:p>
          <a:p>
            <a:pPr indent="0" lvl="0" marL="0" marR="0" rtl="0" algn="ctr">
              <a:lnSpc>
                <a:spcPct val="100000"/>
              </a:lnSpc>
              <a:spcBef>
                <a:spcPts val="479"/>
              </a:spcBef>
              <a:spcAft>
                <a:spcPts val="0"/>
              </a:spcAft>
              <a:buClr>
                <a:srgbClr val="5F5F5F"/>
              </a:buClr>
              <a:buSzPts val="2400"/>
              <a:buFont typeface="Calibri"/>
              <a:buNone/>
            </a:pPr>
            <a:r>
              <a:rPr b="0" i="0" lang="en-US" sz="2400" u="none" cap="none" strike="noStrike">
                <a:solidFill>
                  <a:srgbClr val="5F5F5F"/>
                </a:solidFill>
                <a:latin typeface="Calibri"/>
                <a:ea typeface="Calibri"/>
                <a:cs typeface="Calibri"/>
                <a:sym typeface="Calibri"/>
              </a:rPr>
              <a:t>TU Wien, Austria</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24"/>
          <p:cNvSpPr txBox="1"/>
          <p:nvPr>
            <p:ph type="title"/>
          </p:nvPr>
        </p:nvSpPr>
        <p:spPr>
          <a:xfrm>
            <a:off x="841004" y="42082"/>
            <a:ext cx="10513200" cy="757500"/>
          </a:xfrm>
          <a:prstGeom prst="rect">
            <a:avLst/>
          </a:prstGeom>
        </p:spPr>
        <p:txBody>
          <a:bodyPr anchorCtr="0" anchor="ctr" bIns="60950" lIns="121925" spcFirstLastPara="1" rIns="121925" wrap="square" tIns="60950">
            <a:noAutofit/>
          </a:bodyPr>
          <a:lstStyle/>
          <a:p>
            <a:pPr indent="0" lvl="0" marL="0" rtl="0" algn="ctr">
              <a:spcBef>
                <a:spcPts val="0"/>
              </a:spcBef>
              <a:spcAft>
                <a:spcPts val="0"/>
              </a:spcAft>
              <a:buNone/>
            </a:pPr>
            <a:r>
              <a:rPr lang="en-US"/>
              <a:t>Insights</a:t>
            </a:r>
            <a:endParaRPr/>
          </a:p>
        </p:txBody>
      </p:sp>
      <p:sp>
        <p:nvSpPr>
          <p:cNvPr id="590" name="Google Shape;590;p24"/>
          <p:cNvSpPr txBox="1"/>
          <p:nvPr>
            <p:ph idx="12" type="sldNum"/>
          </p:nvPr>
        </p:nvSpPr>
        <p:spPr>
          <a:xfrm>
            <a:off x="5377736" y="6508672"/>
            <a:ext cx="1439700" cy="306600"/>
          </a:xfrm>
          <a:prstGeom prst="rect">
            <a:avLst/>
          </a:prstGeom>
        </p:spPr>
        <p:txBody>
          <a:bodyPr anchorCtr="0" anchor="ctr" bIns="60950" lIns="121925" spcFirstLastPara="1" rIns="121925" wrap="square" tIns="60950">
            <a:noAutofit/>
          </a:bodyPr>
          <a:lstStyle/>
          <a:p>
            <a:pPr indent="0" lvl="0" marL="0" rtl="0" algn="ctr">
              <a:spcBef>
                <a:spcPts val="0"/>
              </a:spcBef>
              <a:spcAft>
                <a:spcPts val="0"/>
              </a:spcAft>
              <a:buNone/>
            </a:pPr>
            <a:fld id="{00000000-1234-1234-1234-123412341234}" type="slidenum">
              <a:rPr lang="en-US"/>
              <a:t>‹#›</a:t>
            </a:fld>
            <a:endParaRPr/>
          </a:p>
        </p:txBody>
      </p:sp>
      <p:sp>
        <p:nvSpPr>
          <p:cNvPr id="591" name="Google Shape;591;p24"/>
          <p:cNvSpPr txBox="1"/>
          <p:nvPr/>
        </p:nvSpPr>
        <p:spPr>
          <a:xfrm>
            <a:off x="456225" y="1371725"/>
            <a:ext cx="5644800" cy="41868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The distribution is highly concentrated around 0.04490 km, indicating that most Airbnb properties are located very close to public transport stops.</a:t>
            </a:r>
            <a:br>
              <a:rPr lang="en-US" sz="2000">
                <a:solidFill>
                  <a:schemeClr val="dk1"/>
                </a:solidFill>
                <a:latin typeface="Calibri"/>
                <a:ea typeface="Calibri"/>
                <a:cs typeface="Calibri"/>
                <a:sym typeface="Calibri"/>
              </a:rPr>
            </a:b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The data exhibits a normal distribution, suggesting consistent proximity of listings to transport hubs without significant outliers.</a:t>
            </a:r>
            <a:br>
              <a:rPr lang="en-US" sz="2000">
                <a:solidFill>
                  <a:schemeClr val="dk1"/>
                </a:solidFill>
                <a:latin typeface="Calibri"/>
                <a:ea typeface="Calibri"/>
                <a:cs typeface="Calibri"/>
                <a:sym typeface="Calibri"/>
              </a:rPr>
            </a:b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The slight variation in distance suggests that public transport accessibility is uniform across most listings.</a:t>
            </a:r>
            <a:endParaRPr sz="20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000">
              <a:solidFill>
                <a:schemeClr val="dk1"/>
              </a:solidFill>
              <a:latin typeface="Calibri"/>
              <a:ea typeface="Calibri"/>
              <a:cs typeface="Calibri"/>
              <a:sym typeface="Calibri"/>
            </a:endParaRPr>
          </a:p>
        </p:txBody>
      </p:sp>
      <p:pic>
        <p:nvPicPr>
          <p:cNvPr id="592" name="Google Shape;592;p24"/>
          <p:cNvPicPr preferRelativeResize="0"/>
          <p:nvPr/>
        </p:nvPicPr>
        <p:blipFill>
          <a:blip r:embed="rId3">
            <a:alphaModFix/>
          </a:blip>
          <a:stretch>
            <a:fillRect/>
          </a:stretch>
        </p:blipFill>
        <p:spPr>
          <a:xfrm>
            <a:off x="6573500" y="1227650"/>
            <a:ext cx="5044950" cy="4638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25"/>
          <p:cNvSpPr txBox="1"/>
          <p:nvPr>
            <p:ph type="title"/>
          </p:nvPr>
        </p:nvSpPr>
        <p:spPr>
          <a:xfrm>
            <a:off x="841004" y="42082"/>
            <a:ext cx="10513200" cy="757500"/>
          </a:xfrm>
          <a:prstGeom prst="rect">
            <a:avLst/>
          </a:prstGeom>
        </p:spPr>
        <p:txBody>
          <a:bodyPr anchorCtr="0" anchor="ctr" bIns="60950" lIns="121925" spcFirstLastPara="1" rIns="121925" wrap="square" tIns="60950">
            <a:noAutofit/>
          </a:bodyPr>
          <a:lstStyle/>
          <a:p>
            <a:pPr indent="0" lvl="0" marL="0" rtl="0" algn="ctr">
              <a:spcBef>
                <a:spcPts val="0"/>
              </a:spcBef>
              <a:spcAft>
                <a:spcPts val="0"/>
              </a:spcAft>
              <a:buNone/>
            </a:pPr>
            <a:r>
              <a:rPr lang="en-US"/>
              <a:t>Insights</a:t>
            </a:r>
            <a:endParaRPr/>
          </a:p>
        </p:txBody>
      </p:sp>
      <p:sp>
        <p:nvSpPr>
          <p:cNvPr id="598" name="Google Shape;598;p25"/>
          <p:cNvSpPr txBox="1"/>
          <p:nvPr>
            <p:ph idx="12" type="sldNum"/>
          </p:nvPr>
        </p:nvSpPr>
        <p:spPr>
          <a:xfrm>
            <a:off x="5377736" y="6508672"/>
            <a:ext cx="1439700" cy="306600"/>
          </a:xfrm>
          <a:prstGeom prst="rect">
            <a:avLst/>
          </a:prstGeom>
        </p:spPr>
        <p:txBody>
          <a:bodyPr anchorCtr="0" anchor="ctr" bIns="60950" lIns="121925" spcFirstLastPara="1" rIns="121925" wrap="square" tIns="60950">
            <a:noAutofit/>
          </a:bodyPr>
          <a:lstStyle/>
          <a:p>
            <a:pPr indent="0" lvl="0" marL="0" rtl="0" algn="ctr">
              <a:spcBef>
                <a:spcPts val="0"/>
              </a:spcBef>
              <a:spcAft>
                <a:spcPts val="0"/>
              </a:spcAft>
              <a:buNone/>
            </a:pPr>
            <a:fld id="{00000000-1234-1234-1234-123412341234}" type="slidenum">
              <a:rPr lang="en-US"/>
              <a:t>‹#›</a:t>
            </a:fld>
            <a:endParaRPr/>
          </a:p>
        </p:txBody>
      </p:sp>
      <p:pic>
        <p:nvPicPr>
          <p:cNvPr id="599" name="Google Shape;599;p25"/>
          <p:cNvPicPr preferRelativeResize="0"/>
          <p:nvPr/>
        </p:nvPicPr>
        <p:blipFill>
          <a:blip r:embed="rId3">
            <a:alphaModFix/>
          </a:blip>
          <a:stretch>
            <a:fillRect/>
          </a:stretch>
        </p:blipFill>
        <p:spPr>
          <a:xfrm>
            <a:off x="4846600" y="1490999"/>
            <a:ext cx="7076475" cy="4424825"/>
          </a:xfrm>
          <a:prstGeom prst="rect">
            <a:avLst/>
          </a:prstGeom>
          <a:noFill/>
          <a:ln>
            <a:noFill/>
          </a:ln>
        </p:spPr>
      </p:pic>
      <p:sp>
        <p:nvSpPr>
          <p:cNvPr id="600" name="Google Shape;600;p25"/>
          <p:cNvSpPr txBox="1"/>
          <p:nvPr/>
        </p:nvSpPr>
        <p:spPr>
          <a:xfrm>
            <a:off x="139050" y="2318000"/>
            <a:ext cx="51390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br>
              <a:rPr lang="en-US" sz="2000">
                <a:solidFill>
                  <a:schemeClr val="dk1"/>
                </a:solidFill>
                <a:latin typeface="Calibri"/>
                <a:ea typeface="Calibri"/>
                <a:cs typeface="Calibri"/>
                <a:sym typeface="Calibri"/>
              </a:rPr>
            </a:b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Superhosts consistently receive higher ratings with less variability, indicating better guest satisfaction and trust. Achieving Superhost status can enhance credibility and increase bookings.</a:t>
            </a:r>
            <a:endParaRPr sz="20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26"/>
          <p:cNvSpPr txBox="1"/>
          <p:nvPr>
            <p:ph type="title"/>
          </p:nvPr>
        </p:nvSpPr>
        <p:spPr>
          <a:xfrm>
            <a:off x="841004" y="42082"/>
            <a:ext cx="10513200" cy="757500"/>
          </a:xfrm>
          <a:prstGeom prst="rect">
            <a:avLst/>
          </a:prstGeom>
        </p:spPr>
        <p:txBody>
          <a:bodyPr anchorCtr="0" anchor="ctr" bIns="60950" lIns="121925" spcFirstLastPara="1" rIns="121925" wrap="square" tIns="60950">
            <a:noAutofit/>
          </a:bodyPr>
          <a:lstStyle/>
          <a:p>
            <a:pPr indent="0" lvl="0" marL="0" rtl="0" algn="ctr">
              <a:spcBef>
                <a:spcPts val="0"/>
              </a:spcBef>
              <a:spcAft>
                <a:spcPts val="0"/>
              </a:spcAft>
              <a:buNone/>
            </a:pPr>
            <a:r>
              <a:rPr lang="en-US"/>
              <a:t>Insights: Correlation</a:t>
            </a:r>
            <a:endParaRPr/>
          </a:p>
        </p:txBody>
      </p:sp>
      <p:sp>
        <p:nvSpPr>
          <p:cNvPr id="606" name="Google Shape;606;p26"/>
          <p:cNvSpPr txBox="1"/>
          <p:nvPr>
            <p:ph idx="12" type="sldNum"/>
          </p:nvPr>
        </p:nvSpPr>
        <p:spPr>
          <a:xfrm>
            <a:off x="5377736" y="6508672"/>
            <a:ext cx="1439700" cy="306600"/>
          </a:xfrm>
          <a:prstGeom prst="rect">
            <a:avLst/>
          </a:prstGeom>
        </p:spPr>
        <p:txBody>
          <a:bodyPr anchorCtr="0" anchor="ctr" bIns="60950" lIns="121925" spcFirstLastPara="1" rIns="121925" wrap="square" tIns="60950">
            <a:noAutofit/>
          </a:bodyPr>
          <a:lstStyle/>
          <a:p>
            <a:pPr indent="0" lvl="0" marL="0" rtl="0" algn="ctr">
              <a:spcBef>
                <a:spcPts val="0"/>
              </a:spcBef>
              <a:spcAft>
                <a:spcPts val="0"/>
              </a:spcAft>
              <a:buNone/>
            </a:pPr>
            <a:fld id="{00000000-1234-1234-1234-123412341234}" type="slidenum">
              <a:rPr lang="en-US"/>
              <a:t>‹#›</a:t>
            </a:fld>
            <a:endParaRPr/>
          </a:p>
        </p:txBody>
      </p:sp>
      <p:pic>
        <p:nvPicPr>
          <p:cNvPr id="607" name="Google Shape;607;p26"/>
          <p:cNvPicPr preferRelativeResize="0"/>
          <p:nvPr/>
        </p:nvPicPr>
        <p:blipFill>
          <a:blip r:embed="rId3">
            <a:alphaModFix/>
          </a:blip>
          <a:stretch>
            <a:fillRect/>
          </a:stretch>
        </p:blipFill>
        <p:spPr>
          <a:xfrm>
            <a:off x="4971988" y="974075"/>
            <a:ext cx="6908275" cy="5504925"/>
          </a:xfrm>
          <a:prstGeom prst="rect">
            <a:avLst/>
          </a:prstGeom>
          <a:noFill/>
          <a:ln>
            <a:noFill/>
          </a:ln>
        </p:spPr>
      </p:pic>
      <p:sp>
        <p:nvSpPr>
          <p:cNvPr id="608" name="Google Shape;608;p26"/>
          <p:cNvSpPr txBox="1"/>
          <p:nvPr/>
        </p:nvSpPr>
        <p:spPr>
          <a:xfrm>
            <a:off x="148525" y="2094600"/>
            <a:ext cx="4899600" cy="23397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The correlation heatmap reveals a strong relationship between price and income per booked period (0.61), but other features, such as amenities and location, show weak correlations with revenue. This suggests that external factors might play a bigger role in influencing earnings.</a:t>
            </a:r>
            <a:endParaRPr sz="20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27"/>
          <p:cNvSpPr txBox="1"/>
          <p:nvPr>
            <p:ph type="title"/>
          </p:nvPr>
        </p:nvSpPr>
        <p:spPr>
          <a:xfrm>
            <a:off x="841004" y="42082"/>
            <a:ext cx="10513200" cy="757500"/>
          </a:xfrm>
          <a:prstGeom prst="rect">
            <a:avLst/>
          </a:prstGeom>
        </p:spPr>
        <p:txBody>
          <a:bodyPr anchorCtr="0" anchor="ctr" bIns="60950" lIns="121925" spcFirstLastPara="1" rIns="121925" wrap="square" tIns="60950">
            <a:noAutofit/>
          </a:bodyPr>
          <a:lstStyle/>
          <a:p>
            <a:pPr indent="0" lvl="0" marL="0" rtl="0" algn="ctr">
              <a:spcBef>
                <a:spcPts val="0"/>
              </a:spcBef>
              <a:spcAft>
                <a:spcPts val="0"/>
              </a:spcAft>
              <a:buNone/>
            </a:pPr>
            <a:r>
              <a:rPr lang="en-US"/>
              <a:t>Target Variable</a:t>
            </a:r>
            <a:endParaRPr/>
          </a:p>
        </p:txBody>
      </p:sp>
      <p:sp>
        <p:nvSpPr>
          <p:cNvPr id="614" name="Google Shape;614;p27"/>
          <p:cNvSpPr txBox="1"/>
          <p:nvPr>
            <p:ph idx="1" type="body"/>
          </p:nvPr>
        </p:nvSpPr>
        <p:spPr>
          <a:xfrm>
            <a:off x="246025" y="1095450"/>
            <a:ext cx="11838300" cy="1145400"/>
          </a:xfrm>
          <a:prstGeom prst="rect">
            <a:avLst/>
          </a:prstGeom>
        </p:spPr>
        <p:txBody>
          <a:bodyPr anchorCtr="0" anchor="t" bIns="60950" lIns="121925" spcFirstLastPara="1" rIns="121925" wrap="square" tIns="60950">
            <a:noAutofit/>
          </a:bodyPr>
          <a:lstStyle/>
          <a:p>
            <a:pPr indent="-381000" lvl="0" marL="457200" rtl="0" algn="l">
              <a:spcBef>
                <a:spcPts val="360"/>
              </a:spcBef>
              <a:spcAft>
                <a:spcPts val="0"/>
              </a:spcAft>
              <a:buSzPts val="2400"/>
              <a:buChar char="●"/>
            </a:pPr>
            <a:r>
              <a:rPr lang="en-US" sz="2400"/>
              <a:t>We added </a:t>
            </a:r>
            <a:r>
              <a:rPr lang="en-US" sz="2400"/>
              <a:t>the</a:t>
            </a:r>
            <a:r>
              <a:rPr lang="en-US" sz="2400"/>
              <a:t> </a:t>
            </a:r>
            <a:r>
              <a:rPr b="1" lang="en-US" sz="2400"/>
              <a:t>target variable</a:t>
            </a:r>
            <a:r>
              <a:rPr lang="en-US" sz="2400"/>
              <a:t> </a:t>
            </a:r>
            <a:r>
              <a:rPr lang="en-US" sz="2400">
                <a:highlight>
                  <a:srgbClr val="9FC5E8"/>
                </a:highlight>
              </a:rPr>
              <a:t>income_per_period_rented</a:t>
            </a:r>
            <a:endParaRPr sz="2400"/>
          </a:p>
          <a:p>
            <a:pPr indent="-381000" lvl="0" marL="457200" rtl="0" algn="l">
              <a:spcBef>
                <a:spcPts val="0"/>
              </a:spcBef>
              <a:spcAft>
                <a:spcPts val="0"/>
              </a:spcAft>
              <a:buSzPts val="2400"/>
              <a:buChar char="●"/>
            </a:pPr>
            <a:r>
              <a:rPr b="1" lang="en-US" sz="2400"/>
              <a:t>Formula</a:t>
            </a:r>
            <a:r>
              <a:rPr lang="en-US" sz="2400"/>
              <a:t>: price per night * calendar_days_rented for each listing</a:t>
            </a:r>
            <a:endParaRPr sz="2400"/>
          </a:p>
          <a:p>
            <a:pPr indent="0" lvl="0" marL="0" rtl="0" algn="l">
              <a:spcBef>
                <a:spcPts val="360"/>
              </a:spcBef>
              <a:spcAft>
                <a:spcPts val="0"/>
              </a:spcAft>
              <a:buNone/>
            </a:pPr>
            <a:r>
              <a:rPr i="1" lang="en-US" sz="2400"/>
              <a:t>This variable  represents the popularity and profit if each listing.</a:t>
            </a:r>
            <a:endParaRPr i="1" sz="2400"/>
          </a:p>
        </p:txBody>
      </p:sp>
      <p:sp>
        <p:nvSpPr>
          <p:cNvPr id="615" name="Google Shape;615;p27"/>
          <p:cNvSpPr txBox="1"/>
          <p:nvPr>
            <p:ph idx="12" type="sldNum"/>
          </p:nvPr>
        </p:nvSpPr>
        <p:spPr>
          <a:xfrm>
            <a:off x="5377736" y="6508672"/>
            <a:ext cx="1439700" cy="306600"/>
          </a:xfrm>
          <a:prstGeom prst="rect">
            <a:avLst/>
          </a:prstGeom>
        </p:spPr>
        <p:txBody>
          <a:bodyPr anchorCtr="0" anchor="ctr" bIns="60950" lIns="121925" spcFirstLastPara="1" rIns="121925" wrap="square" tIns="6095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616" name="Google Shape;616;p27"/>
          <p:cNvPicPr preferRelativeResize="0"/>
          <p:nvPr/>
        </p:nvPicPr>
        <p:blipFill>
          <a:blip r:embed="rId3">
            <a:alphaModFix/>
          </a:blip>
          <a:stretch>
            <a:fillRect/>
          </a:stretch>
        </p:blipFill>
        <p:spPr>
          <a:xfrm>
            <a:off x="3424238" y="2607150"/>
            <a:ext cx="5346674" cy="35352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28"/>
          <p:cNvSpPr txBox="1"/>
          <p:nvPr>
            <p:ph type="title"/>
          </p:nvPr>
        </p:nvSpPr>
        <p:spPr>
          <a:xfrm>
            <a:off x="841004" y="42082"/>
            <a:ext cx="10513200" cy="757500"/>
          </a:xfrm>
          <a:prstGeom prst="rect">
            <a:avLst/>
          </a:prstGeom>
        </p:spPr>
        <p:txBody>
          <a:bodyPr anchorCtr="0" anchor="ctr" bIns="60950" lIns="121925" spcFirstLastPara="1" rIns="121925" wrap="square" tIns="60950">
            <a:noAutofit/>
          </a:bodyPr>
          <a:lstStyle/>
          <a:p>
            <a:pPr indent="0" lvl="0" marL="0" rtl="0" algn="ctr">
              <a:spcBef>
                <a:spcPts val="0"/>
              </a:spcBef>
              <a:spcAft>
                <a:spcPts val="0"/>
              </a:spcAft>
              <a:buNone/>
            </a:pPr>
            <a:r>
              <a:rPr lang="en-US"/>
              <a:t>Data </a:t>
            </a:r>
            <a:r>
              <a:rPr lang="en-US"/>
              <a:t>Manipulation</a:t>
            </a:r>
            <a:endParaRPr/>
          </a:p>
        </p:txBody>
      </p:sp>
      <p:sp>
        <p:nvSpPr>
          <p:cNvPr id="622" name="Google Shape;622;p28"/>
          <p:cNvSpPr txBox="1"/>
          <p:nvPr>
            <p:ph idx="1" type="body"/>
          </p:nvPr>
        </p:nvSpPr>
        <p:spPr>
          <a:xfrm>
            <a:off x="172725" y="1895829"/>
            <a:ext cx="11849700" cy="3516600"/>
          </a:xfrm>
          <a:prstGeom prst="rect">
            <a:avLst/>
          </a:prstGeom>
        </p:spPr>
        <p:txBody>
          <a:bodyPr anchorCtr="0" anchor="t" bIns="60950" lIns="121925" spcFirstLastPara="1" rIns="121925" wrap="square" tIns="60950">
            <a:noAutofit/>
          </a:bodyPr>
          <a:lstStyle/>
          <a:p>
            <a:pPr indent="-381000" lvl="0" marL="457200" rtl="0" algn="l">
              <a:spcBef>
                <a:spcPts val="360"/>
              </a:spcBef>
              <a:spcAft>
                <a:spcPts val="0"/>
              </a:spcAft>
              <a:buSzPts val="2400"/>
              <a:buChar char="●"/>
            </a:pPr>
            <a:r>
              <a:rPr lang="en-US" sz="2400"/>
              <a:t>Aggregating the data by each listing </a:t>
            </a:r>
            <a:endParaRPr sz="2400"/>
          </a:p>
          <a:p>
            <a:pPr indent="0" lvl="0" marL="457200" rtl="0" algn="l">
              <a:spcBef>
                <a:spcPts val="360"/>
              </a:spcBef>
              <a:spcAft>
                <a:spcPts val="0"/>
              </a:spcAft>
              <a:buNone/>
            </a:pPr>
            <a:r>
              <a:t/>
            </a:r>
            <a:endParaRPr sz="2400"/>
          </a:p>
          <a:p>
            <a:pPr indent="-381000" lvl="0" marL="457200" rtl="0" algn="l">
              <a:spcBef>
                <a:spcPts val="360"/>
              </a:spcBef>
              <a:spcAft>
                <a:spcPts val="0"/>
              </a:spcAft>
              <a:buSzPts val="2400"/>
              <a:buChar char="●"/>
            </a:pPr>
            <a:r>
              <a:rPr lang="en-US" sz="2400"/>
              <a:t>Every Listing has the total income per period it was rented</a:t>
            </a:r>
            <a:endParaRPr sz="2400"/>
          </a:p>
          <a:p>
            <a:pPr indent="0" lvl="0" marL="0" rtl="0" algn="l">
              <a:spcBef>
                <a:spcPts val="360"/>
              </a:spcBef>
              <a:spcAft>
                <a:spcPts val="0"/>
              </a:spcAft>
              <a:buNone/>
            </a:pPr>
            <a:r>
              <a:t/>
            </a:r>
            <a:endParaRPr sz="2400"/>
          </a:p>
          <a:p>
            <a:pPr indent="-381000" lvl="0" marL="457200" rtl="0" algn="l">
              <a:spcBef>
                <a:spcPts val="360"/>
              </a:spcBef>
              <a:spcAft>
                <a:spcPts val="0"/>
              </a:spcAft>
              <a:buSzPts val="2400"/>
              <a:buChar char="●"/>
            </a:pPr>
            <a:r>
              <a:rPr lang="en-US" sz="2400"/>
              <a:t>Having Data Leakage was </a:t>
            </a:r>
            <a:r>
              <a:rPr b="1" lang="en-US" sz="2400"/>
              <a:t>prevented</a:t>
            </a:r>
            <a:r>
              <a:rPr lang="en-US" sz="2400"/>
              <a:t> by preprocessing train, test and validation data </a:t>
            </a:r>
            <a:r>
              <a:rPr lang="en-US" sz="2400"/>
              <a:t>separately and training scaler and KNNImputer on train dataset only</a:t>
            </a:r>
            <a:endParaRPr sz="2400"/>
          </a:p>
        </p:txBody>
      </p:sp>
      <p:sp>
        <p:nvSpPr>
          <p:cNvPr id="623" name="Google Shape;623;p28"/>
          <p:cNvSpPr txBox="1"/>
          <p:nvPr>
            <p:ph idx="12" type="sldNum"/>
          </p:nvPr>
        </p:nvSpPr>
        <p:spPr>
          <a:xfrm>
            <a:off x="5377736" y="6508672"/>
            <a:ext cx="1439700" cy="306600"/>
          </a:xfrm>
          <a:prstGeom prst="rect">
            <a:avLst/>
          </a:prstGeom>
        </p:spPr>
        <p:txBody>
          <a:bodyPr anchorCtr="0" anchor="ctr" bIns="60950" lIns="121925" spcFirstLastPara="1" rIns="121925" wrap="square" tIns="6095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29"/>
          <p:cNvSpPr txBox="1"/>
          <p:nvPr>
            <p:ph type="title"/>
          </p:nvPr>
        </p:nvSpPr>
        <p:spPr>
          <a:xfrm>
            <a:off x="841004" y="42082"/>
            <a:ext cx="10513200" cy="757500"/>
          </a:xfrm>
          <a:prstGeom prst="rect">
            <a:avLst/>
          </a:prstGeom>
        </p:spPr>
        <p:txBody>
          <a:bodyPr anchorCtr="0" anchor="ctr" bIns="60950" lIns="121925" spcFirstLastPara="1" rIns="121925" wrap="square" tIns="60950">
            <a:noAutofit/>
          </a:bodyPr>
          <a:lstStyle/>
          <a:p>
            <a:pPr indent="0" lvl="0" marL="0" rtl="0" algn="ctr">
              <a:spcBef>
                <a:spcPts val="0"/>
              </a:spcBef>
              <a:spcAft>
                <a:spcPts val="0"/>
              </a:spcAft>
              <a:buNone/>
            </a:pPr>
            <a:r>
              <a:rPr lang="en-US"/>
              <a:t>Top Variables Selection</a:t>
            </a:r>
            <a:endParaRPr/>
          </a:p>
        </p:txBody>
      </p:sp>
      <p:sp>
        <p:nvSpPr>
          <p:cNvPr id="629" name="Google Shape;629;p29"/>
          <p:cNvSpPr txBox="1"/>
          <p:nvPr>
            <p:ph idx="1" type="body"/>
          </p:nvPr>
        </p:nvSpPr>
        <p:spPr>
          <a:xfrm>
            <a:off x="172725" y="1134178"/>
            <a:ext cx="11849700" cy="1323900"/>
          </a:xfrm>
          <a:prstGeom prst="rect">
            <a:avLst/>
          </a:prstGeom>
        </p:spPr>
        <p:txBody>
          <a:bodyPr anchorCtr="0" anchor="t" bIns="60950" lIns="121925" spcFirstLastPara="1" rIns="121925" wrap="square" tIns="60950">
            <a:noAutofit/>
          </a:bodyPr>
          <a:lstStyle/>
          <a:p>
            <a:pPr indent="-381000" lvl="0" marL="457200" rtl="0" algn="l">
              <a:spcBef>
                <a:spcPts val="360"/>
              </a:spcBef>
              <a:spcAft>
                <a:spcPts val="0"/>
              </a:spcAft>
              <a:buSzPts val="2400"/>
              <a:buChar char="●"/>
            </a:pPr>
            <a:r>
              <a:rPr lang="en-US" sz="2400"/>
              <a:t>Selecting Top Variables</a:t>
            </a:r>
            <a:endParaRPr sz="2400"/>
          </a:p>
          <a:p>
            <a:pPr indent="-381000" lvl="0" marL="457200" rtl="0" algn="l">
              <a:spcBef>
                <a:spcPts val="0"/>
              </a:spcBef>
              <a:spcAft>
                <a:spcPts val="0"/>
              </a:spcAft>
              <a:buSzPts val="2400"/>
              <a:buChar char="●"/>
            </a:pPr>
            <a:r>
              <a:rPr lang="en-US" sz="2400"/>
              <a:t>Using F-Statistic to calculate Relevance between Variables and Target</a:t>
            </a:r>
            <a:endParaRPr sz="2400"/>
          </a:p>
        </p:txBody>
      </p:sp>
      <p:sp>
        <p:nvSpPr>
          <p:cNvPr id="630" name="Google Shape;630;p29"/>
          <p:cNvSpPr txBox="1"/>
          <p:nvPr>
            <p:ph idx="12" type="sldNum"/>
          </p:nvPr>
        </p:nvSpPr>
        <p:spPr>
          <a:xfrm>
            <a:off x="5377736" y="6508672"/>
            <a:ext cx="1439700" cy="306600"/>
          </a:xfrm>
          <a:prstGeom prst="rect">
            <a:avLst/>
          </a:prstGeom>
        </p:spPr>
        <p:txBody>
          <a:bodyPr anchorCtr="0" anchor="ctr" bIns="60950" lIns="121925" spcFirstLastPara="1" rIns="121925" wrap="square" tIns="6095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631" name="Google Shape;631;p29"/>
          <p:cNvPicPr preferRelativeResize="0"/>
          <p:nvPr/>
        </p:nvPicPr>
        <p:blipFill>
          <a:blip r:embed="rId3">
            <a:alphaModFix/>
          </a:blip>
          <a:stretch>
            <a:fillRect/>
          </a:stretch>
        </p:blipFill>
        <p:spPr>
          <a:xfrm>
            <a:off x="1555688" y="2458078"/>
            <a:ext cx="9083780" cy="374579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30"/>
          <p:cNvSpPr txBox="1"/>
          <p:nvPr>
            <p:ph type="title"/>
          </p:nvPr>
        </p:nvSpPr>
        <p:spPr>
          <a:xfrm>
            <a:off x="841004" y="42082"/>
            <a:ext cx="10513200" cy="757500"/>
          </a:xfrm>
          <a:prstGeom prst="rect">
            <a:avLst/>
          </a:prstGeom>
        </p:spPr>
        <p:txBody>
          <a:bodyPr anchorCtr="0" anchor="ctr" bIns="60950" lIns="121925" spcFirstLastPara="1" rIns="121925" wrap="square" tIns="60950">
            <a:noAutofit/>
          </a:bodyPr>
          <a:lstStyle/>
          <a:p>
            <a:pPr indent="0" lvl="0" marL="0" rtl="0" algn="ctr">
              <a:spcBef>
                <a:spcPts val="0"/>
              </a:spcBef>
              <a:spcAft>
                <a:spcPts val="0"/>
              </a:spcAft>
              <a:buNone/>
            </a:pPr>
            <a:r>
              <a:rPr lang="en-US"/>
              <a:t>Models</a:t>
            </a:r>
            <a:endParaRPr/>
          </a:p>
        </p:txBody>
      </p:sp>
      <p:sp>
        <p:nvSpPr>
          <p:cNvPr id="637" name="Google Shape;637;p30"/>
          <p:cNvSpPr txBox="1"/>
          <p:nvPr>
            <p:ph idx="1" type="body"/>
          </p:nvPr>
        </p:nvSpPr>
        <p:spPr>
          <a:xfrm>
            <a:off x="172750" y="2084775"/>
            <a:ext cx="11849700" cy="3747000"/>
          </a:xfrm>
          <a:prstGeom prst="rect">
            <a:avLst/>
          </a:prstGeom>
        </p:spPr>
        <p:txBody>
          <a:bodyPr anchorCtr="0" anchor="t" bIns="60950" lIns="121925" spcFirstLastPara="1" rIns="121925" wrap="square" tIns="60950">
            <a:noAutofit/>
          </a:bodyPr>
          <a:lstStyle/>
          <a:p>
            <a:pPr indent="-381000" lvl="0" marL="457200" rtl="0" algn="l">
              <a:spcBef>
                <a:spcPts val="360"/>
              </a:spcBef>
              <a:spcAft>
                <a:spcPts val="0"/>
              </a:spcAft>
              <a:buSzPts val="2400"/>
              <a:buChar char="●"/>
            </a:pPr>
            <a:r>
              <a:rPr lang="en-US" sz="2400"/>
              <a:t>RF, XG and KNN Regressors Models</a:t>
            </a:r>
            <a:endParaRPr sz="2400"/>
          </a:p>
          <a:p>
            <a:pPr indent="0" lvl="0" marL="457200" rtl="0" algn="l">
              <a:spcBef>
                <a:spcPts val="360"/>
              </a:spcBef>
              <a:spcAft>
                <a:spcPts val="0"/>
              </a:spcAft>
              <a:buNone/>
            </a:pPr>
            <a:r>
              <a:rPr lang="en-US" sz="2400"/>
              <a:t>Overfits</a:t>
            </a:r>
            <a:endParaRPr sz="2400"/>
          </a:p>
          <a:p>
            <a:pPr indent="0" lvl="0" marL="0" rtl="0" algn="l">
              <a:spcBef>
                <a:spcPts val="360"/>
              </a:spcBef>
              <a:spcAft>
                <a:spcPts val="0"/>
              </a:spcAft>
              <a:buNone/>
            </a:pPr>
            <a:r>
              <a:t/>
            </a:r>
            <a:endParaRPr sz="2400"/>
          </a:p>
          <a:p>
            <a:pPr indent="0" lvl="0" marL="0" rtl="0" algn="l">
              <a:spcBef>
                <a:spcPts val="360"/>
              </a:spcBef>
              <a:spcAft>
                <a:spcPts val="0"/>
              </a:spcAft>
              <a:buNone/>
            </a:pPr>
            <a:r>
              <a:t/>
            </a:r>
            <a:endParaRPr sz="2400"/>
          </a:p>
          <a:p>
            <a:pPr indent="-381000" lvl="0" marL="457200" rtl="0" algn="l">
              <a:spcBef>
                <a:spcPts val="360"/>
              </a:spcBef>
              <a:spcAft>
                <a:spcPts val="0"/>
              </a:spcAft>
              <a:buSzPts val="2400"/>
              <a:buChar char="●"/>
            </a:pPr>
            <a:r>
              <a:rPr lang="en-US" sz="2400"/>
              <a:t>Linear and Ridge Regression has very</a:t>
            </a:r>
            <a:endParaRPr sz="2400"/>
          </a:p>
          <a:p>
            <a:pPr indent="0" lvl="0" marL="457200" rtl="0" algn="l">
              <a:spcBef>
                <a:spcPts val="360"/>
              </a:spcBef>
              <a:spcAft>
                <a:spcPts val="0"/>
              </a:spcAft>
              <a:buNone/>
            </a:pPr>
            <a:r>
              <a:rPr lang="en-US" sz="2400"/>
              <a:t>poor Accuracy.</a:t>
            </a:r>
            <a:endParaRPr sz="2400"/>
          </a:p>
        </p:txBody>
      </p:sp>
      <p:sp>
        <p:nvSpPr>
          <p:cNvPr id="638" name="Google Shape;638;p30"/>
          <p:cNvSpPr txBox="1"/>
          <p:nvPr>
            <p:ph idx="12" type="sldNum"/>
          </p:nvPr>
        </p:nvSpPr>
        <p:spPr>
          <a:xfrm>
            <a:off x="5377736" y="6508672"/>
            <a:ext cx="1439700" cy="306600"/>
          </a:xfrm>
          <a:prstGeom prst="rect">
            <a:avLst/>
          </a:prstGeom>
        </p:spPr>
        <p:txBody>
          <a:bodyPr anchorCtr="0" anchor="ctr" bIns="60950" lIns="121925" spcFirstLastPara="1" rIns="121925" wrap="square" tIns="6095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639" name="Google Shape;639;p30"/>
          <p:cNvPicPr preferRelativeResize="0"/>
          <p:nvPr/>
        </p:nvPicPr>
        <p:blipFill>
          <a:blip r:embed="rId3">
            <a:alphaModFix/>
          </a:blip>
          <a:stretch>
            <a:fillRect/>
          </a:stretch>
        </p:blipFill>
        <p:spPr>
          <a:xfrm>
            <a:off x="7242247" y="1072147"/>
            <a:ext cx="4519050" cy="4986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31"/>
          <p:cNvSpPr txBox="1"/>
          <p:nvPr>
            <p:ph type="title"/>
          </p:nvPr>
        </p:nvSpPr>
        <p:spPr>
          <a:xfrm>
            <a:off x="841004" y="42082"/>
            <a:ext cx="10513200" cy="757500"/>
          </a:xfrm>
          <a:prstGeom prst="rect">
            <a:avLst/>
          </a:prstGeom>
        </p:spPr>
        <p:txBody>
          <a:bodyPr anchorCtr="0" anchor="ctr" bIns="60950" lIns="121925" spcFirstLastPara="1" rIns="121925" wrap="square" tIns="60950">
            <a:noAutofit/>
          </a:bodyPr>
          <a:lstStyle/>
          <a:p>
            <a:pPr indent="0" lvl="0" marL="0" rtl="0" algn="ctr">
              <a:spcBef>
                <a:spcPts val="0"/>
              </a:spcBef>
              <a:spcAft>
                <a:spcPts val="0"/>
              </a:spcAft>
              <a:buNone/>
            </a:pPr>
            <a:r>
              <a:rPr lang="en-US"/>
              <a:t>Conclusion</a:t>
            </a:r>
            <a:endParaRPr/>
          </a:p>
        </p:txBody>
      </p:sp>
      <p:sp>
        <p:nvSpPr>
          <p:cNvPr id="645" name="Google Shape;645;p31"/>
          <p:cNvSpPr txBox="1"/>
          <p:nvPr>
            <p:ph idx="1" type="body"/>
          </p:nvPr>
        </p:nvSpPr>
        <p:spPr>
          <a:xfrm>
            <a:off x="172750" y="1889779"/>
            <a:ext cx="11849700" cy="3729300"/>
          </a:xfrm>
          <a:prstGeom prst="rect">
            <a:avLst/>
          </a:prstGeom>
        </p:spPr>
        <p:txBody>
          <a:bodyPr anchorCtr="0" anchor="t" bIns="60950" lIns="121925" spcFirstLastPara="1" rIns="121925" wrap="square" tIns="60950">
            <a:noAutofit/>
          </a:bodyPr>
          <a:lstStyle/>
          <a:p>
            <a:pPr indent="-234950" lvl="0" marL="457200" rtl="0" algn="l">
              <a:spcBef>
                <a:spcPts val="360"/>
              </a:spcBef>
              <a:spcAft>
                <a:spcPts val="0"/>
              </a:spcAft>
              <a:buSzPts val="100"/>
              <a:buChar char="•"/>
            </a:pPr>
            <a:r>
              <a:t/>
            </a:r>
            <a:endParaRPr sz="2100"/>
          </a:p>
          <a:p>
            <a:pPr indent="-361950" lvl="0" marL="457200" rtl="0" algn="l">
              <a:spcBef>
                <a:spcPts val="0"/>
              </a:spcBef>
              <a:spcAft>
                <a:spcPts val="0"/>
              </a:spcAft>
              <a:buSzPts val="2100"/>
              <a:buChar char="•"/>
            </a:pPr>
            <a:r>
              <a:rPr lang="en-US" sz="2100"/>
              <a:t>The project analyzes factors that affect Airbnb success in Vienna, like location and pricing.</a:t>
            </a:r>
            <a:br>
              <a:rPr lang="en-US" sz="2100"/>
            </a:br>
            <a:endParaRPr sz="2100"/>
          </a:p>
          <a:p>
            <a:pPr indent="-361950" lvl="0" marL="457200" rtl="0" algn="l">
              <a:spcBef>
                <a:spcPts val="0"/>
              </a:spcBef>
              <a:spcAft>
                <a:spcPts val="0"/>
              </a:spcAft>
              <a:buSzPts val="2100"/>
              <a:buChar char="•"/>
            </a:pPr>
            <a:r>
              <a:rPr lang="en-US" sz="2100"/>
              <a:t>Data was cleaned and processed to fix missing values and remove outliers.</a:t>
            </a:r>
            <a:br>
              <a:rPr lang="en-US" sz="2100"/>
            </a:br>
            <a:endParaRPr sz="2100"/>
          </a:p>
          <a:p>
            <a:pPr indent="-361950" lvl="0" marL="457200" rtl="0" algn="l">
              <a:spcBef>
                <a:spcPts val="0"/>
              </a:spcBef>
              <a:spcAft>
                <a:spcPts val="0"/>
              </a:spcAft>
              <a:buSzPts val="2100"/>
              <a:buChar char="•"/>
            </a:pPr>
            <a:r>
              <a:rPr lang="en-US" sz="2100"/>
              <a:t>Different models, such as Random Forest and XGBoost, were used to predict revenue and demand. However this question cannot be answered through the selected method as time series analytics should be performed instead.</a:t>
            </a:r>
            <a:endParaRPr sz="2100"/>
          </a:p>
        </p:txBody>
      </p:sp>
      <p:sp>
        <p:nvSpPr>
          <p:cNvPr id="646" name="Google Shape;646;p31"/>
          <p:cNvSpPr txBox="1"/>
          <p:nvPr>
            <p:ph idx="12" type="sldNum"/>
          </p:nvPr>
        </p:nvSpPr>
        <p:spPr>
          <a:xfrm>
            <a:off x="5377736" y="6508672"/>
            <a:ext cx="1439700" cy="306600"/>
          </a:xfrm>
          <a:prstGeom prst="rect">
            <a:avLst/>
          </a:prstGeom>
        </p:spPr>
        <p:txBody>
          <a:bodyPr anchorCtr="0" anchor="ctr" bIns="60950" lIns="121925" spcFirstLastPara="1" rIns="121925" wrap="square" tIns="6095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16"/>
          <p:cNvSpPr txBox="1"/>
          <p:nvPr>
            <p:ph type="title"/>
          </p:nvPr>
        </p:nvSpPr>
        <p:spPr>
          <a:xfrm>
            <a:off x="841004" y="42082"/>
            <a:ext cx="10513200" cy="757500"/>
          </a:xfrm>
          <a:prstGeom prst="rect">
            <a:avLst/>
          </a:prstGeom>
        </p:spPr>
        <p:txBody>
          <a:bodyPr anchorCtr="0" anchor="ctr" bIns="60950" lIns="121925" spcFirstLastPara="1" rIns="121925" wrap="square" tIns="60950">
            <a:noAutofit/>
          </a:bodyPr>
          <a:lstStyle/>
          <a:p>
            <a:pPr indent="0" lvl="0" marL="0" rtl="0" algn="ctr">
              <a:spcBef>
                <a:spcPts val="0"/>
              </a:spcBef>
              <a:spcAft>
                <a:spcPts val="0"/>
              </a:spcAft>
              <a:buNone/>
            </a:pPr>
            <a:r>
              <a:rPr lang="en-US"/>
              <a:t>Project: Airbnb</a:t>
            </a:r>
            <a:endParaRPr/>
          </a:p>
        </p:txBody>
      </p:sp>
      <p:sp>
        <p:nvSpPr>
          <p:cNvPr id="530" name="Google Shape;530;p16"/>
          <p:cNvSpPr txBox="1"/>
          <p:nvPr>
            <p:ph idx="1" type="body"/>
          </p:nvPr>
        </p:nvSpPr>
        <p:spPr>
          <a:xfrm>
            <a:off x="154575" y="914881"/>
            <a:ext cx="11849700" cy="2572200"/>
          </a:xfrm>
          <a:prstGeom prst="rect">
            <a:avLst/>
          </a:prstGeom>
        </p:spPr>
        <p:txBody>
          <a:bodyPr anchorCtr="0" anchor="t" bIns="60950" lIns="121925" spcFirstLastPara="1" rIns="121925" wrap="square" tIns="60950">
            <a:noAutofit/>
          </a:bodyPr>
          <a:lstStyle/>
          <a:p>
            <a:pPr indent="0" lvl="0" marL="0" rtl="0" algn="l">
              <a:spcBef>
                <a:spcPts val="360"/>
              </a:spcBef>
              <a:spcAft>
                <a:spcPts val="0"/>
              </a:spcAft>
              <a:buNone/>
            </a:pPr>
            <a:r>
              <a:rPr b="1" lang="en-US" sz="2100"/>
              <a:t>Main questions:</a:t>
            </a:r>
            <a:endParaRPr b="1" sz="2100"/>
          </a:p>
          <a:p>
            <a:pPr indent="0" lvl="0" marL="457200" rtl="0" algn="l">
              <a:spcBef>
                <a:spcPts val="360"/>
              </a:spcBef>
              <a:spcAft>
                <a:spcPts val="0"/>
              </a:spcAft>
              <a:buNone/>
            </a:pPr>
            <a:r>
              <a:t/>
            </a:r>
            <a:endParaRPr sz="2100"/>
          </a:p>
          <a:p>
            <a:pPr indent="-361950" lvl="0" marL="457200" rtl="0" algn="l">
              <a:spcBef>
                <a:spcPts val="360"/>
              </a:spcBef>
              <a:spcAft>
                <a:spcPts val="0"/>
              </a:spcAft>
              <a:buSzPts val="2100"/>
              <a:buChar char="●"/>
            </a:pPr>
            <a:r>
              <a:rPr lang="en-US" sz="2100"/>
              <a:t>What features contribute the most to the popularity of AirBnB listings?</a:t>
            </a:r>
            <a:endParaRPr sz="2100"/>
          </a:p>
          <a:p>
            <a:pPr indent="-361950" lvl="0" marL="457200" rtl="0" algn="l">
              <a:spcBef>
                <a:spcPts val="0"/>
              </a:spcBef>
              <a:spcAft>
                <a:spcPts val="0"/>
              </a:spcAft>
              <a:buSzPts val="2100"/>
              <a:buChar char="●"/>
            </a:pPr>
            <a:r>
              <a:rPr lang="en-US" sz="2100"/>
              <a:t>How can we predict the revenue potential of an Airbnb listing in Vienna based on its location relative to public transport, POIs, and the overall tourism trend in the city?</a:t>
            </a:r>
            <a:endParaRPr sz="2100"/>
          </a:p>
          <a:p>
            <a:pPr indent="-361950" lvl="0" marL="457200" rtl="0" algn="l">
              <a:spcBef>
                <a:spcPts val="0"/>
              </a:spcBef>
              <a:spcAft>
                <a:spcPts val="0"/>
              </a:spcAft>
              <a:buSzPts val="2100"/>
              <a:buChar char="●"/>
            </a:pPr>
            <a:r>
              <a:rPr lang="en-US" sz="2100"/>
              <a:t>If I plan to open one more accommodation, based on current Airbnb performance data, can we predict which </a:t>
            </a:r>
            <a:r>
              <a:rPr lang="en-US" sz="2100"/>
              <a:t>neighborhoods in Vienna will see a rise in Airbnb demand in the future</a:t>
            </a:r>
            <a:r>
              <a:rPr lang="en-US" sz="2100"/>
              <a:t>?</a:t>
            </a:r>
            <a:endParaRPr sz="2100"/>
          </a:p>
          <a:p>
            <a:pPr indent="0" lvl="0" marL="457200" marR="0" rtl="0" algn="l">
              <a:lnSpc>
                <a:spcPct val="100000"/>
              </a:lnSpc>
              <a:spcBef>
                <a:spcPts val="360"/>
              </a:spcBef>
              <a:spcAft>
                <a:spcPts val="0"/>
              </a:spcAft>
              <a:buNone/>
            </a:pPr>
            <a:r>
              <a:t/>
            </a:r>
            <a:endParaRPr sz="2100"/>
          </a:p>
        </p:txBody>
      </p:sp>
      <p:sp>
        <p:nvSpPr>
          <p:cNvPr id="531" name="Google Shape;531;p16"/>
          <p:cNvSpPr txBox="1"/>
          <p:nvPr>
            <p:ph idx="12" type="sldNum"/>
          </p:nvPr>
        </p:nvSpPr>
        <p:spPr>
          <a:xfrm>
            <a:off x="5377736" y="6508672"/>
            <a:ext cx="1439700" cy="306600"/>
          </a:xfrm>
          <a:prstGeom prst="rect">
            <a:avLst/>
          </a:prstGeom>
        </p:spPr>
        <p:txBody>
          <a:bodyPr anchorCtr="0" anchor="ctr" bIns="60950" lIns="121925" spcFirstLastPara="1" rIns="121925" wrap="square" tIns="6095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532" name="Google Shape;532;p16"/>
          <p:cNvSpPr txBox="1"/>
          <p:nvPr>
            <p:ph idx="1" type="body"/>
          </p:nvPr>
        </p:nvSpPr>
        <p:spPr>
          <a:xfrm>
            <a:off x="172750" y="3602381"/>
            <a:ext cx="11849700" cy="2572200"/>
          </a:xfrm>
          <a:prstGeom prst="rect">
            <a:avLst/>
          </a:prstGeom>
        </p:spPr>
        <p:txBody>
          <a:bodyPr anchorCtr="0" anchor="t" bIns="60950" lIns="121925" spcFirstLastPara="1" rIns="121925" wrap="square" tIns="60950">
            <a:noAutofit/>
          </a:bodyPr>
          <a:lstStyle/>
          <a:p>
            <a:pPr indent="0" lvl="0" marL="0" rtl="0" algn="l">
              <a:spcBef>
                <a:spcPts val="360"/>
              </a:spcBef>
              <a:spcAft>
                <a:spcPts val="0"/>
              </a:spcAft>
              <a:buNone/>
            </a:pPr>
            <a:r>
              <a:rPr b="1" lang="en-US" sz="2100"/>
              <a:t>Work plan</a:t>
            </a:r>
            <a:r>
              <a:rPr b="1" lang="en-US" sz="2100"/>
              <a:t>:</a:t>
            </a:r>
            <a:endParaRPr b="1" sz="2100"/>
          </a:p>
          <a:p>
            <a:pPr indent="0" lvl="0" marL="457200" rtl="0" algn="l">
              <a:spcBef>
                <a:spcPts val="360"/>
              </a:spcBef>
              <a:spcAft>
                <a:spcPts val="0"/>
              </a:spcAft>
              <a:buNone/>
            </a:pPr>
            <a:r>
              <a:t/>
            </a:r>
            <a:endParaRPr sz="2100"/>
          </a:p>
          <a:p>
            <a:pPr indent="-361950" lvl="0" marL="457200" rtl="0" algn="l">
              <a:spcBef>
                <a:spcPts val="360"/>
              </a:spcBef>
              <a:spcAft>
                <a:spcPts val="0"/>
              </a:spcAft>
              <a:buSzPts val="2100"/>
              <a:buChar char="●"/>
            </a:pPr>
            <a:r>
              <a:rPr lang="en-US" sz="2100"/>
              <a:t>Data </a:t>
            </a:r>
            <a:r>
              <a:rPr lang="en-US" sz="2100"/>
              <a:t>engineering</a:t>
            </a:r>
            <a:r>
              <a:rPr lang="en-US" sz="2100"/>
              <a:t> (Dobrynina Ekaterina, Shahin Eman)</a:t>
            </a:r>
            <a:endParaRPr sz="2100"/>
          </a:p>
          <a:p>
            <a:pPr indent="-361950" lvl="0" marL="457200" rtl="0" algn="l">
              <a:spcBef>
                <a:spcPts val="0"/>
              </a:spcBef>
              <a:spcAft>
                <a:spcPts val="0"/>
              </a:spcAft>
              <a:buSzPts val="2100"/>
              <a:buChar char="●"/>
            </a:pPr>
            <a:r>
              <a:rPr lang="en-US" sz="2100"/>
              <a:t>Data analytics and preparation (Valeriia Avakian)</a:t>
            </a:r>
            <a:endParaRPr sz="2100"/>
          </a:p>
          <a:p>
            <a:pPr indent="-361950" lvl="0" marL="457200" rtl="0" algn="l">
              <a:spcBef>
                <a:spcPts val="0"/>
              </a:spcBef>
              <a:spcAft>
                <a:spcPts val="0"/>
              </a:spcAft>
              <a:buSzPts val="2100"/>
              <a:buChar char="●"/>
            </a:pPr>
            <a:r>
              <a:rPr lang="en-US" sz="2100"/>
              <a:t>Modeling and Interpretation (</a:t>
            </a:r>
            <a:r>
              <a:rPr lang="en-US" sz="2100"/>
              <a:t>Ellamey Mazen</a:t>
            </a:r>
            <a:r>
              <a:rPr lang="en-US" sz="2100"/>
              <a:t>)</a:t>
            </a:r>
            <a:endParaRPr sz="2100"/>
          </a:p>
          <a:p>
            <a:pPr indent="0" lvl="0" marL="457200" marR="0" rtl="0" algn="l">
              <a:lnSpc>
                <a:spcPct val="100000"/>
              </a:lnSpc>
              <a:spcBef>
                <a:spcPts val="360"/>
              </a:spcBef>
              <a:spcAft>
                <a:spcPts val="0"/>
              </a:spcAft>
              <a:buNone/>
            </a:pPr>
            <a:r>
              <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17"/>
          <p:cNvSpPr txBox="1"/>
          <p:nvPr>
            <p:ph type="title"/>
          </p:nvPr>
        </p:nvSpPr>
        <p:spPr>
          <a:xfrm>
            <a:off x="841004" y="42082"/>
            <a:ext cx="10513200" cy="757500"/>
          </a:xfrm>
          <a:prstGeom prst="rect">
            <a:avLst/>
          </a:prstGeom>
        </p:spPr>
        <p:txBody>
          <a:bodyPr anchorCtr="0" anchor="ctr" bIns="60950" lIns="121925" spcFirstLastPara="1" rIns="121925" wrap="square" tIns="60950">
            <a:noAutofit/>
          </a:bodyPr>
          <a:lstStyle/>
          <a:p>
            <a:pPr indent="0" lvl="0" marL="0" rtl="0" algn="ctr">
              <a:spcBef>
                <a:spcPts val="0"/>
              </a:spcBef>
              <a:spcAft>
                <a:spcPts val="0"/>
              </a:spcAft>
              <a:buNone/>
            </a:pPr>
            <a:r>
              <a:rPr lang="en-US"/>
              <a:t>Understanding the Data</a:t>
            </a:r>
            <a:endParaRPr/>
          </a:p>
        </p:txBody>
      </p:sp>
      <p:sp>
        <p:nvSpPr>
          <p:cNvPr id="538" name="Google Shape;538;p17"/>
          <p:cNvSpPr txBox="1"/>
          <p:nvPr>
            <p:ph idx="1" type="body"/>
          </p:nvPr>
        </p:nvSpPr>
        <p:spPr>
          <a:xfrm>
            <a:off x="154563" y="914886"/>
            <a:ext cx="11849700" cy="5475000"/>
          </a:xfrm>
          <a:prstGeom prst="rect">
            <a:avLst/>
          </a:prstGeom>
        </p:spPr>
        <p:txBody>
          <a:bodyPr anchorCtr="0" anchor="t" bIns="60950" lIns="121925" spcFirstLastPara="1" rIns="121925" wrap="square" tIns="60950">
            <a:noAutofit/>
          </a:bodyPr>
          <a:lstStyle/>
          <a:p>
            <a:pPr indent="0" lvl="0" marL="0" rtl="0" algn="l">
              <a:spcBef>
                <a:spcPts val="360"/>
              </a:spcBef>
              <a:spcAft>
                <a:spcPts val="0"/>
              </a:spcAft>
              <a:buNone/>
            </a:pPr>
            <a:r>
              <a:rPr b="1" lang="en-US" sz="2100"/>
              <a:t>Datasets Chosen:</a:t>
            </a:r>
            <a:endParaRPr b="1" sz="2100"/>
          </a:p>
          <a:p>
            <a:pPr indent="0" lvl="0" marL="0" rtl="0" algn="l">
              <a:spcBef>
                <a:spcPts val="360"/>
              </a:spcBef>
              <a:spcAft>
                <a:spcPts val="0"/>
              </a:spcAft>
              <a:buNone/>
            </a:pPr>
            <a:r>
              <a:t/>
            </a:r>
            <a:endParaRPr b="1" sz="2100"/>
          </a:p>
          <a:p>
            <a:pPr indent="-361950" lvl="0" marL="457200" rtl="0" algn="l">
              <a:spcBef>
                <a:spcPts val="360"/>
              </a:spcBef>
              <a:spcAft>
                <a:spcPts val="0"/>
              </a:spcAft>
              <a:buSzPts val="2100"/>
              <a:buChar char="●"/>
            </a:pPr>
            <a:r>
              <a:rPr lang="en-US" sz="2100"/>
              <a:t>Airbnb Listings: Data about Airbnb accommodations in Vienna, including amenities, reviews and location</a:t>
            </a:r>
            <a:endParaRPr sz="2100"/>
          </a:p>
          <a:p>
            <a:pPr indent="-361950" lvl="0" marL="457200" rtl="0" algn="l">
              <a:spcBef>
                <a:spcPts val="0"/>
              </a:spcBef>
              <a:spcAft>
                <a:spcPts val="0"/>
              </a:spcAft>
              <a:buSzPts val="2100"/>
              <a:buChar char="●"/>
            </a:pPr>
            <a:r>
              <a:rPr lang="en-US" sz="2100"/>
              <a:t>Airbnb Calendar: Availability and pricing data over time</a:t>
            </a:r>
            <a:endParaRPr sz="2100"/>
          </a:p>
          <a:p>
            <a:pPr indent="-361950" lvl="0" marL="457200" rtl="0" algn="l">
              <a:spcBef>
                <a:spcPts val="0"/>
              </a:spcBef>
              <a:spcAft>
                <a:spcPts val="0"/>
              </a:spcAft>
              <a:buSzPts val="2100"/>
              <a:buChar char="●"/>
            </a:pPr>
            <a:r>
              <a:rPr lang="en-US" sz="2100"/>
              <a:t>Points of Interest (POI): Locations of nearby attractions and services in Vienna</a:t>
            </a:r>
            <a:endParaRPr sz="2100"/>
          </a:p>
          <a:p>
            <a:pPr indent="-361950" lvl="0" marL="457200" rtl="0" algn="l">
              <a:spcBef>
                <a:spcPts val="0"/>
              </a:spcBef>
              <a:spcAft>
                <a:spcPts val="0"/>
              </a:spcAft>
              <a:buSzPts val="2100"/>
              <a:buChar char="●"/>
            </a:pPr>
            <a:r>
              <a:rPr lang="en-US" sz="2100"/>
              <a:t>Public Transport Stops: Data on public transport stops in Vienna</a:t>
            </a:r>
            <a:endParaRPr sz="2100"/>
          </a:p>
          <a:p>
            <a:pPr indent="0" lvl="0" marL="0" marR="0" rtl="0" algn="l">
              <a:lnSpc>
                <a:spcPct val="100000"/>
              </a:lnSpc>
              <a:spcBef>
                <a:spcPts val="360"/>
              </a:spcBef>
              <a:spcAft>
                <a:spcPts val="0"/>
              </a:spcAft>
              <a:buNone/>
            </a:pPr>
            <a:r>
              <a:t/>
            </a:r>
            <a:endParaRPr sz="2000">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2100"/>
          </a:p>
        </p:txBody>
      </p:sp>
      <p:sp>
        <p:nvSpPr>
          <p:cNvPr id="539" name="Google Shape;539;p17"/>
          <p:cNvSpPr txBox="1"/>
          <p:nvPr>
            <p:ph idx="12" type="sldNum"/>
          </p:nvPr>
        </p:nvSpPr>
        <p:spPr>
          <a:xfrm>
            <a:off x="5377736" y="6508672"/>
            <a:ext cx="1439700" cy="306600"/>
          </a:xfrm>
          <a:prstGeom prst="rect">
            <a:avLst/>
          </a:prstGeom>
        </p:spPr>
        <p:txBody>
          <a:bodyPr anchorCtr="0" anchor="ctr" bIns="60950" lIns="121925" spcFirstLastPara="1" rIns="121925" wrap="square" tIns="6095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18"/>
          <p:cNvSpPr txBox="1"/>
          <p:nvPr>
            <p:ph type="title"/>
          </p:nvPr>
        </p:nvSpPr>
        <p:spPr>
          <a:xfrm>
            <a:off x="841004" y="42082"/>
            <a:ext cx="10513200" cy="757500"/>
          </a:xfrm>
          <a:prstGeom prst="rect">
            <a:avLst/>
          </a:prstGeom>
        </p:spPr>
        <p:txBody>
          <a:bodyPr anchorCtr="0" anchor="ctr" bIns="60950" lIns="121925" spcFirstLastPara="1" rIns="121925" wrap="square" tIns="60950">
            <a:noAutofit/>
          </a:bodyPr>
          <a:lstStyle/>
          <a:p>
            <a:pPr indent="0" lvl="0" marL="0" rtl="0" algn="ctr">
              <a:spcBef>
                <a:spcPts val="0"/>
              </a:spcBef>
              <a:spcAft>
                <a:spcPts val="0"/>
              </a:spcAft>
              <a:buNone/>
            </a:pPr>
            <a:r>
              <a:rPr lang="en-US"/>
              <a:t>Data Fetching</a:t>
            </a:r>
            <a:endParaRPr/>
          </a:p>
        </p:txBody>
      </p:sp>
      <p:sp>
        <p:nvSpPr>
          <p:cNvPr id="545" name="Google Shape;545;p18"/>
          <p:cNvSpPr txBox="1"/>
          <p:nvPr>
            <p:ph idx="1" type="body"/>
          </p:nvPr>
        </p:nvSpPr>
        <p:spPr>
          <a:xfrm>
            <a:off x="172750" y="1747978"/>
            <a:ext cx="11849700" cy="4012800"/>
          </a:xfrm>
          <a:prstGeom prst="rect">
            <a:avLst/>
          </a:prstGeom>
        </p:spPr>
        <p:txBody>
          <a:bodyPr anchorCtr="0" anchor="t" bIns="60950" lIns="121925" spcFirstLastPara="1" rIns="121925" wrap="square" tIns="60950">
            <a:noAutofit/>
          </a:bodyPr>
          <a:lstStyle/>
          <a:p>
            <a:pPr indent="-361950" lvl="0" marL="457200" rtl="0" algn="l">
              <a:spcBef>
                <a:spcPts val="360"/>
              </a:spcBef>
              <a:spcAft>
                <a:spcPts val="0"/>
              </a:spcAft>
              <a:buSzPts val="2100"/>
              <a:buChar char="•"/>
            </a:pPr>
            <a:r>
              <a:rPr lang="en-US" sz="2100"/>
              <a:t>Data fetched via HTTP requests using custom functions.</a:t>
            </a:r>
            <a:br>
              <a:rPr lang="en-US" sz="2100"/>
            </a:br>
            <a:endParaRPr sz="2100"/>
          </a:p>
          <a:p>
            <a:pPr indent="-361950" lvl="0" marL="457200" rtl="0" algn="l">
              <a:spcBef>
                <a:spcPts val="0"/>
              </a:spcBef>
              <a:spcAft>
                <a:spcPts val="0"/>
              </a:spcAft>
              <a:buSzPts val="2100"/>
              <a:buChar char="•"/>
            </a:pPr>
            <a:r>
              <a:rPr lang="en-US" sz="2100"/>
              <a:t>CSV files are downloaded and validated before processing.</a:t>
            </a:r>
            <a:br>
              <a:rPr lang="en-US" sz="2100"/>
            </a:br>
            <a:endParaRPr sz="2100"/>
          </a:p>
          <a:p>
            <a:pPr indent="-361950" lvl="0" marL="457200" rtl="0" algn="l">
              <a:spcBef>
                <a:spcPts val="0"/>
              </a:spcBef>
              <a:spcAft>
                <a:spcPts val="0"/>
              </a:spcAft>
              <a:buSzPts val="2100"/>
              <a:buChar char="•"/>
            </a:pPr>
            <a:r>
              <a:rPr lang="en-US" sz="2100"/>
              <a:t>Challenges include network issues and data consistency.</a:t>
            </a:r>
            <a:br>
              <a:rPr lang="en-US" sz="2100"/>
            </a:br>
            <a:endParaRPr sz="2100"/>
          </a:p>
          <a:p>
            <a:pPr indent="-361950" lvl="0" marL="457200" rtl="0" algn="l">
              <a:spcBef>
                <a:spcPts val="0"/>
              </a:spcBef>
              <a:spcAft>
                <a:spcPts val="0"/>
              </a:spcAft>
              <a:buSzPts val="2100"/>
              <a:buChar char="•"/>
            </a:pPr>
            <a:r>
              <a:rPr lang="en-US" sz="2100"/>
              <a:t>Pandas is used for reading and initial cleaning.</a:t>
            </a:r>
            <a:endParaRPr sz="2100"/>
          </a:p>
          <a:p>
            <a:pPr indent="0" lvl="0" marL="0" rtl="0" algn="l">
              <a:spcBef>
                <a:spcPts val="360"/>
              </a:spcBef>
              <a:spcAft>
                <a:spcPts val="0"/>
              </a:spcAft>
              <a:buNone/>
            </a:pPr>
            <a:r>
              <a:t/>
            </a:r>
            <a:endParaRPr/>
          </a:p>
        </p:txBody>
      </p:sp>
      <p:sp>
        <p:nvSpPr>
          <p:cNvPr id="546" name="Google Shape;546;p18"/>
          <p:cNvSpPr txBox="1"/>
          <p:nvPr>
            <p:ph idx="12" type="sldNum"/>
          </p:nvPr>
        </p:nvSpPr>
        <p:spPr>
          <a:xfrm>
            <a:off x="5377736" y="6508672"/>
            <a:ext cx="1439700" cy="306600"/>
          </a:xfrm>
          <a:prstGeom prst="rect">
            <a:avLst/>
          </a:prstGeom>
        </p:spPr>
        <p:txBody>
          <a:bodyPr anchorCtr="0" anchor="ctr" bIns="60950" lIns="121925" spcFirstLastPara="1" rIns="121925" wrap="square" tIns="6095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19"/>
          <p:cNvSpPr txBox="1"/>
          <p:nvPr>
            <p:ph type="title"/>
          </p:nvPr>
        </p:nvSpPr>
        <p:spPr>
          <a:xfrm>
            <a:off x="841004" y="42082"/>
            <a:ext cx="10513200" cy="757500"/>
          </a:xfrm>
          <a:prstGeom prst="rect">
            <a:avLst/>
          </a:prstGeom>
        </p:spPr>
        <p:txBody>
          <a:bodyPr anchorCtr="0" anchor="ctr" bIns="60950" lIns="121925" spcFirstLastPara="1" rIns="121925" wrap="square" tIns="60950">
            <a:noAutofit/>
          </a:bodyPr>
          <a:lstStyle/>
          <a:p>
            <a:pPr indent="0" lvl="0" marL="0" rtl="0" algn="ctr">
              <a:spcBef>
                <a:spcPts val="0"/>
              </a:spcBef>
              <a:spcAft>
                <a:spcPts val="0"/>
              </a:spcAft>
              <a:buNone/>
            </a:pPr>
            <a:r>
              <a:rPr lang="en-US"/>
              <a:t>Data Exploration</a:t>
            </a:r>
            <a:endParaRPr/>
          </a:p>
        </p:txBody>
      </p:sp>
      <p:sp>
        <p:nvSpPr>
          <p:cNvPr id="552" name="Google Shape;552;p19"/>
          <p:cNvSpPr txBox="1"/>
          <p:nvPr>
            <p:ph idx="1" type="body"/>
          </p:nvPr>
        </p:nvSpPr>
        <p:spPr>
          <a:xfrm>
            <a:off x="154563" y="914886"/>
            <a:ext cx="11849700" cy="5475000"/>
          </a:xfrm>
          <a:prstGeom prst="rect">
            <a:avLst/>
          </a:prstGeom>
        </p:spPr>
        <p:txBody>
          <a:bodyPr anchorCtr="0" anchor="t" bIns="60950" lIns="121925" spcFirstLastPara="1" rIns="121925" wrap="square" tIns="60950">
            <a:noAutofit/>
          </a:bodyPr>
          <a:lstStyle/>
          <a:p>
            <a:pPr indent="-361950" lvl="0" marL="457200" marR="0" rtl="0" algn="l">
              <a:lnSpc>
                <a:spcPct val="100000"/>
              </a:lnSpc>
              <a:spcBef>
                <a:spcPts val="360"/>
              </a:spcBef>
              <a:spcAft>
                <a:spcPts val="0"/>
              </a:spcAft>
              <a:buSzPts val="2100"/>
              <a:buChar char="●"/>
            </a:pPr>
            <a:r>
              <a:rPr lang="en-US" sz="2100"/>
              <a:t>Number of rows: 398,943</a:t>
            </a:r>
            <a:endParaRPr sz="2100"/>
          </a:p>
          <a:p>
            <a:pPr indent="-361950" lvl="0" marL="457200" marR="0" rtl="0" algn="l">
              <a:lnSpc>
                <a:spcPct val="100000"/>
              </a:lnSpc>
              <a:spcBef>
                <a:spcPts val="0"/>
              </a:spcBef>
              <a:spcAft>
                <a:spcPts val="0"/>
              </a:spcAft>
              <a:buSzPts val="2100"/>
              <a:buChar char="●"/>
            </a:pPr>
            <a:r>
              <a:rPr lang="en-US" sz="2100"/>
              <a:t>Number of columns: 84</a:t>
            </a:r>
            <a:endParaRPr sz="2100"/>
          </a:p>
          <a:p>
            <a:pPr indent="0" lvl="0" marL="0" marR="0" rtl="0" algn="l">
              <a:lnSpc>
                <a:spcPct val="100000"/>
              </a:lnSpc>
              <a:spcBef>
                <a:spcPts val="360"/>
              </a:spcBef>
              <a:spcAft>
                <a:spcPts val="0"/>
              </a:spcAft>
              <a:buNone/>
            </a:pPr>
            <a:r>
              <a:t/>
            </a:r>
            <a:endParaRPr sz="2100"/>
          </a:p>
          <a:p>
            <a:pPr indent="-361950" lvl="0" marL="457200" marR="0" rtl="0" algn="l">
              <a:lnSpc>
                <a:spcPct val="100000"/>
              </a:lnSpc>
              <a:spcBef>
                <a:spcPts val="360"/>
              </a:spcBef>
              <a:spcAft>
                <a:spcPts val="0"/>
              </a:spcAft>
              <a:buSzPts val="2100"/>
              <a:buChar char="●"/>
            </a:pPr>
            <a:r>
              <a:rPr lang="en-US" sz="2100"/>
              <a:t>Data types: numeric (22 columns), categorical (35 columns)</a:t>
            </a:r>
            <a:endParaRPr sz="2100"/>
          </a:p>
          <a:p>
            <a:pPr indent="0" lvl="0" marL="0" rtl="0" algn="l">
              <a:lnSpc>
                <a:spcPct val="115000"/>
              </a:lnSpc>
              <a:spcBef>
                <a:spcPts val="0"/>
              </a:spcBef>
              <a:spcAft>
                <a:spcPts val="0"/>
              </a:spcAft>
              <a:buNone/>
            </a:pPr>
            <a:r>
              <a:t/>
            </a:r>
            <a:endParaRPr sz="2100"/>
          </a:p>
          <a:p>
            <a:pPr indent="-361950" lvl="0" marL="457200" rtl="0" algn="l">
              <a:lnSpc>
                <a:spcPct val="115000"/>
              </a:lnSpc>
              <a:spcBef>
                <a:spcPts val="0"/>
              </a:spcBef>
              <a:spcAft>
                <a:spcPts val="0"/>
              </a:spcAft>
              <a:buSzPts val="2100"/>
              <a:buChar char="●"/>
            </a:pPr>
            <a:r>
              <a:rPr lang="en-US" sz="2100"/>
              <a:t>Number of Missing Values:</a:t>
            </a:r>
            <a:endParaRPr sz="2100"/>
          </a:p>
          <a:p>
            <a:pPr indent="-361950" lvl="1" marL="914400" rtl="0" algn="l">
              <a:lnSpc>
                <a:spcPct val="115000"/>
              </a:lnSpc>
              <a:spcBef>
                <a:spcPts val="0"/>
              </a:spcBef>
              <a:spcAft>
                <a:spcPts val="0"/>
              </a:spcAft>
              <a:buSzPts val="2100"/>
              <a:buChar char="○"/>
            </a:pPr>
            <a:r>
              <a:rPr lang="en-US" sz="2100"/>
              <a:t>bathrooms: 188,867 missing values</a:t>
            </a:r>
            <a:endParaRPr sz="2100"/>
          </a:p>
          <a:p>
            <a:pPr indent="-361950" lvl="1" marL="914400" rtl="0" algn="l">
              <a:lnSpc>
                <a:spcPct val="115000"/>
              </a:lnSpc>
              <a:spcBef>
                <a:spcPts val="0"/>
              </a:spcBef>
              <a:spcAft>
                <a:spcPts val="0"/>
              </a:spcAft>
              <a:buSzPts val="2100"/>
              <a:buChar char="○"/>
            </a:pPr>
            <a:r>
              <a:rPr lang="en-US" sz="2100"/>
              <a:t>bedrooms: 75,580 missing values</a:t>
            </a:r>
            <a:endParaRPr sz="2100"/>
          </a:p>
          <a:p>
            <a:pPr indent="-361950" lvl="1" marL="914400" rtl="0" algn="l">
              <a:lnSpc>
                <a:spcPct val="115000"/>
              </a:lnSpc>
              <a:spcBef>
                <a:spcPts val="0"/>
              </a:spcBef>
              <a:spcAft>
                <a:spcPts val="0"/>
              </a:spcAft>
              <a:buSzPts val="2100"/>
              <a:buChar char="○"/>
            </a:pPr>
            <a:r>
              <a:rPr lang="en-US" sz="2100"/>
              <a:t>review_scores_rating: 73,366 missing values</a:t>
            </a:r>
            <a:endParaRPr sz="2100"/>
          </a:p>
          <a:p>
            <a:pPr indent="-361950" lvl="1" marL="914400" rtl="0" algn="l">
              <a:lnSpc>
                <a:spcPct val="115000"/>
              </a:lnSpc>
              <a:spcBef>
                <a:spcPts val="0"/>
              </a:spcBef>
              <a:spcAft>
                <a:spcPts val="0"/>
              </a:spcAft>
              <a:buSzPts val="2100"/>
              <a:buChar char="○"/>
            </a:pPr>
            <a:r>
              <a:rPr lang="en-US" sz="2100"/>
              <a:t>host_response_rate: 167,117 missing values</a:t>
            </a:r>
            <a:endParaRPr sz="2100"/>
          </a:p>
          <a:p>
            <a:pPr indent="0" lvl="0" marL="0" rtl="0" algn="l">
              <a:lnSpc>
                <a:spcPct val="115000"/>
              </a:lnSpc>
              <a:spcBef>
                <a:spcPts val="0"/>
              </a:spcBef>
              <a:spcAft>
                <a:spcPts val="0"/>
              </a:spcAft>
              <a:buNone/>
            </a:pPr>
            <a:r>
              <a:t/>
            </a:r>
            <a:endParaRPr sz="2100"/>
          </a:p>
          <a:p>
            <a:pPr indent="-361950" lvl="0" marL="457200" rtl="0" algn="l">
              <a:lnSpc>
                <a:spcPct val="115000"/>
              </a:lnSpc>
              <a:spcBef>
                <a:spcPts val="0"/>
              </a:spcBef>
              <a:spcAft>
                <a:spcPts val="0"/>
              </a:spcAft>
              <a:buSzPts val="2100"/>
              <a:buChar char="●"/>
            </a:pPr>
            <a:r>
              <a:rPr lang="en-US" sz="2100"/>
              <a:t>Statistical information:</a:t>
            </a:r>
            <a:endParaRPr sz="2100"/>
          </a:p>
          <a:p>
            <a:pPr indent="-361950" lvl="1" marL="914400" rtl="0" algn="l">
              <a:lnSpc>
                <a:spcPct val="115000"/>
              </a:lnSpc>
              <a:spcBef>
                <a:spcPts val="0"/>
              </a:spcBef>
              <a:spcAft>
                <a:spcPts val="0"/>
              </a:spcAft>
              <a:buSzPts val="2100"/>
              <a:buChar char="○"/>
            </a:pPr>
            <a:r>
              <a:rPr lang="en-US" sz="2100"/>
              <a:t>Average price: 141.55 EUR</a:t>
            </a:r>
            <a:endParaRPr sz="2100"/>
          </a:p>
          <a:p>
            <a:pPr indent="-361950" lvl="1" marL="914400" rtl="0" algn="l">
              <a:lnSpc>
                <a:spcPct val="115000"/>
              </a:lnSpc>
              <a:spcBef>
                <a:spcPts val="0"/>
              </a:spcBef>
              <a:spcAft>
                <a:spcPts val="0"/>
              </a:spcAft>
              <a:buSzPts val="2100"/>
              <a:buChar char="○"/>
            </a:pPr>
            <a:r>
              <a:rPr lang="en-US" sz="2100"/>
              <a:t>Minimum price: 9 EUR, Maximum price: 21,000 EUR</a:t>
            </a:r>
            <a:endParaRPr sz="2100"/>
          </a:p>
          <a:p>
            <a:pPr indent="-361950" lvl="1" marL="914400" rtl="0" algn="l">
              <a:lnSpc>
                <a:spcPct val="115000"/>
              </a:lnSpc>
              <a:spcBef>
                <a:spcPts val="0"/>
              </a:spcBef>
              <a:spcAft>
                <a:spcPts val="0"/>
              </a:spcAft>
              <a:buSzPts val="2100"/>
              <a:buChar char="○"/>
            </a:pPr>
            <a:r>
              <a:rPr lang="en-US" sz="2100"/>
              <a:t>Minimum number of nights: 1, maximum — 1,125.</a:t>
            </a:r>
            <a:endParaRPr sz="2100"/>
          </a:p>
          <a:p>
            <a:pPr indent="0" lvl="0" marL="0" rtl="0" algn="l">
              <a:lnSpc>
                <a:spcPct val="115000"/>
              </a:lnSpc>
              <a:spcBef>
                <a:spcPts val="0"/>
              </a:spcBef>
              <a:spcAft>
                <a:spcPts val="0"/>
              </a:spcAft>
              <a:buNone/>
            </a:pPr>
            <a:r>
              <a:t/>
            </a:r>
            <a:endParaRPr sz="2100"/>
          </a:p>
          <a:p>
            <a:pPr indent="0" lvl="0" marL="0" marR="0" rtl="0" algn="l">
              <a:lnSpc>
                <a:spcPct val="100000"/>
              </a:lnSpc>
              <a:spcBef>
                <a:spcPts val="360"/>
              </a:spcBef>
              <a:spcAft>
                <a:spcPts val="0"/>
              </a:spcAft>
              <a:buNone/>
            </a:pPr>
            <a:r>
              <a:t/>
            </a:r>
            <a:endParaRPr sz="2100"/>
          </a:p>
          <a:p>
            <a:pPr indent="0" lvl="0" marL="457200" rtl="0" algn="l">
              <a:lnSpc>
                <a:spcPct val="115000"/>
              </a:lnSpc>
              <a:spcBef>
                <a:spcPts val="0"/>
              </a:spcBef>
              <a:spcAft>
                <a:spcPts val="0"/>
              </a:spcAft>
              <a:buNone/>
            </a:pPr>
            <a:r>
              <a:t/>
            </a:r>
            <a:endParaRPr sz="2100"/>
          </a:p>
        </p:txBody>
      </p:sp>
      <p:sp>
        <p:nvSpPr>
          <p:cNvPr id="553" name="Google Shape;553;p19"/>
          <p:cNvSpPr txBox="1"/>
          <p:nvPr>
            <p:ph idx="12" type="sldNum"/>
          </p:nvPr>
        </p:nvSpPr>
        <p:spPr>
          <a:xfrm>
            <a:off x="5377736" y="6508672"/>
            <a:ext cx="1439700" cy="306600"/>
          </a:xfrm>
          <a:prstGeom prst="rect">
            <a:avLst/>
          </a:prstGeom>
        </p:spPr>
        <p:txBody>
          <a:bodyPr anchorCtr="0" anchor="ctr" bIns="60950" lIns="121925" spcFirstLastPara="1" rIns="121925" wrap="square" tIns="6095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20"/>
          <p:cNvSpPr txBox="1"/>
          <p:nvPr>
            <p:ph type="title"/>
          </p:nvPr>
        </p:nvSpPr>
        <p:spPr>
          <a:xfrm>
            <a:off x="841004" y="42082"/>
            <a:ext cx="10513200" cy="757500"/>
          </a:xfrm>
          <a:prstGeom prst="rect">
            <a:avLst/>
          </a:prstGeom>
        </p:spPr>
        <p:txBody>
          <a:bodyPr anchorCtr="0" anchor="ctr" bIns="60950" lIns="121925" spcFirstLastPara="1" rIns="121925" wrap="square" tIns="60950">
            <a:noAutofit/>
          </a:bodyPr>
          <a:lstStyle/>
          <a:p>
            <a:pPr indent="0" lvl="0" marL="0" rtl="0" algn="ctr">
              <a:spcBef>
                <a:spcPts val="0"/>
              </a:spcBef>
              <a:spcAft>
                <a:spcPts val="0"/>
              </a:spcAft>
              <a:buNone/>
            </a:pPr>
            <a:r>
              <a:rPr lang="en-US"/>
              <a:t>Data Exploration: Numerical Features</a:t>
            </a:r>
            <a:endParaRPr/>
          </a:p>
        </p:txBody>
      </p:sp>
      <p:sp>
        <p:nvSpPr>
          <p:cNvPr id="559" name="Google Shape;559;p20"/>
          <p:cNvSpPr txBox="1"/>
          <p:nvPr>
            <p:ph idx="1" type="body"/>
          </p:nvPr>
        </p:nvSpPr>
        <p:spPr>
          <a:xfrm>
            <a:off x="154563" y="914886"/>
            <a:ext cx="11849700" cy="5475000"/>
          </a:xfrm>
          <a:prstGeom prst="rect">
            <a:avLst/>
          </a:prstGeom>
        </p:spPr>
        <p:txBody>
          <a:bodyPr anchorCtr="0" anchor="t" bIns="60950" lIns="121925" spcFirstLastPara="1" rIns="121925" wrap="square" tIns="60950">
            <a:noAutofit/>
          </a:bodyPr>
          <a:lstStyle/>
          <a:p>
            <a:pPr indent="0" lvl="0" marL="0" rtl="0" algn="l">
              <a:lnSpc>
                <a:spcPct val="115000"/>
              </a:lnSpc>
              <a:spcBef>
                <a:spcPts val="0"/>
              </a:spcBef>
              <a:spcAft>
                <a:spcPts val="0"/>
              </a:spcAft>
              <a:buNone/>
            </a:pPr>
            <a:r>
              <a:rPr lang="en-US" sz="2100"/>
              <a:t>Distribution:</a:t>
            </a:r>
            <a:endParaRPr sz="2100"/>
          </a:p>
          <a:p>
            <a:pPr indent="-361950" lvl="0" marL="457200" rtl="0" algn="l">
              <a:lnSpc>
                <a:spcPct val="115000"/>
              </a:lnSpc>
              <a:spcBef>
                <a:spcPts val="0"/>
              </a:spcBef>
              <a:spcAft>
                <a:spcPts val="0"/>
              </a:spcAft>
              <a:buSzPts val="2100"/>
              <a:buChar char="●"/>
            </a:pPr>
            <a:r>
              <a:rPr lang="en-US" sz="2100"/>
              <a:t>Price:</a:t>
            </a:r>
            <a:endParaRPr sz="2100"/>
          </a:p>
          <a:p>
            <a:pPr indent="-361950" lvl="1" marL="914400" rtl="0" algn="l">
              <a:lnSpc>
                <a:spcPct val="115000"/>
              </a:lnSpc>
              <a:spcBef>
                <a:spcPts val="0"/>
              </a:spcBef>
              <a:spcAft>
                <a:spcPts val="0"/>
              </a:spcAft>
              <a:buSzPts val="2100"/>
              <a:buChar char="○"/>
            </a:pPr>
            <a:r>
              <a:rPr lang="en-US" sz="2100"/>
              <a:t>Most properties are in the low price range</a:t>
            </a:r>
            <a:endParaRPr sz="2100"/>
          </a:p>
          <a:p>
            <a:pPr indent="-361950" lvl="1" marL="914400" rtl="0" algn="l">
              <a:lnSpc>
                <a:spcPct val="115000"/>
              </a:lnSpc>
              <a:spcBef>
                <a:spcPts val="0"/>
              </a:spcBef>
              <a:spcAft>
                <a:spcPts val="0"/>
              </a:spcAft>
              <a:buSzPts val="2100"/>
              <a:buChar char="○"/>
            </a:pPr>
            <a:r>
              <a:rPr lang="en-US" sz="2100"/>
              <a:t>Outliers at &gt; 1,000 EUR</a:t>
            </a:r>
            <a:endParaRPr sz="2100"/>
          </a:p>
          <a:p>
            <a:pPr indent="0" lvl="0" marL="1371600" rtl="0" algn="l">
              <a:lnSpc>
                <a:spcPct val="115000"/>
              </a:lnSpc>
              <a:spcBef>
                <a:spcPts val="0"/>
              </a:spcBef>
              <a:spcAft>
                <a:spcPts val="0"/>
              </a:spcAft>
              <a:buNone/>
            </a:pPr>
            <a:r>
              <a:t/>
            </a:r>
            <a:endParaRPr sz="2100"/>
          </a:p>
          <a:p>
            <a:pPr indent="-361950" lvl="0" marL="457200" rtl="0" algn="l">
              <a:lnSpc>
                <a:spcPct val="115000"/>
              </a:lnSpc>
              <a:spcBef>
                <a:spcPts val="0"/>
              </a:spcBef>
              <a:spcAft>
                <a:spcPts val="0"/>
              </a:spcAft>
              <a:buSzPts val="2100"/>
              <a:buChar char="●"/>
            </a:pPr>
            <a:r>
              <a:rPr lang="en-US" sz="2100"/>
              <a:t>Minimum number of nights:</a:t>
            </a:r>
            <a:endParaRPr sz="2100"/>
          </a:p>
          <a:p>
            <a:pPr indent="-361950" lvl="1" marL="914400" rtl="0" algn="l">
              <a:lnSpc>
                <a:spcPct val="115000"/>
              </a:lnSpc>
              <a:spcBef>
                <a:spcPts val="0"/>
              </a:spcBef>
              <a:spcAft>
                <a:spcPts val="0"/>
              </a:spcAft>
              <a:buSzPts val="2100"/>
              <a:buChar char="○"/>
            </a:pPr>
            <a:r>
              <a:rPr lang="en-US" sz="2100"/>
              <a:t>Most properties allow booking for 1-2 nights</a:t>
            </a:r>
            <a:endParaRPr sz="2100"/>
          </a:p>
          <a:p>
            <a:pPr indent="-361950" lvl="1" marL="914400" rtl="0" algn="l">
              <a:lnSpc>
                <a:spcPct val="115000"/>
              </a:lnSpc>
              <a:spcBef>
                <a:spcPts val="0"/>
              </a:spcBef>
              <a:spcAft>
                <a:spcPts val="0"/>
              </a:spcAft>
              <a:buSzPts val="2100"/>
              <a:buChar char="○"/>
            </a:pPr>
            <a:r>
              <a:rPr lang="en-US" sz="2100"/>
              <a:t>Outliers for values ​​&gt; 100 nights</a:t>
            </a:r>
            <a:endParaRPr sz="2100"/>
          </a:p>
          <a:p>
            <a:pPr indent="0" lvl="0" marL="914400" rtl="0" algn="l">
              <a:lnSpc>
                <a:spcPct val="115000"/>
              </a:lnSpc>
              <a:spcBef>
                <a:spcPts val="0"/>
              </a:spcBef>
              <a:spcAft>
                <a:spcPts val="0"/>
              </a:spcAft>
              <a:buNone/>
            </a:pPr>
            <a:r>
              <a:t/>
            </a:r>
            <a:endParaRPr sz="2100"/>
          </a:p>
          <a:p>
            <a:pPr indent="-361950" lvl="0" marL="457200" rtl="0" algn="l">
              <a:lnSpc>
                <a:spcPct val="115000"/>
              </a:lnSpc>
              <a:spcBef>
                <a:spcPts val="0"/>
              </a:spcBef>
              <a:spcAft>
                <a:spcPts val="0"/>
              </a:spcAft>
              <a:buSzPts val="2100"/>
              <a:buChar char="●"/>
            </a:pPr>
            <a:r>
              <a:rPr lang="en-US" sz="2100"/>
              <a:t>Ratings:</a:t>
            </a:r>
            <a:endParaRPr sz="2100"/>
          </a:p>
          <a:p>
            <a:pPr indent="-361950" lvl="1" marL="914400" rtl="0" algn="l">
              <a:lnSpc>
                <a:spcPct val="115000"/>
              </a:lnSpc>
              <a:spcBef>
                <a:spcPts val="0"/>
              </a:spcBef>
              <a:spcAft>
                <a:spcPts val="0"/>
              </a:spcAft>
              <a:buSzPts val="2100"/>
              <a:buChar char="○"/>
            </a:pPr>
            <a:r>
              <a:rPr lang="en-US" sz="2100"/>
              <a:t>Average rating: 4.81</a:t>
            </a:r>
            <a:endParaRPr sz="2100"/>
          </a:p>
          <a:p>
            <a:pPr indent="-361950" lvl="1" marL="914400" rtl="0" algn="l">
              <a:lnSpc>
                <a:spcPct val="115000"/>
              </a:lnSpc>
              <a:spcBef>
                <a:spcPts val="0"/>
              </a:spcBef>
              <a:spcAft>
                <a:spcPts val="0"/>
              </a:spcAft>
              <a:buSzPts val="2100"/>
              <a:buChar char="○"/>
            </a:pPr>
            <a:r>
              <a:rPr lang="en-US" sz="2100"/>
              <a:t>Most properties have high ratings (close to 5)</a:t>
            </a:r>
            <a:endParaRPr sz="2100"/>
          </a:p>
          <a:p>
            <a:pPr indent="0" lvl="0" marL="457200" rtl="0" algn="l">
              <a:lnSpc>
                <a:spcPct val="115000"/>
              </a:lnSpc>
              <a:spcBef>
                <a:spcPts val="0"/>
              </a:spcBef>
              <a:spcAft>
                <a:spcPts val="0"/>
              </a:spcAft>
              <a:buNone/>
            </a:pPr>
            <a:r>
              <a:t/>
            </a:r>
            <a:endParaRPr sz="2100"/>
          </a:p>
        </p:txBody>
      </p:sp>
      <p:sp>
        <p:nvSpPr>
          <p:cNvPr id="560" name="Google Shape;560;p20"/>
          <p:cNvSpPr txBox="1"/>
          <p:nvPr>
            <p:ph idx="12" type="sldNum"/>
          </p:nvPr>
        </p:nvSpPr>
        <p:spPr>
          <a:xfrm>
            <a:off x="5377736" y="6508672"/>
            <a:ext cx="1439700" cy="306600"/>
          </a:xfrm>
          <a:prstGeom prst="rect">
            <a:avLst/>
          </a:prstGeom>
        </p:spPr>
        <p:txBody>
          <a:bodyPr anchorCtr="0" anchor="ctr" bIns="60950" lIns="121925" spcFirstLastPara="1" rIns="121925" wrap="square" tIns="6095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561" name="Google Shape;561;p20"/>
          <p:cNvPicPr preferRelativeResize="0"/>
          <p:nvPr/>
        </p:nvPicPr>
        <p:blipFill>
          <a:blip r:embed="rId3">
            <a:alphaModFix/>
          </a:blip>
          <a:stretch>
            <a:fillRect/>
          </a:stretch>
        </p:blipFill>
        <p:spPr>
          <a:xfrm>
            <a:off x="6817425" y="1215922"/>
            <a:ext cx="5088400" cy="48728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21"/>
          <p:cNvSpPr txBox="1"/>
          <p:nvPr>
            <p:ph type="title"/>
          </p:nvPr>
        </p:nvSpPr>
        <p:spPr>
          <a:xfrm>
            <a:off x="841004" y="42082"/>
            <a:ext cx="10513200" cy="757500"/>
          </a:xfrm>
          <a:prstGeom prst="rect">
            <a:avLst/>
          </a:prstGeom>
        </p:spPr>
        <p:txBody>
          <a:bodyPr anchorCtr="0" anchor="ctr" bIns="60950" lIns="121925" spcFirstLastPara="1" rIns="121925" wrap="square" tIns="60950">
            <a:noAutofit/>
          </a:bodyPr>
          <a:lstStyle/>
          <a:p>
            <a:pPr indent="0" lvl="0" marL="0" rtl="0" algn="ctr">
              <a:spcBef>
                <a:spcPts val="0"/>
              </a:spcBef>
              <a:spcAft>
                <a:spcPts val="0"/>
              </a:spcAft>
              <a:buNone/>
            </a:pPr>
            <a:r>
              <a:rPr lang="en-US"/>
              <a:t>Data Exploration: Categorical Features</a:t>
            </a:r>
            <a:endParaRPr/>
          </a:p>
        </p:txBody>
      </p:sp>
      <p:sp>
        <p:nvSpPr>
          <p:cNvPr id="567" name="Google Shape;567;p21"/>
          <p:cNvSpPr txBox="1"/>
          <p:nvPr>
            <p:ph idx="1" type="body"/>
          </p:nvPr>
        </p:nvSpPr>
        <p:spPr>
          <a:xfrm>
            <a:off x="154575" y="914875"/>
            <a:ext cx="6427500" cy="5475000"/>
          </a:xfrm>
          <a:prstGeom prst="rect">
            <a:avLst/>
          </a:prstGeom>
        </p:spPr>
        <p:txBody>
          <a:bodyPr anchorCtr="0" anchor="t" bIns="60950" lIns="121925" spcFirstLastPara="1" rIns="121925" wrap="square" tIns="60950">
            <a:noAutofit/>
          </a:bodyPr>
          <a:lstStyle/>
          <a:p>
            <a:pPr indent="-361950" lvl="0" marL="457200" marR="0" rtl="0" algn="l">
              <a:lnSpc>
                <a:spcPct val="115000"/>
              </a:lnSpc>
              <a:spcBef>
                <a:spcPts val="0"/>
              </a:spcBef>
              <a:spcAft>
                <a:spcPts val="0"/>
              </a:spcAft>
              <a:buSzPts val="2100"/>
              <a:buChar char="●"/>
            </a:pPr>
            <a:r>
              <a:rPr lang="en-US" sz="2100"/>
              <a:t>Districts:</a:t>
            </a:r>
            <a:endParaRPr sz="2100"/>
          </a:p>
          <a:p>
            <a:pPr indent="-361950" lvl="1" marL="914400" marR="0" rtl="0" algn="l">
              <a:lnSpc>
                <a:spcPct val="115000"/>
              </a:lnSpc>
              <a:spcBef>
                <a:spcPts val="0"/>
              </a:spcBef>
              <a:spcAft>
                <a:spcPts val="0"/>
              </a:spcAft>
              <a:buSzPts val="2100"/>
              <a:buChar char="○"/>
            </a:pPr>
            <a:r>
              <a:rPr lang="en-US" sz="2100"/>
              <a:t>Total: 23 districts</a:t>
            </a:r>
            <a:endParaRPr sz="2100"/>
          </a:p>
          <a:p>
            <a:pPr indent="-361950" lvl="1" marL="914400" marR="0" rtl="0" algn="l">
              <a:lnSpc>
                <a:spcPct val="115000"/>
              </a:lnSpc>
              <a:spcBef>
                <a:spcPts val="0"/>
              </a:spcBef>
              <a:spcAft>
                <a:spcPts val="0"/>
              </a:spcAft>
              <a:buSzPts val="2100"/>
              <a:buChar char="○"/>
            </a:pPr>
            <a:r>
              <a:rPr lang="en-US" sz="2100"/>
              <a:t>Most popular: Leopoldstadt, Favoriten</a:t>
            </a:r>
            <a:endParaRPr sz="2100"/>
          </a:p>
          <a:p>
            <a:pPr indent="0" lvl="0" marL="457200" marR="0" rtl="0" algn="l">
              <a:lnSpc>
                <a:spcPct val="115000"/>
              </a:lnSpc>
              <a:spcBef>
                <a:spcPts val="0"/>
              </a:spcBef>
              <a:spcAft>
                <a:spcPts val="0"/>
              </a:spcAft>
              <a:buNone/>
            </a:pPr>
            <a:r>
              <a:t/>
            </a:r>
            <a:endParaRPr sz="2100"/>
          </a:p>
          <a:p>
            <a:pPr indent="-361950" lvl="0" marL="457200" marR="0" rtl="0" algn="l">
              <a:lnSpc>
                <a:spcPct val="115000"/>
              </a:lnSpc>
              <a:spcBef>
                <a:spcPts val="0"/>
              </a:spcBef>
              <a:spcAft>
                <a:spcPts val="0"/>
              </a:spcAft>
              <a:buSzPts val="2100"/>
              <a:buChar char="●"/>
            </a:pPr>
            <a:r>
              <a:rPr lang="en-US" sz="2100"/>
              <a:t>Property types:</a:t>
            </a:r>
            <a:endParaRPr sz="2100"/>
          </a:p>
          <a:p>
            <a:pPr indent="-361950" lvl="1" marL="914400" marR="0" rtl="0" algn="l">
              <a:lnSpc>
                <a:spcPct val="115000"/>
              </a:lnSpc>
              <a:spcBef>
                <a:spcPts val="0"/>
              </a:spcBef>
              <a:spcAft>
                <a:spcPts val="0"/>
              </a:spcAft>
              <a:buSzPts val="2100"/>
              <a:buChar char="○"/>
            </a:pPr>
            <a:r>
              <a:rPr lang="en-US" sz="2100"/>
              <a:t>Total: 54 types</a:t>
            </a:r>
            <a:endParaRPr sz="2100"/>
          </a:p>
          <a:p>
            <a:pPr indent="-361950" lvl="1" marL="914400" marR="0" rtl="0" algn="l">
              <a:lnSpc>
                <a:spcPct val="115000"/>
              </a:lnSpc>
              <a:spcBef>
                <a:spcPts val="0"/>
              </a:spcBef>
              <a:spcAft>
                <a:spcPts val="0"/>
              </a:spcAft>
              <a:buSzPts val="2100"/>
              <a:buChar char="○"/>
            </a:pPr>
            <a:r>
              <a:rPr lang="en-US" sz="2100"/>
              <a:t>Most popular: Entire rental unit, Private room in rental unit</a:t>
            </a:r>
            <a:endParaRPr sz="2100"/>
          </a:p>
          <a:p>
            <a:pPr indent="0" lvl="0" marL="457200" marR="0" rtl="0" algn="l">
              <a:lnSpc>
                <a:spcPct val="115000"/>
              </a:lnSpc>
              <a:spcBef>
                <a:spcPts val="0"/>
              </a:spcBef>
              <a:spcAft>
                <a:spcPts val="0"/>
              </a:spcAft>
              <a:buNone/>
            </a:pPr>
            <a:r>
              <a:t/>
            </a:r>
            <a:endParaRPr sz="2100"/>
          </a:p>
          <a:p>
            <a:pPr indent="-361950" lvl="0" marL="457200" marR="0" rtl="0" algn="l">
              <a:lnSpc>
                <a:spcPct val="115000"/>
              </a:lnSpc>
              <a:spcBef>
                <a:spcPts val="0"/>
              </a:spcBef>
              <a:spcAft>
                <a:spcPts val="0"/>
              </a:spcAft>
              <a:buSzPts val="2100"/>
              <a:buChar char="●"/>
            </a:pPr>
            <a:r>
              <a:rPr lang="en-US" sz="2100"/>
              <a:t>Nearest POIs:</a:t>
            </a:r>
            <a:endParaRPr sz="2100"/>
          </a:p>
          <a:p>
            <a:pPr indent="-361950" lvl="1" marL="914400" marR="0" rtl="0" algn="l">
              <a:lnSpc>
                <a:spcPct val="115000"/>
              </a:lnSpc>
              <a:spcBef>
                <a:spcPts val="0"/>
              </a:spcBef>
              <a:spcAft>
                <a:spcPts val="0"/>
              </a:spcAft>
              <a:buSzPts val="2100"/>
              <a:buChar char="○"/>
            </a:pPr>
            <a:r>
              <a:rPr lang="en-US" sz="2100"/>
              <a:t>education, transport_and_infrastructure, supermarket, cafe_restaurant, entertainment_leisure, shops_and_retail, park</a:t>
            </a:r>
            <a:endParaRPr sz="2100"/>
          </a:p>
          <a:p>
            <a:pPr indent="0" lvl="0" marL="0" marR="0" rtl="0" algn="l">
              <a:lnSpc>
                <a:spcPct val="115000"/>
              </a:lnSpc>
              <a:spcBef>
                <a:spcPts val="0"/>
              </a:spcBef>
              <a:spcAft>
                <a:spcPts val="0"/>
              </a:spcAft>
              <a:buNone/>
            </a:pPr>
            <a:r>
              <a:t/>
            </a:r>
            <a:endParaRPr sz="2100"/>
          </a:p>
        </p:txBody>
      </p:sp>
      <p:sp>
        <p:nvSpPr>
          <p:cNvPr id="568" name="Google Shape;568;p21"/>
          <p:cNvSpPr txBox="1"/>
          <p:nvPr>
            <p:ph idx="12" type="sldNum"/>
          </p:nvPr>
        </p:nvSpPr>
        <p:spPr>
          <a:xfrm>
            <a:off x="5377736" y="6508672"/>
            <a:ext cx="1439700" cy="306600"/>
          </a:xfrm>
          <a:prstGeom prst="rect">
            <a:avLst/>
          </a:prstGeom>
        </p:spPr>
        <p:txBody>
          <a:bodyPr anchorCtr="0" anchor="ctr" bIns="60950" lIns="121925" spcFirstLastPara="1" rIns="121925" wrap="square" tIns="6095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569" name="Google Shape;569;p21"/>
          <p:cNvPicPr preferRelativeResize="0"/>
          <p:nvPr/>
        </p:nvPicPr>
        <p:blipFill>
          <a:blip r:embed="rId3">
            <a:alphaModFix/>
          </a:blip>
          <a:stretch>
            <a:fillRect/>
          </a:stretch>
        </p:blipFill>
        <p:spPr>
          <a:xfrm>
            <a:off x="6582075" y="1321525"/>
            <a:ext cx="5422074" cy="4443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22"/>
          <p:cNvSpPr txBox="1"/>
          <p:nvPr>
            <p:ph type="title"/>
          </p:nvPr>
        </p:nvSpPr>
        <p:spPr>
          <a:xfrm>
            <a:off x="841004" y="42082"/>
            <a:ext cx="10513200" cy="757500"/>
          </a:xfrm>
          <a:prstGeom prst="rect">
            <a:avLst/>
          </a:prstGeom>
        </p:spPr>
        <p:txBody>
          <a:bodyPr anchorCtr="0" anchor="ctr" bIns="60950" lIns="121925" spcFirstLastPara="1" rIns="121925" wrap="square" tIns="60950">
            <a:noAutofit/>
          </a:bodyPr>
          <a:lstStyle/>
          <a:p>
            <a:pPr indent="0" lvl="0" marL="0" rtl="0" algn="ctr">
              <a:spcBef>
                <a:spcPts val="0"/>
              </a:spcBef>
              <a:spcAft>
                <a:spcPts val="0"/>
              </a:spcAft>
              <a:buNone/>
            </a:pPr>
            <a:r>
              <a:rPr lang="en-US"/>
              <a:t>Preprocessing</a:t>
            </a:r>
            <a:endParaRPr/>
          </a:p>
        </p:txBody>
      </p:sp>
      <p:sp>
        <p:nvSpPr>
          <p:cNvPr id="575" name="Google Shape;575;p22"/>
          <p:cNvSpPr txBox="1"/>
          <p:nvPr>
            <p:ph idx="1" type="body"/>
          </p:nvPr>
        </p:nvSpPr>
        <p:spPr>
          <a:xfrm>
            <a:off x="154575" y="914875"/>
            <a:ext cx="12195300" cy="5475000"/>
          </a:xfrm>
          <a:prstGeom prst="rect">
            <a:avLst/>
          </a:prstGeom>
        </p:spPr>
        <p:txBody>
          <a:bodyPr anchorCtr="0" anchor="t" bIns="60950" lIns="121925" spcFirstLastPara="1" rIns="121925" wrap="square" tIns="60950">
            <a:noAutofit/>
          </a:bodyPr>
          <a:lstStyle/>
          <a:p>
            <a:pPr indent="0" lvl="0" marL="0" marR="0" rtl="0" algn="l">
              <a:lnSpc>
                <a:spcPct val="115000"/>
              </a:lnSpc>
              <a:spcBef>
                <a:spcPts val="0"/>
              </a:spcBef>
              <a:spcAft>
                <a:spcPts val="0"/>
              </a:spcAft>
              <a:buNone/>
            </a:pPr>
            <a:r>
              <a:rPr lang="en-US" sz="2100"/>
              <a:t>Missing Values:</a:t>
            </a:r>
            <a:endParaRPr sz="2100"/>
          </a:p>
          <a:p>
            <a:pPr indent="-361950" lvl="1" marL="914400" marR="0" rtl="0" algn="l">
              <a:lnSpc>
                <a:spcPct val="115000"/>
              </a:lnSpc>
              <a:spcBef>
                <a:spcPts val="0"/>
              </a:spcBef>
              <a:spcAft>
                <a:spcPts val="0"/>
              </a:spcAft>
              <a:buSzPts val="2100"/>
              <a:buChar char="○"/>
            </a:pPr>
            <a:r>
              <a:rPr lang="en-US" sz="2100"/>
              <a:t>D</a:t>
            </a:r>
            <a:r>
              <a:rPr lang="en-US" sz="2100"/>
              <a:t>ropped rows with null values in </a:t>
            </a:r>
            <a:r>
              <a:rPr b="1" lang="en-US" sz="2100"/>
              <a:t>review columns</a:t>
            </a:r>
            <a:r>
              <a:rPr lang="en-US" sz="2100"/>
              <a:t> and leaving </a:t>
            </a:r>
            <a:r>
              <a:rPr lang="en-US" sz="2100">
                <a:highlight>
                  <a:srgbClr val="A4C2F4"/>
                </a:highlight>
              </a:rPr>
              <a:t>review_scores_rating</a:t>
            </a:r>
            <a:r>
              <a:rPr lang="en-US" sz="2100"/>
              <a:t> and </a:t>
            </a:r>
            <a:r>
              <a:rPr lang="en-US" sz="2100">
                <a:highlight>
                  <a:srgbClr val="A4C2F4"/>
                </a:highlight>
              </a:rPr>
              <a:t>reviews_per_month </a:t>
            </a:r>
            <a:r>
              <a:rPr lang="en-US" sz="2100">
                <a:highlight>
                  <a:schemeClr val="lt1"/>
                </a:highlight>
              </a:rPr>
              <a:t>as most representative for our analytics (before the split)</a:t>
            </a:r>
            <a:endParaRPr sz="2100">
              <a:highlight>
                <a:schemeClr val="lt1"/>
              </a:highlight>
            </a:endParaRPr>
          </a:p>
          <a:p>
            <a:pPr indent="-361950" lvl="1" marL="914400" marR="0" rtl="0" algn="l">
              <a:lnSpc>
                <a:spcPct val="115000"/>
              </a:lnSpc>
              <a:spcBef>
                <a:spcPts val="0"/>
              </a:spcBef>
              <a:spcAft>
                <a:spcPts val="0"/>
              </a:spcAft>
              <a:buSzPts val="2100"/>
              <a:buChar char="○"/>
            </a:pPr>
            <a:r>
              <a:rPr lang="en-US" sz="2100">
                <a:highlight>
                  <a:schemeClr val="lt1"/>
                </a:highlight>
              </a:rPr>
              <a:t>Filled </a:t>
            </a:r>
            <a:r>
              <a:rPr lang="en-US" sz="2100">
                <a:highlight>
                  <a:srgbClr val="A4C2F4"/>
                </a:highlight>
              </a:rPr>
              <a:t>host_response_rate</a:t>
            </a:r>
            <a:r>
              <a:rPr lang="en-US" sz="2100">
                <a:highlight>
                  <a:schemeClr val="lt1"/>
                </a:highlight>
              </a:rPr>
              <a:t>, </a:t>
            </a:r>
            <a:r>
              <a:rPr lang="en-US" sz="2100">
                <a:highlight>
                  <a:srgbClr val="A4C2F4"/>
                </a:highlight>
              </a:rPr>
              <a:t>host_acceptance_rate</a:t>
            </a:r>
            <a:r>
              <a:rPr lang="en-US" sz="2100">
                <a:highlight>
                  <a:schemeClr val="lt1"/>
                </a:highlight>
              </a:rPr>
              <a:t>, </a:t>
            </a:r>
            <a:r>
              <a:rPr lang="en-US" sz="2100">
                <a:highlight>
                  <a:srgbClr val="A4C2F4"/>
                </a:highlight>
              </a:rPr>
              <a:t>bathrooms</a:t>
            </a:r>
            <a:r>
              <a:rPr lang="en-US" sz="2100">
                <a:highlight>
                  <a:schemeClr val="lt1"/>
                </a:highlight>
              </a:rPr>
              <a:t>, </a:t>
            </a:r>
            <a:r>
              <a:rPr lang="en-US" sz="2100">
                <a:highlight>
                  <a:srgbClr val="A4C2F4"/>
                </a:highlight>
              </a:rPr>
              <a:t>bedrooms</a:t>
            </a:r>
            <a:r>
              <a:rPr lang="en-US" sz="2100">
                <a:highlight>
                  <a:schemeClr val="lt1"/>
                </a:highlight>
              </a:rPr>
              <a:t> with k-nearest</a:t>
            </a:r>
            <a:br>
              <a:rPr lang="en-US" sz="2100">
                <a:highlight>
                  <a:schemeClr val="lt1"/>
                </a:highlight>
              </a:rPr>
            </a:br>
            <a:r>
              <a:rPr lang="en-US" sz="2100">
                <a:highlight>
                  <a:schemeClr val="lt1"/>
                </a:highlight>
                <a:latin typeface="Roboto"/>
                <a:ea typeface="Roboto"/>
                <a:cs typeface="Roboto"/>
                <a:sym typeface="Roboto"/>
              </a:rPr>
              <a:t>KNNImputer(n_neighbors=5, weights="distance") </a:t>
            </a:r>
            <a:r>
              <a:rPr lang="en-US" sz="2100">
                <a:highlight>
                  <a:schemeClr val="lt1"/>
                </a:highlight>
              </a:rPr>
              <a:t>(after the split)</a:t>
            </a:r>
            <a:r>
              <a:rPr lang="en-US" sz="2100">
                <a:highlight>
                  <a:schemeClr val="lt1"/>
                </a:highlight>
                <a:latin typeface="Roboto"/>
                <a:ea typeface="Roboto"/>
                <a:cs typeface="Roboto"/>
                <a:sym typeface="Roboto"/>
              </a:rPr>
              <a:t> </a:t>
            </a:r>
            <a:endParaRPr sz="2100">
              <a:highlight>
                <a:schemeClr val="lt1"/>
              </a:highlight>
              <a:latin typeface="Roboto"/>
              <a:ea typeface="Roboto"/>
              <a:cs typeface="Roboto"/>
              <a:sym typeface="Roboto"/>
            </a:endParaRPr>
          </a:p>
          <a:p>
            <a:pPr indent="0" lvl="0" marL="0" marR="0" rtl="0" algn="l">
              <a:lnSpc>
                <a:spcPct val="115000"/>
              </a:lnSpc>
              <a:spcBef>
                <a:spcPts val="0"/>
              </a:spcBef>
              <a:spcAft>
                <a:spcPts val="0"/>
              </a:spcAft>
              <a:buNone/>
            </a:pPr>
            <a:r>
              <a:rPr lang="en-US" sz="2100"/>
              <a:t>Outliers:</a:t>
            </a:r>
            <a:endParaRPr sz="2100"/>
          </a:p>
          <a:p>
            <a:pPr indent="-361950" lvl="1" marL="914400" marR="0" rtl="0" algn="l">
              <a:lnSpc>
                <a:spcPct val="115000"/>
              </a:lnSpc>
              <a:spcBef>
                <a:spcPts val="0"/>
              </a:spcBef>
              <a:spcAft>
                <a:spcPts val="0"/>
              </a:spcAft>
              <a:buSzPts val="2100"/>
              <a:buChar char="○"/>
            </a:pPr>
            <a:r>
              <a:rPr lang="en-US" sz="2100"/>
              <a:t>Used the Interquartile Range (IQR) to remove outliers in numerical columns (after the split)</a:t>
            </a:r>
            <a:endParaRPr sz="2100"/>
          </a:p>
          <a:p>
            <a:pPr indent="0" lvl="0" marL="0" marR="0" rtl="0" algn="l">
              <a:lnSpc>
                <a:spcPct val="115000"/>
              </a:lnSpc>
              <a:spcBef>
                <a:spcPts val="0"/>
              </a:spcBef>
              <a:spcAft>
                <a:spcPts val="0"/>
              </a:spcAft>
              <a:buNone/>
            </a:pPr>
            <a:r>
              <a:rPr lang="en-US" sz="2100"/>
              <a:t>Transformation:</a:t>
            </a:r>
            <a:endParaRPr sz="2100"/>
          </a:p>
          <a:p>
            <a:pPr indent="-361950" lvl="1" marL="914400" marR="0" rtl="0" algn="l">
              <a:lnSpc>
                <a:spcPct val="115000"/>
              </a:lnSpc>
              <a:spcBef>
                <a:spcPts val="0"/>
              </a:spcBef>
              <a:spcAft>
                <a:spcPts val="0"/>
              </a:spcAft>
              <a:buSzPts val="2100"/>
              <a:buChar char="○"/>
            </a:pPr>
            <a:r>
              <a:rPr lang="en-US" sz="2100"/>
              <a:t>Aggregated categorical variables with high cardinality (‘amenities’, ‘POIs’, ‘property_type’)</a:t>
            </a:r>
            <a:endParaRPr sz="2100"/>
          </a:p>
          <a:p>
            <a:pPr indent="-361950" lvl="1" marL="914400" rtl="0" algn="l">
              <a:lnSpc>
                <a:spcPct val="115000"/>
              </a:lnSpc>
              <a:spcBef>
                <a:spcPts val="0"/>
              </a:spcBef>
              <a:spcAft>
                <a:spcPts val="0"/>
              </a:spcAft>
              <a:buSzPts val="2100"/>
              <a:buChar char="○"/>
            </a:pPr>
            <a:r>
              <a:rPr lang="en-US" sz="2100"/>
              <a:t>Removed irrelevant or redundant columns</a:t>
            </a:r>
            <a:endParaRPr sz="2100"/>
          </a:p>
          <a:p>
            <a:pPr indent="-361950" lvl="1" marL="914400" rtl="0" algn="l">
              <a:lnSpc>
                <a:spcPct val="115000"/>
              </a:lnSpc>
              <a:spcBef>
                <a:spcPts val="0"/>
              </a:spcBef>
              <a:spcAft>
                <a:spcPts val="0"/>
              </a:spcAft>
              <a:buSzPts val="2100"/>
              <a:buChar char="○"/>
            </a:pPr>
            <a:r>
              <a:rPr lang="en-US" sz="2100"/>
              <a:t>Changed data types (converted price strings to numeric values, etc.)</a:t>
            </a:r>
            <a:endParaRPr sz="2100"/>
          </a:p>
          <a:p>
            <a:pPr indent="0" lvl="0" marL="0" rtl="0" algn="l">
              <a:lnSpc>
                <a:spcPct val="115000"/>
              </a:lnSpc>
              <a:spcBef>
                <a:spcPts val="0"/>
              </a:spcBef>
              <a:spcAft>
                <a:spcPts val="0"/>
              </a:spcAft>
              <a:buNone/>
            </a:pPr>
            <a:r>
              <a:rPr lang="en-US" sz="2100"/>
              <a:t>Encoding:</a:t>
            </a:r>
            <a:endParaRPr sz="2100"/>
          </a:p>
          <a:p>
            <a:pPr indent="-361950" lvl="1" marL="914400" marR="0" rtl="0" algn="l">
              <a:lnSpc>
                <a:spcPct val="115000"/>
              </a:lnSpc>
              <a:spcBef>
                <a:spcPts val="0"/>
              </a:spcBef>
              <a:spcAft>
                <a:spcPts val="0"/>
              </a:spcAft>
              <a:buSzPts val="2100"/>
              <a:buChar char="○"/>
            </a:pPr>
            <a:r>
              <a:rPr lang="en-US" sz="2100"/>
              <a:t>Encoded categorical variables using one-hot encoding</a:t>
            </a:r>
            <a:endParaRPr sz="2100"/>
          </a:p>
          <a:p>
            <a:pPr indent="0" lvl="0" marL="0" marR="0" rtl="0" algn="l">
              <a:lnSpc>
                <a:spcPct val="115000"/>
              </a:lnSpc>
              <a:spcBef>
                <a:spcPts val="0"/>
              </a:spcBef>
              <a:spcAft>
                <a:spcPts val="0"/>
              </a:spcAft>
              <a:buNone/>
            </a:pPr>
            <a:r>
              <a:rPr lang="en-US" sz="2100"/>
              <a:t>Feature Scaling (after the split)</a:t>
            </a:r>
            <a:endParaRPr sz="2100"/>
          </a:p>
          <a:p>
            <a:pPr indent="0" lvl="0" marL="914400" marR="0" rtl="0" algn="l">
              <a:lnSpc>
                <a:spcPct val="115000"/>
              </a:lnSpc>
              <a:spcBef>
                <a:spcPts val="0"/>
              </a:spcBef>
              <a:spcAft>
                <a:spcPts val="0"/>
              </a:spcAft>
              <a:buNone/>
            </a:pPr>
            <a:r>
              <a:t/>
            </a:r>
            <a:endParaRPr sz="2000">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2100"/>
          </a:p>
        </p:txBody>
      </p:sp>
      <p:sp>
        <p:nvSpPr>
          <p:cNvPr id="576" name="Google Shape;576;p22"/>
          <p:cNvSpPr txBox="1"/>
          <p:nvPr>
            <p:ph idx="12" type="sldNum"/>
          </p:nvPr>
        </p:nvSpPr>
        <p:spPr>
          <a:xfrm>
            <a:off x="5377736" y="6508672"/>
            <a:ext cx="1439700" cy="306600"/>
          </a:xfrm>
          <a:prstGeom prst="rect">
            <a:avLst/>
          </a:prstGeom>
        </p:spPr>
        <p:txBody>
          <a:bodyPr anchorCtr="0" anchor="ctr" bIns="60950" lIns="121925" spcFirstLastPara="1" rIns="121925" wrap="square" tIns="6095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23"/>
          <p:cNvSpPr txBox="1"/>
          <p:nvPr>
            <p:ph type="title"/>
          </p:nvPr>
        </p:nvSpPr>
        <p:spPr>
          <a:xfrm>
            <a:off x="841004" y="42082"/>
            <a:ext cx="10513200" cy="757500"/>
          </a:xfrm>
          <a:prstGeom prst="rect">
            <a:avLst/>
          </a:prstGeom>
        </p:spPr>
        <p:txBody>
          <a:bodyPr anchorCtr="0" anchor="ctr" bIns="60950" lIns="121925" spcFirstLastPara="1" rIns="121925" wrap="square" tIns="60950">
            <a:noAutofit/>
          </a:bodyPr>
          <a:lstStyle/>
          <a:p>
            <a:pPr indent="0" lvl="0" marL="0" rtl="0" algn="ctr">
              <a:spcBef>
                <a:spcPts val="0"/>
              </a:spcBef>
              <a:spcAft>
                <a:spcPts val="0"/>
              </a:spcAft>
              <a:buNone/>
            </a:pPr>
            <a:r>
              <a:rPr lang="en-US"/>
              <a:t>Insights</a:t>
            </a:r>
            <a:endParaRPr/>
          </a:p>
        </p:txBody>
      </p:sp>
      <p:sp>
        <p:nvSpPr>
          <p:cNvPr id="582" name="Google Shape;582;p23"/>
          <p:cNvSpPr txBox="1"/>
          <p:nvPr>
            <p:ph idx="12" type="sldNum"/>
          </p:nvPr>
        </p:nvSpPr>
        <p:spPr>
          <a:xfrm>
            <a:off x="5377736" y="6508672"/>
            <a:ext cx="1439700" cy="306600"/>
          </a:xfrm>
          <a:prstGeom prst="rect">
            <a:avLst/>
          </a:prstGeom>
        </p:spPr>
        <p:txBody>
          <a:bodyPr anchorCtr="0" anchor="ctr" bIns="60950" lIns="121925" spcFirstLastPara="1" rIns="121925" wrap="square" tIns="60950">
            <a:noAutofit/>
          </a:bodyPr>
          <a:lstStyle/>
          <a:p>
            <a:pPr indent="0" lvl="0" marL="0" rtl="0" algn="ctr">
              <a:spcBef>
                <a:spcPts val="0"/>
              </a:spcBef>
              <a:spcAft>
                <a:spcPts val="0"/>
              </a:spcAft>
              <a:buNone/>
            </a:pPr>
            <a:fld id="{00000000-1234-1234-1234-123412341234}" type="slidenum">
              <a:rPr lang="en-US"/>
              <a:t>‹#›</a:t>
            </a:fld>
            <a:endParaRPr/>
          </a:p>
        </p:txBody>
      </p:sp>
      <p:pic>
        <p:nvPicPr>
          <p:cNvPr id="583" name="Google Shape;583;p23"/>
          <p:cNvPicPr preferRelativeResize="0"/>
          <p:nvPr/>
        </p:nvPicPr>
        <p:blipFill>
          <a:blip r:embed="rId3">
            <a:alphaModFix/>
          </a:blip>
          <a:stretch>
            <a:fillRect/>
          </a:stretch>
        </p:blipFill>
        <p:spPr>
          <a:xfrm>
            <a:off x="4722699" y="1058063"/>
            <a:ext cx="7293599" cy="4743450"/>
          </a:xfrm>
          <a:prstGeom prst="rect">
            <a:avLst/>
          </a:prstGeom>
          <a:noFill/>
          <a:ln>
            <a:noFill/>
          </a:ln>
        </p:spPr>
      </p:pic>
      <p:sp>
        <p:nvSpPr>
          <p:cNvPr id="584" name="Google Shape;584;p23"/>
          <p:cNvSpPr txBox="1"/>
          <p:nvPr/>
        </p:nvSpPr>
        <p:spPr>
          <a:xfrm>
            <a:off x="154300" y="2494950"/>
            <a:ext cx="4568400" cy="29553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Listings situated near public transport hubs and Points of Interest (POIs), show higher booking rates.</a:t>
            </a:r>
            <a:br>
              <a:rPr lang="en-US" sz="2000">
                <a:solidFill>
                  <a:schemeClr val="dk1"/>
                </a:solidFill>
                <a:latin typeface="Calibri"/>
                <a:ea typeface="Calibri"/>
                <a:cs typeface="Calibri"/>
                <a:sym typeface="Calibri"/>
              </a:rPr>
            </a:b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Listings are highly concentrated in central neighborhoods such as Leopoldstadt and Favoriten, which may indicate higher demand in these areas.</a:t>
            </a:r>
            <a:endParaRPr sz="20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Blends">
  <a:themeElements>
    <a:clrScheme name="ICG-Standard">
      <a:dk1>
        <a:srgbClr val="000000"/>
      </a:dk1>
      <a:lt1>
        <a:srgbClr val="FFFFFF"/>
      </a:lt1>
      <a:dk2>
        <a:srgbClr val="FFFFFF"/>
      </a:dk2>
      <a:lt2>
        <a:srgbClr val="006599"/>
      </a:lt2>
      <a:accent1>
        <a:srgbClr val="006599"/>
      </a:accent1>
      <a:accent2>
        <a:srgbClr val="C32D9B"/>
      </a:accent2>
      <a:accent3>
        <a:srgbClr val="FFFFFF"/>
      </a:accent3>
      <a:accent4>
        <a:srgbClr val="000000"/>
      </a:accent4>
      <a:accent5>
        <a:srgbClr val="00B050"/>
      </a:accent5>
      <a:accent6>
        <a:srgbClr val="FF0000"/>
      </a:accent6>
      <a:hlink>
        <a:srgbClr val="3333CC"/>
      </a:hlink>
      <a:folHlink>
        <a:srgbClr val="8484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ends">
  <a:themeElements>
    <a:clrScheme name="ICG-Standard">
      <a:dk1>
        <a:srgbClr val="000000"/>
      </a:dk1>
      <a:lt1>
        <a:srgbClr val="FFFFFF"/>
      </a:lt1>
      <a:dk2>
        <a:srgbClr val="FFFFFF"/>
      </a:dk2>
      <a:lt2>
        <a:srgbClr val="006599"/>
      </a:lt2>
      <a:accent1>
        <a:srgbClr val="006599"/>
      </a:accent1>
      <a:accent2>
        <a:srgbClr val="C32D9B"/>
      </a:accent2>
      <a:accent3>
        <a:srgbClr val="FFFFFF"/>
      </a:accent3>
      <a:accent4>
        <a:srgbClr val="000000"/>
      </a:accent4>
      <a:accent5>
        <a:srgbClr val="00B050"/>
      </a:accent5>
      <a:accent6>
        <a:srgbClr val="FF0000"/>
      </a:accent6>
      <a:hlink>
        <a:srgbClr val="3333CC"/>
      </a:hlink>
      <a:folHlink>
        <a:srgbClr val="8484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