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70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5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8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1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3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8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43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ABED-8104-4418-89E4-07524A11A7A5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2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2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Автоматизирование оценивание поступающих отзывов различных европейских ресторанов</a:t>
            </a:r>
          </a:p>
          <a:p>
            <a:endParaRPr lang="ru-RU" sz="2000" dirty="0" smtClean="0"/>
          </a:p>
          <a:p>
            <a:r>
              <a:rPr lang="ru-RU" sz="2000" dirty="0" smtClean="0"/>
              <a:t>Может помочь владельцам бизнеса оперативно реагировать на ухудшение качества обслуживания и избежать </a:t>
            </a:r>
            <a:r>
              <a:rPr lang="ru-RU" sz="2000" dirty="0" err="1" smtClean="0"/>
              <a:t>репутационных</a:t>
            </a:r>
            <a:r>
              <a:rPr lang="ru-RU" sz="2000" dirty="0" smtClean="0"/>
              <a:t> потерь</a:t>
            </a:r>
          </a:p>
          <a:p>
            <a:endParaRPr lang="ru-RU" sz="2000" dirty="0"/>
          </a:p>
          <a:p>
            <a:r>
              <a:rPr lang="ru-RU" sz="2000" dirty="0" smtClean="0"/>
              <a:t>Качество модели должно быть выше 90% для того чтобы </a:t>
            </a:r>
            <a:r>
              <a:rPr lang="ru-RU" sz="2000" dirty="0" smtClean="0">
                <a:solidFill>
                  <a:srgbClr val="FF0000"/>
                </a:solidFill>
              </a:rPr>
              <a:t>(ПОЧЕМУ??)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Требования?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37" y="516545"/>
            <a:ext cx="10267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trike="sngStrike" dirty="0" smtClean="0"/>
              <a:t>Постановка ML задачи; </a:t>
            </a:r>
            <a:endParaRPr lang="en-US" strike="sngStrike" dirty="0" smtClean="0"/>
          </a:p>
          <a:p>
            <a:pPr marL="342900" indent="-342900">
              <a:buFont typeface="+mj-lt"/>
              <a:buAutoNum type="arabicPeriod"/>
            </a:pPr>
            <a:r>
              <a:rPr lang="ru-RU" strike="sngStrike" dirty="0" smtClean="0"/>
              <a:t>Конвейер предобработки данных. Данные будут храниться на облачном ресурсе, например S3. </a:t>
            </a:r>
            <a:endParaRPr lang="en-US" strike="sngStrike" dirty="0" smtClean="0"/>
          </a:p>
          <a:p>
            <a:pPr marL="342900" indent="-342900">
              <a:buFont typeface="+mj-lt"/>
              <a:buAutoNum type="arabicPeriod"/>
            </a:pPr>
            <a:r>
              <a:rPr lang="ru-RU" strike="sngStrike" dirty="0" smtClean="0"/>
              <a:t>Создание модели и </a:t>
            </a:r>
            <a:r>
              <a:rPr lang="ru-RU" strike="sngStrike" dirty="0" err="1" smtClean="0"/>
              <a:t>фиче-инжениринг</a:t>
            </a:r>
            <a:r>
              <a:rPr lang="ru-RU" strike="sngStrike" dirty="0" smtClean="0"/>
              <a:t>.</a:t>
            </a:r>
            <a:endParaRPr lang="en-US" strike="sngStrike" dirty="0" smtClean="0"/>
          </a:p>
          <a:p>
            <a:pPr marL="342900" indent="-342900">
              <a:buFont typeface="+mj-lt"/>
              <a:buAutoNum type="arabicPeriod"/>
            </a:pPr>
            <a:r>
              <a:rPr lang="ru-RU" strike="sngStrike" dirty="0" smtClean="0"/>
              <a:t>Обучение модели. </a:t>
            </a:r>
            <a:r>
              <a:rPr lang="ru-RU" strike="sngStrike" dirty="0" err="1" smtClean="0"/>
              <a:t>Логирование</a:t>
            </a:r>
            <a:r>
              <a:rPr lang="ru-RU" strike="sngStrike" dirty="0" smtClean="0"/>
              <a:t> метрик.</a:t>
            </a:r>
            <a:endParaRPr lang="en-US" strike="sngStrike" dirty="0" smtClean="0"/>
          </a:p>
          <a:p>
            <a:pPr marL="342900" indent="-342900">
              <a:buFont typeface="+mj-lt"/>
              <a:buAutoNum type="arabicPeriod"/>
            </a:pPr>
            <a:r>
              <a:rPr lang="ru-RU" strike="sngStrike" dirty="0" smtClean="0"/>
              <a:t>CI/CD конвейер – создание </a:t>
            </a:r>
            <a:r>
              <a:rPr lang="ru-RU" strike="sngStrike" dirty="0" err="1" smtClean="0"/>
              <a:t>docker</a:t>
            </a:r>
            <a:r>
              <a:rPr lang="ru-RU" strike="sngStrike" dirty="0" smtClean="0"/>
              <a:t> образа из лучшей модели. </a:t>
            </a:r>
            <a:endParaRPr lang="en-US" strike="sngStrike" dirty="0"/>
          </a:p>
          <a:p>
            <a:pPr marL="342900" indent="-342900">
              <a:buFont typeface="+mj-lt"/>
              <a:buAutoNum type="arabicPeriod"/>
            </a:pPr>
            <a:r>
              <a:rPr lang="ru-RU" strike="sngStrike" dirty="0" err="1" smtClean="0"/>
              <a:t>Деплой</a:t>
            </a:r>
            <a:r>
              <a:rPr lang="ru-RU" strike="sngStrike" dirty="0" smtClean="0"/>
              <a:t> модели в k8s. Масштабирование под нагрузку.</a:t>
            </a:r>
            <a:endParaRPr lang="en-US" strike="sngStrike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Переобучение модели по расписанию и/или деградации метрик качества и раскатка лучшей модели в k8s.</a:t>
            </a:r>
          </a:p>
          <a:p>
            <a:pPr marL="342900" indent="-342900">
              <a:buFont typeface="+mj-lt"/>
              <a:buAutoNum type="arabicPeriod"/>
            </a:pPr>
            <a:r>
              <a:rPr lang="ru-RU" strike="sngStrike" dirty="0" smtClean="0"/>
              <a:t>Мониторинг метрик и нагрузки и оповещение. </a:t>
            </a:r>
            <a:endParaRPr lang="ru-RU" strike="sngStrike" dirty="0"/>
          </a:p>
        </p:txBody>
      </p:sp>
    </p:spTree>
    <p:extLst>
      <p:ext uri="{BB962C8B-B14F-4D97-AF65-F5344CB8AC3E}">
        <p14:creationId xmlns:p14="http://schemas.microsoft.com/office/powerpoint/2010/main" val="35350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108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Постановка задачи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Gurina</dc:creator>
  <cp:lastModifiedBy>Ekaterina Gurina</cp:lastModifiedBy>
  <cp:revision>7</cp:revision>
  <dcterms:created xsi:type="dcterms:W3CDTF">2024-08-21T10:08:42Z</dcterms:created>
  <dcterms:modified xsi:type="dcterms:W3CDTF">2024-08-25T14:17:19Z</dcterms:modified>
</cp:coreProperties>
</file>