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1" r:id="rId2"/>
    <p:sldMasterId id="2147483688" r:id="rId3"/>
  </p:sldMasterIdLst>
  <p:notesMasterIdLst>
    <p:notesMasterId r:id="rId15"/>
  </p:notesMasterIdLst>
  <p:sldIdLst>
    <p:sldId id="256" r:id="rId4"/>
    <p:sldId id="258" r:id="rId5"/>
    <p:sldId id="259" r:id="rId6"/>
    <p:sldId id="266" r:id="rId7"/>
    <p:sldId id="274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205D8-B3D3-4ABF-A0E8-7A279468D12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1364E89-DBE4-4C0F-9168-FCB1F706AF84}">
      <dgm:prSet phldrT="[Text]"/>
      <dgm:spPr/>
      <dgm:t>
        <a:bodyPr/>
        <a:lstStyle/>
        <a:p>
          <a:r>
            <a:rPr lang="en-US" dirty="0" smtClean="0"/>
            <a:t>Nginx + ingress</a:t>
          </a:r>
          <a:endParaRPr lang="en-US" dirty="0"/>
        </a:p>
      </dgm:t>
    </dgm:pt>
    <dgm:pt modelId="{83362794-4318-480C-8D41-B0121BFA84D5}" type="parTrans" cxnId="{A0E98BAB-0C2E-413A-B4FD-DF0C92A477EB}">
      <dgm:prSet/>
      <dgm:spPr/>
      <dgm:t>
        <a:bodyPr/>
        <a:lstStyle/>
        <a:p>
          <a:endParaRPr lang="en-US"/>
        </a:p>
      </dgm:t>
    </dgm:pt>
    <dgm:pt modelId="{32DACCB2-7494-45EC-9AFA-92471198F29E}" type="sibTrans" cxnId="{A0E98BAB-0C2E-413A-B4FD-DF0C92A477EB}">
      <dgm:prSet/>
      <dgm:spPr/>
      <dgm:t>
        <a:bodyPr/>
        <a:lstStyle/>
        <a:p>
          <a:endParaRPr lang="en-US"/>
        </a:p>
      </dgm:t>
    </dgm:pt>
    <dgm:pt modelId="{2E7D02C3-ADE7-4AF2-9E3D-89B662631BF0}">
      <dgm:prSet phldrT="[Text]"/>
      <dgm:spPr/>
      <dgm:t>
        <a:bodyPr/>
        <a:lstStyle/>
        <a:p>
          <a:r>
            <a:rPr lang="en-US" dirty="0" smtClean="0"/>
            <a:t>Prometheus + </a:t>
          </a:r>
          <a:r>
            <a:rPr lang="en-US" dirty="0" err="1" smtClean="0"/>
            <a:t>grafana</a:t>
          </a:r>
          <a:r>
            <a:rPr lang="en-US" dirty="0" smtClean="0"/>
            <a:t> + alerting</a:t>
          </a:r>
          <a:endParaRPr lang="en-US" dirty="0"/>
        </a:p>
      </dgm:t>
    </dgm:pt>
    <dgm:pt modelId="{30D13B0A-CB2C-4DD7-89EA-763FE3734BD7}" type="parTrans" cxnId="{F2719B35-6F2D-4458-B403-AEA3C51E2E5C}">
      <dgm:prSet/>
      <dgm:spPr/>
      <dgm:t>
        <a:bodyPr/>
        <a:lstStyle/>
        <a:p>
          <a:endParaRPr lang="en-US"/>
        </a:p>
      </dgm:t>
    </dgm:pt>
    <dgm:pt modelId="{65CEC35B-F797-4E71-9F32-4516C693C450}" type="sibTrans" cxnId="{F2719B35-6F2D-4458-B403-AEA3C51E2E5C}">
      <dgm:prSet/>
      <dgm:spPr/>
      <dgm:t>
        <a:bodyPr/>
        <a:lstStyle/>
        <a:p>
          <a:endParaRPr lang="en-US"/>
        </a:p>
      </dgm:t>
    </dgm:pt>
    <dgm:pt modelId="{3CF1C07F-C288-4519-95DF-9E1EAF29DDD9}">
      <dgm:prSet phldrT="[Text]"/>
      <dgm:spPr/>
      <dgm:t>
        <a:bodyPr/>
        <a:lstStyle/>
        <a:p>
          <a:r>
            <a:rPr lang="en-US" dirty="0" smtClean="0"/>
            <a:t>Airflow</a:t>
          </a:r>
          <a:endParaRPr lang="en-US" dirty="0"/>
        </a:p>
      </dgm:t>
    </dgm:pt>
    <dgm:pt modelId="{C1FAEBA8-B14A-43ED-8418-1416F0CAA742}" type="parTrans" cxnId="{F6936364-1EE2-45F4-BAD6-47073D5A5914}">
      <dgm:prSet/>
      <dgm:spPr/>
      <dgm:t>
        <a:bodyPr/>
        <a:lstStyle/>
        <a:p>
          <a:endParaRPr lang="en-US"/>
        </a:p>
      </dgm:t>
    </dgm:pt>
    <dgm:pt modelId="{0FFEB396-841C-4CCD-B907-233FF229F6D4}" type="sibTrans" cxnId="{F6936364-1EE2-45F4-BAD6-47073D5A5914}">
      <dgm:prSet/>
      <dgm:spPr/>
      <dgm:t>
        <a:bodyPr/>
        <a:lstStyle/>
        <a:p>
          <a:endParaRPr lang="en-US"/>
        </a:p>
      </dgm:t>
    </dgm:pt>
    <dgm:pt modelId="{492B9D2F-0BDC-4616-B362-025F1D39C221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7471B7BF-98CD-43B5-9C65-98BF2E514E6E}" type="parTrans" cxnId="{7622D3CE-5105-4E02-B39E-E2508C500EB9}">
      <dgm:prSet/>
      <dgm:spPr/>
      <dgm:t>
        <a:bodyPr/>
        <a:lstStyle/>
        <a:p>
          <a:endParaRPr lang="en-US"/>
        </a:p>
      </dgm:t>
    </dgm:pt>
    <dgm:pt modelId="{8B6197DC-FBF4-40FF-A15C-DDA8FFC6F51F}" type="sibTrans" cxnId="{7622D3CE-5105-4E02-B39E-E2508C500EB9}">
      <dgm:prSet/>
      <dgm:spPr/>
      <dgm:t>
        <a:bodyPr/>
        <a:lstStyle/>
        <a:p>
          <a:endParaRPr lang="en-US"/>
        </a:p>
      </dgm:t>
    </dgm:pt>
    <dgm:pt modelId="{BBC42BAB-3BEC-428B-AC7C-7C95F4EB02D8}" type="pres">
      <dgm:prSet presAssocID="{290205D8-B3D3-4ABF-A0E8-7A279468D122}" presName="Name0" presStyleCnt="0">
        <dgm:presLayoutVars>
          <dgm:dir/>
          <dgm:resizeHandles val="exact"/>
        </dgm:presLayoutVars>
      </dgm:prSet>
      <dgm:spPr/>
    </dgm:pt>
    <dgm:pt modelId="{4791E4D3-973E-4FC8-B55B-085D62FA2240}" type="pres">
      <dgm:prSet presAssocID="{290205D8-B3D3-4ABF-A0E8-7A279468D122}" presName="arrow" presStyleLbl="bgShp" presStyleIdx="0" presStyleCnt="1"/>
      <dgm:spPr/>
    </dgm:pt>
    <dgm:pt modelId="{930B69D9-8044-43B5-87E1-D56C267D5D67}" type="pres">
      <dgm:prSet presAssocID="{290205D8-B3D3-4ABF-A0E8-7A279468D122}" presName="points" presStyleCnt="0"/>
      <dgm:spPr/>
    </dgm:pt>
    <dgm:pt modelId="{8ADA077F-E2CD-4438-BA3F-1DE2EF1736F6}" type="pres">
      <dgm:prSet presAssocID="{A1364E89-DBE4-4C0F-9168-FCB1F706AF84}" presName="compositeA" presStyleCnt="0"/>
      <dgm:spPr/>
    </dgm:pt>
    <dgm:pt modelId="{EBF34F5E-02DE-44BB-83D5-9471AC5E135C}" type="pres">
      <dgm:prSet presAssocID="{A1364E89-DBE4-4C0F-9168-FCB1F706AF84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19DB1-DBB2-445B-B87E-7DE95D1F8226}" type="pres">
      <dgm:prSet presAssocID="{A1364E89-DBE4-4C0F-9168-FCB1F706AF84}" presName="circleA" presStyleLbl="node1" presStyleIdx="0" presStyleCnt="4"/>
      <dgm:spPr/>
    </dgm:pt>
    <dgm:pt modelId="{53AC4256-E098-4184-B5A7-05A96E23C1A6}" type="pres">
      <dgm:prSet presAssocID="{A1364E89-DBE4-4C0F-9168-FCB1F706AF84}" presName="spaceA" presStyleCnt="0"/>
      <dgm:spPr/>
    </dgm:pt>
    <dgm:pt modelId="{92CD88D7-F25E-4843-B336-B67B75132FD0}" type="pres">
      <dgm:prSet presAssocID="{32DACCB2-7494-45EC-9AFA-92471198F29E}" presName="space" presStyleCnt="0"/>
      <dgm:spPr/>
    </dgm:pt>
    <dgm:pt modelId="{F460B280-46C8-4326-8ED4-90B03E0D7DED}" type="pres">
      <dgm:prSet presAssocID="{2E7D02C3-ADE7-4AF2-9E3D-89B662631BF0}" presName="compositeB" presStyleCnt="0"/>
      <dgm:spPr/>
    </dgm:pt>
    <dgm:pt modelId="{89CC8D1C-E459-429D-B67C-EAD5A82FD883}" type="pres">
      <dgm:prSet presAssocID="{2E7D02C3-ADE7-4AF2-9E3D-89B662631BF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8DD8-8A59-4704-BDB4-EC990AF73158}" type="pres">
      <dgm:prSet presAssocID="{2E7D02C3-ADE7-4AF2-9E3D-89B662631BF0}" presName="circleB" presStyleLbl="node1" presStyleIdx="1" presStyleCnt="4"/>
      <dgm:spPr/>
    </dgm:pt>
    <dgm:pt modelId="{7B27010B-7905-4218-B09E-A016A6BCA4A4}" type="pres">
      <dgm:prSet presAssocID="{2E7D02C3-ADE7-4AF2-9E3D-89B662631BF0}" presName="spaceB" presStyleCnt="0"/>
      <dgm:spPr/>
    </dgm:pt>
    <dgm:pt modelId="{C88AD746-F88E-4807-A2CC-8B2E40D675EE}" type="pres">
      <dgm:prSet presAssocID="{65CEC35B-F797-4E71-9F32-4516C693C450}" presName="space" presStyleCnt="0"/>
      <dgm:spPr/>
    </dgm:pt>
    <dgm:pt modelId="{4D8CAD07-252E-4597-800E-2908751872EB}" type="pres">
      <dgm:prSet presAssocID="{3CF1C07F-C288-4519-95DF-9E1EAF29DDD9}" presName="compositeA" presStyleCnt="0"/>
      <dgm:spPr/>
    </dgm:pt>
    <dgm:pt modelId="{5563D860-6EF7-49CC-A416-15D1E5F6028B}" type="pres">
      <dgm:prSet presAssocID="{3CF1C07F-C288-4519-95DF-9E1EAF29DDD9}" presName="textA" presStyleLbl="revTx" presStyleIdx="2" presStyleCnt="4">
        <dgm:presLayoutVars>
          <dgm:bulletEnabled val="1"/>
        </dgm:presLayoutVars>
      </dgm:prSet>
      <dgm:spPr/>
    </dgm:pt>
    <dgm:pt modelId="{7CB6A612-6CE9-47C0-971F-CAC81B610D77}" type="pres">
      <dgm:prSet presAssocID="{3CF1C07F-C288-4519-95DF-9E1EAF29DDD9}" presName="circleA" presStyleLbl="node1" presStyleIdx="2" presStyleCnt="4"/>
      <dgm:spPr/>
    </dgm:pt>
    <dgm:pt modelId="{ECC57E2E-88CC-402F-B9BD-1F41A279E15B}" type="pres">
      <dgm:prSet presAssocID="{3CF1C07F-C288-4519-95DF-9E1EAF29DDD9}" presName="spaceA" presStyleCnt="0"/>
      <dgm:spPr/>
    </dgm:pt>
    <dgm:pt modelId="{08E2FC69-0CC1-4848-B37F-70DD6DE247A7}" type="pres">
      <dgm:prSet presAssocID="{0FFEB396-841C-4CCD-B907-233FF229F6D4}" presName="space" presStyleCnt="0"/>
      <dgm:spPr/>
    </dgm:pt>
    <dgm:pt modelId="{F4C82B4C-42BE-458B-A121-274C24C45D53}" type="pres">
      <dgm:prSet presAssocID="{492B9D2F-0BDC-4616-B362-025F1D39C221}" presName="compositeB" presStyleCnt="0"/>
      <dgm:spPr/>
    </dgm:pt>
    <dgm:pt modelId="{8E78EE46-B916-4EFB-BCB8-55B1DC569E1A}" type="pres">
      <dgm:prSet presAssocID="{492B9D2F-0BDC-4616-B362-025F1D39C22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DBD5C-A5AC-4337-A52C-48C043E9DEE8}" type="pres">
      <dgm:prSet presAssocID="{492B9D2F-0BDC-4616-B362-025F1D39C221}" presName="circleB" presStyleLbl="node1" presStyleIdx="3" presStyleCnt="4"/>
      <dgm:spPr/>
    </dgm:pt>
    <dgm:pt modelId="{A78A7EA2-3F4B-49B8-9A30-EE9D901B2235}" type="pres">
      <dgm:prSet presAssocID="{492B9D2F-0BDC-4616-B362-025F1D39C221}" presName="spaceB" presStyleCnt="0"/>
      <dgm:spPr/>
    </dgm:pt>
  </dgm:ptLst>
  <dgm:cxnLst>
    <dgm:cxn modelId="{EE3844F4-07E1-49E9-9CCD-EB46F23E7326}" type="presOf" srcId="{492B9D2F-0BDC-4616-B362-025F1D39C221}" destId="{8E78EE46-B916-4EFB-BCB8-55B1DC569E1A}" srcOrd="0" destOrd="0" presId="urn:microsoft.com/office/officeart/2005/8/layout/hProcess11"/>
    <dgm:cxn modelId="{68B6988F-CC6F-4865-9C25-B5462C6F7EAC}" type="presOf" srcId="{2E7D02C3-ADE7-4AF2-9E3D-89B662631BF0}" destId="{89CC8D1C-E459-429D-B67C-EAD5A82FD883}" srcOrd="0" destOrd="0" presId="urn:microsoft.com/office/officeart/2005/8/layout/hProcess11"/>
    <dgm:cxn modelId="{F6936364-1EE2-45F4-BAD6-47073D5A5914}" srcId="{290205D8-B3D3-4ABF-A0E8-7A279468D122}" destId="{3CF1C07F-C288-4519-95DF-9E1EAF29DDD9}" srcOrd="2" destOrd="0" parTransId="{C1FAEBA8-B14A-43ED-8418-1416F0CAA742}" sibTransId="{0FFEB396-841C-4CCD-B907-233FF229F6D4}"/>
    <dgm:cxn modelId="{E9ED82E0-6893-4629-8613-D01819D91FF8}" type="presOf" srcId="{A1364E89-DBE4-4C0F-9168-FCB1F706AF84}" destId="{EBF34F5E-02DE-44BB-83D5-9471AC5E135C}" srcOrd="0" destOrd="0" presId="urn:microsoft.com/office/officeart/2005/8/layout/hProcess11"/>
    <dgm:cxn modelId="{F2719B35-6F2D-4458-B403-AEA3C51E2E5C}" srcId="{290205D8-B3D3-4ABF-A0E8-7A279468D122}" destId="{2E7D02C3-ADE7-4AF2-9E3D-89B662631BF0}" srcOrd="1" destOrd="0" parTransId="{30D13B0A-CB2C-4DD7-89EA-763FE3734BD7}" sibTransId="{65CEC35B-F797-4E71-9F32-4516C693C450}"/>
    <dgm:cxn modelId="{7622D3CE-5105-4E02-B39E-E2508C500EB9}" srcId="{290205D8-B3D3-4ABF-A0E8-7A279468D122}" destId="{492B9D2F-0BDC-4616-B362-025F1D39C221}" srcOrd="3" destOrd="0" parTransId="{7471B7BF-98CD-43B5-9C65-98BF2E514E6E}" sibTransId="{8B6197DC-FBF4-40FF-A15C-DDA8FFC6F51F}"/>
    <dgm:cxn modelId="{A0E98BAB-0C2E-413A-B4FD-DF0C92A477EB}" srcId="{290205D8-B3D3-4ABF-A0E8-7A279468D122}" destId="{A1364E89-DBE4-4C0F-9168-FCB1F706AF84}" srcOrd="0" destOrd="0" parTransId="{83362794-4318-480C-8D41-B0121BFA84D5}" sibTransId="{32DACCB2-7494-45EC-9AFA-92471198F29E}"/>
    <dgm:cxn modelId="{538FA25C-F7F2-4759-B83F-6B8DBEF917C4}" type="presOf" srcId="{290205D8-B3D3-4ABF-A0E8-7A279468D122}" destId="{BBC42BAB-3BEC-428B-AC7C-7C95F4EB02D8}" srcOrd="0" destOrd="0" presId="urn:microsoft.com/office/officeart/2005/8/layout/hProcess11"/>
    <dgm:cxn modelId="{0299EDAD-BB3C-455D-869F-8726978B7373}" type="presOf" srcId="{3CF1C07F-C288-4519-95DF-9E1EAF29DDD9}" destId="{5563D860-6EF7-49CC-A416-15D1E5F6028B}" srcOrd="0" destOrd="0" presId="urn:microsoft.com/office/officeart/2005/8/layout/hProcess11"/>
    <dgm:cxn modelId="{C95DB529-7753-487C-A37F-E829070CAEFB}" type="presParOf" srcId="{BBC42BAB-3BEC-428B-AC7C-7C95F4EB02D8}" destId="{4791E4D3-973E-4FC8-B55B-085D62FA2240}" srcOrd="0" destOrd="0" presId="urn:microsoft.com/office/officeart/2005/8/layout/hProcess11"/>
    <dgm:cxn modelId="{324174B3-382B-484E-BEAA-C9BEF9749813}" type="presParOf" srcId="{BBC42BAB-3BEC-428B-AC7C-7C95F4EB02D8}" destId="{930B69D9-8044-43B5-87E1-D56C267D5D67}" srcOrd="1" destOrd="0" presId="urn:microsoft.com/office/officeart/2005/8/layout/hProcess11"/>
    <dgm:cxn modelId="{30ABA3FD-11FC-4CAC-AD8C-FC1402C72211}" type="presParOf" srcId="{930B69D9-8044-43B5-87E1-D56C267D5D67}" destId="{8ADA077F-E2CD-4438-BA3F-1DE2EF1736F6}" srcOrd="0" destOrd="0" presId="urn:microsoft.com/office/officeart/2005/8/layout/hProcess11"/>
    <dgm:cxn modelId="{3F81BA4D-D622-45B1-814F-A28B7AC675A7}" type="presParOf" srcId="{8ADA077F-E2CD-4438-BA3F-1DE2EF1736F6}" destId="{EBF34F5E-02DE-44BB-83D5-9471AC5E135C}" srcOrd="0" destOrd="0" presId="urn:microsoft.com/office/officeart/2005/8/layout/hProcess11"/>
    <dgm:cxn modelId="{2015D181-4256-4030-8F10-F9344F72F711}" type="presParOf" srcId="{8ADA077F-E2CD-4438-BA3F-1DE2EF1736F6}" destId="{0E519DB1-DBB2-445B-B87E-7DE95D1F8226}" srcOrd="1" destOrd="0" presId="urn:microsoft.com/office/officeart/2005/8/layout/hProcess11"/>
    <dgm:cxn modelId="{23D9A519-E4EB-42E7-88A6-4BB14BAC55E5}" type="presParOf" srcId="{8ADA077F-E2CD-4438-BA3F-1DE2EF1736F6}" destId="{53AC4256-E098-4184-B5A7-05A96E23C1A6}" srcOrd="2" destOrd="0" presId="urn:microsoft.com/office/officeart/2005/8/layout/hProcess11"/>
    <dgm:cxn modelId="{5077BD18-0140-4F8E-A192-9829F81D91E8}" type="presParOf" srcId="{930B69D9-8044-43B5-87E1-D56C267D5D67}" destId="{92CD88D7-F25E-4843-B336-B67B75132FD0}" srcOrd="1" destOrd="0" presId="urn:microsoft.com/office/officeart/2005/8/layout/hProcess11"/>
    <dgm:cxn modelId="{18110CD1-4E95-4DE9-B242-FC589EC5DADE}" type="presParOf" srcId="{930B69D9-8044-43B5-87E1-D56C267D5D67}" destId="{F460B280-46C8-4326-8ED4-90B03E0D7DED}" srcOrd="2" destOrd="0" presId="urn:microsoft.com/office/officeart/2005/8/layout/hProcess11"/>
    <dgm:cxn modelId="{E6D89CA5-E505-4027-BA9B-20345DDA2EF2}" type="presParOf" srcId="{F460B280-46C8-4326-8ED4-90B03E0D7DED}" destId="{89CC8D1C-E459-429D-B67C-EAD5A82FD883}" srcOrd="0" destOrd="0" presId="urn:microsoft.com/office/officeart/2005/8/layout/hProcess11"/>
    <dgm:cxn modelId="{436F594F-2C9F-4751-8B3F-2493B26E60FE}" type="presParOf" srcId="{F460B280-46C8-4326-8ED4-90B03E0D7DED}" destId="{7FF78DD8-8A59-4704-BDB4-EC990AF73158}" srcOrd="1" destOrd="0" presId="urn:microsoft.com/office/officeart/2005/8/layout/hProcess11"/>
    <dgm:cxn modelId="{50EB9189-B1FF-478B-A518-6240FE144367}" type="presParOf" srcId="{F460B280-46C8-4326-8ED4-90B03E0D7DED}" destId="{7B27010B-7905-4218-B09E-A016A6BCA4A4}" srcOrd="2" destOrd="0" presId="urn:microsoft.com/office/officeart/2005/8/layout/hProcess11"/>
    <dgm:cxn modelId="{061BCA00-5944-497F-A5D9-F05C9201DD51}" type="presParOf" srcId="{930B69D9-8044-43B5-87E1-D56C267D5D67}" destId="{C88AD746-F88E-4807-A2CC-8B2E40D675EE}" srcOrd="3" destOrd="0" presId="urn:microsoft.com/office/officeart/2005/8/layout/hProcess11"/>
    <dgm:cxn modelId="{930DE7AA-CC3C-4AFE-A37D-BF11C87F7451}" type="presParOf" srcId="{930B69D9-8044-43B5-87E1-D56C267D5D67}" destId="{4D8CAD07-252E-4597-800E-2908751872EB}" srcOrd="4" destOrd="0" presId="urn:microsoft.com/office/officeart/2005/8/layout/hProcess11"/>
    <dgm:cxn modelId="{5BC38C99-546D-424A-B678-209B950C896D}" type="presParOf" srcId="{4D8CAD07-252E-4597-800E-2908751872EB}" destId="{5563D860-6EF7-49CC-A416-15D1E5F6028B}" srcOrd="0" destOrd="0" presId="urn:microsoft.com/office/officeart/2005/8/layout/hProcess11"/>
    <dgm:cxn modelId="{DEE69355-77BD-442E-B1A3-8D1C9A126851}" type="presParOf" srcId="{4D8CAD07-252E-4597-800E-2908751872EB}" destId="{7CB6A612-6CE9-47C0-971F-CAC81B610D77}" srcOrd="1" destOrd="0" presId="urn:microsoft.com/office/officeart/2005/8/layout/hProcess11"/>
    <dgm:cxn modelId="{98B19803-DF6F-4CA3-8648-A939A914A41D}" type="presParOf" srcId="{4D8CAD07-252E-4597-800E-2908751872EB}" destId="{ECC57E2E-88CC-402F-B9BD-1F41A279E15B}" srcOrd="2" destOrd="0" presId="urn:microsoft.com/office/officeart/2005/8/layout/hProcess11"/>
    <dgm:cxn modelId="{3A5ECA29-C99A-4541-9221-FA58ABED07D4}" type="presParOf" srcId="{930B69D9-8044-43B5-87E1-D56C267D5D67}" destId="{08E2FC69-0CC1-4848-B37F-70DD6DE247A7}" srcOrd="5" destOrd="0" presId="urn:microsoft.com/office/officeart/2005/8/layout/hProcess11"/>
    <dgm:cxn modelId="{0078AEB4-1FBD-46C4-A840-D9DFF15FC42A}" type="presParOf" srcId="{930B69D9-8044-43B5-87E1-D56C267D5D67}" destId="{F4C82B4C-42BE-458B-A121-274C24C45D53}" srcOrd="6" destOrd="0" presId="urn:microsoft.com/office/officeart/2005/8/layout/hProcess11"/>
    <dgm:cxn modelId="{AF310363-FA49-4844-85CC-3DC561E886AE}" type="presParOf" srcId="{F4C82B4C-42BE-458B-A121-274C24C45D53}" destId="{8E78EE46-B916-4EFB-BCB8-55B1DC569E1A}" srcOrd="0" destOrd="0" presId="urn:microsoft.com/office/officeart/2005/8/layout/hProcess11"/>
    <dgm:cxn modelId="{5F689178-AE11-400F-83A8-1358CF3D2BAA}" type="presParOf" srcId="{F4C82B4C-42BE-458B-A121-274C24C45D53}" destId="{ED8DBD5C-A5AC-4337-A52C-48C043E9DEE8}" srcOrd="1" destOrd="0" presId="urn:microsoft.com/office/officeart/2005/8/layout/hProcess11"/>
    <dgm:cxn modelId="{C4F76360-30BC-4FFC-BA9B-844F3AC29B58}" type="presParOf" srcId="{F4C82B4C-42BE-458B-A121-274C24C45D53}" destId="{A78A7EA2-3F4B-49B8-9A30-EE9D901B223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D82C1-A4B1-433C-9471-4F5A276C7107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189DF-86BF-4C38-B3EF-A87CFA4A564B}">
      <dgm:prSet phldrT="[Text]" custT="1"/>
      <dgm:spPr/>
      <dgm:t>
        <a:bodyPr/>
        <a:lstStyle/>
        <a:p>
          <a:r>
            <a:rPr lang="ru-RU" sz="3200" dirty="0" smtClean="0"/>
            <a:t>Планы</a:t>
          </a:r>
          <a:endParaRPr lang="en-US" sz="4500" dirty="0"/>
        </a:p>
      </dgm:t>
    </dgm:pt>
    <dgm:pt modelId="{6669347F-DF46-4408-9E78-2268BBF48B42}" type="parTrans" cxnId="{CFB88922-41AB-4655-922C-1A8F7F3C9498}">
      <dgm:prSet/>
      <dgm:spPr/>
      <dgm:t>
        <a:bodyPr/>
        <a:lstStyle/>
        <a:p>
          <a:endParaRPr lang="en-US"/>
        </a:p>
      </dgm:t>
    </dgm:pt>
    <dgm:pt modelId="{A157FA55-EB48-483C-A0E7-8ED98C6EBA47}" type="sibTrans" cxnId="{CFB88922-41AB-4655-922C-1A8F7F3C9498}">
      <dgm:prSet/>
      <dgm:spPr/>
      <dgm:t>
        <a:bodyPr/>
        <a:lstStyle/>
        <a:p>
          <a:endParaRPr lang="en-US"/>
        </a:p>
      </dgm:t>
    </dgm:pt>
    <dgm:pt modelId="{EB08E565-7ED5-4820-949B-DEC35F85FE80}">
      <dgm:prSet phldrT="[Text]"/>
      <dgm:spPr/>
      <dgm:t>
        <a:bodyPr/>
        <a:lstStyle/>
        <a:p>
          <a:r>
            <a:rPr lang="ru-RU" dirty="0" smtClean="0"/>
            <a:t>Собрать большее количество данных автоматически и сделать разметку</a:t>
          </a:r>
          <a:endParaRPr lang="en-US" dirty="0"/>
        </a:p>
      </dgm:t>
    </dgm:pt>
    <dgm:pt modelId="{253B5C28-1F51-462E-BB5F-8A03F8E1BEB8}" type="parTrans" cxnId="{121E2A50-11B8-4D7C-98C9-7BBE49FA5D67}">
      <dgm:prSet/>
      <dgm:spPr/>
      <dgm:t>
        <a:bodyPr/>
        <a:lstStyle/>
        <a:p>
          <a:endParaRPr lang="en-US"/>
        </a:p>
      </dgm:t>
    </dgm:pt>
    <dgm:pt modelId="{E8A90BA4-0164-44FC-B15B-F81321A17B8A}" type="sibTrans" cxnId="{121E2A50-11B8-4D7C-98C9-7BBE49FA5D67}">
      <dgm:prSet/>
      <dgm:spPr/>
      <dgm:t>
        <a:bodyPr/>
        <a:lstStyle/>
        <a:p>
          <a:endParaRPr lang="en-US"/>
        </a:p>
      </dgm:t>
    </dgm:pt>
    <dgm:pt modelId="{EE44887B-8D0E-4AB0-8403-D9B38CA5D57A}">
      <dgm:prSet phldrT="[Text]" custT="1"/>
      <dgm:spPr/>
      <dgm:t>
        <a:bodyPr/>
        <a:lstStyle/>
        <a:p>
          <a:r>
            <a:rPr lang="ru-RU" sz="3200" u="none" dirty="0" smtClean="0"/>
            <a:t>Итог</a:t>
          </a:r>
          <a:endParaRPr lang="en-US" sz="3200" u="none" dirty="0"/>
        </a:p>
      </dgm:t>
    </dgm:pt>
    <dgm:pt modelId="{1F97BD4B-D8C7-4CF0-92CA-4B00CEA70A6D}" type="parTrans" cxnId="{0B7AF6EF-744F-442D-B90B-B01E982241AD}">
      <dgm:prSet/>
      <dgm:spPr/>
      <dgm:t>
        <a:bodyPr/>
        <a:lstStyle/>
        <a:p>
          <a:endParaRPr lang="en-US"/>
        </a:p>
      </dgm:t>
    </dgm:pt>
    <dgm:pt modelId="{E49D1664-F636-4228-B0ED-7532F65711B3}" type="sibTrans" cxnId="{0B7AF6EF-744F-442D-B90B-B01E982241AD}">
      <dgm:prSet/>
      <dgm:spPr/>
      <dgm:t>
        <a:bodyPr/>
        <a:lstStyle/>
        <a:p>
          <a:endParaRPr lang="en-US"/>
        </a:p>
      </dgm:t>
    </dgm:pt>
    <dgm:pt modelId="{3DCE3A8F-788C-4337-BDDC-A420C769A7E1}">
      <dgm:prSet/>
      <dgm:spPr/>
      <dgm:t>
        <a:bodyPr/>
        <a:lstStyle/>
        <a:p>
          <a:r>
            <a:rPr lang="ru-RU" smtClean="0"/>
            <a:t>Обработать данные с помощью </a:t>
          </a:r>
          <a:r>
            <a:rPr lang="en-US" smtClean="0"/>
            <a:t>spark</a:t>
          </a:r>
          <a:endParaRPr lang="ru-RU" dirty="0" smtClean="0"/>
        </a:p>
      </dgm:t>
    </dgm:pt>
    <dgm:pt modelId="{4925459B-CC73-42F7-9447-6A0D9AE44459}" type="parTrans" cxnId="{438F2073-DA35-41B8-918F-387F33620949}">
      <dgm:prSet/>
      <dgm:spPr/>
      <dgm:t>
        <a:bodyPr/>
        <a:lstStyle/>
        <a:p>
          <a:endParaRPr lang="en-US"/>
        </a:p>
      </dgm:t>
    </dgm:pt>
    <dgm:pt modelId="{81AF3E95-40CE-4397-9B7B-85CF50C25085}" type="sibTrans" cxnId="{438F2073-DA35-41B8-918F-387F33620949}">
      <dgm:prSet/>
      <dgm:spPr/>
      <dgm:t>
        <a:bodyPr/>
        <a:lstStyle/>
        <a:p>
          <a:endParaRPr lang="en-US"/>
        </a:p>
      </dgm:t>
    </dgm:pt>
    <dgm:pt modelId="{6056C58E-13D4-48A9-9086-8883BD9D7C10}">
      <dgm:prSet/>
      <dgm:spPr/>
      <dgm:t>
        <a:bodyPr/>
        <a:lstStyle/>
        <a:p>
          <a:r>
            <a:rPr lang="ru-RU" dirty="0" smtClean="0"/>
            <a:t>Развернуть все сервисы в облаке</a:t>
          </a:r>
          <a:endParaRPr lang="ru-RU" dirty="0" smtClean="0"/>
        </a:p>
      </dgm:t>
    </dgm:pt>
    <dgm:pt modelId="{CDF2BB7C-BAF8-4698-8F74-C189BCD2B116}" type="parTrans" cxnId="{0441832D-D9D2-4F63-9C24-0DD3BD558B11}">
      <dgm:prSet/>
      <dgm:spPr/>
      <dgm:t>
        <a:bodyPr/>
        <a:lstStyle/>
        <a:p>
          <a:endParaRPr lang="en-US"/>
        </a:p>
      </dgm:t>
    </dgm:pt>
    <dgm:pt modelId="{38A89349-806A-47D8-8001-DE0EC709A265}" type="sibTrans" cxnId="{0441832D-D9D2-4F63-9C24-0DD3BD558B11}">
      <dgm:prSet/>
      <dgm:spPr/>
      <dgm:t>
        <a:bodyPr/>
        <a:lstStyle/>
        <a:p>
          <a:endParaRPr lang="en-US"/>
        </a:p>
      </dgm:t>
    </dgm:pt>
    <dgm:pt modelId="{84F143E6-8C79-4B15-AB21-CEBBB49C34D1}">
      <dgm:prSet/>
      <dgm:spPr/>
      <dgm:t>
        <a:bodyPr/>
        <a:lstStyle/>
        <a:p>
          <a:r>
            <a:rPr lang="ru-RU" dirty="0" smtClean="0"/>
            <a:t>Код для автоматической разметки и сбора данных с</a:t>
          </a:r>
          <a:r>
            <a:rPr lang="en-US" dirty="0" smtClean="0"/>
            <a:t> </a:t>
          </a:r>
          <a:r>
            <a:rPr lang="ru-RU" dirty="0" err="1" smtClean="0"/>
            <a:t>Яндекс.Карт</a:t>
          </a:r>
          <a:r>
            <a:rPr lang="ru-RU" dirty="0" smtClean="0"/>
            <a:t> не заработал </a:t>
          </a:r>
          <a:endParaRPr lang="ru-RU" dirty="0" smtClean="0"/>
        </a:p>
      </dgm:t>
    </dgm:pt>
    <dgm:pt modelId="{00B30005-468C-4B24-B37A-532E9DA0C742}" type="parTrans" cxnId="{3498E796-D45B-4D37-9F1B-82EC872CCE71}">
      <dgm:prSet/>
      <dgm:spPr/>
      <dgm:t>
        <a:bodyPr/>
        <a:lstStyle/>
        <a:p>
          <a:endParaRPr lang="en-US"/>
        </a:p>
      </dgm:t>
    </dgm:pt>
    <dgm:pt modelId="{DD836EE5-AFD2-43AF-B073-F0256342ED31}" type="sibTrans" cxnId="{3498E796-D45B-4D37-9F1B-82EC872CCE71}">
      <dgm:prSet/>
      <dgm:spPr/>
      <dgm:t>
        <a:bodyPr/>
        <a:lstStyle/>
        <a:p>
          <a:endParaRPr lang="en-US"/>
        </a:p>
      </dgm:t>
    </dgm:pt>
    <dgm:pt modelId="{4F888196-A1A7-4D12-8333-0065B1126418}">
      <dgm:prSet/>
      <dgm:spPr/>
      <dgm:t>
        <a:bodyPr/>
        <a:lstStyle/>
        <a:p>
          <a:r>
            <a:rPr lang="ru-RU" smtClean="0"/>
            <a:t>Обработка данных осуществляется методами и средствами </a:t>
          </a:r>
          <a:r>
            <a:rPr lang="en-US" smtClean="0"/>
            <a:t>sklearn</a:t>
          </a:r>
          <a:endParaRPr lang="ru-RU" dirty="0" smtClean="0"/>
        </a:p>
      </dgm:t>
    </dgm:pt>
    <dgm:pt modelId="{7EE92381-BCE5-443E-9725-A273F7A15CF3}" type="parTrans" cxnId="{308B8CCD-B272-4845-B2E3-F5DEC6FEA5CE}">
      <dgm:prSet/>
      <dgm:spPr/>
      <dgm:t>
        <a:bodyPr/>
        <a:lstStyle/>
        <a:p>
          <a:endParaRPr lang="en-US"/>
        </a:p>
      </dgm:t>
    </dgm:pt>
    <dgm:pt modelId="{8C74C45E-7B48-4D41-974D-10EE1E9D7E2F}" type="sibTrans" cxnId="{308B8CCD-B272-4845-B2E3-F5DEC6FEA5CE}">
      <dgm:prSet/>
      <dgm:spPr/>
      <dgm:t>
        <a:bodyPr/>
        <a:lstStyle/>
        <a:p>
          <a:endParaRPr lang="en-US"/>
        </a:p>
      </dgm:t>
    </dgm:pt>
    <dgm:pt modelId="{DD086758-9FE3-406F-88C0-4C49F4149A7B}">
      <dgm:prSet/>
      <dgm:spPr/>
      <dgm:t>
        <a:bodyPr/>
        <a:lstStyle/>
        <a:p>
          <a:r>
            <a:rPr lang="en-US" smtClean="0"/>
            <a:t>K8S </a:t>
          </a:r>
          <a:r>
            <a:rPr lang="ru-RU" smtClean="0"/>
            <a:t>был поднят локально с помощью</a:t>
          </a:r>
          <a:r>
            <a:rPr lang="en-US" smtClean="0"/>
            <a:t> kind</a:t>
          </a:r>
          <a:r>
            <a:rPr lang="ru-RU" smtClean="0"/>
            <a:t> </a:t>
          </a:r>
          <a:endParaRPr lang="ru-RU" dirty="0" smtClean="0"/>
        </a:p>
      </dgm:t>
    </dgm:pt>
    <dgm:pt modelId="{7B455295-9E11-4EE5-AF78-B403D2F55E91}" type="parTrans" cxnId="{8A28676B-9597-4F62-B712-BFD6FBB14F44}">
      <dgm:prSet/>
      <dgm:spPr/>
      <dgm:t>
        <a:bodyPr/>
        <a:lstStyle/>
        <a:p>
          <a:endParaRPr lang="en-US"/>
        </a:p>
      </dgm:t>
    </dgm:pt>
    <dgm:pt modelId="{64AA82E9-A216-4226-82A7-0E382D7AD68E}" type="sibTrans" cxnId="{8A28676B-9597-4F62-B712-BFD6FBB14F44}">
      <dgm:prSet/>
      <dgm:spPr/>
      <dgm:t>
        <a:bodyPr/>
        <a:lstStyle/>
        <a:p>
          <a:endParaRPr lang="en-US"/>
        </a:p>
      </dgm:t>
    </dgm:pt>
    <dgm:pt modelId="{394064AF-987E-463C-90B1-1F7E1475A73F}" type="pres">
      <dgm:prSet presAssocID="{F20D82C1-A4B1-433C-9471-4F5A276C710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2C0B755-BA2F-47CB-ABCE-025226060340}" type="pres">
      <dgm:prSet presAssocID="{F20D82C1-A4B1-433C-9471-4F5A276C7107}" presName="dummyMaxCanvas" presStyleCnt="0"/>
      <dgm:spPr/>
    </dgm:pt>
    <dgm:pt modelId="{C1B217F5-BF8B-4008-8B3C-79700D9801C7}" type="pres">
      <dgm:prSet presAssocID="{F20D82C1-A4B1-433C-9471-4F5A276C7107}" presName="parentComposite" presStyleCnt="0"/>
      <dgm:spPr/>
    </dgm:pt>
    <dgm:pt modelId="{710D90E9-A5D5-466B-B36A-F6D68181E31E}" type="pres">
      <dgm:prSet presAssocID="{F20D82C1-A4B1-433C-9471-4F5A276C7107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3500CE9-129F-4A0E-9B25-CAAE09CD9A29}" type="pres">
      <dgm:prSet presAssocID="{F20D82C1-A4B1-433C-9471-4F5A276C7107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A0A85AF-BBF4-4250-811F-C7A56719B577}" type="pres">
      <dgm:prSet presAssocID="{F20D82C1-A4B1-433C-9471-4F5A276C7107}" presName="childrenComposite" presStyleCnt="0"/>
      <dgm:spPr/>
    </dgm:pt>
    <dgm:pt modelId="{18661F51-FAAB-45DF-8D90-668D84ECCB23}" type="pres">
      <dgm:prSet presAssocID="{F20D82C1-A4B1-433C-9471-4F5A276C7107}" presName="dummyMaxCanvas_ChildArea" presStyleCnt="0"/>
      <dgm:spPr/>
    </dgm:pt>
    <dgm:pt modelId="{D6D7B4E2-DBBE-45F3-B19E-D042F8452920}" type="pres">
      <dgm:prSet presAssocID="{F20D82C1-A4B1-433C-9471-4F5A276C7107}" presName="fulcrum" presStyleLbl="alignAccFollowNode1" presStyleIdx="2" presStyleCnt="4"/>
      <dgm:spPr/>
    </dgm:pt>
    <dgm:pt modelId="{CC6E409A-1200-4368-9738-96542E6B54CB}" type="pres">
      <dgm:prSet presAssocID="{F20D82C1-A4B1-433C-9471-4F5A276C7107}" presName="balance_33" presStyleLbl="alignAccFollowNode1" presStyleIdx="3" presStyleCnt="4">
        <dgm:presLayoutVars>
          <dgm:bulletEnabled val="1"/>
        </dgm:presLayoutVars>
      </dgm:prSet>
      <dgm:spPr/>
    </dgm:pt>
    <dgm:pt modelId="{F675194E-2B2F-4D05-A0DE-E53607C6FB45}" type="pres">
      <dgm:prSet presAssocID="{F20D82C1-A4B1-433C-9471-4F5A276C7107}" presName="right_33_1" presStyleLbl="node1" presStyleIdx="0" presStyleCnt="6">
        <dgm:presLayoutVars>
          <dgm:bulletEnabled val="1"/>
        </dgm:presLayoutVars>
      </dgm:prSet>
      <dgm:spPr/>
    </dgm:pt>
    <dgm:pt modelId="{95FBA85E-7F1D-4FF1-BFC2-A8D6AC6B41E5}" type="pres">
      <dgm:prSet presAssocID="{F20D82C1-A4B1-433C-9471-4F5A276C7107}" presName="right_33_2" presStyleLbl="node1" presStyleIdx="1" presStyleCnt="6">
        <dgm:presLayoutVars>
          <dgm:bulletEnabled val="1"/>
        </dgm:presLayoutVars>
      </dgm:prSet>
      <dgm:spPr/>
    </dgm:pt>
    <dgm:pt modelId="{F82F6B2E-B93B-49EF-BB74-D3BDEB7E3D7C}" type="pres">
      <dgm:prSet presAssocID="{F20D82C1-A4B1-433C-9471-4F5A276C7107}" presName="right_33_3" presStyleLbl="node1" presStyleIdx="2" presStyleCnt="6">
        <dgm:presLayoutVars>
          <dgm:bulletEnabled val="1"/>
        </dgm:presLayoutVars>
      </dgm:prSet>
      <dgm:spPr/>
    </dgm:pt>
    <dgm:pt modelId="{428812FB-BB7B-48CC-9713-5AFD35633F36}" type="pres">
      <dgm:prSet presAssocID="{F20D82C1-A4B1-433C-9471-4F5A276C7107}" presName="left_33_1" presStyleLbl="node1" presStyleIdx="3" presStyleCnt="6">
        <dgm:presLayoutVars>
          <dgm:bulletEnabled val="1"/>
        </dgm:presLayoutVars>
      </dgm:prSet>
      <dgm:spPr/>
    </dgm:pt>
    <dgm:pt modelId="{1A615C30-F2A8-47C0-B9FB-4462AE42F817}" type="pres">
      <dgm:prSet presAssocID="{F20D82C1-A4B1-433C-9471-4F5A276C7107}" presName="left_33_2" presStyleLbl="node1" presStyleIdx="4" presStyleCnt="6">
        <dgm:presLayoutVars>
          <dgm:bulletEnabled val="1"/>
        </dgm:presLayoutVars>
      </dgm:prSet>
      <dgm:spPr/>
    </dgm:pt>
    <dgm:pt modelId="{B181F82D-144F-4673-8357-FC255246C707}" type="pres">
      <dgm:prSet presAssocID="{F20D82C1-A4B1-433C-9471-4F5A276C7107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AC8E8ADB-2664-483F-8988-60688484F530}" type="presOf" srcId="{4F888196-A1A7-4D12-8333-0065B1126418}" destId="{95FBA85E-7F1D-4FF1-BFC2-A8D6AC6B41E5}" srcOrd="0" destOrd="0" presId="urn:microsoft.com/office/officeart/2005/8/layout/balance1"/>
    <dgm:cxn modelId="{01B97B96-F63A-4E08-8BAB-E26363858B24}" type="presOf" srcId="{6056C58E-13D4-48A9-9086-8883BD9D7C10}" destId="{B181F82D-144F-4673-8357-FC255246C707}" srcOrd="0" destOrd="0" presId="urn:microsoft.com/office/officeart/2005/8/layout/balance1"/>
    <dgm:cxn modelId="{8A28676B-9597-4F62-B712-BFD6FBB14F44}" srcId="{EE44887B-8D0E-4AB0-8403-D9B38CA5D57A}" destId="{DD086758-9FE3-406F-88C0-4C49F4149A7B}" srcOrd="2" destOrd="0" parTransId="{7B455295-9E11-4EE5-AF78-B403D2F55E91}" sibTransId="{64AA82E9-A216-4226-82A7-0E382D7AD68E}"/>
    <dgm:cxn modelId="{CFB88922-41AB-4655-922C-1A8F7F3C9498}" srcId="{F20D82C1-A4B1-433C-9471-4F5A276C7107}" destId="{F72189DF-86BF-4C38-B3EF-A87CFA4A564B}" srcOrd="0" destOrd="0" parTransId="{6669347F-DF46-4408-9E78-2268BBF48B42}" sibTransId="{A157FA55-EB48-483C-A0E7-8ED98C6EBA47}"/>
    <dgm:cxn modelId="{C37C3BD9-432E-4999-8647-AD78EB5A6266}" type="presOf" srcId="{F72189DF-86BF-4C38-B3EF-A87CFA4A564B}" destId="{710D90E9-A5D5-466B-B36A-F6D68181E31E}" srcOrd="0" destOrd="0" presId="urn:microsoft.com/office/officeart/2005/8/layout/balance1"/>
    <dgm:cxn modelId="{DEC8C8F4-EA33-4E46-ADA6-BDDD58264E1D}" type="presOf" srcId="{F20D82C1-A4B1-433C-9471-4F5A276C7107}" destId="{394064AF-987E-463C-90B1-1F7E1475A73F}" srcOrd="0" destOrd="0" presId="urn:microsoft.com/office/officeart/2005/8/layout/balance1"/>
    <dgm:cxn modelId="{0B7AF6EF-744F-442D-B90B-B01E982241AD}" srcId="{F20D82C1-A4B1-433C-9471-4F5A276C7107}" destId="{EE44887B-8D0E-4AB0-8403-D9B38CA5D57A}" srcOrd="1" destOrd="0" parTransId="{1F97BD4B-D8C7-4CF0-92CA-4B00CEA70A6D}" sibTransId="{E49D1664-F636-4228-B0ED-7532F65711B3}"/>
    <dgm:cxn modelId="{4A309AC4-5AC4-4C65-BD0F-38A49F26FC8F}" type="presOf" srcId="{3DCE3A8F-788C-4337-BDDC-A420C769A7E1}" destId="{1A615C30-F2A8-47C0-B9FB-4462AE42F817}" srcOrd="0" destOrd="0" presId="urn:microsoft.com/office/officeart/2005/8/layout/balance1"/>
    <dgm:cxn modelId="{121E2A50-11B8-4D7C-98C9-7BBE49FA5D67}" srcId="{F72189DF-86BF-4C38-B3EF-A87CFA4A564B}" destId="{EB08E565-7ED5-4820-949B-DEC35F85FE80}" srcOrd="0" destOrd="0" parTransId="{253B5C28-1F51-462E-BB5F-8A03F8E1BEB8}" sibTransId="{E8A90BA4-0164-44FC-B15B-F81321A17B8A}"/>
    <dgm:cxn modelId="{1293D104-DF19-4391-8918-856B6323BB6E}" type="presOf" srcId="{EE44887B-8D0E-4AB0-8403-D9B38CA5D57A}" destId="{53500CE9-129F-4A0E-9B25-CAAE09CD9A29}" srcOrd="0" destOrd="0" presId="urn:microsoft.com/office/officeart/2005/8/layout/balance1"/>
    <dgm:cxn modelId="{57E10D0B-18A9-4614-9500-3E05B3B8F630}" type="presOf" srcId="{84F143E6-8C79-4B15-AB21-CEBBB49C34D1}" destId="{F675194E-2B2F-4D05-A0DE-E53607C6FB45}" srcOrd="0" destOrd="0" presId="urn:microsoft.com/office/officeart/2005/8/layout/balance1"/>
    <dgm:cxn modelId="{308B8CCD-B272-4845-B2E3-F5DEC6FEA5CE}" srcId="{EE44887B-8D0E-4AB0-8403-D9B38CA5D57A}" destId="{4F888196-A1A7-4D12-8333-0065B1126418}" srcOrd="1" destOrd="0" parTransId="{7EE92381-BCE5-443E-9725-A273F7A15CF3}" sibTransId="{8C74C45E-7B48-4D41-974D-10EE1E9D7E2F}"/>
    <dgm:cxn modelId="{438F2073-DA35-41B8-918F-387F33620949}" srcId="{F72189DF-86BF-4C38-B3EF-A87CFA4A564B}" destId="{3DCE3A8F-788C-4337-BDDC-A420C769A7E1}" srcOrd="1" destOrd="0" parTransId="{4925459B-CC73-42F7-9447-6A0D9AE44459}" sibTransId="{81AF3E95-40CE-4397-9B7B-85CF50C25085}"/>
    <dgm:cxn modelId="{94F8D754-A142-4BC7-8D88-0BD89080DD91}" type="presOf" srcId="{DD086758-9FE3-406F-88C0-4C49F4149A7B}" destId="{F82F6B2E-B93B-49EF-BB74-D3BDEB7E3D7C}" srcOrd="0" destOrd="0" presId="urn:microsoft.com/office/officeart/2005/8/layout/balance1"/>
    <dgm:cxn modelId="{DA5ECF1F-CAB3-44E4-AE75-8409BC08D57F}" type="presOf" srcId="{EB08E565-7ED5-4820-949B-DEC35F85FE80}" destId="{428812FB-BB7B-48CC-9713-5AFD35633F36}" srcOrd="0" destOrd="0" presId="urn:microsoft.com/office/officeart/2005/8/layout/balance1"/>
    <dgm:cxn modelId="{3498E796-D45B-4D37-9F1B-82EC872CCE71}" srcId="{EE44887B-8D0E-4AB0-8403-D9B38CA5D57A}" destId="{84F143E6-8C79-4B15-AB21-CEBBB49C34D1}" srcOrd="0" destOrd="0" parTransId="{00B30005-468C-4B24-B37A-532E9DA0C742}" sibTransId="{DD836EE5-AFD2-43AF-B073-F0256342ED31}"/>
    <dgm:cxn modelId="{0441832D-D9D2-4F63-9C24-0DD3BD558B11}" srcId="{F72189DF-86BF-4C38-B3EF-A87CFA4A564B}" destId="{6056C58E-13D4-48A9-9086-8883BD9D7C10}" srcOrd="2" destOrd="0" parTransId="{CDF2BB7C-BAF8-4698-8F74-C189BCD2B116}" sibTransId="{38A89349-806A-47D8-8001-DE0EC709A265}"/>
    <dgm:cxn modelId="{69ACE688-ACF7-4271-BCAA-4DCF544D5C5B}" type="presParOf" srcId="{394064AF-987E-463C-90B1-1F7E1475A73F}" destId="{22C0B755-BA2F-47CB-ABCE-025226060340}" srcOrd="0" destOrd="0" presId="urn:microsoft.com/office/officeart/2005/8/layout/balance1"/>
    <dgm:cxn modelId="{15B4C900-2560-422B-B904-5B05359C32BF}" type="presParOf" srcId="{394064AF-987E-463C-90B1-1F7E1475A73F}" destId="{C1B217F5-BF8B-4008-8B3C-79700D9801C7}" srcOrd="1" destOrd="0" presId="urn:microsoft.com/office/officeart/2005/8/layout/balance1"/>
    <dgm:cxn modelId="{6073F385-367F-40E1-8E9C-25404CC63A3A}" type="presParOf" srcId="{C1B217F5-BF8B-4008-8B3C-79700D9801C7}" destId="{710D90E9-A5D5-466B-B36A-F6D68181E31E}" srcOrd="0" destOrd="0" presId="urn:microsoft.com/office/officeart/2005/8/layout/balance1"/>
    <dgm:cxn modelId="{CDF5F171-739B-48E4-9C6D-B18BCCAA7B12}" type="presParOf" srcId="{C1B217F5-BF8B-4008-8B3C-79700D9801C7}" destId="{53500CE9-129F-4A0E-9B25-CAAE09CD9A29}" srcOrd="1" destOrd="0" presId="urn:microsoft.com/office/officeart/2005/8/layout/balance1"/>
    <dgm:cxn modelId="{044E2F6A-EEBC-4DE3-84D2-2BB8DF1A289E}" type="presParOf" srcId="{394064AF-987E-463C-90B1-1F7E1475A73F}" destId="{EA0A85AF-BBF4-4250-811F-C7A56719B577}" srcOrd="2" destOrd="0" presId="urn:microsoft.com/office/officeart/2005/8/layout/balance1"/>
    <dgm:cxn modelId="{EF2EB677-87D4-4FBC-875D-C0FC17B32113}" type="presParOf" srcId="{EA0A85AF-BBF4-4250-811F-C7A56719B577}" destId="{18661F51-FAAB-45DF-8D90-668D84ECCB23}" srcOrd="0" destOrd="0" presId="urn:microsoft.com/office/officeart/2005/8/layout/balance1"/>
    <dgm:cxn modelId="{0B6A7A74-1430-4F2D-9DA7-4FC51AA3B344}" type="presParOf" srcId="{EA0A85AF-BBF4-4250-811F-C7A56719B577}" destId="{D6D7B4E2-DBBE-45F3-B19E-D042F8452920}" srcOrd="1" destOrd="0" presId="urn:microsoft.com/office/officeart/2005/8/layout/balance1"/>
    <dgm:cxn modelId="{A62CE789-24C9-4C57-B87D-C71EA68D5B1D}" type="presParOf" srcId="{EA0A85AF-BBF4-4250-811F-C7A56719B577}" destId="{CC6E409A-1200-4368-9738-96542E6B54CB}" srcOrd="2" destOrd="0" presId="urn:microsoft.com/office/officeart/2005/8/layout/balance1"/>
    <dgm:cxn modelId="{F8EBE64D-B88B-460C-9F65-01F330960205}" type="presParOf" srcId="{EA0A85AF-BBF4-4250-811F-C7A56719B577}" destId="{F675194E-2B2F-4D05-A0DE-E53607C6FB45}" srcOrd="3" destOrd="0" presId="urn:microsoft.com/office/officeart/2005/8/layout/balance1"/>
    <dgm:cxn modelId="{18FC1EB0-FB88-40D4-AAEA-C1B8BCE10645}" type="presParOf" srcId="{EA0A85AF-BBF4-4250-811F-C7A56719B577}" destId="{95FBA85E-7F1D-4FF1-BFC2-A8D6AC6B41E5}" srcOrd="4" destOrd="0" presId="urn:microsoft.com/office/officeart/2005/8/layout/balance1"/>
    <dgm:cxn modelId="{B16EBADA-658F-4B7B-9B57-2F466B3304B9}" type="presParOf" srcId="{EA0A85AF-BBF4-4250-811F-C7A56719B577}" destId="{F82F6B2E-B93B-49EF-BB74-D3BDEB7E3D7C}" srcOrd="5" destOrd="0" presId="urn:microsoft.com/office/officeart/2005/8/layout/balance1"/>
    <dgm:cxn modelId="{FC1A5F73-E730-4438-B407-35823C538AA7}" type="presParOf" srcId="{EA0A85AF-BBF4-4250-811F-C7A56719B577}" destId="{428812FB-BB7B-48CC-9713-5AFD35633F36}" srcOrd="6" destOrd="0" presId="urn:microsoft.com/office/officeart/2005/8/layout/balance1"/>
    <dgm:cxn modelId="{658B7815-5545-4FD6-9F34-96D5D62DE665}" type="presParOf" srcId="{EA0A85AF-BBF4-4250-811F-C7A56719B577}" destId="{1A615C30-F2A8-47C0-B9FB-4462AE42F817}" srcOrd="7" destOrd="0" presId="urn:microsoft.com/office/officeart/2005/8/layout/balance1"/>
    <dgm:cxn modelId="{3255B4E5-C0B5-49C4-ABFD-BEEC7A098B8E}" type="presParOf" srcId="{EA0A85AF-BBF4-4250-811F-C7A56719B577}" destId="{B181F82D-144F-4673-8357-FC255246C707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1E4D3-973E-4FC8-B55B-085D62FA2240}">
      <dsp:nvSpPr>
        <dsp:cNvPr id="0" name=""/>
        <dsp:cNvSpPr/>
      </dsp:nvSpPr>
      <dsp:spPr>
        <a:xfrm>
          <a:off x="0" y="911966"/>
          <a:ext cx="5945776" cy="121595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34F5E-02DE-44BB-83D5-9471AC5E135C}">
      <dsp:nvSpPr>
        <dsp:cNvPr id="0" name=""/>
        <dsp:cNvSpPr/>
      </dsp:nvSpPr>
      <dsp:spPr>
        <a:xfrm>
          <a:off x="2678" y="0"/>
          <a:ext cx="1288154" cy="121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Nginx + ingress</a:t>
          </a:r>
          <a:endParaRPr lang="en-US" sz="1600" kern="1200" dirty="0"/>
        </a:p>
      </dsp:txBody>
      <dsp:txXfrm>
        <a:off x="2678" y="0"/>
        <a:ext cx="1288154" cy="1215955"/>
      </dsp:txXfrm>
    </dsp:sp>
    <dsp:sp modelId="{0E519DB1-DBB2-445B-B87E-7DE95D1F8226}">
      <dsp:nvSpPr>
        <dsp:cNvPr id="0" name=""/>
        <dsp:cNvSpPr/>
      </dsp:nvSpPr>
      <dsp:spPr>
        <a:xfrm>
          <a:off x="494761" y="1367950"/>
          <a:ext cx="303988" cy="303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8D1C-E459-429D-B67C-EAD5A82FD883}">
      <dsp:nvSpPr>
        <dsp:cNvPr id="0" name=""/>
        <dsp:cNvSpPr/>
      </dsp:nvSpPr>
      <dsp:spPr>
        <a:xfrm>
          <a:off x="1355240" y="1823933"/>
          <a:ext cx="1288154" cy="121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Prometheus + </a:t>
          </a:r>
          <a:r>
            <a:rPr lang="en-US" sz="1600" kern="1200" dirty="0" err="1" smtClean="0"/>
            <a:t>grafana</a:t>
          </a:r>
          <a:r>
            <a:rPr lang="en-US" sz="1600" kern="1200" dirty="0" smtClean="0"/>
            <a:t> + alerting</a:t>
          </a:r>
          <a:endParaRPr lang="en-US" sz="1600" kern="1200" dirty="0"/>
        </a:p>
      </dsp:txBody>
      <dsp:txXfrm>
        <a:off x="1355240" y="1823933"/>
        <a:ext cx="1288154" cy="1215955"/>
      </dsp:txXfrm>
    </dsp:sp>
    <dsp:sp modelId="{7FF78DD8-8A59-4704-BDB4-EC990AF73158}">
      <dsp:nvSpPr>
        <dsp:cNvPr id="0" name=""/>
        <dsp:cNvSpPr/>
      </dsp:nvSpPr>
      <dsp:spPr>
        <a:xfrm>
          <a:off x="1847323" y="1367950"/>
          <a:ext cx="303988" cy="303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3D860-6EF7-49CC-A416-15D1E5F6028B}">
      <dsp:nvSpPr>
        <dsp:cNvPr id="0" name=""/>
        <dsp:cNvSpPr/>
      </dsp:nvSpPr>
      <dsp:spPr>
        <a:xfrm>
          <a:off x="2707803" y="0"/>
          <a:ext cx="1288154" cy="121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Airflow</a:t>
          </a:r>
          <a:endParaRPr lang="en-US" sz="1600" kern="1200" dirty="0"/>
        </a:p>
      </dsp:txBody>
      <dsp:txXfrm>
        <a:off x="2707803" y="0"/>
        <a:ext cx="1288154" cy="1215955"/>
      </dsp:txXfrm>
    </dsp:sp>
    <dsp:sp modelId="{7CB6A612-6CE9-47C0-971F-CAC81B610D77}">
      <dsp:nvSpPr>
        <dsp:cNvPr id="0" name=""/>
        <dsp:cNvSpPr/>
      </dsp:nvSpPr>
      <dsp:spPr>
        <a:xfrm>
          <a:off x="3199886" y="1367950"/>
          <a:ext cx="303988" cy="303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8EE46-B916-4EFB-BCB8-55B1DC569E1A}">
      <dsp:nvSpPr>
        <dsp:cNvPr id="0" name=""/>
        <dsp:cNvSpPr/>
      </dsp:nvSpPr>
      <dsp:spPr>
        <a:xfrm>
          <a:off x="4060366" y="1823933"/>
          <a:ext cx="1288154" cy="121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Sentiment analysis</a:t>
          </a:r>
          <a:endParaRPr lang="en-US" sz="1600" kern="1200" dirty="0"/>
        </a:p>
      </dsp:txBody>
      <dsp:txXfrm>
        <a:off x="4060366" y="1823933"/>
        <a:ext cx="1288154" cy="1215955"/>
      </dsp:txXfrm>
    </dsp:sp>
    <dsp:sp modelId="{ED8DBD5C-A5AC-4337-A52C-48C043E9DEE8}">
      <dsp:nvSpPr>
        <dsp:cNvPr id="0" name=""/>
        <dsp:cNvSpPr/>
      </dsp:nvSpPr>
      <dsp:spPr>
        <a:xfrm>
          <a:off x="4552449" y="1367950"/>
          <a:ext cx="303988" cy="3039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D90E9-A5D5-466B-B36A-F6D68181E31E}">
      <dsp:nvSpPr>
        <dsp:cNvPr id="0" name=""/>
        <dsp:cNvSpPr/>
      </dsp:nvSpPr>
      <dsp:spPr>
        <a:xfrm>
          <a:off x="1959996" y="0"/>
          <a:ext cx="2041637" cy="11342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Планы</a:t>
          </a:r>
          <a:endParaRPr lang="en-US" sz="4500" kern="1200" dirty="0"/>
        </a:p>
      </dsp:txBody>
      <dsp:txXfrm>
        <a:off x="1993217" y="33221"/>
        <a:ext cx="1975195" cy="1067801"/>
      </dsp:txXfrm>
    </dsp:sp>
    <dsp:sp modelId="{53500CE9-129F-4A0E-9B25-CAAE09CD9A29}">
      <dsp:nvSpPr>
        <dsp:cNvPr id="0" name=""/>
        <dsp:cNvSpPr/>
      </dsp:nvSpPr>
      <dsp:spPr>
        <a:xfrm>
          <a:off x="4909028" y="0"/>
          <a:ext cx="2041637" cy="11342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u="none" kern="1200" dirty="0" smtClean="0"/>
            <a:t>Итог</a:t>
          </a:r>
          <a:endParaRPr lang="en-US" sz="3200" u="none" kern="1200" dirty="0"/>
        </a:p>
      </dsp:txBody>
      <dsp:txXfrm>
        <a:off x="4942249" y="33221"/>
        <a:ext cx="1975195" cy="1067801"/>
      </dsp:txXfrm>
    </dsp:sp>
    <dsp:sp modelId="{D6D7B4E2-DBBE-45F3-B19E-D042F8452920}">
      <dsp:nvSpPr>
        <dsp:cNvPr id="0" name=""/>
        <dsp:cNvSpPr/>
      </dsp:nvSpPr>
      <dsp:spPr>
        <a:xfrm>
          <a:off x="4029989" y="4820532"/>
          <a:ext cx="850682" cy="850682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E409A-1200-4368-9738-96542E6B54CB}">
      <dsp:nvSpPr>
        <dsp:cNvPr id="0" name=""/>
        <dsp:cNvSpPr/>
      </dsp:nvSpPr>
      <dsp:spPr>
        <a:xfrm>
          <a:off x="1903284" y="4464380"/>
          <a:ext cx="5104093" cy="3448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5194E-2B2F-4D05-A0DE-E53607C6FB45}">
      <dsp:nvSpPr>
        <dsp:cNvPr id="0" name=""/>
        <dsp:cNvSpPr/>
      </dsp:nvSpPr>
      <dsp:spPr>
        <a:xfrm>
          <a:off x="4909028" y="3470783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Код для автоматической разметки и сбора данных с</a:t>
          </a:r>
          <a:r>
            <a:rPr lang="en-US" sz="1300" kern="1200" dirty="0" smtClean="0"/>
            <a:t> </a:t>
          </a:r>
          <a:r>
            <a:rPr lang="ru-RU" sz="1300" kern="1200" dirty="0" err="1" smtClean="0"/>
            <a:t>Яндекс.Карт</a:t>
          </a:r>
          <a:r>
            <a:rPr lang="ru-RU" sz="1300" kern="1200" dirty="0" smtClean="0"/>
            <a:t> не заработал </a:t>
          </a:r>
          <a:endParaRPr lang="ru-RU" sz="1300" kern="1200" dirty="0" smtClean="0"/>
        </a:p>
      </dsp:txBody>
      <dsp:txXfrm>
        <a:off x="4955538" y="3517293"/>
        <a:ext cx="1948617" cy="859744"/>
      </dsp:txXfrm>
    </dsp:sp>
    <dsp:sp modelId="{95FBA85E-7F1D-4FF1-BFC2-A8D6AC6B41E5}">
      <dsp:nvSpPr>
        <dsp:cNvPr id="0" name=""/>
        <dsp:cNvSpPr/>
      </dsp:nvSpPr>
      <dsp:spPr>
        <a:xfrm>
          <a:off x="4909028" y="2449964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smtClean="0"/>
            <a:t>Обработка данных осуществляется методами и средствами </a:t>
          </a:r>
          <a:r>
            <a:rPr lang="en-US" sz="1300" kern="1200" smtClean="0"/>
            <a:t>sklearn</a:t>
          </a:r>
          <a:endParaRPr lang="ru-RU" sz="1300" kern="1200" dirty="0" smtClean="0"/>
        </a:p>
      </dsp:txBody>
      <dsp:txXfrm>
        <a:off x="4955538" y="2496474"/>
        <a:ext cx="1948617" cy="859744"/>
      </dsp:txXfrm>
    </dsp:sp>
    <dsp:sp modelId="{F82F6B2E-B93B-49EF-BB74-D3BDEB7E3D7C}">
      <dsp:nvSpPr>
        <dsp:cNvPr id="0" name=""/>
        <dsp:cNvSpPr/>
      </dsp:nvSpPr>
      <dsp:spPr>
        <a:xfrm>
          <a:off x="4909028" y="1429146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K8S </a:t>
          </a:r>
          <a:r>
            <a:rPr lang="ru-RU" sz="1300" kern="1200" smtClean="0"/>
            <a:t>был поднят локально с помощью</a:t>
          </a:r>
          <a:r>
            <a:rPr lang="en-US" sz="1300" kern="1200" smtClean="0"/>
            <a:t> kind</a:t>
          </a:r>
          <a:r>
            <a:rPr lang="ru-RU" sz="1300" kern="1200" smtClean="0"/>
            <a:t> </a:t>
          </a:r>
          <a:endParaRPr lang="ru-RU" sz="1300" kern="1200" dirty="0" smtClean="0"/>
        </a:p>
      </dsp:txBody>
      <dsp:txXfrm>
        <a:off x="4955538" y="1475656"/>
        <a:ext cx="1948617" cy="859744"/>
      </dsp:txXfrm>
    </dsp:sp>
    <dsp:sp modelId="{428812FB-BB7B-48CC-9713-5AFD35633F36}">
      <dsp:nvSpPr>
        <dsp:cNvPr id="0" name=""/>
        <dsp:cNvSpPr/>
      </dsp:nvSpPr>
      <dsp:spPr>
        <a:xfrm>
          <a:off x="1959996" y="3470783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Собрать большее количество данных автоматически и сделать разметку</a:t>
          </a:r>
          <a:endParaRPr lang="en-US" sz="1300" kern="1200" dirty="0"/>
        </a:p>
      </dsp:txBody>
      <dsp:txXfrm>
        <a:off x="2006506" y="3517293"/>
        <a:ext cx="1948617" cy="859744"/>
      </dsp:txXfrm>
    </dsp:sp>
    <dsp:sp modelId="{1A615C30-F2A8-47C0-B9FB-4462AE42F817}">
      <dsp:nvSpPr>
        <dsp:cNvPr id="0" name=""/>
        <dsp:cNvSpPr/>
      </dsp:nvSpPr>
      <dsp:spPr>
        <a:xfrm>
          <a:off x="1959996" y="2449964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smtClean="0"/>
            <a:t>Обработать данные с помощью </a:t>
          </a:r>
          <a:r>
            <a:rPr lang="en-US" sz="1300" kern="1200" smtClean="0"/>
            <a:t>spark</a:t>
          </a:r>
          <a:endParaRPr lang="ru-RU" sz="1300" kern="1200" dirty="0" smtClean="0"/>
        </a:p>
      </dsp:txBody>
      <dsp:txXfrm>
        <a:off x="2006506" y="2496474"/>
        <a:ext cx="1948617" cy="859744"/>
      </dsp:txXfrm>
    </dsp:sp>
    <dsp:sp modelId="{B181F82D-144F-4673-8357-FC255246C707}">
      <dsp:nvSpPr>
        <dsp:cNvPr id="0" name=""/>
        <dsp:cNvSpPr/>
      </dsp:nvSpPr>
      <dsp:spPr>
        <a:xfrm>
          <a:off x="1959996" y="1429146"/>
          <a:ext cx="2041637" cy="952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Развернуть все сервисы в облаке</a:t>
          </a:r>
          <a:endParaRPr lang="ru-RU" sz="1300" kern="1200" dirty="0" smtClean="0"/>
        </a:p>
      </dsp:txBody>
      <dsp:txXfrm>
        <a:off x="2006506" y="1475656"/>
        <a:ext cx="1948617" cy="859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9745B-6E49-4F63-96D9-AD14F6C12199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4934-C909-4487-873A-7DF1876BC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2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>
          <a:xfrm rot="16200000">
            <a:off x="9483100" y="2054836"/>
            <a:ext cx="3500015" cy="662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7"/>
          <a:stretch/>
        </p:blipFill>
        <p:spPr>
          <a:xfrm>
            <a:off x="0" y="4133741"/>
            <a:ext cx="12192000" cy="27242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52215" y="5785757"/>
            <a:ext cx="10263486" cy="28477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83043" y="4310743"/>
            <a:ext cx="0" cy="147501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838199" y="365125"/>
            <a:ext cx="8480899" cy="3945618"/>
          </a:xfrm>
          <a:prstGeom prst="rect">
            <a:avLst/>
          </a:prstGeom>
        </p:spPr>
        <p:txBody>
          <a:bodyPr/>
          <a:lstStyle>
            <a:lvl1pPr>
              <a:defRPr sz="7000" b="1"/>
            </a:lvl1pPr>
          </a:lstStyle>
          <a:p>
            <a:r>
              <a:rPr lang="en-US"/>
              <a:t>here </a:t>
            </a:r>
            <a:r>
              <a:rPr lang="en-US" dirty="0"/>
              <a:t>is the place for the topic of </a:t>
            </a:r>
            <a:r>
              <a:rPr lang="en-US"/>
              <a:t>your presentation (2-4 lines)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5588693"/>
            <a:ext cx="4288353" cy="4247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r>
              <a:rPr lang="ru-RU" dirty="0"/>
              <a:t> </a:t>
            </a:r>
            <a:r>
              <a:rPr lang="en-US" dirty="0"/>
              <a:t>Surname, Occupation</a:t>
            </a:r>
          </a:p>
        </p:txBody>
      </p:sp>
    </p:spTree>
    <p:extLst>
      <p:ext uri="{BB962C8B-B14F-4D97-AF65-F5344CB8AC3E}">
        <p14:creationId xmlns:p14="http://schemas.microsoft.com/office/powerpoint/2010/main" val="323884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4B17-3494-4EF1-B9DF-1316AAF272DE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2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1" y="0"/>
            <a:ext cx="27203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>
          <a:xfrm rot="16200000">
            <a:off x="9483100" y="2054836"/>
            <a:ext cx="3500015" cy="662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7" b="20176"/>
          <a:stretch/>
        </p:blipFill>
        <p:spPr>
          <a:xfrm>
            <a:off x="0" y="5233382"/>
            <a:ext cx="12192000" cy="1624618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052213" y="2880360"/>
            <a:ext cx="8388965" cy="2353022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5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here is the place for the </a:t>
            </a:r>
            <a:r>
              <a:rPr lang="en-US"/>
              <a:t>chapter name (2-3 lines)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052214" y="635885"/>
            <a:ext cx="1668127" cy="19953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3800" b="1" baseline="0">
                <a:ln>
                  <a:noFill/>
                </a:ln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35057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</p:spTree>
    <p:extLst>
      <p:ext uri="{BB962C8B-B14F-4D97-AF65-F5344CB8AC3E}">
        <p14:creationId xmlns:p14="http://schemas.microsoft.com/office/powerpoint/2010/main" val="262075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: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1/</a:t>
            </a:r>
            <a:r>
              <a:rPr lang="ru-RU" dirty="0"/>
              <a:t>3 </a:t>
            </a:r>
            <a:r>
              <a:rPr lang="en-US" dirty="0"/>
              <a:t>points. Please place your text here and insert the above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 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30060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: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4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1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: 7 or 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2661617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71" y="2661617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832" y="2661617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462631" y="2661618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034472" y="1915297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837271" y="1915297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659832" y="1915297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9462631" y="1915297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034472" y="4901111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837271" y="4901111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659832" y="4901111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462631" y="4901112"/>
            <a:ext cx="2276287" cy="109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1034472" y="4154791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3837271" y="4154791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6659832" y="4154791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9462631" y="4154791"/>
            <a:ext cx="515527" cy="51674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22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80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: 5 or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034473" y="191529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4885945" y="191529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8737418" y="191529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34472" y="2620235"/>
            <a:ext cx="3037982" cy="119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1/</a:t>
            </a:r>
            <a:r>
              <a:rPr lang="ru-RU" dirty="0"/>
              <a:t>3 </a:t>
            </a:r>
            <a:r>
              <a:rPr lang="en-US" dirty="0"/>
              <a:t>points. Please place your text here and insert the above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885944" y="2620235"/>
            <a:ext cx="3037982" cy="1198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737417" y="2620235"/>
            <a:ext cx="3001501" cy="1198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 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34472" y="4901111"/>
            <a:ext cx="3037982" cy="119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1/</a:t>
            </a:r>
            <a:r>
              <a:rPr lang="ru-RU" dirty="0"/>
              <a:t>3 </a:t>
            </a:r>
            <a:r>
              <a:rPr lang="en-US" dirty="0"/>
              <a:t>points. Please place your text here and insert the above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85944" y="4901111"/>
            <a:ext cx="3037982" cy="1198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8737417" y="4901111"/>
            <a:ext cx="3001501" cy="1198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 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1034473" y="419602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4885945" y="419602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3" hasCustomPrompt="1"/>
          </p:nvPr>
        </p:nvSpPr>
        <p:spPr>
          <a:xfrm>
            <a:off x="8737418" y="4196027"/>
            <a:ext cx="523554" cy="52479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8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4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9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3835509"/>
            <a:ext cx="3037982" cy="195569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1/</a:t>
            </a:r>
            <a:r>
              <a:rPr lang="ru-RU" dirty="0"/>
              <a:t>3 </a:t>
            </a:r>
            <a:r>
              <a:rPr lang="en-US" dirty="0"/>
              <a:t>points. Please place your text here and insert the above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85944" y="3835509"/>
            <a:ext cx="3037982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737417" y="3835509"/>
            <a:ext cx="3001501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 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885944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8737417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pic>
        <p:nvPicPr>
          <p:cNvPr id="12" name="Picture 11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46806" y="3820411"/>
            <a:ext cx="264786" cy="4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98278" y="3820412"/>
            <a:ext cx="264786" cy="4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91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cess: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71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832" y="3835509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462631" y="3835510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03447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837271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659832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9462631" y="2934426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pic>
        <p:nvPicPr>
          <p:cNvPr id="14" name="Picture 13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44508" y="3828340"/>
            <a:ext cx="264786" cy="4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54302" y="3820412"/>
            <a:ext cx="264786" cy="4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066982" y="3820412"/>
            <a:ext cx="264786" cy="4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013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+ green: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3007604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71" y="3007604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59832" y="3007604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462631" y="3007605"/>
            <a:ext cx="2276287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4/4</a:t>
            </a:r>
            <a:r>
              <a:rPr lang="ru-RU" dirty="0"/>
              <a:t>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034472" y="2106521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837271" y="2106521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6659832" y="2106521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9462631" y="2106521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8118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6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</p:spPr>
        <p:txBody>
          <a:bodyPr wrap="square"/>
          <a:lstStyle>
            <a:lvl1pPr marL="0" indent="0">
              <a:spcBef>
                <a:spcPts val="0"/>
              </a:spcBef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Occupation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13" name="Pie 12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0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+ green: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34139" y="2880360"/>
            <a:ext cx="11029310" cy="397764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4140" y="365123"/>
            <a:ext cx="1090477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This is the message of this slide</a:t>
            </a:r>
            <a:br>
              <a:rPr lang="en-US" dirty="0"/>
            </a:br>
            <a:r>
              <a:rPr lang="en-US" dirty="0"/>
              <a:t>You can write it in one or two lines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34472" y="2958176"/>
            <a:ext cx="3037982" cy="195569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1/</a:t>
            </a:r>
            <a:r>
              <a:rPr lang="ru-RU" dirty="0"/>
              <a:t>3 </a:t>
            </a:r>
            <a:r>
              <a:rPr lang="en-US" dirty="0"/>
              <a:t>points. Please place your text here and insert the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85944" y="2958176"/>
            <a:ext cx="3037982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737417" y="2958176"/>
            <a:ext cx="3001501" cy="1955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3/</a:t>
            </a:r>
            <a:r>
              <a:rPr lang="ru-RU" dirty="0"/>
              <a:t>3 </a:t>
            </a:r>
            <a:r>
              <a:rPr lang="en-US" dirty="0"/>
              <a:t>points. Please place your text here and insert the icon above 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1034472" y="2057093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885944" y="2057093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8737417" y="2057093"/>
            <a:ext cx="669925" cy="67151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74867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message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5400000">
            <a:off x="-3466021" y="101"/>
            <a:ext cx="6857899" cy="6857899"/>
          </a:xfrm>
          <a:prstGeom prst="blockArc">
            <a:avLst>
              <a:gd name="adj1" fmla="val 10800000"/>
              <a:gd name="adj2" fmla="val 148"/>
              <a:gd name="adj3" fmla="val 49831"/>
            </a:avLst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66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but use different shape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66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for each line</a:t>
            </a:r>
          </a:p>
        </p:txBody>
      </p:sp>
      <p:sp>
        <p:nvSpPr>
          <p:cNvPr id="8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1288657" y="1830255"/>
            <a:ext cx="7842981" cy="10064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lvl1pPr marL="0" indent="0">
              <a:buNone/>
              <a:defRPr sz="6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Write any message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C5143D-9E5D-4449-A0CA-800E45F0A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2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message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0800000">
            <a:off x="0" y="-6176682"/>
            <a:ext cx="12192000" cy="12192000"/>
          </a:xfrm>
          <a:prstGeom prst="blockArc">
            <a:avLst>
              <a:gd name="adj1" fmla="val 10800000"/>
              <a:gd name="adj2" fmla="val 148"/>
              <a:gd name="adj3" fmla="val 49831"/>
            </a:avLst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288657" y="3048767"/>
            <a:ext cx="9631591" cy="10064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66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but use different shape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57" y="4205862"/>
            <a:ext cx="5311840" cy="10064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66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for each line</a:t>
            </a:r>
          </a:p>
        </p:txBody>
      </p:sp>
      <p:sp>
        <p:nvSpPr>
          <p:cNvPr id="8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1288657" y="1830255"/>
            <a:ext cx="7978435" cy="10064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lvl1pPr marL="0" indent="0">
              <a:buNone/>
              <a:defRPr sz="6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Write any message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5143D-9E5D-4449-A0CA-800E45F0A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1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744017" y="-642026"/>
            <a:ext cx="9144000" cy="9144000"/>
          </a:xfrm>
          <a:prstGeom prst="ellipse">
            <a:avLst/>
          </a:prstGeom>
          <a:solidFill>
            <a:srgbClr val="AA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57" y="4205862"/>
            <a:ext cx="4846198" cy="100642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66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0639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sptag or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 rot="10800000">
            <a:off x="-1881104" y="4891836"/>
            <a:ext cx="3762208" cy="3762208"/>
          </a:xfrm>
          <a:prstGeom prst="pie">
            <a:avLst>
              <a:gd name="adj1" fmla="val 5396160"/>
              <a:gd name="adj2" fmla="val 10809062"/>
            </a:avLst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Pie 5"/>
          <p:cNvSpPr/>
          <p:nvPr/>
        </p:nvSpPr>
        <p:spPr>
          <a:xfrm>
            <a:off x="8147690" y="-4076555"/>
            <a:ext cx="8088620" cy="8088620"/>
          </a:xfrm>
          <a:prstGeom prst="pie">
            <a:avLst>
              <a:gd name="adj1" fmla="val 5396160"/>
              <a:gd name="adj2" fmla="val 10809062"/>
            </a:avLst>
          </a:prstGeom>
          <a:solidFill>
            <a:srgbClr val="AAC5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596732" y="3612824"/>
            <a:ext cx="7027488" cy="95917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7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#hashtag or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8599-4FD1-459D-8E19-D9B002EB6CBD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00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0E16-9008-44F9-BBE8-A5CF61123D24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58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7B54-A056-4DCC-9D81-7EDD8ED892DE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3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F60F-2372-42C5-9A92-8620BCAFE603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25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4D2F-AB72-4A13-A8B6-F0C3A296686D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 your bio here (if not applicable, do not use this slide at all, the previous one is </a:t>
            </a:r>
            <a:r>
              <a:rPr lang="en-US" dirty="0" err="1"/>
              <a:t>enougn</a:t>
            </a:r>
            <a:r>
              <a:rPr lang="en-US" dirty="0"/>
              <a:t>)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40264" y="2512345"/>
            <a:ext cx="5941050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0" b="1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about</a:t>
            </a:r>
            <a:r>
              <a:rPr lang="en-US" sz="10100" b="1" baseline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0100" b="1" baseline="0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me</a:t>
            </a:r>
            <a:endParaRPr lang="en-US" sz="10100" b="1" dirty="0">
              <a:solidFill>
                <a:srgbClr val="AAC50B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Surname</a:t>
            </a:r>
            <a:endParaRPr lang="en-US" dirty="0"/>
          </a:p>
        </p:txBody>
      </p:sp>
      <p:sp>
        <p:nvSpPr>
          <p:cNvPr id="1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9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7E60-6E3A-440C-8D1C-A238D1A80741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7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EBD9-9B3E-4A5B-8688-9F9054A82BC9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0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C341-054C-4C83-A019-8B0ED038316C}" type="datetime1">
              <a:rPr lang="ru-RU" smtClean="0"/>
              <a:t>10.09.2024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5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9C5-21D1-47EA-8680-242F191D8AC8}" type="datetime1">
              <a:rPr lang="ru-RU" smtClean="0"/>
              <a:t>10.09.2024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3FFF-2C15-4F40-96F6-3911145BB262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7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B7E8-4D00-45ED-825B-A0993E06B5A1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3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83A5-F3CE-48D2-A88F-7A44083C8409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68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23E4-ED3C-474A-A756-7151368D75B6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up to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9076127" y="2512345"/>
            <a:ext cx="5508239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0" b="1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10100" b="1" baseline="0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 team</a:t>
            </a:r>
            <a:endParaRPr lang="en-US" sz="10100" b="1" dirty="0">
              <a:solidFill>
                <a:srgbClr val="AAC50B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1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19646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19645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22" hasCustomPrompt="1"/>
          </p:nvPr>
        </p:nvSpPr>
        <p:spPr>
          <a:xfrm>
            <a:off x="3619645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619645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366336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366335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26" hasCustomPrompt="1"/>
          </p:nvPr>
        </p:nvSpPr>
        <p:spPr>
          <a:xfrm>
            <a:off x="6366335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366335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9029797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9029796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30" name="Picture Placeholder 14"/>
          <p:cNvSpPr>
            <a:spLocks noGrp="1"/>
          </p:cNvSpPr>
          <p:nvPr>
            <p:ph type="pic" sz="quarter" idx="30" hasCustomPrompt="1"/>
          </p:nvPr>
        </p:nvSpPr>
        <p:spPr>
          <a:xfrm>
            <a:off x="9029796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9029796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32" name="Pie 31"/>
          <p:cNvSpPr/>
          <p:nvPr/>
        </p:nvSpPr>
        <p:spPr>
          <a:xfrm rot="16200000">
            <a:off x="-1993180" y="-2024171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: up to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971341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71340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9076127" y="2512345"/>
            <a:ext cx="5508239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00" b="1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10100" b="1" baseline="0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 team</a:t>
            </a:r>
            <a:endParaRPr lang="en-US" sz="10100" b="1" dirty="0">
              <a:solidFill>
                <a:srgbClr val="AAC50B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971340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71340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15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256890" y="4081276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256889" y="5032913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22" hasCustomPrompt="1"/>
          </p:nvPr>
        </p:nvSpPr>
        <p:spPr>
          <a:xfrm>
            <a:off x="4256889" y="1904917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256889" y="4513937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542439" y="4054765"/>
            <a:ext cx="884512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542438" y="5006402"/>
            <a:ext cx="2159000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Short info about you: CREI, Grade</a:t>
            </a:r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26" hasCustomPrompt="1"/>
          </p:nvPr>
        </p:nvSpPr>
        <p:spPr>
          <a:xfrm>
            <a:off x="7542438" y="1878406"/>
            <a:ext cx="2060615" cy="2061555"/>
          </a:xfrm>
          <a:prstGeom prst="rect">
            <a:avLst/>
          </a:prstGeom>
        </p:spPr>
        <p:txBody>
          <a:bodyPr/>
          <a:lstStyle>
            <a:lvl1pPr>
              <a:defRPr sz="105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Insert your square photo here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542438" y="4487426"/>
            <a:ext cx="1274488" cy="369332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45720" rIns="91440" bIns="45720" rtlCol="0" anchor="t">
            <a:spAutoFit/>
          </a:bodyPr>
          <a:lstStyle>
            <a:lvl1pPr marL="0" indent="0">
              <a:buNone/>
              <a:defRPr lang="en-US" sz="2000" b="1" baseline="0" smtClean="0">
                <a:ln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Surname</a:t>
            </a:r>
          </a:p>
        </p:txBody>
      </p:sp>
      <p:sp>
        <p:nvSpPr>
          <p:cNvPr id="32" name="Pie 31"/>
          <p:cNvSpPr/>
          <p:nvPr/>
        </p:nvSpPr>
        <p:spPr>
          <a:xfrm rot="16200000">
            <a:off x="-1993180" y="-2024171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9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(w/o soc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e-mail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9019740" y="2400979"/>
            <a:ext cx="54296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contact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phone: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phone (1)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phone (2, optional)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(w/soc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e-mail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019740" y="2400979"/>
            <a:ext cx="54296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AAC50B"/>
                </a:solidFill>
                <a:latin typeface="Arial" charset="0"/>
                <a:ea typeface="Arial" charset="0"/>
                <a:cs typeface="Arial" charset="0"/>
              </a:rPr>
              <a:t>contact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e-mail: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phone: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phone (1)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rgbClr val="AAC50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your phone (2, optional)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8280" y="5807631"/>
            <a:ext cx="97536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social: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12" y="5855781"/>
            <a:ext cx="252042" cy="2520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60" y="5855781"/>
            <a:ext cx="252042" cy="2520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10" y="5850255"/>
            <a:ext cx="252042" cy="252042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7434" y="5828943"/>
            <a:ext cx="2383701" cy="2946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your fb account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713849" y="5828943"/>
            <a:ext cx="2547933" cy="2946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insta</a:t>
            </a:r>
            <a:r>
              <a:rPr lang="en-US" dirty="0"/>
              <a:t> account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8839599" y="5807631"/>
            <a:ext cx="2541779" cy="2946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your </a:t>
            </a:r>
            <a:r>
              <a:rPr lang="en-US" dirty="0" err="1"/>
              <a:t>vk</a:t>
            </a:r>
            <a:r>
              <a:rPr lang="en-US" dirty="0"/>
              <a:t> account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thx.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>
          <a:xfrm rot="16200000">
            <a:off x="9483100" y="2054836"/>
            <a:ext cx="3500015" cy="662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7"/>
          <a:stretch/>
        </p:blipFill>
        <p:spPr>
          <a:xfrm>
            <a:off x="0" y="4133741"/>
            <a:ext cx="12192000" cy="27242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5785757"/>
            <a:ext cx="11315701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83043" y="4310743"/>
            <a:ext cx="0" cy="147501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E908-177A-458B-B279-1CD7F4A76217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900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7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900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75" y="6356349"/>
            <a:ext cx="509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143D-9E5D-4449-A0CA-800E45F0A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1165" y="5473763"/>
            <a:ext cx="1204330" cy="20206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 rot="16200000">
            <a:off x="-1722437" y="2286001"/>
            <a:ext cx="4206878" cy="365125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lumMod val="95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3FE3-D4E9-4B97-8D27-ACC57669F0F3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F8DC-97E7-4354-B66E-37E84E818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584" y="1340078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Автоматическая система оценки отзывов </a:t>
            </a:r>
            <a:r>
              <a:rPr lang="ru-RU" sz="4400" dirty="0" smtClean="0"/>
              <a:t>клиентов о ресторанах</a:t>
            </a:r>
            <a:endParaRPr lang="ru-R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840" y="497799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Гурина Екатерина</a:t>
            </a:r>
          </a:p>
          <a:p>
            <a:pPr algn="r"/>
            <a:r>
              <a:rPr lang="en-US" dirty="0" smtClean="0"/>
              <a:t>MLOps-2024-02</a:t>
            </a:r>
          </a:p>
          <a:p>
            <a:pPr algn="r"/>
            <a:endParaRPr lang="en-US" dirty="0"/>
          </a:p>
          <a:p>
            <a:r>
              <a:rPr lang="ru-RU" dirty="0" smtClean="0"/>
              <a:t>Москва,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Мониторинг и </a:t>
            </a:r>
            <a:r>
              <a:rPr lang="ru-RU" sz="4000" dirty="0" err="1" smtClean="0"/>
              <a:t>алертинг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7" y="1305687"/>
            <a:ext cx="3292250" cy="52954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Мониторинг </a:t>
            </a:r>
            <a:r>
              <a:rPr lang="ru-RU" sz="1800" dirty="0" smtClean="0"/>
              <a:t>и </a:t>
            </a:r>
            <a:r>
              <a:rPr lang="ru-RU" sz="1800" dirty="0" err="1" smtClean="0"/>
              <a:t>алертинг</a:t>
            </a:r>
            <a:r>
              <a:rPr lang="ru-RU" sz="1800" dirty="0" smtClean="0"/>
              <a:t> </a:t>
            </a:r>
            <a:r>
              <a:rPr lang="ru-RU" sz="1800" dirty="0" smtClean="0"/>
              <a:t>осуществляется автоматически с помощью </a:t>
            </a:r>
            <a:r>
              <a:rPr lang="en-US" sz="1800" dirty="0" err="1" smtClean="0"/>
              <a:t>Grafana</a:t>
            </a:r>
            <a:endParaRPr lang="ru-RU" sz="1800" dirty="0" smtClean="0"/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Если кол-во запросов к сервису больше 10 в минуту, происходит автоматическая отправка оповещения в </a:t>
            </a:r>
            <a:r>
              <a:rPr lang="en-US" sz="1800" dirty="0" smtClean="0"/>
              <a:t>telegra</a:t>
            </a:r>
            <a:r>
              <a:rPr lang="en-US" sz="1800" dirty="0"/>
              <a:t>m</a:t>
            </a:r>
            <a:endParaRPr lang="en-US" sz="1800" dirty="0" smtClean="0"/>
          </a:p>
          <a:p>
            <a:pPr>
              <a:lnSpc>
                <a:spcPct val="100000"/>
              </a:lnSpc>
            </a:pPr>
            <a:endParaRPr lang="ru-RU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10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549446"/>
            <a:ext cx="7688451" cy="40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Итоги</a:t>
            </a:r>
            <a:endParaRPr lang="ru-RU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13083500"/>
              </p:ext>
            </p:extLst>
          </p:nvPr>
        </p:nvGraphicFramePr>
        <p:xfrm>
          <a:off x="3899903" y="937155"/>
          <a:ext cx="8910662" cy="567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7637" y="1369513"/>
            <a:ext cx="4807541" cy="52954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С</a:t>
            </a:r>
            <a:r>
              <a:rPr lang="ru-RU" sz="1800" dirty="0" smtClean="0"/>
              <a:t>ервис по оценке отзывов может работать автоматически </a:t>
            </a:r>
            <a:r>
              <a:rPr lang="ru-RU" sz="1800" dirty="0" smtClean="0"/>
              <a:t>практически </a:t>
            </a:r>
            <a:r>
              <a:rPr lang="ru-RU" sz="1800" dirty="0" smtClean="0"/>
              <a:t>без участия человека</a:t>
            </a:r>
          </a:p>
          <a:p>
            <a:pPr>
              <a:lnSpc>
                <a:spcPct val="100000"/>
              </a:lnSpc>
            </a:pP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Метрики модели являются </a:t>
            </a:r>
            <a:r>
              <a:rPr lang="ru-RU" sz="1800" dirty="0" err="1" smtClean="0"/>
              <a:t>приемлимыми</a:t>
            </a:r>
            <a:r>
              <a:rPr lang="ru-RU" sz="1800" dirty="0" smtClean="0"/>
              <a:t> для использования сервиса в реальной компании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Большое спасибо за полученные знания и опыт </a:t>
            </a:r>
            <a:r>
              <a:rPr lang="ru-RU" sz="1800" dirty="0" smtClean="0">
                <a:sym typeface="Wingdings" panose="05000000000000000000" pitchFamily="2" charset="2"/>
              </a:rPr>
              <a:t>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2853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9353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1519102"/>
            <a:ext cx="5858691" cy="467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u="sng" dirty="0" smtClean="0"/>
              <a:t>Проблема: </a:t>
            </a:r>
          </a:p>
          <a:p>
            <a:r>
              <a:rPr lang="ru-RU" sz="1800" dirty="0" smtClean="0"/>
              <a:t>несвоевременное реагирование администрации на ухудшение качества обслуживания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u="sng" dirty="0" smtClean="0"/>
              <a:t>Возможное решение:</a:t>
            </a:r>
          </a:p>
          <a:p>
            <a:r>
              <a:rPr lang="ru-RU" sz="1800" dirty="0"/>
              <a:t>с</a:t>
            </a:r>
            <a:r>
              <a:rPr lang="ru-RU" sz="1800" dirty="0" smtClean="0"/>
              <a:t>оздание автоматической системы оценки отзывов, поступающих с основных онлайн платформ </a:t>
            </a:r>
          </a:p>
          <a:p>
            <a:endParaRPr lang="ru-RU" sz="1800" dirty="0" smtClean="0"/>
          </a:p>
          <a:p>
            <a:pPr marL="0" indent="0">
              <a:buNone/>
            </a:pPr>
            <a:r>
              <a:rPr lang="ru-RU" sz="1800" u="sng" dirty="0" smtClean="0"/>
              <a:t>Ограничения:</a:t>
            </a:r>
            <a:endParaRPr lang="ru-RU" sz="1800" u="sng" dirty="0"/>
          </a:p>
          <a:p>
            <a:r>
              <a:rPr lang="ru-RU" sz="1800" dirty="0" smtClean="0"/>
              <a:t>Качество модели должно быть выше 90% для того, чтобы можно было дополнительно производить ручную </a:t>
            </a:r>
            <a:r>
              <a:rPr lang="ru-RU" sz="1800" dirty="0" err="1" smtClean="0"/>
              <a:t>валидацию</a:t>
            </a:r>
            <a:r>
              <a:rPr lang="ru-RU" sz="1800" dirty="0" smtClean="0"/>
              <a:t> отрицательных отзывов</a:t>
            </a:r>
          </a:p>
          <a:p>
            <a:r>
              <a:rPr lang="ru-RU" sz="1800" dirty="0" smtClean="0"/>
              <a:t>Не предполагается высокой нагрузки, в среднем 3 отзыва в минуту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795326"/>
            <a:ext cx="6146889" cy="40979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4130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Подготовка данных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7" y="1488567"/>
            <a:ext cx="5858691" cy="4677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 smtClean="0"/>
              <a:t>На данный момент </a:t>
            </a:r>
            <a:r>
              <a:rPr lang="ru-RU" sz="1800" dirty="0"/>
              <a:t>д</a:t>
            </a:r>
            <a:r>
              <a:rPr lang="ru-RU" sz="1800" dirty="0" smtClean="0"/>
              <a:t>ля обучения и </a:t>
            </a:r>
            <a:r>
              <a:rPr lang="ru-RU" sz="1800" dirty="0" err="1" smtClean="0"/>
              <a:t>валидации</a:t>
            </a:r>
            <a:r>
              <a:rPr lang="ru-RU" sz="1800" dirty="0" smtClean="0"/>
              <a:t> использовались данные с сайта </a:t>
            </a:r>
            <a:r>
              <a:rPr lang="en-US" sz="1800" dirty="0" err="1" smtClean="0"/>
              <a:t>kaggle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Данные хранятся в </a:t>
            </a:r>
            <a:r>
              <a:rPr lang="en-US" sz="1800" dirty="0" smtClean="0"/>
              <a:t>S3 </a:t>
            </a:r>
            <a:r>
              <a:rPr lang="ru-RU" sz="1800" dirty="0" smtClean="0"/>
              <a:t>в формате </a:t>
            </a:r>
            <a:r>
              <a:rPr lang="en-US" sz="1800" dirty="0" smtClean="0"/>
              <a:t>.csv</a:t>
            </a:r>
            <a:endParaRPr lang="ru-RU" sz="1800" dirty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Для дальнейшего тестирования данные могут автоматически собираться с онлайн платформ в </a:t>
            </a:r>
            <a:r>
              <a:rPr lang="en-US" sz="1800" dirty="0" smtClean="0"/>
              <a:t>S3</a:t>
            </a: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ru-RU" sz="1800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37" y="3587932"/>
            <a:ext cx="4339163" cy="23077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608" y="820366"/>
            <a:ext cx="4487711" cy="242793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4341169"/>
            <a:ext cx="6509703" cy="24299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Модель и метрики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5" y="1305687"/>
            <a:ext cx="4854231" cy="529541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Для оценки качества использовалась метрика </a:t>
            </a:r>
            <a:r>
              <a:rPr lang="en-US" sz="1800" dirty="0" smtClean="0"/>
              <a:t>ROC_AUC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1800" dirty="0"/>
              <a:t>Метрики оценивались как на кросс-</a:t>
            </a:r>
            <a:r>
              <a:rPr lang="ru-RU" sz="1800" dirty="0" err="1"/>
              <a:t>валидации</a:t>
            </a:r>
            <a:r>
              <a:rPr lang="ru-RU" sz="1800" dirty="0"/>
              <a:t>, так и на независимой </a:t>
            </a:r>
            <a:r>
              <a:rPr lang="ru-RU" sz="1800" dirty="0" smtClean="0"/>
              <a:t>выборке</a:t>
            </a:r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Были протестированы 6 моделей. В качестве основной модели был использован </a:t>
            </a:r>
            <a:r>
              <a:rPr lang="en-US" sz="1800" dirty="0" err="1" smtClean="0"/>
              <a:t>XGBClassifier</a:t>
            </a:r>
            <a:r>
              <a:rPr lang="en-US" sz="1800" dirty="0" smtClean="0"/>
              <a:t> 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Итоговое значение</a:t>
            </a:r>
            <a:r>
              <a:rPr lang="en-US" sz="1800" dirty="0" smtClean="0"/>
              <a:t> </a:t>
            </a:r>
            <a:r>
              <a:rPr lang="ru-RU" sz="1800" dirty="0" smtClean="0"/>
              <a:t>метрики на кросс-</a:t>
            </a:r>
            <a:r>
              <a:rPr lang="ru-RU" sz="1800" dirty="0" err="1" smtClean="0"/>
              <a:t>валидации</a:t>
            </a:r>
            <a:r>
              <a:rPr lang="ru-RU" sz="1800" dirty="0"/>
              <a:t> </a:t>
            </a:r>
            <a:r>
              <a:rPr lang="ru-RU" sz="1800" dirty="0" smtClean="0"/>
              <a:t>95%</a:t>
            </a:r>
            <a:endParaRPr lang="en-US" sz="1800" dirty="0" smtClean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Все </a:t>
            </a:r>
            <a:r>
              <a:rPr lang="ru-RU" sz="1800" dirty="0" smtClean="0"/>
              <a:t>результаты</a:t>
            </a:r>
            <a:r>
              <a:rPr lang="en-US" sz="1800" dirty="0" smtClean="0"/>
              <a:t> </a:t>
            </a:r>
            <a:r>
              <a:rPr lang="ru-RU" sz="1800" dirty="0" smtClean="0"/>
              <a:t>и модели </a:t>
            </a:r>
            <a:r>
              <a:rPr lang="ru-RU" sz="1800" dirty="0" smtClean="0"/>
              <a:t>сохраняются в </a:t>
            </a:r>
            <a:r>
              <a:rPr lang="en-US" sz="1800" dirty="0" err="1" smtClean="0"/>
              <a:t>MLFlow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endParaRPr lang="ru-RU" sz="1800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5035731" y="2253647"/>
            <a:ext cx="1602377" cy="1723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food was good but the table was not so clean</a:t>
            </a:r>
            <a:endParaRPr lang="ru-RU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06735" y="3074788"/>
            <a:ext cx="67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598432" y="1750074"/>
            <a:ext cx="1950720" cy="3005137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ounded Rectangle 17"/>
          <p:cNvSpPr/>
          <p:nvPr/>
        </p:nvSpPr>
        <p:spPr>
          <a:xfrm>
            <a:off x="7702935" y="2027224"/>
            <a:ext cx="1741714" cy="4528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  <a:endParaRPr lang="ru-RU" dirty="0"/>
          </a:p>
        </p:txBody>
      </p:sp>
      <p:sp>
        <p:nvSpPr>
          <p:cNvPr id="20" name="Rounded Rectangle 19"/>
          <p:cNvSpPr/>
          <p:nvPr/>
        </p:nvSpPr>
        <p:spPr>
          <a:xfrm>
            <a:off x="7702935" y="2913552"/>
            <a:ext cx="1741714" cy="4740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Lemmatize</a:t>
            </a:r>
            <a:endParaRPr lang="ru-RU" dirty="0"/>
          </a:p>
        </p:txBody>
      </p:sp>
      <p:sp>
        <p:nvSpPr>
          <p:cNvPr id="21" name="Rounded Rectangle 20"/>
          <p:cNvSpPr/>
          <p:nvPr/>
        </p:nvSpPr>
        <p:spPr>
          <a:xfrm>
            <a:off x="7702935" y="3725026"/>
            <a:ext cx="1741714" cy="5214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806735" y="618443"/>
            <a:ext cx="422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Принцип построения </a:t>
            </a:r>
            <a:r>
              <a:rPr lang="en-US" dirty="0" smtClean="0"/>
              <a:t>feature vector</a:t>
            </a:r>
            <a:endParaRPr lang="ru-RU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644742" y="3074788"/>
            <a:ext cx="67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/>
          <p:cNvSpPr/>
          <p:nvPr/>
        </p:nvSpPr>
        <p:spPr>
          <a:xfrm>
            <a:off x="10381807" y="1566863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Straight Arrow Connector 26"/>
          <p:cNvCxnSpPr>
            <a:stCxn id="18" idx="2"/>
            <a:endCxn id="20" idx="0"/>
          </p:cNvCxnSpPr>
          <p:nvPr/>
        </p:nvCxnSpPr>
        <p:spPr>
          <a:xfrm>
            <a:off x="8573792" y="2480070"/>
            <a:ext cx="0" cy="43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1" idx="0"/>
          </p:cNvCxnSpPr>
          <p:nvPr/>
        </p:nvCxnSpPr>
        <p:spPr>
          <a:xfrm>
            <a:off x="8573792" y="3387634"/>
            <a:ext cx="0" cy="33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ket 31"/>
          <p:cNvSpPr/>
          <p:nvPr/>
        </p:nvSpPr>
        <p:spPr>
          <a:xfrm flipH="1">
            <a:off x="10540235" y="1566863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Left Bracket 32"/>
          <p:cNvSpPr/>
          <p:nvPr/>
        </p:nvSpPr>
        <p:spPr>
          <a:xfrm>
            <a:off x="10765766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Left Bracket 33"/>
          <p:cNvSpPr/>
          <p:nvPr/>
        </p:nvSpPr>
        <p:spPr>
          <a:xfrm flipH="1">
            <a:off x="10912842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Left Bracket 34"/>
          <p:cNvSpPr/>
          <p:nvPr/>
        </p:nvSpPr>
        <p:spPr>
          <a:xfrm>
            <a:off x="11152277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Left Bracket 35"/>
          <p:cNvSpPr/>
          <p:nvPr/>
        </p:nvSpPr>
        <p:spPr>
          <a:xfrm flipH="1">
            <a:off x="11320027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Left Bracket 41"/>
          <p:cNvSpPr/>
          <p:nvPr/>
        </p:nvSpPr>
        <p:spPr>
          <a:xfrm>
            <a:off x="7434785" y="4929387"/>
            <a:ext cx="46605" cy="2612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Left Bracket 42"/>
          <p:cNvSpPr/>
          <p:nvPr/>
        </p:nvSpPr>
        <p:spPr>
          <a:xfrm flipH="1">
            <a:off x="9743563" y="4929386"/>
            <a:ext cx="46605" cy="2612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374895" y="4895559"/>
            <a:ext cx="331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‘good’, ‘clean’, ‘food’, ‘table’</a:t>
            </a:r>
            <a:endParaRPr lang="ru-RU" sz="1600" dirty="0"/>
          </a:p>
        </p:txBody>
      </p:sp>
      <p:sp>
        <p:nvSpPr>
          <p:cNvPr id="45" name="Left Bracket 44"/>
          <p:cNvSpPr/>
          <p:nvPr/>
        </p:nvSpPr>
        <p:spPr>
          <a:xfrm>
            <a:off x="11589099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Left Bracket 45"/>
          <p:cNvSpPr/>
          <p:nvPr/>
        </p:nvSpPr>
        <p:spPr>
          <a:xfrm flipH="1">
            <a:off x="11756849" y="1576170"/>
            <a:ext cx="113212" cy="31883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0211441" y="1228446"/>
            <a:ext cx="33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good  clean  food  table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324011" y="1610913"/>
            <a:ext cx="725754" cy="331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 smtClean="0"/>
              <a:t>0.1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1.1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…..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8.8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1.0</a:t>
            </a:r>
          </a:p>
          <a:p>
            <a:pPr>
              <a:lnSpc>
                <a:spcPct val="300000"/>
              </a:lnSpc>
            </a:pP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16687" y="1610913"/>
            <a:ext cx="725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 smtClean="0"/>
              <a:t>2.1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0</a:t>
            </a:r>
            <a:r>
              <a:rPr lang="en-US" sz="1200" dirty="0" smtClean="0"/>
              <a:t>.1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…..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5</a:t>
            </a:r>
            <a:r>
              <a:rPr lang="en-US" sz="1200" dirty="0" smtClean="0"/>
              <a:t>.2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1.5</a:t>
            </a:r>
          </a:p>
          <a:p>
            <a:pPr>
              <a:lnSpc>
                <a:spcPct val="300000"/>
              </a:lnSpc>
            </a:pP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1100820" y="1622682"/>
            <a:ext cx="725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 smtClean="0"/>
              <a:t>0.2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1.1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…..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0.2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0</a:t>
            </a:r>
            <a:r>
              <a:rPr lang="en-US" sz="1200" dirty="0" smtClean="0"/>
              <a:t>.0</a:t>
            </a:r>
          </a:p>
          <a:p>
            <a:pPr>
              <a:lnSpc>
                <a:spcPct val="300000"/>
              </a:lnSpc>
            </a:pPr>
            <a:endParaRPr lang="ru-R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1549927" y="1629406"/>
            <a:ext cx="725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9</a:t>
            </a:r>
            <a:r>
              <a:rPr lang="en-US" sz="1200" dirty="0" smtClean="0"/>
              <a:t>.5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2.2</a:t>
            </a:r>
          </a:p>
          <a:p>
            <a:pPr>
              <a:lnSpc>
                <a:spcPct val="300000"/>
              </a:lnSpc>
            </a:pPr>
            <a:r>
              <a:rPr lang="en-US" sz="1200" dirty="0" smtClean="0"/>
              <a:t>…..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0</a:t>
            </a:r>
            <a:r>
              <a:rPr lang="en-US" sz="1200" dirty="0" smtClean="0"/>
              <a:t>.8</a:t>
            </a:r>
          </a:p>
          <a:p>
            <a:pPr>
              <a:lnSpc>
                <a:spcPct val="300000"/>
              </a:lnSpc>
            </a:pPr>
            <a:r>
              <a:rPr lang="en-US" sz="1200" dirty="0"/>
              <a:t>0</a:t>
            </a:r>
            <a:r>
              <a:rPr lang="en-US" sz="1200" dirty="0" smtClean="0"/>
              <a:t>.0</a:t>
            </a:r>
          </a:p>
          <a:p>
            <a:pPr>
              <a:lnSpc>
                <a:spcPct val="300000"/>
              </a:lnSpc>
            </a:pPr>
            <a:endParaRPr lang="ru-RU" sz="1200" dirty="0"/>
          </a:p>
        </p:txBody>
      </p:sp>
      <p:sp>
        <p:nvSpPr>
          <p:cNvPr id="55" name="Rectangle 54"/>
          <p:cNvSpPr/>
          <p:nvPr/>
        </p:nvSpPr>
        <p:spPr>
          <a:xfrm>
            <a:off x="10656294" y="5007209"/>
            <a:ext cx="104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Vectorize</a:t>
            </a:r>
            <a:endParaRPr lang="ru-RU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Модель и метрики</a:t>
            </a:r>
            <a:endParaRPr lang="ru-RU" sz="4000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5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6" t="15056"/>
          <a:stretch/>
        </p:blipFill>
        <p:spPr>
          <a:xfrm>
            <a:off x="147637" y="1425844"/>
            <a:ext cx="6032268" cy="3531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8247" r="9565" b="21090"/>
          <a:stretch/>
        </p:blipFill>
        <p:spPr>
          <a:xfrm>
            <a:off x="5307604" y="3499939"/>
            <a:ext cx="6884396" cy="285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Инфраструктура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7" y="1627904"/>
            <a:ext cx="3849597" cy="52954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 smtClean="0"/>
              <a:t>  Два режима работы: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на потоке </a:t>
            </a:r>
            <a:endParaRPr lang="ru-RU" sz="1800" dirty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ежедневное переобучение</a:t>
            </a:r>
          </a:p>
          <a:p>
            <a:pPr lvl="1"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Данные, результаты работы и сами модели хранятся в </a:t>
            </a:r>
            <a:r>
              <a:rPr lang="en-US" sz="1800" dirty="0" smtClean="0"/>
              <a:t>s3</a:t>
            </a:r>
            <a:endParaRPr lang="ru-RU" sz="1800" dirty="0" smtClean="0"/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Переобучение происходит по расписанию на отдельной виртуальной машине с помощью </a:t>
            </a:r>
            <a:r>
              <a:rPr lang="en-US" sz="1800" dirty="0" smtClean="0"/>
              <a:t>Airflow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6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94" y="886664"/>
            <a:ext cx="7760672" cy="53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CI/CD </a:t>
            </a:r>
            <a:r>
              <a:rPr lang="ru-RU" sz="4000" dirty="0" smtClean="0"/>
              <a:t>конвейер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6" y="1305687"/>
            <a:ext cx="4761872" cy="52954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Конвейер состоит из двух шагов: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Проверка</a:t>
            </a:r>
            <a:r>
              <a:rPr lang="en-US" sz="1800" dirty="0" smtClean="0"/>
              <a:t> </a:t>
            </a:r>
            <a:r>
              <a:rPr lang="ru-RU" sz="1800" dirty="0" smtClean="0"/>
              <a:t>основных методов с помощью </a:t>
            </a:r>
            <a:r>
              <a:rPr lang="en-US" sz="1800" dirty="0" err="1" smtClean="0"/>
              <a:t>pytest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Сборка и загрузка образа  на </a:t>
            </a:r>
            <a:r>
              <a:rPr lang="en-US" sz="1800" dirty="0" err="1" smtClean="0"/>
              <a:t>dockerhub</a:t>
            </a:r>
            <a:endParaRPr lang="en-US" sz="1800" dirty="0" smtClean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ru-RU" sz="1800" dirty="0" smtClean="0"/>
              <a:t>Конвейер реализован внутри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c </a:t>
            </a:r>
            <a:r>
              <a:rPr lang="ru-RU" sz="1800" dirty="0" smtClean="0"/>
              <a:t>помощью </a:t>
            </a:r>
            <a:r>
              <a:rPr lang="en-US" sz="1800" dirty="0" smtClean="0"/>
              <a:t>Actions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5" y="1305687"/>
            <a:ext cx="5797525" cy="4018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2106759"/>
            <a:ext cx="2886678" cy="17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Схема развертывания в </a:t>
            </a:r>
            <a:r>
              <a:rPr lang="en-US" sz="4000" dirty="0"/>
              <a:t>k8s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5" y="1305687"/>
            <a:ext cx="4228421" cy="52954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Развертывание модели </a:t>
            </a:r>
            <a:r>
              <a:rPr lang="ru-RU" sz="1800" dirty="0" smtClean="0"/>
              <a:t>и всех сервисов </a:t>
            </a:r>
            <a:r>
              <a:rPr lang="ru-RU" sz="1800" dirty="0" smtClean="0"/>
              <a:t>осуществляется с помощью </a:t>
            </a:r>
            <a:r>
              <a:rPr lang="en-US" sz="1800" dirty="0" smtClean="0"/>
              <a:t>helm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Изначально поднимается </a:t>
            </a:r>
            <a:r>
              <a:rPr lang="ru-RU" sz="1800" dirty="0"/>
              <a:t>2</a:t>
            </a:r>
            <a:r>
              <a:rPr lang="ru-RU" sz="1800" dirty="0" smtClean="0"/>
              <a:t> реплики приложения</a:t>
            </a:r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При увеличении нагрузки до 80% происходит автоматическое масштабирование с помощью </a:t>
            </a:r>
            <a:r>
              <a:rPr lang="en-GB" sz="1800" dirty="0" err="1"/>
              <a:t>HorizontalPodAutoscaler</a:t>
            </a:r>
            <a:endParaRPr lang="ru-RU" sz="1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Максимальное кол-во реплик 5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endParaRPr lang="ru-RU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1768173"/>
              </p:ext>
            </p:extLst>
          </p:nvPr>
        </p:nvGraphicFramePr>
        <p:xfrm>
          <a:off x="5340532" y="1837509"/>
          <a:ext cx="5945777" cy="303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545874" y="1837509"/>
            <a:ext cx="7550332" cy="323088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8777" y="1837509"/>
            <a:ext cx="1367246" cy="12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" y="22388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Переобучение модели</a:t>
            </a:r>
            <a:endParaRPr lang="ru-RU" sz="4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47637" y="1305687"/>
            <a:ext cx="4807541" cy="52954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Переобучение модели осуществляется по расписанию автоматически раз в сутки</a:t>
            </a:r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Данные берутся из </a:t>
            </a:r>
            <a:r>
              <a:rPr lang="en-US" sz="1800" dirty="0" smtClean="0"/>
              <a:t>s3, </a:t>
            </a:r>
            <a:r>
              <a:rPr lang="ru-RU" sz="1800" dirty="0" smtClean="0"/>
              <a:t>метрики и модели </a:t>
            </a:r>
            <a:r>
              <a:rPr lang="ru-RU" sz="1800" dirty="0" err="1" smtClean="0"/>
              <a:t>логируются</a:t>
            </a:r>
            <a:r>
              <a:rPr lang="ru-RU" sz="1800" dirty="0" smtClean="0"/>
              <a:t> в </a:t>
            </a:r>
            <a:r>
              <a:rPr lang="en-US" sz="1800" dirty="0" err="1" smtClean="0"/>
              <a:t>mlflow</a:t>
            </a:r>
            <a:endParaRPr lang="ru-RU" sz="1800" dirty="0" smtClean="0"/>
          </a:p>
          <a:p>
            <a:pPr>
              <a:lnSpc>
                <a:spcPct val="100000"/>
              </a:lnSpc>
            </a:pP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1800" dirty="0" smtClean="0"/>
              <a:t>Переобученная модель сохраняется в </a:t>
            </a:r>
            <a:r>
              <a:rPr lang="en-US" sz="1800" dirty="0" smtClean="0"/>
              <a:t>s3</a:t>
            </a:r>
            <a:endParaRPr lang="ru-RU" sz="1800" dirty="0" smtClean="0"/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ru-RU" sz="1800" dirty="0" smtClean="0"/>
              <a:t>При улучшении метрик на кросс-</a:t>
            </a:r>
            <a:r>
              <a:rPr lang="ru-RU" sz="1800" dirty="0" err="1" smtClean="0"/>
              <a:t>валидации</a:t>
            </a:r>
            <a:r>
              <a:rPr lang="ru-RU" sz="1800" dirty="0" smtClean="0"/>
              <a:t> новая модель подгружается в систему </a:t>
            </a:r>
            <a:endParaRPr lang="ru-RU" sz="1800" dirty="0"/>
          </a:p>
          <a:p>
            <a:pPr>
              <a:lnSpc>
                <a:spcPct val="100000"/>
              </a:lnSpc>
            </a:pPr>
            <a:endParaRPr lang="ru-RU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D5CF-EA82-4030-AF08-7F26FBF5351C}" type="slidenum">
              <a:rPr lang="ru-RU" smtClean="0"/>
              <a:t>9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4"/>
          <a:stretch/>
        </p:blipFill>
        <p:spPr>
          <a:xfrm>
            <a:off x="5405437" y="1453651"/>
            <a:ext cx="6705601" cy="39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4D1054-0A74-4FFA-B230-A544C04D8744}" vid="{30C1B99A-7203-470B-9A22-8CF23E7B1DB7}"/>
    </a:ext>
  </a:extLst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607</TotalTime>
  <Words>461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 Neue Medium</vt:lpstr>
      <vt:lpstr>Wingdings</vt:lpstr>
      <vt:lpstr>Theme1</vt:lpstr>
      <vt:lpstr>Content slides</vt:lpstr>
      <vt:lpstr>Office Theme</vt:lpstr>
      <vt:lpstr>Автоматическая система оценки отзывов клиентов о ресторанах</vt:lpstr>
      <vt:lpstr>Постановка задачи</vt:lpstr>
      <vt:lpstr>Подготовка данных</vt:lpstr>
      <vt:lpstr>Модель и метрики</vt:lpstr>
      <vt:lpstr>Модель и метрики</vt:lpstr>
      <vt:lpstr>Инфраструктура</vt:lpstr>
      <vt:lpstr>CI/CD конвейер</vt:lpstr>
      <vt:lpstr>Схема развертывания в k8s</vt:lpstr>
      <vt:lpstr>Переобучение модели</vt:lpstr>
      <vt:lpstr>Мониторинг и алертинг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Gurina</dc:creator>
  <cp:lastModifiedBy>Ekaterina Gurina</cp:lastModifiedBy>
  <cp:revision>38</cp:revision>
  <dcterms:created xsi:type="dcterms:W3CDTF">2024-08-21T10:08:42Z</dcterms:created>
  <dcterms:modified xsi:type="dcterms:W3CDTF">2024-09-10T09:10:11Z</dcterms:modified>
</cp:coreProperties>
</file>