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MliD/m8Lt/yIdjXdUXX/wiTt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5359f696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5359f69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5359f696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5359f69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359f696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359f69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359f696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359f69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aterinamas/-WeatherChatbot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434475"/>
            <a:ext cx="7772400" cy="147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</a:t>
            </a:r>
            <a:r>
              <a:rPr b="1" lang="en-US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 – A Chatb</a:t>
            </a:r>
            <a:r>
              <a:rPr b="1" lang="en-US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 w</a:t>
            </a: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eather Assistant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87600" y="40166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1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chatbot for real-time weather updates using Rasa</a:t>
            </a:r>
            <a:endParaRPr sz="21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</a:t>
            </a:r>
            <a:r>
              <a:rPr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https://github.com/katerinamas/-WeatherChatbot.git</a:t>
            </a:r>
            <a:endParaRPr sz="1800" u="sng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18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18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8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Katerina Mastrofoti</a:t>
            </a:r>
            <a:endParaRPr sz="18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663800" y="2283075"/>
            <a:ext cx="91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F0F6FC"/>
              </a:solidFill>
              <a:highlight>
                <a:srgbClr val="0D1117"/>
              </a:highlight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030725" y="2975775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🌞</a:t>
            </a:r>
            <a:endParaRPr sz="5100"/>
          </a:p>
        </p:txBody>
      </p:sp>
      <p:sp>
        <p:nvSpPr>
          <p:cNvPr id="88" name="Google Shape;88;p1"/>
          <p:cNvSpPr txBox="1"/>
          <p:nvPr/>
        </p:nvSpPr>
        <p:spPr>
          <a:xfrm>
            <a:off x="6785525" y="2229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🌡️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5359f6965_0_22"/>
          <p:cNvSpPr txBox="1"/>
          <p:nvPr>
            <p:ph type="title"/>
          </p:nvPr>
        </p:nvSpPr>
        <p:spPr>
          <a:xfrm>
            <a:off x="522950" y="-2"/>
            <a:ext cx="8229600" cy="99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Scenarios</a:t>
            </a:r>
            <a:endParaRPr/>
          </a:p>
        </p:txBody>
      </p:sp>
      <p:sp>
        <p:nvSpPr>
          <p:cNvPr id="149" name="Google Shape;149;g335359f6965_0_22"/>
          <p:cNvSpPr txBox="1"/>
          <p:nvPr>
            <p:ph idx="1" type="body"/>
          </p:nvPr>
        </p:nvSpPr>
        <p:spPr>
          <a:xfrm>
            <a:off x="442700" y="890225"/>
            <a:ext cx="8390100" cy="53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Stories: Defining Conversation Flow</a:t>
            </a:r>
            <a:endParaRPr b="1" sz="1600" u="sng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Stories → Predefined dialogue paths for different scenarios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Stories:</a:t>
            </a:r>
            <a:b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User: </a:t>
            </a:r>
            <a:r>
              <a:rPr b="1" i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"What's the weather in Berlin?"</a:t>
            </a:r>
            <a:br>
              <a:rPr b="1" i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Intent: ask_weather_situation</a:t>
            </a:r>
            <a:b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 Calls Action: action_get_weather_situation</a:t>
            </a:r>
            <a:b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 Responds with API Data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US" sz="16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Domain: Defining Bot Capabilities</a:t>
            </a:r>
            <a:endParaRPr b="1" sz="1600" u="sng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Actions: Custom logic (action_get_temperature)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Responses: Predefined messages (utter_ask_city)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Slots: Store user data (e.g., city) 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Edge Cases</a:t>
            </a:r>
            <a:endParaRPr b="1" sz="1600" u="sng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Information? → utter_ask_city prompts user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Off-topic Queries? → utter_irrelevant politely declines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FAQs? → utter_capabilities explains bot functionalities</a:t>
            </a:r>
            <a:endParaRPr b="1" sz="1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335359f6965_0_22"/>
          <p:cNvSpPr txBox="1"/>
          <p:nvPr/>
        </p:nvSpPr>
        <p:spPr>
          <a:xfrm>
            <a:off x="906675" y="1652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🌦️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Interactions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50" y="1774650"/>
            <a:ext cx="7977299" cy="38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5359f6965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Interactions</a:t>
            </a:r>
            <a:endParaRPr/>
          </a:p>
        </p:txBody>
      </p:sp>
      <p:pic>
        <p:nvPicPr>
          <p:cNvPr id="162" name="Google Shape;162;g335359f696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25" y="1839950"/>
            <a:ext cx="7646751" cy="39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Improvements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457200" y="1417650"/>
            <a:ext cx="8229600" cy="5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Training Data: 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 recognition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more diverse user queries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Weather Insights: Provide forecasts, air quality index.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Severe Weather Alerts: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weather warnings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storms, heatwaves, and other extreme conditions.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 Forecasts: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users to check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and precipitation trends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throughout the day.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Conversational Memory: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the bot to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previous queries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follow-ups.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APIs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accuracy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provide more data.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Location-based Recommendations: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or saved locations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automatic city recognition.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Expansion Beyond Weather Road Condition Alerts: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traffic/weather reports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travelers. Suggest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times to visit places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climate trends.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4001725" y="11599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🔮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32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Weather Bot efficiently provides weather updates via conversation.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32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Integrates NLU, API calls, and structured dialogue management.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32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improvements will enhance accuracy and usability.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2058850" y="4942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🌈</a:t>
            </a:r>
            <a:endParaRPr sz="4800"/>
          </a:p>
        </p:txBody>
      </p:sp>
      <p:sp>
        <p:nvSpPr>
          <p:cNvPr id="177" name="Google Shape;177;p11"/>
          <p:cNvSpPr txBox="1"/>
          <p:nvPr/>
        </p:nvSpPr>
        <p:spPr>
          <a:xfrm>
            <a:off x="3869425" y="53936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☀️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368700"/>
            <a:ext cx="79842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351C75"/>
              </a:buClr>
              <a:buSzPts val="3200"/>
              <a:buFont typeface="Times New Roman"/>
              <a:buChar char="•"/>
            </a:pPr>
            <a:r>
              <a:rPr b="1" lang="en-US" sz="32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Weather Bot?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5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chatbot designed to provide weather updates.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Fetches real-time weather data based on user input.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ctr">
              <a:spcBef>
                <a:spcPts val="640"/>
              </a:spcBef>
              <a:spcAft>
                <a:spcPts val="0"/>
              </a:spcAft>
              <a:buClr>
                <a:srgbClr val="351C75"/>
              </a:buClr>
              <a:buSzPts val="3100"/>
              <a:buFont typeface="Times New Roman"/>
              <a:buChar char="•"/>
            </a:pPr>
            <a:r>
              <a:rPr b="1" lang="en-US" sz="31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Build a Weather Bot?</a:t>
            </a:r>
            <a:endParaRPr b="1" sz="31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users check temperature, weather conditions, and sunrise time easily.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Demonstrates chatbot capabilities using NLP and API integration.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117700" y="5805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⛅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784224"/>
            <a:ext cx="8229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Chatbot?</a:t>
            </a:r>
            <a:endParaRPr b="1" sz="24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2079150"/>
            <a:ext cx="82296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en-US" sz="2400">
                <a:solidFill>
                  <a:srgbClr val="674EA7"/>
                </a:solidFill>
              </a:rPr>
              <a:t>A chatbot is an AI-powered program that simulates human conversation.</a:t>
            </a:r>
            <a:endParaRPr b="1" sz="2400">
              <a:solidFill>
                <a:srgbClr val="674EA7"/>
              </a:solidFill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en-US" sz="2400">
                <a:solidFill>
                  <a:srgbClr val="674EA7"/>
                </a:solidFill>
              </a:rPr>
              <a:t>Uses Natural Language Processing (NLP) to understand and respond to users.</a:t>
            </a:r>
            <a:endParaRPr b="1" sz="2400">
              <a:solidFill>
                <a:srgbClr val="674EA7"/>
              </a:solidFill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b="1" lang="en-US" sz="2400">
                <a:solidFill>
                  <a:srgbClr val="674EA7"/>
                </a:solidFill>
              </a:rPr>
              <a:t>Can be rule-based (predefined responses) or AI-based (learning from interactions).</a:t>
            </a:r>
            <a:endParaRPr b="1" sz="2400">
              <a:solidFill>
                <a:srgbClr val="674EA7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054900" y="2021150"/>
            <a:ext cx="132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🤖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Rasa Framework</a:t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66800" y="1533625"/>
            <a:ext cx="8810400" cy="5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Rasa?</a:t>
            </a:r>
            <a:endParaRPr b="1" sz="24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framework for building AI chatbots</a:t>
            </a:r>
            <a:b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Supports NLU (Understanding) &amp; Dialogue Management</a:t>
            </a:r>
            <a:b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Can integrate with APIs &amp; handle complex conversations</a:t>
            </a:r>
            <a:endParaRPr b="1" i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Why Use Rasa?</a:t>
            </a:r>
            <a:endParaRPr b="1" sz="24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customizable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open-source</a:t>
            </a:r>
            <a:b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Understands context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handles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dialogues</a:t>
            </a:r>
            <a:b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API integration</a:t>
            </a:r>
            <a:r>
              <a:rPr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dynamic responses</a:t>
            </a:r>
            <a:endParaRPr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074225" y="561412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⚙️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5359f6965_0_1"/>
          <p:cNvSpPr txBox="1"/>
          <p:nvPr>
            <p:ph type="title"/>
          </p:nvPr>
        </p:nvSpPr>
        <p:spPr>
          <a:xfrm>
            <a:off x="457200" y="274648"/>
            <a:ext cx="8229600" cy="9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Rasa Framework</a:t>
            </a:r>
            <a:endParaRPr/>
          </a:p>
        </p:txBody>
      </p:sp>
      <p:sp>
        <p:nvSpPr>
          <p:cNvPr id="115" name="Google Shape;115;g335359f6965_0_1"/>
          <p:cNvSpPr txBox="1"/>
          <p:nvPr>
            <p:ph idx="1" type="body"/>
          </p:nvPr>
        </p:nvSpPr>
        <p:spPr>
          <a:xfrm>
            <a:off x="379875" y="1252225"/>
            <a:ext cx="8307000" cy="52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65747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85"/>
              <a:buFont typeface="Times New Roman"/>
              <a:buChar char="•"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35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</a:t>
            </a:r>
            <a:endParaRPr b="1" sz="735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Rasa NLU → Understands user input (intents &amp; entities)</a:t>
            </a:r>
            <a:b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Rasa Core → Manages conversation flow &amp; decisions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285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1C75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Concepts</a:t>
            </a:r>
            <a:endParaRPr b="1" sz="735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Intents: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intentions (e.g., ask_weather) 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Entities: 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data (e.g., city: Paris)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Slots: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extracted data for conversation memory </a:t>
            </a: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Responses: 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bot replies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Actions: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Executes custom logic (e.g., calling APIs)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35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Stories &amp; Rules:</a:t>
            </a: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chatbot conversation flows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7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Weather Bot Work?</a:t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537"/>
              <a:buNone/>
            </a:pPr>
            <a:r>
              <a:t/>
            </a:r>
            <a:endParaRPr sz="7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385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 asks a weather-related question.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385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bot classifies the user’s intent.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385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Extracts relevant entities like city name.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385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Fetches weather data from an external API.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385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735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Responds with formatted weather information.</a:t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735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5661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User: </a:t>
            </a:r>
            <a:r>
              <a:rPr b="1" i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"What’s the temperature in Paris?"</a:t>
            </a:r>
            <a:br>
              <a:rPr b="1" i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5661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Rasa NLU </a:t>
            </a: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Identifies intent &amp; extracts city: Paris</a:t>
            </a:r>
            <a:b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661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Rasa Core</a:t>
            </a: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Calls action_get_temperature</a:t>
            </a:r>
            <a:b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661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Action</a:t>
            </a: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Fetches data from API</a:t>
            </a:r>
            <a:b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5661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 Response</a:t>
            </a:r>
            <a:r>
              <a:rPr b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1" lang="en-US" sz="5661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"The temperature in Paris is 15°C."</a:t>
            </a:r>
            <a:endParaRPr b="1" sz="566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847" lvl="0" marL="342900" rtl="0" algn="l">
              <a:spcBef>
                <a:spcPts val="120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3425" y="1261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☔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Integration</a:t>
            </a:r>
            <a:endParaRPr b="1" sz="3600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243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API Used: OpenWeatherMap API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User provides city name.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Chatbot sends a request to the API.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API returns temperature, condition, sunrise time.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Bot processes and presents the information.</a:t>
            </a:r>
            <a:endParaRPr b="1" sz="24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075050" y="4152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☁️</a:t>
            </a:r>
            <a:endParaRPr sz="4400"/>
          </a:p>
        </p:txBody>
      </p:sp>
      <p:sp>
        <p:nvSpPr>
          <p:cNvPr id="130" name="Google Shape;130;p6"/>
          <p:cNvSpPr txBox="1"/>
          <p:nvPr/>
        </p:nvSpPr>
        <p:spPr>
          <a:xfrm>
            <a:off x="2122975" y="4152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☁️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89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Policy Experimentation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2384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Memoization Policy: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Remembers frequently occurring conversation patterns.</a:t>
            </a:r>
            <a:endParaRPr b="1" sz="32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TED Policy: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from past dialogues to predict responses.</a:t>
            </a:r>
            <a:endParaRPr b="1" sz="32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Policy: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structured responses (greetings, fallback).</a:t>
            </a:r>
            <a:endParaRPr b="1" sz="32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these choices?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Balances learning from conversations with predefined rules.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ctr">
              <a:spcBef>
                <a:spcPts val="640"/>
              </a:spcBef>
              <a:spcAft>
                <a:spcPts val="0"/>
              </a:spcAft>
              <a:buClr>
                <a:srgbClr val="674EA7"/>
              </a:buClr>
              <a:buSzPct val="100000"/>
              <a:buFont typeface="Times New Roman"/>
              <a:buChar char="•"/>
            </a:pPr>
            <a:r>
              <a:rPr b="1" lang="en-US" sz="32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Ensures bot can handle both structured and free-flowing interactions.</a:t>
            </a:r>
            <a:endParaRPr b="1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359f6965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Interaction Scenarios</a:t>
            </a:r>
            <a:endParaRPr b="1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335359f6965_0_14"/>
          <p:cNvSpPr txBox="1"/>
          <p:nvPr>
            <p:ph idx="1" type="body"/>
          </p:nvPr>
        </p:nvSpPr>
        <p:spPr>
          <a:xfrm>
            <a:off x="414600" y="1417650"/>
            <a:ext cx="8314800" cy="50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NLU: Understanding User Input</a:t>
            </a:r>
            <a:endParaRPr b="1" sz="1800" u="sng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Intents → Define user goals (ask_temperature, ask_weather_situation)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Entities → Extract structured data (e.g., city: Paris)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Example Utterances → Train chatbot to recognize user queries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User: </a:t>
            </a:r>
            <a:r>
              <a:rPr b="1" i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"What's the temperature in New York?"</a:t>
            </a:r>
            <a:endParaRPr b="1" i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Intent: ask_temperature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Entity Extracted: city: New York</a:t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335359f6965_0_14"/>
          <p:cNvSpPr txBox="1"/>
          <p:nvPr/>
        </p:nvSpPr>
        <p:spPr>
          <a:xfrm>
            <a:off x="6723950" y="38712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❄️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