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7" r:id="rId8"/>
    <p:sldId id="261" r:id="rId9"/>
    <p:sldId id="262" r:id="rId10"/>
    <p:sldId id="263" r:id="rId11"/>
    <p:sldId id="266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535B-F8FE-45C2-A080-7B539F5D169B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2670-E309-486E-A0FA-08E2FC3C7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76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535B-F8FE-45C2-A080-7B539F5D169B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2670-E309-486E-A0FA-08E2FC3C7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82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535B-F8FE-45C2-A080-7B539F5D169B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2670-E309-486E-A0FA-08E2FC3C7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57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535B-F8FE-45C2-A080-7B539F5D169B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2670-E309-486E-A0FA-08E2FC3C7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91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535B-F8FE-45C2-A080-7B539F5D169B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2670-E309-486E-A0FA-08E2FC3C7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12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535B-F8FE-45C2-A080-7B539F5D169B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2670-E309-486E-A0FA-08E2FC3C7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13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535B-F8FE-45C2-A080-7B539F5D169B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2670-E309-486E-A0FA-08E2FC3C7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62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535B-F8FE-45C2-A080-7B539F5D169B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2670-E309-486E-A0FA-08E2FC3C7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43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535B-F8FE-45C2-A080-7B539F5D169B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2670-E309-486E-A0FA-08E2FC3C7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85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535B-F8FE-45C2-A080-7B539F5D169B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2670-E309-486E-A0FA-08E2FC3C7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31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535B-F8FE-45C2-A080-7B539F5D169B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2670-E309-486E-A0FA-08E2FC3C7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94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1535B-F8FE-45C2-A080-7B539F5D169B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32670-E309-486E-A0FA-08E2FC3C7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14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2514" y="246742"/>
            <a:ext cx="11277600" cy="3312557"/>
          </a:xfrm>
        </p:spPr>
        <p:txBody>
          <a:bodyPr>
            <a:normAutofit/>
          </a:bodyPr>
          <a:lstStyle/>
          <a:p>
            <a:r>
              <a:rPr lang="ru-RU" dirty="0" smtClean="0"/>
              <a:t>Курсовой проект по базам данных</a:t>
            </a:r>
            <a:br>
              <a:rPr lang="ru-RU" dirty="0" smtClean="0"/>
            </a:br>
            <a:r>
              <a:rPr lang="ru-RU" dirty="0" smtClean="0"/>
              <a:t>Интернет-магазин </a:t>
            </a:r>
            <a:r>
              <a:rPr lang="ru-RU" dirty="0" err="1" smtClean="0"/>
              <a:t>Technovibe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32073" y="4364181"/>
            <a:ext cx="4959927" cy="1011383"/>
          </a:xfrm>
        </p:spPr>
        <p:txBody>
          <a:bodyPr/>
          <a:lstStyle/>
          <a:p>
            <a:r>
              <a:rPr lang="ru-RU" dirty="0" smtClean="0"/>
              <a:t>Студент: Власова Е.</a:t>
            </a:r>
          </a:p>
          <a:p>
            <a:r>
              <a:rPr lang="ru-RU" dirty="0" smtClean="0"/>
              <a:t>Группа: ИУ7-64Б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0380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183844" y="5565775"/>
            <a:ext cx="6359297" cy="1164771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товара по параметрам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44" y="1804987"/>
            <a:ext cx="5534025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986417" y="210911"/>
            <a:ext cx="9204098" cy="776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</a:t>
            </a:r>
            <a:endParaRPr lang="ru-RU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103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03199"/>
            <a:ext cx="9144000" cy="1071563"/>
          </a:xfrm>
        </p:spPr>
        <p:txBody>
          <a:bodyPr>
            <a:normAutofit/>
          </a:bodyPr>
          <a:lstStyle/>
          <a:p>
            <a:r>
              <a:rPr lang="ru-RU" sz="5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Возможные улучшения</a:t>
            </a:r>
            <a:endParaRPr lang="ru-RU" sz="5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121579"/>
            <a:ext cx="9144000" cy="4017963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«Рейтинга» для каждого товара;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авторизации через социальные сети;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адаптивную вёрстку сайта.</a:t>
            </a:r>
          </a:p>
        </p:txBody>
      </p:sp>
    </p:spTree>
    <p:extLst>
      <p:ext uri="{BB962C8B-B14F-4D97-AF65-F5344CB8AC3E}">
        <p14:creationId xmlns:p14="http://schemas.microsoft.com/office/powerpoint/2010/main" val="2865614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600" y="159656"/>
            <a:ext cx="9144000" cy="1086077"/>
          </a:xfrm>
        </p:spPr>
        <p:txBody>
          <a:bodyPr>
            <a:normAutofit/>
          </a:bodyPr>
          <a:lstStyle/>
          <a:p>
            <a:r>
              <a:rPr lang="ru-RU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7543" y="1497466"/>
            <a:ext cx="11800114" cy="5222647"/>
          </a:xfrm>
        </p:spPr>
        <p:txBody>
          <a:bodyPr>
            <a:normAutofit/>
          </a:bodyPr>
          <a:lstStyle/>
          <a:p>
            <a:pPr algn="just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проведённой работы: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Спроектирована БД для данного проекта;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 технологический стек – </a:t>
            </a:r>
            <a:r>
              <a:rPr lang="ru-RU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Реализована структура базы данных;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клиент-серверное приложение «</a:t>
            </a:r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Technovibe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являющееся интернет-магазином. Реализованы такие возможности, как регистрация и вход в аккаунт; просмотр всего списка товаров; поиск по заданным параметрам; добавление товара в список желаемого и удаление из него; оформление заказа.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47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89025" y="0"/>
            <a:ext cx="6309157" cy="1260764"/>
          </a:xfrm>
        </p:spPr>
        <p:txBody>
          <a:bodyPr>
            <a:normAutofit/>
          </a:bodyPr>
          <a:lstStyle/>
          <a:p>
            <a:r>
              <a:rPr lang="ru-RU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работы</a:t>
            </a:r>
            <a:endParaRPr lang="ru-RU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85607" y="1482436"/>
            <a:ext cx="11573884" cy="5195455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данного курсового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создание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клиент-серверного приложения «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Technovibe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которое является интернет-магазином техники. 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стек;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базу данных, необходимую для решения поставленной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спроектированную базу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клиент-серверное приложение для взаимодействия с созданной базой данных.</a:t>
            </a: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90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0" y="1530927"/>
            <a:ext cx="3932237" cy="4883727"/>
          </a:xfrm>
        </p:spPr>
        <p:txBody>
          <a:bodyPr>
            <a:normAutofit/>
          </a:bodyPr>
          <a:lstStyle/>
          <a:p>
            <a:pPr algn="just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системой могут взаимодействовать три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ктора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пользователь, гость и администратор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292043" y="180108"/>
            <a:ext cx="6309157" cy="10252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Use-case</a:t>
            </a:r>
            <a:r>
              <a:rPr lang="ru-RU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диаграмма</a:t>
            </a:r>
            <a:endParaRPr lang="ru-RU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742" y="1956088"/>
            <a:ext cx="8324258" cy="364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8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70303" y="326571"/>
            <a:ext cx="8304212" cy="936171"/>
          </a:xfrm>
        </p:spPr>
        <p:txBody>
          <a:bodyPr>
            <a:normAutofit/>
          </a:bodyPr>
          <a:lstStyle/>
          <a:p>
            <a:r>
              <a:rPr lang="ru-RU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Реляционная модель БД</a:t>
            </a:r>
            <a:endParaRPr lang="ru-RU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73731" y="1680029"/>
            <a:ext cx="5909355" cy="4982028"/>
          </a:xfrm>
        </p:spPr>
        <p:txBody>
          <a:bodyPr>
            <a:normAutofit fontScale="85000" lnSpcReduction="10000"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 таблицы – один элемент данных;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столбцы в таблице однородные, т.е. все элементы в столбце имеют одинаковый тип (числовой, символьный и т.д.) и длину;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столбец имеет уникальное имя (заголовки столбцов являются названиями полей в записях);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одинаковые строки в таблице отсутствуют;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следования строк и столбцов может быть произвольным.</a:t>
            </a:r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832" y="2313894"/>
            <a:ext cx="3919311" cy="20694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801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5906" y="0"/>
            <a:ext cx="8636721" cy="1163782"/>
          </a:xfrm>
        </p:spPr>
        <p:txBody>
          <a:bodyPr>
            <a:normAutofit/>
          </a:bodyPr>
          <a:lstStyle/>
          <a:p>
            <a:r>
              <a:rPr lang="ru-RU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задачи</a:t>
            </a:r>
            <a:endParaRPr lang="ru-RU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21673" y="1579418"/>
            <a:ext cx="11554691" cy="5167746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Гость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должен иметь возможность регистрироваться на сайте, заходить на свой аккаунт и выходить с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него.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Должна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быть реализация добавления техники в список «Желаемое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», в заказ,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просматривать уже добавленные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продукты.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Необходима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поиска техники по фильтрам (по категории, бренду и так далее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администратора должна быть возможность добавлять/удалять продукты интернет-магазина, а также менять их характеристики. Также администратор должен иметь возможность редактировать профили пользователей и их заказы.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16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53506" y="96982"/>
            <a:ext cx="8428903" cy="956252"/>
          </a:xfrm>
        </p:spPr>
        <p:txBody>
          <a:bodyPr>
            <a:normAutofit/>
          </a:bodyPr>
          <a:lstStyle/>
          <a:p>
            <a:r>
              <a:rPr lang="ru-RU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разработки</a:t>
            </a:r>
            <a:endParaRPr lang="ru-RU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7387" y="956252"/>
            <a:ext cx="3932237" cy="4579793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СУБД: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ЯП: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и взаимодействие с пользователем: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tml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hsto.org/webt/3l/ef/wk/3lefwko0funvsqwyvgcaqtf7or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611" y="956252"/>
            <a:ext cx="1546790" cy="159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teamuserimages-a.akamaihd.net/ugc/946219835806282284/D1179AA95880DECCFFA1DADF06C4084941FF94F4/?imw=512&amp;amp;imh=512&amp;amp;ima=fit&amp;amp;impolicy=Letterbox&amp;amp;imcolor=%23000000&amp;amp;letterbox=tru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717" y="2643438"/>
            <a:ext cx="1533677" cy="153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6429" y="2999961"/>
            <a:ext cx="2360188" cy="820630"/>
          </a:xfrm>
          <a:prstGeom prst="rect">
            <a:avLst/>
          </a:prstGeom>
        </p:spPr>
      </p:pic>
      <p:pic>
        <p:nvPicPr>
          <p:cNvPr id="1032" name="Picture 8" descr="https://fiverr-res.cloudinary.com/images/t_main1,q_auto,f_auto,q_auto,f_auto/gigs/4491115/original/HTML5-CSS3-JS/solve-html5-and-css3-problem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937" y="4141970"/>
            <a:ext cx="2562606" cy="256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86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49159" y="54429"/>
            <a:ext cx="8318726" cy="841828"/>
          </a:xfrm>
        </p:spPr>
        <p:txBody>
          <a:bodyPr>
            <a:normAutofit/>
          </a:bodyPr>
          <a:lstStyle/>
          <a:p>
            <a:r>
              <a:rPr lang="ru-RU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ru-RU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диаграмма БД</a:t>
            </a:r>
            <a:endParaRPr lang="ru-RU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878" y="896257"/>
            <a:ext cx="61626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9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6417" y="210911"/>
            <a:ext cx="9204098" cy="776514"/>
          </a:xfrm>
        </p:spPr>
        <p:txBody>
          <a:bodyPr>
            <a:noAutofit/>
          </a:bodyPr>
          <a:lstStyle/>
          <a:p>
            <a:r>
              <a:rPr lang="ru-RU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</a:t>
            </a:r>
            <a:endParaRPr lang="ru-RU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579336" y="1304811"/>
            <a:ext cx="9495064" cy="1015094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регистрации и входа в аккаунт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1" y="2637290"/>
            <a:ext cx="6276587" cy="250124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887" y="2637290"/>
            <a:ext cx="5544456" cy="250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40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105503" y="6388100"/>
            <a:ext cx="5459412" cy="415018"/>
          </a:xfrm>
        </p:spPr>
        <p:txBody>
          <a:bodyPr>
            <a:noAutofit/>
          </a:bodyPr>
          <a:lstStyle/>
          <a:p>
            <a:r>
              <a:rPr lang="ru-RU" sz="3200" dirty="0" smtClean="0"/>
              <a:t>Список «Желаемое»</a:t>
            </a:r>
            <a:endParaRPr lang="ru-RU" sz="3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163" y="987425"/>
            <a:ext cx="9001125" cy="5400675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1986417" y="210911"/>
            <a:ext cx="9204098" cy="776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</a:t>
            </a:r>
            <a:endParaRPr lang="ru-RU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1953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362</Words>
  <Application>Microsoft Office PowerPoint</Application>
  <PresentationFormat>Широкоэкранный</PresentationFormat>
  <Paragraphs>51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Курсовой проект по базам данных Интернет-магазин Technovibe </vt:lpstr>
      <vt:lpstr>Цели и задачи работы</vt:lpstr>
      <vt:lpstr>Презентация PowerPoint</vt:lpstr>
      <vt:lpstr>Реляционная модель БД</vt:lpstr>
      <vt:lpstr>Формализация задачи</vt:lpstr>
      <vt:lpstr>Инструменты разработки</vt:lpstr>
      <vt:lpstr>Er диаграмма БД</vt:lpstr>
      <vt:lpstr>Пользовательский интерфейс</vt:lpstr>
      <vt:lpstr>Презентация PowerPoint</vt:lpstr>
      <vt:lpstr>Презентация PowerPoint</vt:lpstr>
      <vt:lpstr>Возможные улучшения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базам данных Интернет-магазин Technovibe </dc:title>
  <dc:creator>Екатерина Власова</dc:creator>
  <cp:lastModifiedBy>Екатерина Власова</cp:lastModifiedBy>
  <cp:revision>35</cp:revision>
  <dcterms:created xsi:type="dcterms:W3CDTF">2020-06-06T08:18:55Z</dcterms:created>
  <dcterms:modified xsi:type="dcterms:W3CDTF">2020-06-06T09:41:52Z</dcterms:modified>
</cp:coreProperties>
</file>