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Faith Dwy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29T22:25:43.625">
    <p:pos x="6000" y="0"/>
    <p:text>add screen recorded walk throughs of both of these features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1-29T22:27:30.771">
    <p:pos x="6000" y="0"/>
    <p:text>walk through of the divisions tab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11-29T22:27:51.050">
    <p:pos x="6000" y="0"/>
    <p:text>can provide screen recorded walk throughs of both of these aspects of the dashboard. highlight how they change when a different date range is selected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85b1d7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85b1d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85b1d70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85b1d70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085b1d7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085b1d7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85b1d7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85b1d7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085b1d7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085b1d7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Katerine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85b1d70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085b1d7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85b1d7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085b1d7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85b1d7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85b1d7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85b1d7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85b1d7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085b1d7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085b1d7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Relationship Id="rId4" Type="http://schemas.openxmlformats.org/officeDocument/2006/relationships/hyperlink" Target="http://drive.google.com/file/d/1CQaV15Wp2yKlULwhdaxLM6hwLCYW0v4s/view" TargetMode="External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://drive.google.com/file/d/1GQh9z1Dqqm5GXBR5YYzXSC9FhISvl23x/view" TargetMode="External"/><Relationship Id="rId5" Type="http://schemas.openxmlformats.org/officeDocument/2006/relationships/image" Target="../media/image1.jpg"/><Relationship Id="rId6" Type="http://schemas.openxmlformats.org/officeDocument/2006/relationships/hyperlink" Target="http://drive.google.com/file/d/1laosd3BvUZvFvf55_Fwh6_aptWhwSDnx/view" TargetMode="External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hyperlink" Target="http://drive.google.com/file/d/1KW_Z1Rzr5_QwbjG8sKyEPzun9kyD5fnd/view" TargetMode="External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Debit Card Transaction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 Dwyer, George, Katerine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(4/4)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46225" y="1266325"/>
            <a:ext cx="875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final tab allows you to make </a:t>
            </a:r>
            <a:r>
              <a:rPr b="1" lang="en" sz="1400"/>
              <a:t>direct comparisons</a:t>
            </a:r>
            <a:r>
              <a:rPr lang="en" sz="1400"/>
              <a:t> between different visuals/dates</a:t>
            </a:r>
            <a:endParaRPr sz="1400"/>
          </a:p>
        </p:txBody>
      </p:sp>
      <p:pic>
        <p:nvPicPr>
          <p:cNvPr id="133" name="Google Shape;133;p22" title="Screen Recording Tab 4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766" y="1611750"/>
            <a:ext cx="5814313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Conclusions/Takeaways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1400"/>
              <a:t>Conclusions</a:t>
            </a:r>
            <a:endParaRPr b="1"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Dominant merchant category = transportation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Peaks in spending = Mar, Apr, Sep, Oct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Division Spending = Highest (Welfare/City EES) and Lowest(T&amp;E/Retiree)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Card Usage by category= v</a:t>
            </a:r>
            <a:r>
              <a:rPr lang="en"/>
              <a:t>ery few non-health/transportation charges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1400"/>
              <a:t>Improvements to benefit plan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Allot more money toward transportation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Monitor transactions more closely during peak months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Consider marketing T&amp;E more</a:t>
            </a:r>
            <a:endParaRPr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1400"/>
              <a:t>Future considerations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Reusability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Increase amount of data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Partner: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Vantage Point Benefit Administrators</a:t>
            </a:r>
            <a:endParaRPr b="1"/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/>
              <a:t>Small employee benefits firm located in Long Island, NY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33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 Problem: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295477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350"/>
              <a:t>Analyze debit card transactions to uncover trends and aid in improving our employee benefit plans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Question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spending vary over time yearly vs monthly?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(1/4)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02850" y="1266325"/>
            <a:ext cx="8802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Spending trends over time for most commonly merchants 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 </a:t>
            </a:r>
            <a:endParaRPr b="1" sz="1400"/>
          </a:p>
        </p:txBody>
      </p:sp>
      <p:pic>
        <p:nvPicPr>
          <p:cNvPr id="89" name="Google Shape;89;p16" title="Screen Recording Tab 1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62" y="2044625"/>
            <a:ext cx="4280764" cy="243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Screen Recording Tab 2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3951" y="2019275"/>
            <a:ext cx="4373500" cy="24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Question</a:t>
            </a:r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Is the card being used appropriately?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Ie. are people charging their food or clothing shopping to the card?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36450" y="1036225"/>
            <a:ext cx="84711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400"/>
              <a:t>By </a:t>
            </a:r>
            <a:r>
              <a:rPr b="1" lang="en" sz="1400"/>
              <a:t>categorizing</a:t>
            </a:r>
            <a:r>
              <a:rPr lang="en" sz="1400"/>
              <a:t> each purchase, we can make predictions about what the money is being </a:t>
            </a:r>
            <a:r>
              <a:rPr lang="en" sz="1400"/>
              <a:t>used</a:t>
            </a:r>
            <a:r>
              <a:rPr lang="en" sz="1400"/>
              <a:t> for</a:t>
            </a:r>
            <a:endParaRPr sz="1400"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(2/4)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25" y="1519250"/>
            <a:ext cx="5506940" cy="33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 rot="5400000">
            <a:off x="4763725" y="3346900"/>
            <a:ext cx="861300" cy="179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Question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    How does spending vary </a:t>
            </a:r>
            <a:r>
              <a:rPr lang="en"/>
              <a:t>across</a:t>
            </a:r>
            <a:r>
              <a:rPr lang="en"/>
              <a:t> divisions?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(3/4)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64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749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400"/>
              <a:t>The ‘</a:t>
            </a:r>
            <a:r>
              <a:rPr b="1" lang="en" sz="1400"/>
              <a:t>By Division</a:t>
            </a:r>
            <a:r>
              <a:rPr lang="en" sz="1400"/>
              <a:t>’ tab on the dashboard offers insights into </a:t>
            </a:r>
            <a:r>
              <a:rPr b="1" lang="en" sz="1400"/>
              <a:t>how </a:t>
            </a:r>
            <a:r>
              <a:rPr lang="en" sz="1400"/>
              <a:t>money is spent in each division and </a:t>
            </a:r>
            <a:r>
              <a:rPr b="1" lang="en" sz="1400"/>
              <a:t>how much</a:t>
            </a:r>
            <a:r>
              <a:rPr lang="en" sz="1400"/>
              <a:t> of it</a:t>
            </a:r>
            <a:endParaRPr sz="1400"/>
          </a:p>
        </p:txBody>
      </p:sp>
      <p:pic>
        <p:nvPicPr>
          <p:cNvPr id="119" name="Google Shape;119;p20" title="Screen Recording Tab 3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413" y="1617325"/>
            <a:ext cx="5923174" cy="33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Question</a:t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  How can we compare spending over time?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