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DEC31F-97CB-448C-A769-83416FC08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Průzkum uživatelských potřeb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30AC0F-EB91-453F-B02B-D8CFA522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Kateřina Fořtová (xforto00)</a:t>
            </a:r>
          </a:p>
          <a:p>
            <a:r>
              <a:rPr lang="cs-CZ" dirty="0"/>
              <a:t>Ondřej Holub (xholub42)</a:t>
            </a:r>
          </a:p>
          <a:p>
            <a:r>
              <a:rPr lang="cs-CZ" dirty="0"/>
              <a:t>Daniel </a:t>
            </a:r>
            <a:r>
              <a:rPr lang="cs-CZ" dirty="0" err="1"/>
              <a:t>Paulovič</a:t>
            </a:r>
            <a:r>
              <a:rPr lang="cs-CZ" dirty="0"/>
              <a:t> (xpaulo04)</a:t>
            </a:r>
          </a:p>
        </p:txBody>
      </p:sp>
    </p:spTree>
    <p:extLst>
      <p:ext uri="{BB962C8B-B14F-4D97-AF65-F5344CB8AC3E}">
        <p14:creationId xmlns:p14="http://schemas.microsoft.com/office/powerpoint/2010/main" val="122168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C8DF4-798E-4FAF-A0BB-43A83CFE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BFC5BB-C3B5-4249-83B2-D508ECB1E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0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996350-2B82-4F8C-BFAD-53857EF3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 projektu – Čtenářský klub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1352A4-EC2E-4015-BE59-A3C37EC92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Webový katalog čtenářských názorů</a:t>
            </a:r>
          </a:p>
          <a:p>
            <a:r>
              <a:rPr lang="cs-CZ" dirty="0"/>
              <a:t>Využití webových technologií</a:t>
            </a:r>
          </a:p>
          <a:p>
            <a:r>
              <a:rPr lang="cs-CZ" dirty="0"/>
              <a:t>Cílem doporučit kvalitní knihu</a:t>
            </a:r>
          </a:p>
          <a:p>
            <a:r>
              <a:rPr lang="cs-CZ" dirty="0"/>
              <a:t>Obsahuje hodnocení a názory na knihy</a:t>
            </a:r>
          </a:p>
        </p:txBody>
      </p:sp>
    </p:spTree>
    <p:extLst>
      <p:ext uri="{BB962C8B-B14F-4D97-AF65-F5344CB8AC3E}">
        <p14:creationId xmlns:p14="http://schemas.microsoft.com/office/powerpoint/2010/main" val="67096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3B526A-B512-4E57-BD69-E980EB6B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Průzkum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FD39E6-D8B4-4F58-AA25-075FFC80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Pokládání otázek zhruba 20 respondentům (16 – 55 let)</a:t>
            </a:r>
          </a:p>
          <a:p>
            <a:r>
              <a:rPr lang="cs-CZ" dirty="0"/>
              <a:t>Zvolení osobního přístupu při otázkách, telefonické spojení, setkání</a:t>
            </a:r>
          </a:p>
          <a:p>
            <a:r>
              <a:rPr lang="cs-CZ" dirty="0"/>
              <a:t>Čtenářský katalog zajímavý zvlášť pro mladší generaci</a:t>
            </a:r>
          </a:p>
          <a:p>
            <a:r>
              <a:rPr lang="cs-CZ" dirty="0"/>
              <a:t>Nalezeni i respondenti i s vyšším věkem, co se naučili využívat počítač</a:t>
            </a:r>
          </a:p>
          <a:p>
            <a:r>
              <a:rPr lang="cs-CZ" dirty="0"/>
              <a:t>Modelový uživatel - hledá kvalitní knihu, nebo se o svoje zhodnocení chce podělit, čtenář, spíše mladší uživatel nebo i starší s základní znalostí obsluhy počítače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878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8D302F-777E-4C4B-935A-74B206E1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 uživatele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010847-9E01-4F64-A1A8-3040F41B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Jednoduchý a přehledný webový katalog knih</a:t>
            </a:r>
          </a:p>
          <a:p>
            <a:r>
              <a:rPr lang="cs-CZ" dirty="0"/>
              <a:t>Snadné spravování seznamů uživatelů a přidávání recenzí, doporučení </a:t>
            </a:r>
          </a:p>
          <a:p>
            <a:r>
              <a:rPr lang="cs-CZ" dirty="0"/>
              <a:t>Co nejrychlejší dostání se k používaným funkcím </a:t>
            </a:r>
          </a:p>
          <a:p>
            <a:r>
              <a:rPr lang="cs-CZ" dirty="0"/>
              <a:t>Přístup pro registrované i neregistrované uživatele</a:t>
            </a:r>
          </a:p>
        </p:txBody>
      </p:sp>
    </p:spTree>
    <p:extLst>
      <p:ext uri="{BB962C8B-B14F-4D97-AF65-F5344CB8AC3E}">
        <p14:creationId xmlns:p14="http://schemas.microsoft.com/office/powerpoint/2010/main" val="427794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C43409-AC83-4E47-B54A-0F5C4295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při řešení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EF906B-C361-4E30-81C5-D047FC243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1. Průzkum typického uživatele</a:t>
            </a:r>
          </a:p>
          <a:p>
            <a:r>
              <a:rPr lang="cs-CZ" dirty="0"/>
              <a:t>2. Návrh našeho systému</a:t>
            </a:r>
          </a:p>
          <a:p>
            <a:r>
              <a:rPr lang="cs-CZ" dirty="0"/>
              <a:t>3. Rozdělení práce pro jednotlivé členy týmu</a:t>
            </a:r>
          </a:p>
          <a:p>
            <a:r>
              <a:rPr lang="cs-CZ" dirty="0"/>
              <a:t>4. Implementace</a:t>
            </a:r>
          </a:p>
          <a:p>
            <a:r>
              <a:rPr lang="cs-CZ" dirty="0"/>
              <a:t>5. Testování</a:t>
            </a:r>
          </a:p>
          <a:p>
            <a:r>
              <a:rPr lang="cs-CZ" dirty="0"/>
              <a:t>6. Finální zhodnocení, nasazení</a:t>
            </a:r>
          </a:p>
        </p:txBody>
      </p:sp>
    </p:spTree>
    <p:extLst>
      <p:ext uri="{BB962C8B-B14F-4D97-AF65-F5344CB8AC3E}">
        <p14:creationId xmlns:p14="http://schemas.microsoft.com/office/powerpoint/2010/main" val="320686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536D9F-9CF6-4590-A861-F8EFD00D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Problémy podobných služeb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45BDCE-FDE5-442A-B23D-3F680A39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Podobné čtenářské katalogy např. goodreads.com, databazeknih.cz</a:t>
            </a:r>
          </a:p>
          <a:p>
            <a:r>
              <a:rPr lang="cs-CZ" dirty="0"/>
              <a:t>Nepřehledné ovládání, řazení, některé zbytečné funkce, co všichni nevyužívají, přehlcená domovská stránka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145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182C0C6F-9B80-4437-9C49-E8D3C6C3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26109" cy="67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7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16E0611B-554B-4058-8517-717F497C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9" y="1533525"/>
            <a:ext cx="4410075" cy="2495550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0EC5E1BC-0567-4227-976B-EC9ED49C6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904" y="0"/>
            <a:ext cx="9647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3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E8DB80-CC80-49E5-8AF2-0BDB820D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 projektu budeme mimo jiné řešit: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2FDF4A-BCC0-4B29-B35E-B98CDB48C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Vyvarování se nepřehlednosti, špatné organizace stránky</a:t>
            </a:r>
          </a:p>
          <a:p>
            <a:r>
              <a:rPr lang="cs-CZ" dirty="0"/>
              <a:t>Cílem bude provést kvalitní a dobře dokumentovanou implementaci</a:t>
            </a:r>
          </a:p>
          <a:p>
            <a:r>
              <a:rPr lang="cs-CZ" dirty="0"/>
              <a:t>Budeme klást důraz na přehlednost a intuitivnost ovládání</a:t>
            </a:r>
          </a:p>
        </p:txBody>
      </p:sp>
    </p:spTree>
    <p:extLst>
      <p:ext uri="{BB962C8B-B14F-4D97-AF65-F5344CB8AC3E}">
        <p14:creationId xmlns:p14="http://schemas.microsoft.com/office/powerpoint/2010/main" val="434561073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238</Words>
  <Application>Microsoft Office PowerPoint</Application>
  <PresentationFormat>Širokoúhlá obrazovka</PresentationFormat>
  <Paragraphs>35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Stébla</vt:lpstr>
      <vt:lpstr>Průzkum uživatelských potřeb</vt:lpstr>
      <vt:lpstr>Zadání projektu – Čtenářský klub</vt:lpstr>
      <vt:lpstr>Průzkum</vt:lpstr>
      <vt:lpstr>Požadavky uživatele</vt:lpstr>
      <vt:lpstr>Postup při řešení projektu</vt:lpstr>
      <vt:lpstr>Problémy podobných služeb</vt:lpstr>
      <vt:lpstr>Prezentace aplikace PowerPoint</vt:lpstr>
      <vt:lpstr>Prezentace aplikace PowerPoint</vt:lpstr>
      <vt:lpstr>V projektu budeme mimo jiné řešit: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Průzkum uživatelských potřeb</dc:title>
  <dc:creator>Fořtová Kateřina (200466)</dc:creator>
  <cp:lastModifiedBy>Fořtová Kateřina (200466)</cp:lastModifiedBy>
  <cp:revision>3</cp:revision>
  <dcterms:created xsi:type="dcterms:W3CDTF">2019-10-07T04:48:49Z</dcterms:created>
  <dcterms:modified xsi:type="dcterms:W3CDTF">2019-10-07T05:15:36Z</dcterms:modified>
</cp:coreProperties>
</file>