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4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66" r:id="rId15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C34602F-3339-4A0E-AA0D-AA2DA921D5A0}" type="datetime1">
              <a:rPr lang="cs-CZ" smtClean="0">
                <a:solidFill>
                  <a:schemeClr val="tx2"/>
                </a:solidFill>
              </a:rPr>
              <a:t>04.12.2019</a:t>
            </a:fld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cs-CZ" smtClean="0">
                <a:solidFill>
                  <a:schemeClr val="tx2"/>
                </a:solidFill>
              </a:rPr>
              <a:pPr algn="r" rtl="0"/>
              <a:t>‹#›</a:t>
            </a:fld>
            <a:endParaRPr lang="cs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CD88E919-D898-4855-B8B4-A49ACED4EA41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cs-CZ" smtClean="0"/>
              <a:pPr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141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054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652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cs-CZ" smtClean="0"/>
              <a:pPr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708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cs-CZ" smtClean="0"/>
              <a:pPr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22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cs-CZ" smtClean="0"/>
              <a:pPr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588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/>
              <a:t>Kliknutím můžete upravit styl předlohy.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34C125-697B-4DD5-8970-E335CEB95B3E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462C969-A9D3-4701-9D6C-99CE49BBA082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7340E1-BF88-4310-8568-E9F8381A48D4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437D4F-ECE9-4981-A371-4B910D36769F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6A3AEE-21EA-49A5-9BC0-4C051EBE3D81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493FBA-751B-49DB-B5B3-1B2194725DD1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B2AB9-7695-4EE9-A8FD-AAA80E361985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A0AD96-6B5A-4186-B341-9B348C9EB365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1F1ECE-AD0B-4298-833C-44A399FA79BB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cs-CZ" dirty="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AE899414-34D5-487B-96CB-3C45BC7F1C1F}" type="datetime1">
              <a:rPr lang="cs-CZ" smtClean="0"/>
              <a:pPr/>
              <a:t>04.12.2019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.fit.vutbr.cz/~xforto00/ITUprojekt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22204" y="1498601"/>
            <a:ext cx="7458753" cy="3298825"/>
          </a:xfrm>
        </p:spPr>
        <p:txBody>
          <a:bodyPr rtlCol="0">
            <a:normAutofit/>
          </a:bodyPr>
          <a:lstStyle/>
          <a:p>
            <a:pPr rtl="0"/>
            <a:r>
              <a:rPr lang="cs-CZ" sz="6000" dirty="0"/>
              <a:t>Čtenářský klub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50196" y="4927600"/>
            <a:ext cx="7530761" cy="1597744"/>
          </a:xfrm>
        </p:spPr>
        <p:txBody>
          <a:bodyPr rtlCol="0">
            <a:normAutofit fontScale="55000" lnSpcReduction="20000"/>
          </a:bodyPr>
          <a:lstStyle/>
          <a:p>
            <a:r>
              <a:rPr lang="cs-CZ" sz="3800" dirty="0"/>
              <a:t>Prezentace projektu do předmětu Tvorba uživatelských rozhraní</a:t>
            </a:r>
          </a:p>
          <a:p>
            <a:endParaRPr lang="cs-CZ" sz="3800" dirty="0"/>
          </a:p>
          <a:p>
            <a:r>
              <a:rPr lang="cs-CZ" sz="3800" dirty="0"/>
              <a:t>Kateřina Fořtová (xforto00)</a:t>
            </a:r>
          </a:p>
          <a:p>
            <a:r>
              <a:rPr lang="cs-CZ" sz="3800" dirty="0"/>
              <a:t>Ondřej Holub (xholub42)</a:t>
            </a:r>
          </a:p>
          <a:p>
            <a:r>
              <a:rPr lang="cs-CZ" sz="3800" dirty="0"/>
              <a:t>Daniel </a:t>
            </a:r>
            <a:r>
              <a:rPr lang="cs-CZ" sz="3800" dirty="0" err="1"/>
              <a:t>Paulovič</a:t>
            </a:r>
            <a:r>
              <a:rPr lang="cs-CZ" sz="3800" dirty="0"/>
              <a:t> (xpaulo04)</a:t>
            </a:r>
          </a:p>
          <a:p>
            <a:pPr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049C22-5565-4972-A583-0ECA218C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Přínosy tvorby projektu a 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7FCF6E-3EDF-4A25-A120-301B724E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Unikátní koncepce předmětu a tvorby GUI – vedení průzkumů, učení se interakce s uživatelem a nakládání se zpětnou vazbou</a:t>
            </a:r>
          </a:p>
          <a:p>
            <a:r>
              <a:rPr lang="cs-CZ" dirty="0"/>
              <a:t>Pro aktivní členy podobných čtenářských katalogů šance si navrhnout vlastní a vyvarovat se zbytečností, které mají např. goodreads.com nebo databazeknih.cz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7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Děkujeme za pozornost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dirty="0"/>
              <a:t>Zadání projektu</a:t>
            </a:r>
          </a:p>
        </p:txBody>
      </p:sp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cs-CZ" dirty="0"/>
              <a:t>Webový katalog čtenářských názorů</a:t>
            </a:r>
          </a:p>
          <a:p>
            <a:r>
              <a:rPr lang="cs-CZ" dirty="0"/>
              <a:t>Využití webových technologií</a:t>
            </a:r>
          </a:p>
          <a:p>
            <a:r>
              <a:rPr lang="cs-CZ" dirty="0"/>
              <a:t>Cílem doporučit kvalitní knihu</a:t>
            </a:r>
          </a:p>
          <a:p>
            <a:r>
              <a:rPr lang="cs-CZ" dirty="0"/>
              <a:t>Obsahuje hodnocení a názory na knihy</a:t>
            </a:r>
          </a:p>
          <a:p>
            <a:pPr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Průzkum uživatelských potřeb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ADEC7BD-838E-4F99-8741-0204FAF7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Pokládání otázek zhruba 20 respondentům (16 – 55 let)</a:t>
            </a:r>
          </a:p>
          <a:p>
            <a:r>
              <a:rPr lang="cs-CZ" dirty="0"/>
              <a:t>Zvolení osobního přístupu při otázkách, telefonické spojení, setkání</a:t>
            </a:r>
          </a:p>
          <a:p>
            <a:r>
              <a:rPr lang="cs-CZ" dirty="0"/>
              <a:t>Modelový uživatel - hledá kvalitní knihu, nebo se o svoje zhodnocení chce podělit, čtenář ve věku 16 – 55 let</a:t>
            </a: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dirty="0"/>
              <a:t>Požadavky uživatele a klíčové funkce našeho projektu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cs-CZ" dirty="0"/>
              <a:t>Jednoduchý a přehledný webový katalog knih</a:t>
            </a:r>
          </a:p>
          <a:p>
            <a:r>
              <a:rPr lang="cs-CZ" dirty="0"/>
              <a:t>Snadné spravování seznamů uživatelů a přidávání recenzí, doporučení </a:t>
            </a:r>
          </a:p>
          <a:p>
            <a:r>
              <a:rPr lang="cs-CZ" dirty="0"/>
              <a:t>Co nejrychlejší dostání se k používaným funkcím </a:t>
            </a:r>
          </a:p>
          <a:p>
            <a:r>
              <a:rPr lang="cs-CZ" dirty="0"/>
              <a:t>Přístup pro registrované i neregistrované uživatele</a:t>
            </a:r>
          </a:p>
          <a:p>
            <a:pPr marL="0" indent="0" rtl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Implementace, návrh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 dirty="0"/>
              <a:t>Spolupráce s týmem a shodnutí na základních náležitostech katalogu</a:t>
            </a:r>
          </a:p>
          <a:p>
            <a:pPr rtl="0"/>
            <a:r>
              <a:rPr lang="cs-CZ" dirty="0"/>
              <a:t>Implementaci provedl každý sám</a:t>
            </a:r>
          </a:p>
          <a:p>
            <a:pPr rtl="0"/>
            <a:r>
              <a:rPr lang="cs-CZ" dirty="0"/>
              <a:t>Výběr HTML, CSS, složitější funkce simulovány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F5FB2A-4961-491F-8FB5-9E2B0BF4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Finální projekt – Kateřina Fořtová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077E79-C285-46B9-A66C-A173CBA8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Přístup pro registrovaného/neregistrovaného uživatele</a:t>
            </a:r>
          </a:p>
          <a:p>
            <a:r>
              <a:rPr lang="cs-CZ" dirty="0"/>
              <a:t>Důraz na minimalizaci zbytečných odkazů v menu, nezaregistrovaný uživatel není rušen zbytečnými elementy určené pro zaregistrovaného uživatele</a:t>
            </a:r>
          </a:p>
          <a:p>
            <a:r>
              <a:rPr lang="cs-CZ" dirty="0"/>
              <a:t>Více recenzí z různých zdrojů, i odkazy na recenze z třetích stran – více informací pro uživatele</a:t>
            </a:r>
          </a:p>
          <a:p>
            <a:r>
              <a:rPr lang="cs-CZ" dirty="0">
                <a:hlinkClick r:id="rId2"/>
              </a:rPr>
              <a:t>http://www.stud.fit.vutbr.cz/~xforto00/ITUprojekt/index.html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02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DE8B60-93E2-4B9E-BB83-E6BF5BCF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Finální projekt – Ondřej Holub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C9CE3-9519-4C5D-B7BB-25CE72ED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7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173C6E-08E8-4226-85EC-06029B6D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Finální projekt – Daniel </a:t>
            </a:r>
            <a:r>
              <a:rPr lang="cs-CZ" dirty="0" err="1"/>
              <a:t>Paulovič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675592-5D58-498B-82BF-92207EE9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88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4FF7DC-26DD-4C7A-8989-432EF987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Společné výsledky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C741F2-F1FB-40AF-8438-96D112CD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Testování každého projektu na  2 – 3 uživatelích z cílové věkové skupiny</a:t>
            </a:r>
          </a:p>
          <a:p>
            <a:r>
              <a:rPr lang="cs-CZ" dirty="0"/>
              <a:t>Pozorování uživatele, podávání průběžné zpětné vazby při akcích</a:t>
            </a:r>
          </a:p>
          <a:p>
            <a:r>
              <a:rPr lang="cs-CZ" dirty="0"/>
              <a:t>Vytýkání drobných nedostatků ve vzhledu (např. ohraničení stránky), přílišná prázdnost některých stránek</a:t>
            </a:r>
          </a:p>
          <a:p>
            <a:r>
              <a:rPr lang="cs-CZ" dirty="0"/>
              <a:t>Chválení kombinace různých žánrů knih, odkazů na recenze třetích stran např. z blogů, webů knihkupectví, odkazy na koupi knih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010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nihy 16: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3_TF02787940_TF02787940.potx" id="{797243EA-CA29-42BD-A803-C2ABD6CA0C6F}" vid="{0EF93BC0-5E53-47B3-A615-5E299545B8EC}"/>
    </a:ext>
  </a:extLst>
</a:theme>
</file>

<file path=ppt/theme/theme2.xml><?xml version="1.0" encoding="utf-8"?>
<a:theme xmlns:a="http://schemas.openxmlformats.org/drawingml/2006/main" name="Motiv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Modrá prezentace se stohem knih (širokoúhlá)</Template>
  <TotalTime>0</TotalTime>
  <Words>346</Words>
  <Application>Microsoft Office PowerPoint</Application>
  <PresentationFormat>Vlastní</PresentationFormat>
  <Paragraphs>46</Paragraphs>
  <Slides>11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Knihy 16:9</vt:lpstr>
      <vt:lpstr>Čtenářský klub</vt:lpstr>
      <vt:lpstr>Zadání projektu</vt:lpstr>
      <vt:lpstr>Průzkum uživatelských potřeb</vt:lpstr>
      <vt:lpstr>Požadavky uživatele a klíčové funkce našeho projektu</vt:lpstr>
      <vt:lpstr>Implementace, návrh</vt:lpstr>
      <vt:lpstr>Finální projekt – Kateřina Fořtová</vt:lpstr>
      <vt:lpstr>Finální projekt – Ondřej Holub</vt:lpstr>
      <vt:lpstr>Finální projekt – Daniel Paulovič</vt:lpstr>
      <vt:lpstr>Společné výsledky testování</vt:lpstr>
      <vt:lpstr>Přínosy tvorby projektu a závěr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2019-12-04T22:06:33Z</dcterms:created>
  <dcterms:modified xsi:type="dcterms:W3CDTF">2019-12-04T22:36:54Z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