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April 24,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April 24,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EDWARD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Staying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THINK WIDER!</a:t>
            </a:r>
          </a:p>
          <a:p>
            <a:endParaRPr lang="en-US" sz="2800" dirty="0"/>
          </a:p>
          <a:p>
            <a:r>
              <a:rPr lang="en-US" sz="2800" dirty="0" smtClean="0"/>
              <a:t>Instead of searching for what is good in Watson…</a:t>
            </a:r>
          </a:p>
          <a:p>
            <a:endParaRPr lang="en-US" sz="2800" dirty="0"/>
          </a:p>
          <a:p>
            <a:r>
              <a:rPr lang="en-US" sz="2800" dirty="0" smtClean="0"/>
              <a:t>What can be </a:t>
            </a:r>
            <a:r>
              <a:rPr lang="en-US" sz="2800" i="1" dirty="0" smtClean="0"/>
              <a:t>improved</a:t>
            </a:r>
            <a:r>
              <a:rPr lang="en-US" sz="2800" dirty="0" smtClean="0"/>
              <a:t> in Watson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16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9" y="655824"/>
            <a:ext cx="3241840" cy="2319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65" y="802873"/>
            <a:ext cx="2039987" cy="2039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55" y="3346684"/>
            <a:ext cx="3588108" cy="2799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841" y="2981887"/>
            <a:ext cx="3991791" cy="3316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316" y="1096211"/>
            <a:ext cx="552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-ray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6921" y="1141664"/>
            <a:ext cx="46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MRI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-20045" y="3365401"/>
            <a:ext cx="50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EKG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6063" y="3105115"/>
            <a:ext cx="50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24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3748"/>
            <a:ext cx="9144000" cy="12269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Even sequence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Instead of developing software based on Watson tool…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i="1" dirty="0" smtClean="0"/>
              <a:t>NEW TOOL </a:t>
            </a:r>
            <a:r>
              <a:rPr lang="en-US" dirty="0" smtClean="0"/>
              <a:t>for IBM Watson</a:t>
            </a:r>
          </a:p>
          <a:p>
            <a:endParaRPr lang="en-US" dirty="0"/>
          </a:p>
          <a:p>
            <a:r>
              <a:rPr lang="en-US" i="1" dirty="0" smtClean="0"/>
              <a:t>EDWARD – </a:t>
            </a:r>
            <a:r>
              <a:rPr lang="en-US" dirty="0" smtClean="0"/>
              <a:t>tool for creating customized Convolutional Neural Networks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By bioinformatics people, for bioinformatics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1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778000"/>
            <a:ext cx="83566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61</TotalTime>
  <Words>67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EDWARD</vt:lpstr>
      <vt:lpstr>Our scope</vt:lpstr>
      <vt:lpstr>PowerPoint Presentation</vt:lpstr>
      <vt:lpstr>Even sequence analysis</vt:lpstr>
      <vt:lpstr>Our solution</vt:lpstr>
      <vt:lpstr>PowerPoint Presentation</vt:lpstr>
    </vt:vector>
  </TitlesOfParts>
  <Company>No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</dc:title>
  <dc:creator>Aleksei Shkurin</dc:creator>
  <cp:lastModifiedBy>Aleksei Shkurin</cp:lastModifiedBy>
  <cp:revision>5</cp:revision>
  <dcterms:created xsi:type="dcterms:W3CDTF">2016-04-24T10:02:16Z</dcterms:created>
  <dcterms:modified xsi:type="dcterms:W3CDTF">2016-04-24T11:04:14Z</dcterms:modified>
</cp:coreProperties>
</file>