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nfluenzaMortalityReport2009-2017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2A4B283-F0FC-45FA-9C4D-7C4E36C5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Influenza Mortality Report 2009-2017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726FA2-08BE-4960-A28A-F62E7E0EF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3/18/2024 10:54:16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1">
            <a:extLst>
              <a:ext uri="{FF2B5EF4-FFF2-40B4-BE49-F238E27FC236}">
                <a16:creationId xmlns:a16="http://schemas.microsoft.com/office/drawing/2014/main" id="{C6595E8B-4A79-407D-AD41-8A356A5E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5">
            <a:extLst>
              <a:ext uri="{FF2B5EF4-FFF2-40B4-BE49-F238E27FC236}">
                <a16:creationId xmlns:a16="http://schemas.microsoft.com/office/drawing/2014/main" id="{21CB8D65-6690-47CA-A2FC-CAE6A10F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8">
            <a:extLst>
              <a:ext uri="{FF2B5EF4-FFF2-40B4-BE49-F238E27FC236}">
                <a16:creationId xmlns:a16="http://schemas.microsoft.com/office/drawing/2014/main" id="{48F5CEA6-9C4A-41B5-94D3-8B9ACF83A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19">
            <a:extLst>
              <a:ext uri="{FF2B5EF4-FFF2-40B4-BE49-F238E27FC236}">
                <a16:creationId xmlns:a16="http://schemas.microsoft.com/office/drawing/2014/main" id="{412954BE-061C-47DC-BE49-FDED26B52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ory 110">
            <a:extLst>
              <a:ext uri="{FF2B5EF4-FFF2-40B4-BE49-F238E27FC236}">
                <a16:creationId xmlns:a16="http://schemas.microsoft.com/office/drawing/2014/main" id="{54D2E54E-DCCE-478E-953B-350B1FF0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Story 111">
            <a:extLst>
              <a:ext uri="{FF2B5EF4-FFF2-40B4-BE49-F238E27FC236}">
                <a16:creationId xmlns:a16="http://schemas.microsoft.com/office/drawing/2014/main" id="{80BBD8A9-BB72-4665-890C-93DF67F9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Story 116">
            <a:extLst>
              <a:ext uri="{FF2B5EF4-FFF2-40B4-BE49-F238E27FC236}">
                <a16:creationId xmlns:a16="http://schemas.microsoft.com/office/drawing/2014/main" id="{2C17CD1D-6B0C-446A-BA1A-9C7AE6651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Influenza Mortality Report 2009-2017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Mortality Report 2009-2017</dc:title>
  <dc:creator/>
  <cp:lastModifiedBy>Kateryna Hess</cp:lastModifiedBy>
  <cp:revision>1</cp:revision>
  <dcterms:created xsi:type="dcterms:W3CDTF">2024-03-18T22:54:19Z</dcterms:created>
  <dcterms:modified xsi:type="dcterms:W3CDTF">2024-03-18T23:12:58Z</dcterms:modified>
</cp:coreProperties>
</file>