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1918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419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7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Метод k-найближчих сусідів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BD813F-6DED-42D9-91D8-1D5865EC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kNN</a:t>
            </a:r>
            <a:r>
              <a:rPr lang="uk-UA" noProof="0" dirty="0" smtClean="0"/>
              <a:t>-класифікатор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4CB3A8F-5B4D-4BAF-A846-B1A64C5C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Основою </a:t>
            </a:r>
            <a:r>
              <a:rPr lang="uk-UA" sz="2400" noProof="0" dirty="0" err="1" smtClean="0"/>
              <a:t>kNN</a:t>
            </a:r>
            <a:r>
              <a:rPr lang="uk-UA" sz="2400" noProof="0" dirty="0" smtClean="0"/>
              <a:t>-класифікатора є гіпотеза компактності, що передбачає: тестований об’єкт матиме таку ж мітку класу, як і навчальні об’єкти в локальній області його найближчого оточення. </a:t>
            </a:r>
          </a:p>
          <a:p>
            <a:r>
              <a:rPr lang="uk-UA" sz="2400" noProof="0" dirty="0" smtClean="0"/>
              <a:t>У варіанті 1NN аналізований об’єкт належить до певного класу в залежності від інформації про його найближчого сусіда. </a:t>
            </a:r>
          </a:p>
          <a:p>
            <a:r>
              <a:rPr lang="uk-UA" sz="2400" noProof="0" dirty="0" smtClean="0"/>
              <a:t>У варіанті </a:t>
            </a:r>
            <a:r>
              <a:rPr lang="uk-UA" sz="2400" noProof="0" dirty="0" err="1" smtClean="0"/>
              <a:t>kNN</a:t>
            </a:r>
            <a:r>
              <a:rPr lang="uk-UA" sz="2400" noProof="0" dirty="0" smtClean="0"/>
              <a:t> кожен об’єкт належить до переважного класу найближчих сусідів, де k – параметр алгоритму.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553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D51390-9B3E-457B-ABA7-9BB1868B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Принцип </a:t>
            </a:r>
            <a:r>
              <a:rPr lang="uk-UA" noProof="0" dirty="0" err="1" smtClean="0"/>
              <a:t>kNN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C46DE5E-DD79-4C62-A7D6-3C6A93B6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Алгоритм будується за принципом «більшості голосів», тобто як результат оголошується мітка класу-переможця. На рис. тестований об’єкт  при k = 5 буде віднесений до класу «чорних». 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7E85C0-30F6-4BF0-8CDB-14F52E0BA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6353D6EF-0E4E-4CB3-862E-49277628A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19598"/>
              </p:ext>
            </p:extLst>
          </p:nvPr>
        </p:nvGraphicFramePr>
        <p:xfrm>
          <a:off x="3460528" y="3040084"/>
          <a:ext cx="527094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4" imgW="3017801" imgH="2057400" progId="Visio.Drawing.15">
                  <p:embed/>
                </p:oleObj>
              </mc:Choice>
              <mc:Fallback>
                <p:oleObj r:id="rId4" imgW="3017801" imgH="20574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528" y="3040084"/>
                        <a:ext cx="527094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07B190-4BB0-48B8-968C-45E902EA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</a:t>
            </a:r>
            <a:r>
              <a:rPr lang="uk-UA" noProof="0" dirty="0" err="1" smtClean="0"/>
              <a:t>kNN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9E61B7-BCFA-4428-9685-C26974C0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48200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Оптимальне значення k може бути знайдено з використанням перехресної перевірки. </a:t>
            </a:r>
          </a:p>
          <a:p>
            <a:r>
              <a:rPr lang="uk-UA" sz="2400" noProof="0" dirty="0" smtClean="0"/>
              <a:t>Для цього за фіксованим значенням k будується модель k-найближчих сусідів і оцінюється помилка класифікації. </a:t>
            </a:r>
          </a:p>
          <a:p>
            <a:r>
              <a:rPr lang="uk-UA" sz="2400" noProof="0" dirty="0" smtClean="0"/>
              <a:t>Ці дії повторюються для різних k; значення, що відповідає найменшій помилці, є оптимальним.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603D52C-5DA4-4B36-9B24-79C87E42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A6ED205C-D612-4DDF-BE8B-5AC69DC96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67711"/>
              </p:ext>
            </p:extLst>
          </p:nvPr>
        </p:nvGraphicFramePr>
        <p:xfrm>
          <a:off x="5661375" y="1376362"/>
          <a:ext cx="6530625" cy="51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4" imgW="4838636" imgH="3790836" progId="Visio.Drawing.15">
                  <p:embed/>
                </p:oleObj>
              </mc:Choice>
              <mc:Fallback>
                <p:oleObj r:id="rId4" imgW="4838636" imgH="37908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375" y="1376362"/>
                        <a:ext cx="6530625" cy="5116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78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148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Visio.Drawing.15</vt:lpstr>
      <vt:lpstr>Лекція 7</vt:lpstr>
      <vt:lpstr>kNN-класифікатор</vt:lpstr>
      <vt:lpstr>Принцип kNN</vt:lpstr>
      <vt:lpstr>Алгоритм kNN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45</cp:revision>
  <dcterms:created xsi:type="dcterms:W3CDTF">2020-08-21T08:15:31Z</dcterms:created>
  <dcterms:modified xsi:type="dcterms:W3CDTF">2020-09-02T08:21:07Z</dcterms:modified>
</cp:coreProperties>
</file>