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0E474-1488-4283-BD25-93EFE27A438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9510-8357-41BB-8960-F8C137823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Absolute Loaders</a:t>
            </a:r>
          </a:p>
          <a:p>
            <a:r>
              <a:rPr lang="en-US" b="1" dirty="0">
                <a:solidFill>
                  <a:srgbClr val="FF0000"/>
                </a:solidFill>
              </a:rPr>
              <a:t>Bootstrap loader</a:t>
            </a:r>
          </a:p>
          <a:p>
            <a:r>
              <a:rPr lang="en-US" b="1" dirty="0">
                <a:solidFill>
                  <a:srgbClr val="FF0000"/>
                </a:solidFill>
              </a:rPr>
              <a:t>Relocating Loaders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absolute loader does not perform relocation while loading program in memory, so it use only those program that have either</a:t>
            </a:r>
          </a:p>
          <a:p>
            <a:r>
              <a:rPr lang="en-US" dirty="0"/>
              <a:t>Load origin= linked </a:t>
            </a:r>
            <a:r>
              <a:rPr lang="en-US" dirty="0" err="1"/>
              <a:t>originor</a:t>
            </a:r>
            <a:r>
              <a:rPr lang="en-US" dirty="0"/>
              <a:t> self –relocating</a:t>
            </a:r>
          </a:p>
          <a:p>
            <a:r>
              <a:rPr lang="en-US" dirty="0"/>
              <a:t>A relocating loader performs relocation while loading a program for </a:t>
            </a:r>
            <a:r>
              <a:rPr lang="en-US" dirty="0" err="1"/>
              <a:t>excution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Absolute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absolute loader loads a binary program in memory for execution</a:t>
            </a:r>
          </a:p>
          <a:p>
            <a:r>
              <a:rPr lang="en-US" dirty="0"/>
              <a:t>We assume that the binary program is stored in a file that </a:t>
            </a:r>
            <a:r>
              <a:rPr lang="en-US" dirty="0" err="1"/>
              <a:t>conains</a:t>
            </a:r>
            <a:r>
              <a:rPr lang="en-US" dirty="0"/>
              <a:t> the following:</a:t>
            </a:r>
          </a:p>
          <a:p>
            <a:r>
              <a:rPr lang="en-US" dirty="0"/>
              <a:t>A header record showing the load origin, length, and load time execution start address of the program.</a:t>
            </a:r>
          </a:p>
          <a:p>
            <a:pPr>
              <a:buNone/>
            </a:pPr>
            <a:r>
              <a:rPr lang="en-US" dirty="0"/>
              <a:t>• A sequence of binary image records containing the program's code. Each binary image record contains a part of the program's code in the form of a sequence of bytes, the load address of the first byte of this code, and a count of the number of bytes of code.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Absolute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10200"/>
          </a:xfrm>
        </p:spPr>
        <p:txBody>
          <a:bodyPr/>
          <a:lstStyle/>
          <a:p>
            <a:r>
              <a:rPr lang="en-US" dirty="0"/>
              <a:t>The absolute loader notes the load origin and the length of the program men- </a:t>
            </a:r>
            <a:r>
              <a:rPr lang="en-US" dirty="0" err="1"/>
              <a:t>tioned</a:t>
            </a:r>
            <a:r>
              <a:rPr lang="en-US" dirty="0"/>
              <a:t> in the header record. It then enters a loop that reads a binary image record</a:t>
            </a:r>
          </a:p>
          <a:p>
            <a:r>
              <a:rPr lang="en-US" dirty="0"/>
              <a:t>It then enters a loop that reads a binary image record and moves the code contained in it to the memory </a:t>
            </a:r>
            <a:r>
              <a:rPr lang="en-US" dirty="0" err="1"/>
              <a:t>arca</a:t>
            </a:r>
            <a:r>
              <a:rPr lang="en-US" dirty="0"/>
              <a:t> starting on the address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tioned</a:t>
            </a:r>
            <a:r>
              <a:rPr lang="en-US" dirty="0"/>
              <a:t> in the binary image record. </a:t>
            </a:r>
          </a:p>
          <a:p>
            <a:r>
              <a:rPr lang="en-US" dirty="0"/>
              <a:t> At the end, it transfers control to the execution start address of the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Bootstrap Loader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9831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operating system has to be loaded in memory when a computer's power is switched on. It typically involves loading of several programs in memory. </a:t>
            </a:r>
          </a:p>
          <a:p>
            <a:r>
              <a:rPr lang="en-US" dirty="0"/>
              <a:t>Because the computer's memory does not contain any programs or data at this time-no even an absolute loader-the task of loading the operating system is performed by a special-purpose loader called the bootstrap loader.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92162"/>
          </a:xfrm>
        </p:spPr>
        <p:txBody>
          <a:bodyPr/>
          <a:lstStyle/>
          <a:p>
            <a:r>
              <a:rPr lang="en-US" dirty="0"/>
              <a:t>Relocating Loaders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86800" cy="5135563"/>
          </a:xfrm>
        </p:spPr>
        <p:txBody>
          <a:bodyPr>
            <a:normAutofit fontScale="47500" lnSpcReduction="20000"/>
          </a:bodyPr>
          <a:lstStyle/>
          <a:p>
            <a:r>
              <a:rPr lang="en-US" sz="4000" b="1" dirty="0"/>
              <a:t>A relocating loader loads a program in a designated area of memory, relocates it so that it can execute correctly in that area of memory, and passes control to it for execution</a:t>
            </a:r>
          </a:p>
          <a:p>
            <a:endParaRPr lang="en-US" sz="4000" b="1" dirty="0"/>
          </a:p>
          <a:p>
            <a:r>
              <a:rPr lang="en-US" sz="4000" b="1" dirty="0"/>
              <a:t>we assume that a program is stored in a file that contains the following:</a:t>
            </a:r>
          </a:p>
          <a:p>
            <a:endParaRPr lang="en-US" sz="4000" b="1" dirty="0"/>
          </a:p>
          <a:p>
            <a:r>
              <a:rPr lang="en-US" sz="4000" b="1" dirty="0"/>
              <a:t>A header record showing the </a:t>
            </a:r>
            <a:r>
              <a:rPr lang="en-US" sz="4000" b="1" dirty="0">
                <a:solidFill>
                  <a:srgbClr val="FF0000"/>
                </a:solidFill>
              </a:rPr>
              <a:t>linked origin, length, and linked execution start address of the program.</a:t>
            </a:r>
          </a:p>
          <a:p>
            <a:endParaRPr lang="en-US" sz="4000" b="1" dirty="0"/>
          </a:p>
          <a:p>
            <a:r>
              <a:rPr lang="en-US" sz="4000" b="1" dirty="0"/>
              <a:t>A sequence of binary image records containing the program's code. Each binary image record contains a part of the program's code in the form of sequence of </a:t>
            </a:r>
            <a:r>
              <a:rPr lang="en-US" sz="4000" b="1" dirty="0">
                <a:solidFill>
                  <a:srgbClr val="FF0000"/>
                </a:solidFill>
              </a:rPr>
              <a:t>bytes, the linked address of the first byte of this code, and a count of the number of bytes of code.</a:t>
            </a:r>
          </a:p>
          <a:p>
            <a:endParaRPr lang="en-US" sz="4000" b="1" dirty="0"/>
          </a:p>
          <a:p>
            <a:r>
              <a:rPr lang="en-US" sz="4000" b="1" dirty="0"/>
              <a:t>A table analogous to the RELOCTAB table used in linked addresses of address </a:t>
            </a:r>
            <a:r>
              <a:rPr lang="en-US" sz="4000" b="1" dirty="0">
                <a:solidFill>
                  <a:srgbClr val="FF0000"/>
                </a:solidFill>
              </a:rPr>
              <a:t>sensitive instructions </a:t>
            </a:r>
            <a:r>
              <a:rPr lang="en-US" sz="4000" b="1" dirty="0"/>
              <a:t>in the program</a:t>
            </a: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Loaders</vt:lpstr>
      <vt:lpstr>Loaders</vt:lpstr>
      <vt:lpstr>Absolute Loader</vt:lpstr>
      <vt:lpstr>Absolute Loader</vt:lpstr>
      <vt:lpstr>Bootstrap Loader</vt:lpstr>
      <vt:lpstr>Relocating Loaders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Loaders</dc:title>
  <dc:creator>DSMP</dc:creator>
  <cp:lastModifiedBy>shivjyoti patil</cp:lastModifiedBy>
  <cp:revision>12</cp:revision>
  <dcterms:created xsi:type="dcterms:W3CDTF">2023-10-06T03:59:55Z</dcterms:created>
  <dcterms:modified xsi:type="dcterms:W3CDTF">2023-10-06T06:24:03Z</dcterms:modified>
</cp:coreProperties>
</file>