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53871F-AB99-429F-B972-DF649C3DFC10}">
  <a:tblStyle styleId="{5553871F-AB99-429F-B972-DF649C3DFC10}" styleName="Table_0">
    <a:wholeTbl>
      <a:tcTxStyle b="off" i="off">
        <a:font>
          <a:latin typeface="Times New Roman"/>
          <a:ea typeface="Times New Roman"/>
          <a:cs typeface="Times New Roman"/>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BD0D6"/>
          </a:solidFill>
        </a:fill>
      </a:tcStyle>
    </a:band1H>
    <a:band2H>
      <a:tcTxStyle/>
    </a:band2H>
    <a:band1V>
      <a:tcTxStyle/>
      <a:tcStyle>
        <a:fill>
          <a:solidFill>
            <a:srgbClr val="CBD0D6"/>
          </a:solidFill>
        </a:fill>
      </a:tcStyle>
    </a:band1V>
    <a:band2V>
      <a:tcTxStyle/>
    </a:band2V>
    <a:lastCol>
      <a:tcTxStyle b="on" i="off">
        <a:font>
          <a:latin typeface="Times New Roman"/>
          <a:ea typeface="Times New Roman"/>
          <a:cs typeface="Times New Roman"/>
        </a:font>
        <a:schemeClr val="lt1"/>
      </a:tcTxStyle>
      <a:tcStyle>
        <a:fill>
          <a:solidFill>
            <a:schemeClr val="accent3"/>
          </a:solidFill>
        </a:fill>
      </a:tcStyle>
    </a:lastCol>
    <a:firstCol>
      <a:tcTxStyle b="on" i="off">
        <a:font>
          <a:latin typeface="Times New Roman"/>
          <a:ea typeface="Times New Roman"/>
          <a:cs typeface="Times New Roman"/>
        </a:font>
        <a:schemeClr val="lt1"/>
      </a:tcTxStyle>
      <a:tcStyle>
        <a:fill>
          <a:solidFill>
            <a:schemeClr val="accent3"/>
          </a:solidFill>
        </a:fill>
      </a:tcStyle>
    </a:firstCol>
    <a:lastRow>
      <a:tcTxStyle b="on" i="off">
        <a:font>
          <a:latin typeface="Times New Roman"/>
          <a:ea typeface="Times New Roman"/>
          <a:cs typeface="Times New Roman"/>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Times New Roman"/>
          <a:ea typeface="Times New Roman"/>
          <a:cs typeface="Times New Roman"/>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24" name="Shape 24"/>
        <p:cNvGrpSpPr/>
        <p:nvPr/>
      </p:nvGrpSpPr>
      <p:grpSpPr>
        <a:xfrm>
          <a:off x="0" y="0"/>
          <a:ext cx="0" cy="0"/>
          <a:chOff x="0" y="0"/>
          <a:chExt cx="0" cy="0"/>
        </a:xfrm>
      </p:grpSpPr>
      <p:sp>
        <p:nvSpPr>
          <p:cNvPr id="25" name="Google Shape;25;p2"/>
          <p:cNvSpPr/>
          <p:nvPr/>
        </p:nvSpPr>
        <p:spPr>
          <a:xfrm>
            <a:off x="0" y="6705600"/>
            <a:ext cx="12192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6" name="Google Shape;26;p2"/>
          <p:cNvSpPr/>
          <p:nvPr/>
        </p:nvSpPr>
        <p:spPr>
          <a:xfrm>
            <a:off x="11988800" y="3048"/>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7" name="Google Shape;27;p2"/>
          <p:cNvSpPr/>
          <p:nvPr/>
        </p:nvSpPr>
        <p:spPr>
          <a:xfrm>
            <a:off x="0" y="0"/>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8" name="Google Shape;28;p2"/>
          <p:cNvSpPr/>
          <p:nvPr/>
        </p:nvSpPr>
        <p:spPr>
          <a:xfrm>
            <a:off x="0" y="0"/>
            <a:ext cx="12192000" cy="2514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9" name="Google Shape;29;p2"/>
          <p:cNvSpPr/>
          <p:nvPr/>
        </p:nvSpPr>
        <p:spPr>
          <a:xfrm>
            <a:off x="195072" y="6391657"/>
            <a:ext cx="11777472"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0" name="Google Shape;30;p2"/>
          <p:cNvSpPr txBox="1"/>
          <p:nvPr>
            <p:ph idx="1" type="subTitle"/>
          </p:nvPr>
        </p:nvSpPr>
        <p:spPr>
          <a:xfrm>
            <a:off x="1828800" y="2819400"/>
            <a:ext cx="8534400" cy="1752600"/>
          </a:xfrm>
          <a:prstGeom prst="rect">
            <a:avLst/>
          </a:prstGeom>
          <a:noFill/>
          <a:ln>
            <a:noFill/>
          </a:ln>
        </p:spPr>
        <p:txBody>
          <a:bodyPr anchorCtr="0" anchor="t" bIns="45700" lIns="91425" spcFirstLastPara="1" rIns="91425" wrap="square" tIns="45700">
            <a:normAutofit/>
          </a:bodyPr>
          <a:lstStyle>
            <a:lvl1pPr lvl="0" algn="ctr">
              <a:spcBef>
                <a:spcPts val="320"/>
              </a:spcBef>
              <a:spcAft>
                <a:spcPts val="0"/>
              </a:spcAft>
              <a:buSzPts val="1360"/>
              <a:buNone/>
              <a:defRPr b="1" sz="1600"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p:txBody>
      </p:sp>
      <p:sp>
        <p:nvSpPr>
          <p:cNvPr id="31" name="Google Shape;31;p2"/>
          <p:cNvSpPr txBox="1"/>
          <p:nvPr>
            <p:ph idx="10" type="dt"/>
          </p:nvPr>
        </p:nvSpPr>
        <p:spPr>
          <a:xfrm>
            <a:off x="7721600" y="6404984"/>
            <a:ext cx="4059936"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
          <p:cNvSpPr txBox="1"/>
          <p:nvPr>
            <p:ph idx="11" type="ftr"/>
          </p:nvPr>
        </p:nvSpPr>
        <p:spPr>
          <a:xfrm>
            <a:off x="406400" y="6410848"/>
            <a:ext cx="47752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3" name="Google Shape;33;p2"/>
          <p:cNvCxnSpPr/>
          <p:nvPr/>
        </p:nvCxnSpPr>
        <p:spPr>
          <a:xfrm>
            <a:off x="207264" y="2420112"/>
            <a:ext cx="11777472" cy="0"/>
          </a:xfrm>
          <a:prstGeom prst="straightConnector1">
            <a:avLst/>
          </a:prstGeom>
          <a:noFill/>
          <a:ln cap="flat" cmpd="sng" w="11425">
            <a:solidFill>
              <a:srgbClr val="174D6C"/>
            </a:solidFill>
            <a:prstDash val="dash"/>
            <a:round/>
            <a:headEnd len="sm" w="sm" type="none"/>
            <a:tailEnd len="sm" w="sm" type="none"/>
          </a:ln>
        </p:spPr>
      </p:cxnSp>
      <p:sp>
        <p:nvSpPr>
          <p:cNvPr id="34" name="Google Shape;34;p2"/>
          <p:cNvSpPr/>
          <p:nvPr/>
        </p:nvSpPr>
        <p:spPr>
          <a:xfrm>
            <a:off x="203200" y="152400"/>
            <a:ext cx="11777472" cy="6547104"/>
          </a:xfrm>
          <a:prstGeom prst="rect">
            <a:avLst/>
          </a:prstGeom>
          <a:noFill/>
          <a:ln cap="flat" cmpd="sng" w="9525">
            <a:solidFill>
              <a:srgbClr val="174D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5" name="Google Shape;35;p2"/>
          <p:cNvSpPr/>
          <p:nvPr/>
        </p:nvSpPr>
        <p:spPr>
          <a:xfrm>
            <a:off x="5689600" y="2115312"/>
            <a:ext cx="8128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6" name="Google Shape;36;p2"/>
          <p:cNvSpPr/>
          <p:nvPr/>
        </p:nvSpPr>
        <p:spPr>
          <a:xfrm>
            <a:off x="5815584" y="2209800"/>
            <a:ext cx="560832" cy="420624"/>
          </a:xfrm>
          <a:prstGeom prst="ellipse">
            <a:avLst/>
          </a:prstGeom>
          <a:solidFill>
            <a:srgbClr val="FFFFFF"/>
          </a:solidFill>
          <a:ln cap="rnd" cmpd="dbl" w="50800">
            <a:solidFill>
              <a:srgbClr val="174D6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37" name="Google Shape;37;p2"/>
          <p:cNvSpPr txBox="1"/>
          <p:nvPr>
            <p:ph idx="12" type="sldNum"/>
          </p:nvPr>
        </p:nvSpPr>
        <p:spPr>
          <a:xfrm>
            <a:off x="5791200" y="2199451"/>
            <a:ext cx="6096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174D6C"/>
                </a:solidFill>
                <a:latin typeface="Times New Roman"/>
                <a:ea typeface="Times New Roman"/>
                <a:cs typeface="Times New Roman"/>
                <a:sym typeface="Times New Roman"/>
              </a:defRPr>
            </a:lvl1pPr>
            <a:lvl2pPr indent="0" lvl="1" marL="0" algn="ctr">
              <a:spcBef>
                <a:spcPts val="0"/>
              </a:spcBef>
              <a:buNone/>
              <a:defRPr sz="1600">
                <a:solidFill>
                  <a:srgbClr val="174D6C"/>
                </a:solidFill>
                <a:latin typeface="Times New Roman"/>
                <a:ea typeface="Times New Roman"/>
                <a:cs typeface="Times New Roman"/>
                <a:sym typeface="Times New Roman"/>
              </a:defRPr>
            </a:lvl2pPr>
            <a:lvl3pPr indent="0" lvl="2" marL="0" algn="ctr">
              <a:spcBef>
                <a:spcPts val="0"/>
              </a:spcBef>
              <a:buNone/>
              <a:defRPr sz="1600">
                <a:solidFill>
                  <a:srgbClr val="174D6C"/>
                </a:solidFill>
                <a:latin typeface="Times New Roman"/>
                <a:ea typeface="Times New Roman"/>
                <a:cs typeface="Times New Roman"/>
                <a:sym typeface="Times New Roman"/>
              </a:defRPr>
            </a:lvl3pPr>
            <a:lvl4pPr indent="0" lvl="3" marL="0" algn="ctr">
              <a:spcBef>
                <a:spcPts val="0"/>
              </a:spcBef>
              <a:buNone/>
              <a:defRPr sz="1600">
                <a:solidFill>
                  <a:srgbClr val="174D6C"/>
                </a:solidFill>
                <a:latin typeface="Times New Roman"/>
                <a:ea typeface="Times New Roman"/>
                <a:cs typeface="Times New Roman"/>
                <a:sym typeface="Times New Roman"/>
              </a:defRPr>
            </a:lvl4pPr>
            <a:lvl5pPr indent="0" lvl="4" marL="0" algn="ctr">
              <a:spcBef>
                <a:spcPts val="0"/>
              </a:spcBef>
              <a:buNone/>
              <a:defRPr sz="1600">
                <a:solidFill>
                  <a:srgbClr val="174D6C"/>
                </a:solidFill>
                <a:latin typeface="Times New Roman"/>
                <a:ea typeface="Times New Roman"/>
                <a:cs typeface="Times New Roman"/>
                <a:sym typeface="Times New Roman"/>
              </a:defRPr>
            </a:lvl5pPr>
            <a:lvl6pPr indent="0" lvl="5" marL="0" algn="ctr">
              <a:spcBef>
                <a:spcPts val="0"/>
              </a:spcBef>
              <a:buNone/>
              <a:defRPr sz="1600">
                <a:solidFill>
                  <a:srgbClr val="174D6C"/>
                </a:solidFill>
                <a:latin typeface="Times New Roman"/>
                <a:ea typeface="Times New Roman"/>
                <a:cs typeface="Times New Roman"/>
                <a:sym typeface="Times New Roman"/>
              </a:defRPr>
            </a:lvl6pPr>
            <a:lvl7pPr indent="0" lvl="6" marL="0" algn="ctr">
              <a:spcBef>
                <a:spcPts val="0"/>
              </a:spcBef>
              <a:buNone/>
              <a:defRPr sz="1600">
                <a:solidFill>
                  <a:srgbClr val="174D6C"/>
                </a:solidFill>
                <a:latin typeface="Times New Roman"/>
                <a:ea typeface="Times New Roman"/>
                <a:cs typeface="Times New Roman"/>
                <a:sym typeface="Times New Roman"/>
              </a:defRPr>
            </a:lvl7pPr>
            <a:lvl8pPr indent="0" lvl="7" marL="0" algn="ctr">
              <a:spcBef>
                <a:spcPts val="0"/>
              </a:spcBef>
              <a:buNone/>
              <a:defRPr sz="1600">
                <a:solidFill>
                  <a:srgbClr val="174D6C"/>
                </a:solidFill>
                <a:latin typeface="Times New Roman"/>
                <a:ea typeface="Times New Roman"/>
                <a:cs typeface="Times New Roman"/>
                <a:sym typeface="Times New Roman"/>
              </a:defRPr>
            </a:lvl8pPr>
            <a:lvl9pPr indent="0" lvl="8" marL="0" algn="ctr">
              <a:spcBef>
                <a:spcPts val="0"/>
              </a:spcBef>
              <a:buNone/>
              <a:defRPr sz="1600">
                <a:solidFill>
                  <a:srgbClr val="174D6C"/>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
        <p:nvSpPr>
          <p:cNvPr id="38" name="Google Shape;38;p2"/>
          <p:cNvSpPr txBox="1"/>
          <p:nvPr>
            <p:ph type="ctrTitle"/>
          </p:nvPr>
        </p:nvSpPr>
        <p:spPr>
          <a:xfrm>
            <a:off x="914400" y="381000"/>
            <a:ext cx="10363200" cy="1752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accent1"/>
              </a:buClr>
              <a:buSzPts val="4200"/>
              <a:buFont typeface="Times New Roman"/>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solidFill>
          <a:schemeClr val="lt2"/>
        </a:solidFill>
      </p:bgPr>
    </p:bg>
    <p:spTree>
      <p:nvGrpSpPr>
        <p:cNvPr id="141" name="Shape 141"/>
        <p:cNvGrpSpPr/>
        <p:nvPr/>
      </p:nvGrpSpPr>
      <p:grpSpPr>
        <a:xfrm>
          <a:off x="0" y="0"/>
          <a:ext cx="0" cy="0"/>
          <a:chOff x="0" y="0"/>
          <a:chExt cx="0" cy="0"/>
        </a:xfrm>
      </p:grpSpPr>
      <p:sp>
        <p:nvSpPr>
          <p:cNvPr id="142" name="Google Shape;142;p11"/>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174D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11"/>
          <p:cNvSpPr txBox="1"/>
          <p:nvPr>
            <p:ph idx="1" type="body"/>
          </p:nvPr>
        </p:nvSpPr>
        <p:spPr>
          <a:xfrm rot="5400000">
            <a:off x="3792220" y="-1865884"/>
            <a:ext cx="4599432" cy="11379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44" name="Google Shape;144;p11"/>
          <p:cNvSpPr txBox="1"/>
          <p:nvPr>
            <p:ph idx="10" type="dt"/>
          </p:nvPr>
        </p:nvSpPr>
        <p:spPr>
          <a:xfrm>
            <a:off x="7721600" y="6404984"/>
            <a:ext cx="4059936"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1"/>
          <p:cNvSpPr txBox="1"/>
          <p:nvPr>
            <p:ph idx="11" type="ftr"/>
          </p:nvPr>
        </p:nvSpPr>
        <p:spPr>
          <a:xfrm>
            <a:off x="406400" y="6410848"/>
            <a:ext cx="47752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1"/>
          <p:cNvSpPr txBox="1"/>
          <p:nvPr>
            <p:ph idx="12" type="sldNum"/>
          </p:nvPr>
        </p:nvSpPr>
        <p:spPr>
          <a:xfrm>
            <a:off x="5791200" y="1040175"/>
            <a:ext cx="6096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2"/>
        </a:solidFill>
      </p:bgPr>
    </p:bg>
    <p:spTree>
      <p:nvGrpSpPr>
        <p:cNvPr id="147" name="Shape 147"/>
        <p:cNvGrpSpPr/>
        <p:nvPr/>
      </p:nvGrpSpPr>
      <p:grpSpPr>
        <a:xfrm>
          <a:off x="0" y="0"/>
          <a:ext cx="0" cy="0"/>
          <a:chOff x="0" y="0"/>
          <a:chExt cx="0" cy="0"/>
        </a:xfrm>
      </p:grpSpPr>
      <p:sp>
        <p:nvSpPr>
          <p:cNvPr id="148" name="Google Shape;148;p12"/>
          <p:cNvSpPr/>
          <p:nvPr/>
        </p:nvSpPr>
        <p:spPr>
          <a:xfrm>
            <a:off x="0" y="6705600"/>
            <a:ext cx="12192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9" name="Google Shape;149;p12"/>
          <p:cNvSpPr/>
          <p:nvPr/>
        </p:nvSpPr>
        <p:spPr>
          <a:xfrm>
            <a:off x="9347200" y="0"/>
            <a:ext cx="28448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50" name="Google Shape;150;p12"/>
          <p:cNvSpPr/>
          <p:nvPr/>
        </p:nvSpPr>
        <p:spPr>
          <a:xfrm>
            <a:off x="0" y="0"/>
            <a:ext cx="12192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51" name="Google Shape;151;p12"/>
          <p:cNvSpPr/>
          <p:nvPr/>
        </p:nvSpPr>
        <p:spPr>
          <a:xfrm>
            <a:off x="0" y="0"/>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52" name="Google Shape;152;p12"/>
          <p:cNvSpPr/>
          <p:nvPr/>
        </p:nvSpPr>
        <p:spPr>
          <a:xfrm>
            <a:off x="195072" y="6391657"/>
            <a:ext cx="11777472"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53" name="Google Shape;153;p12"/>
          <p:cNvSpPr/>
          <p:nvPr/>
        </p:nvSpPr>
        <p:spPr>
          <a:xfrm>
            <a:off x="203200" y="155448"/>
            <a:ext cx="11777472" cy="6547104"/>
          </a:xfrm>
          <a:prstGeom prst="rect">
            <a:avLst/>
          </a:prstGeom>
          <a:noFill/>
          <a:ln cap="flat" cmpd="sng" w="9525">
            <a:solidFill>
              <a:srgbClr val="174D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154" name="Google Shape;154;p12"/>
          <p:cNvCxnSpPr/>
          <p:nvPr/>
        </p:nvCxnSpPr>
        <p:spPr>
          <a:xfrm rot="5400000">
            <a:off x="6403340" y="3278124"/>
            <a:ext cx="6245352" cy="0"/>
          </a:xfrm>
          <a:prstGeom prst="straightConnector1">
            <a:avLst/>
          </a:prstGeom>
          <a:noFill/>
          <a:ln cap="flat" cmpd="sng" w="9525">
            <a:solidFill>
              <a:srgbClr val="174D6C"/>
            </a:solidFill>
            <a:prstDash val="dash"/>
            <a:round/>
            <a:headEnd len="sm" w="sm" type="none"/>
            <a:tailEnd len="sm" w="sm" type="none"/>
          </a:ln>
        </p:spPr>
      </p:cxnSp>
      <p:sp>
        <p:nvSpPr>
          <p:cNvPr id="155" name="Google Shape;155;p12"/>
          <p:cNvSpPr/>
          <p:nvPr/>
        </p:nvSpPr>
        <p:spPr>
          <a:xfrm>
            <a:off x="9119616" y="2925763"/>
            <a:ext cx="8128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56" name="Google Shape;156;p12"/>
          <p:cNvSpPr/>
          <p:nvPr/>
        </p:nvSpPr>
        <p:spPr>
          <a:xfrm>
            <a:off x="9245600" y="3020251"/>
            <a:ext cx="560832" cy="420624"/>
          </a:xfrm>
          <a:prstGeom prst="ellipse">
            <a:avLst/>
          </a:prstGeom>
          <a:solidFill>
            <a:srgbClr val="FFFFFF"/>
          </a:solidFill>
          <a:ln cap="rnd" cmpd="dbl" w="50800">
            <a:solidFill>
              <a:srgbClr val="174D6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57" name="Google Shape;157;p12"/>
          <p:cNvSpPr txBox="1"/>
          <p:nvPr>
            <p:ph idx="12" type="sldNum"/>
          </p:nvPr>
        </p:nvSpPr>
        <p:spPr>
          <a:xfrm>
            <a:off x="9221216" y="3009902"/>
            <a:ext cx="6096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8" name="Google Shape;158;p12"/>
          <p:cNvSpPr txBox="1"/>
          <p:nvPr>
            <p:ph idx="1" type="body"/>
          </p:nvPr>
        </p:nvSpPr>
        <p:spPr>
          <a:xfrm rot="5400000">
            <a:off x="1864517" y="-1153317"/>
            <a:ext cx="5821366" cy="87376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59" name="Google Shape;159;p12"/>
          <p:cNvSpPr txBox="1"/>
          <p:nvPr>
            <p:ph idx="10" type="dt"/>
          </p:nvPr>
        </p:nvSpPr>
        <p:spPr>
          <a:xfrm>
            <a:off x="7721600" y="6404984"/>
            <a:ext cx="4059936"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2"/>
          <p:cNvSpPr txBox="1"/>
          <p:nvPr>
            <p:ph idx="11" type="ftr"/>
          </p:nvPr>
        </p:nvSpPr>
        <p:spPr>
          <a:xfrm>
            <a:off x="406400" y="6410848"/>
            <a:ext cx="47752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2"/>
          <p:cNvSpPr txBox="1"/>
          <p:nvPr>
            <p:ph type="title"/>
          </p:nvPr>
        </p:nvSpPr>
        <p:spPr>
          <a:xfrm rot="5400000">
            <a:off x="7894638" y="2265365"/>
            <a:ext cx="5851525" cy="19304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174D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2"/>
        </a:solidFill>
      </p:bgPr>
    </p:bg>
    <p:spTree>
      <p:nvGrpSpPr>
        <p:cNvPr id="39" name="Shape 39"/>
        <p:cNvGrpSpPr/>
        <p:nvPr/>
      </p:nvGrpSpPr>
      <p:grpSpPr>
        <a:xfrm>
          <a:off x="0" y="0"/>
          <a:ext cx="0" cy="0"/>
          <a:chOff x="0" y="0"/>
          <a:chExt cx="0" cy="0"/>
        </a:xfrm>
      </p:grpSpPr>
      <p:sp>
        <p:nvSpPr>
          <p:cNvPr id="40" name="Google Shape;40;p3"/>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174D6C"/>
              </a:buClr>
              <a:buSzPts val="3300"/>
              <a:buFont typeface="Times New Roman"/>
              <a:buNone/>
              <a:defRPr>
                <a:solidFill>
                  <a:srgbClr val="174D6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
          <p:cNvSpPr txBox="1"/>
          <p:nvPr>
            <p:ph idx="10" type="dt"/>
          </p:nvPr>
        </p:nvSpPr>
        <p:spPr>
          <a:xfrm>
            <a:off x="7721600" y="6404984"/>
            <a:ext cx="4059936"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
          <p:cNvSpPr txBox="1"/>
          <p:nvPr>
            <p:ph idx="11" type="ftr"/>
          </p:nvPr>
        </p:nvSpPr>
        <p:spPr>
          <a:xfrm>
            <a:off x="406400" y="6410848"/>
            <a:ext cx="47752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2" type="sldNum"/>
          </p:nvPr>
        </p:nvSpPr>
        <p:spPr>
          <a:xfrm>
            <a:off x="5815584" y="1026373"/>
            <a:ext cx="6096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3"/>
          <p:cNvSpPr txBox="1"/>
          <p:nvPr>
            <p:ph idx="1" type="body"/>
          </p:nvPr>
        </p:nvSpPr>
        <p:spPr>
          <a:xfrm>
            <a:off x="402336" y="1527048"/>
            <a:ext cx="1133856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solidFill>
          <a:schemeClr val="lt2"/>
        </a:solidFill>
      </p:bgPr>
    </p:bg>
    <p:spTree>
      <p:nvGrpSpPr>
        <p:cNvPr id="45" name="Shape 45"/>
        <p:cNvGrpSpPr/>
        <p:nvPr/>
      </p:nvGrpSpPr>
      <p:grpSpPr>
        <a:xfrm>
          <a:off x="0" y="0"/>
          <a:ext cx="0" cy="0"/>
          <a:chOff x="0" y="0"/>
          <a:chExt cx="0" cy="0"/>
        </a:xfrm>
      </p:grpSpPr>
      <p:sp>
        <p:nvSpPr>
          <p:cNvPr id="46" name="Google Shape;46;p4"/>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174D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
          <p:cNvSpPr txBox="1"/>
          <p:nvPr>
            <p:ph idx="10" type="dt"/>
          </p:nvPr>
        </p:nvSpPr>
        <p:spPr>
          <a:xfrm>
            <a:off x="7721600" y="6409944"/>
            <a:ext cx="4059936"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1" type="ftr"/>
          </p:nvPr>
        </p:nvSpPr>
        <p:spPr>
          <a:xfrm>
            <a:off x="406400" y="6410848"/>
            <a:ext cx="47752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2" type="sldNum"/>
          </p:nvPr>
        </p:nvSpPr>
        <p:spPr>
          <a:xfrm>
            <a:off x="5791200" y="1040175"/>
            <a:ext cx="6096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50" name="Google Shape;50;p4"/>
          <p:cNvCxnSpPr/>
          <p:nvPr/>
        </p:nvCxnSpPr>
        <p:spPr>
          <a:xfrm flipH="1" rot="10800000">
            <a:off x="6084107" y="1575653"/>
            <a:ext cx="11895" cy="4819557"/>
          </a:xfrm>
          <a:prstGeom prst="straightConnector1">
            <a:avLst/>
          </a:prstGeom>
          <a:noFill/>
          <a:ln cap="flat" cmpd="sng" w="9525">
            <a:solidFill>
              <a:schemeClr val="dk2"/>
            </a:solidFill>
            <a:prstDash val="dash"/>
            <a:round/>
            <a:headEnd len="sm" w="sm" type="none"/>
            <a:tailEnd len="sm" w="sm" type="none"/>
          </a:ln>
        </p:spPr>
      </p:cxnSp>
      <p:sp>
        <p:nvSpPr>
          <p:cNvPr id="51" name="Google Shape;51;p4"/>
          <p:cNvSpPr txBox="1"/>
          <p:nvPr>
            <p:ph idx="1" type="body"/>
          </p:nvPr>
        </p:nvSpPr>
        <p:spPr>
          <a:xfrm>
            <a:off x="402336" y="1371600"/>
            <a:ext cx="53848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52" name="Google Shape;52;p4"/>
          <p:cNvSpPr txBox="1"/>
          <p:nvPr>
            <p:ph idx="2" type="body"/>
          </p:nvPr>
        </p:nvSpPr>
        <p:spPr>
          <a:xfrm>
            <a:off x="6400800" y="1371600"/>
            <a:ext cx="5384800" cy="4681728"/>
          </a:xfrm>
          <a:prstGeom prst="rect">
            <a:avLst/>
          </a:prstGeom>
          <a:noFill/>
          <a:ln>
            <a:noFill/>
          </a:ln>
        </p:spPr>
        <p:txBody>
          <a:bodyPr anchorCtr="0" anchor="t" bIns="45700" lIns="91425" spcFirstLastPara="1" rIns="91425" wrap="square" tIns="45700">
            <a:normAutofit/>
          </a:bodyPr>
          <a:lstStyle>
            <a:lvl1pPr indent="-363537" lvl="0" marL="457200" algn="l">
              <a:spcBef>
                <a:spcPts val="500"/>
              </a:spcBef>
              <a:spcAft>
                <a:spcPts val="0"/>
              </a:spcAft>
              <a:buSzPts val="2125"/>
              <a:buChar char="⚫"/>
              <a:defRPr sz="2500"/>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5"/>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174D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
          <p:cNvSpPr txBox="1"/>
          <p:nvPr>
            <p:ph idx="10" type="dt"/>
          </p:nvPr>
        </p:nvSpPr>
        <p:spPr>
          <a:xfrm>
            <a:off x="7721600" y="6404984"/>
            <a:ext cx="4059936"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406400" y="6410848"/>
            <a:ext cx="47752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5791200" y="1036021"/>
            <a:ext cx="6096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8" name="Shape 58"/>
        <p:cNvGrpSpPr/>
        <p:nvPr/>
      </p:nvGrpSpPr>
      <p:grpSpPr>
        <a:xfrm>
          <a:off x="0" y="0"/>
          <a:ext cx="0" cy="0"/>
          <a:chOff x="0" y="0"/>
          <a:chExt cx="0" cy="0"/>
        </a:xfrm>
      </p:grpSpPr>
      <p:sp>
        <p:nvSpPr>
          <p:cNvPr id="59" name="Google Shape;59;p6"/>
          <p:cNvSpPr/>
          <p:nvPr/>
        </p:nvSpPr>
        <p:spPr>
          <a:xfrm>
            <a:off x="0" y="6705600"/>
            <a:ext cx="12192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0" name="Google Shape;60;p6"/>
          <p:cNvSpPr/>
          <p:nvPr/>
        </p:nvSpPr>
        <p:spPr>
          <a:xfrm>
            <a:off x="0" y="0"/>
            <a:ext cx="12192000" cy="15544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1" name="Google Shape;61;p6"/>
          <p:cNvSpPr/>
          <p:nvPr/>
        </p:nvSpPr>
        <p:spPr>
          <a:xfrm>
            <a:off x="11988800" y="0"/>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2" name="Google Shape;62;p6"/>
          <p:cNvSpPr/>
          <p:nvPr/>
        </p:nvSpPr>
        <p:spPr>
          <a:xfrm>
            <a:off x="0" y="0"/>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3" name="Google Shape;63;p6"/>
          <p:cNvSpPr/>
          <p:nvPr/>
        </p:nvSpPr>
        <p:spPr>
          <a:xfrm>
            <a:off x="195072" y="6391657"/>
            <a:ext cx="11777472"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4" name="Google Shape;64;p6"/>
          <p:cNvSpPr/>
          <p:nvPr/>
        </p:nvSpPr>
        <p:spPr>
          <a:xfrm>
            <a:off x="203200" y="158496"/>
            <a:ext cx="11777472" cy="6547104"/>
          </a:xfrm>
          <a:prstGeom prst="rect">
            <a:avLst/>
          </a:prstGeom>
          <a:noFill/>
          <a:ln cap="flat" cmpd="sng" w="9525">
            <a:solidFill>
              <a:srgbClr val="174D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65" name="Google Shape;65;p6"/>
          <p:cNvSpPr txBox="1"/>
          <p:nvPr>
            <p:ph idx="10" type="dt"/>
          </p:nvPr>
        </p:nvSpPr>
        <p:spPr>
          <a:xfrm>
            <a:off x="7721600" y="6404984"/>
            <a:ext cx="4059936"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1" type="ftr"/>
          </p:nvPr>
        </p:nvSpPr>
        <p:spPr>
          <a:xfrm>
            <a:off x="406400" y="6410848"/>
            <a:ext cx="47752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2" type="sldNum"/>
          </p:nvPr>
        </p:nvSpPr>
        <p:spPr>
          <a:xfrm>
            <a:off x="5689600" y="6324600"/>
            <a:ext cx="812800" cy="441324"/>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FFFFFF"/>
                </a:solidFill>
                <a:latin typeface="Times New Roman"/>
                <a:ea typeface="Times New Roman"/>
                <a:cs typeface="Times New Roman"/>
                <a:sym typeface="Times New Roman"/>
              </a:defRPr>
            </a:lvl1pPr>
            <a:lvl2pPr indent="0" lvl="1" marL="0" algn="ctr">
              <a:spcBef>
                <a:spcPts val="0"/>
              </a:spcBef>
              <a:buNone/>
              <a:defRPr sz="1600">
                <a:solidFill>
                  <a:srgbClr val="FFFFFF"/>
                </a:solidFill>
                <a:latin typeface="Times New Roman"/>
                <a:ea typeface="Times New Roman"/>
                <a:cs typeface="Times New Roman"/>
                <a:sym typeface="Times New Roman"/>
              </a:defRPr>
            </a:lvl2pPr>
            <a:lvl3pPr indent="0" lvl="2" marL="0" algn="ctr">
              <a:spcBef>
                <a:spcPts val="0"/>
              </a:spcBef>
              <a:buNone/>
              <a:defRPr sz="1600">
                <a:solidFill>
                  <a:srgbClr val="FFFFFF"/>
                </a:solidFill>
                <a:latin typeface="Times New Roman"/>
                <a:ea typeface="Times New Roman"/>
                <a:cs typeface="Times New Roman"/>
                <a:sym typeface="Times New Roman"/>
              </a:defRPr>
            </a:lvl3pPr>
            <a:lvl4pPr indent="0" lvl="3" marL="0" algn="ctr">
              <a:spcBef>
                <a:spcPts val="0"/>
              </a:spcBef>
              <a:buNone/>
              <a:defRPr sz="1600">
                <a:solidFill>
                  <a:srgbClr val="FFFFFF"/>
                </a:solidFill>
                <a:latin typeface="Times New Roman"/>
                <a:ea typeface="Times New Roman"/>
                <a:cs typeface="Times New Roman"/>
                <a:sym typeface="Times New Roman"/>
              </a:defRPr>
            </a:lvl4pPr>
            <a:lvl5pPr indent="0" lvl="4" marL="0" algn="ctr">
              <a:spcBef>
                <a:spcPts val="0"/>
              </a:spcBef>
              <a:buNone/>
              <a:defRPr sz="1600">
                <a:solidFill>
                  <a:srgbClr val="FFFFFF"/>
                </a:solidFill>
                <a:latin typeface="Times New Roman"/>
                <a:ea typeface="Times New Roman"/>
                <a:cs typeface="Times New Roman"/>
                <a:sym typeface="Times New Roman"/>
              </a:defRPr>
            </a:lvl5pPr>
            <a:lvl6pPr indent="0" lvl="5" marL="0" algn="ctr">
              <a:spcBef>
                <a:spcPts val="0"/>
              </a:spcBef>
              <a:buNone/>
              <a:defRPr sz="1600">
                <a:solidFill>
                  <a:srgbClr val="FFFFFF"/>
                </a:solidFill>
                <a:latin typeface="Times New Roman"/>
                <a:ea typeface="Times New Roman"/>
                <a:cs typeface="Times New Roman"/>
                <a:sym typeface="Times New Roman"/>
              </a:defRPr>
            </a:lvl6pPr>
            <a:lvl7pPr indent="0" lvl="6" marL="0" algn="ctr">
              <a:spcBef>
                <a:spcPts val="0"/>
              </a:spcBef>
              <a:buNone/>
              <a:defRPr sz="1600">
                <a:solidFill>
                  <a:srgbClr val="FFFFFF"/>
                </a:solidFill>
                <a:latin typeface="Times New Roman"/>
                <a:ea typeface="Times New Roman"/>
                <a:cs typeface="Times New Roman"/>
                <a:sym typeface="Times New Roman"/>
              </a:defRPr>
            </a:lvl7pPr>
            <a:lvl8pPr indent="0" lvl="7" marL="0" algn="ctr">
              <a:spcBef>
                <a:spcPts val="0"/>
              </a:spcBef>
              <a:buNone/>
              <a:defRPr sz="1600">
                <a:solidFill>
                  <a:srgbClr val="FFFFFF"/>
                </a:solidFill>
                <a:latin typeface="Times New Roman"/>
                <a:ea typeface="Times New Roman"/>
                <a:cs typeface="Times New Roman"/>
                <a:sym typeface="Times New Roman"/>
              </a:defRPr>
            </a:lvl8pPr>
            <a:lvl9pPr indent="0" lvl="8" marL="0" algn="ctr">
              <a:spcBef>
                <a:spcPts val="0"/>
              </a:spcBef>
              <a:buNone/>
              <a:defRPr sz="1600">
                <a:solidFill>
                  <a:srgbClr val="FFFFFF"/>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68" name="Shape 68"/>
        <p:cNvGrpSpPr/>
        <p:nvPr/>
      </p:nvGrpSpPr>
      <p:grpSpPr>
        <a:xfrm>
          <a:off x="0" y="0"/>
          <a:ext cx="0" cy="0"/>
          <a:chOff x="0" y="0"/>
          <a:chExt cx="0" cy="0"/>
        </a:xfrm>
      </p:grpSpPr>
      <p:sp>
        <p:nvSpPr>
          <p:cNvPr id="69" name="Google Shape;69;p7"/>
          <p:cNvSpPr/>
          <p:nvPr/>
        </p:nvSpPr>
        <p:spPr>
          <a:xfrm>
            <a:off x="0" y="0"/>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0" name="Google Shape;70;p7"/>
          <p:cNvSpPr/>
          <p:nvPr/>
        </p:nvSpPr>
        <p:spPr>
          <a:xfrm>
            <a:off x="0" y="6705600"/>
            <a:ext cx="12192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1" name="Google Shape;71;p7"/>
          <p:cNvSpPr/>
          <p:nvPr/>
        </p:nvSpPr>
        <p:spPr>
          <a:xfrm>
            <a:off x="0" y="0"/>
            <a:ext cx="12192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2" name="Google Shape;72;p7"/>
          <p:cNvSpPr/>
          <p:nvPr/>
        </p:nvSpPr>
        <p:spPr>
          <a:xfrm>
            <a:off x="11988800" y="19050"/>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3" name="Google Shape;73;p7"/>
          <p:cNvSpPr/>
          <p:nvPr/>
        </p:nvSpPr>
        <p:spPr>
          <a:xfrm>
            <a:off x="203200" y="2286000"/>
            <a:ext cx="11777472"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4" name="Google Shape;74;p7"/>
          <p:cNvSpPr/>
          <p:nvPr/>
        </p:nvSpPr>
        <p:spPr>
          <a:xfrm>
            <a:off x="207264" y="142352"/>
            <a:ext cx="11777472" cy="21396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5" name="Google Shape;75;p7"/>
          <p:cNvSpPr txBox="1"/>
          <p:nvPr>
            <p:ph idx="1" type="body"/>
          </p:nvPr>
        </p:nvSpPr>
        <p:spPr>
          <a:xfrm>
            <a:off x="1824568" y="2743200"/>
            <a:ext cx="8640232" cy="1673225"/>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360"/>
              <a:buNone/>
              <a:defRPr b="1" sz="1600" cap="none">
                <a:solidFill>
                  <a:schemeClr val="dk2"/>
                </a:solidFill>
              </a:defRPr>
            </a:lvl1pPr>
            <a:lvl2pPr indent="-228600" lvl="1" marL="914400" algn="l">
              <a:spcBef>
                <a:spcPts val="360"/>
              </a:spcBef>
              <a:spcAft>
                <a:spcPts val="0"/>
              </a:spcAft>
              <a:buSzPts val="1260"/>
              <a:buNone/>
              <a:defRPr sz="1800">
                <a:solidFill>
                  <a:srgbClr val="888888"/>
                </a:solidFill>
              </a:defRPr>
            </a:lvl2pPr>
            <a:lvl3pPr indent="-228600" lvl="2" marL="1371600" algn="l">
              <a:spcBef>
                <a:spcPts val="320"/>
              </a:spcBef>
              <a:spcAft>
                <a:spcPts val="0"/>
              </a:spcAft>
              <a:buSzPts val="1200"/>
              <a:buNone/>
              <a:defRPr sz="1600">
                <a:solidFill>
                  <a:srgbClr val="888888"/>
                </a:solidFill>
              </a:defRPr>
            </a:lvl3pPr>
            <a:lvl4pPr indent="-228600" lvl="3" marL="1828800" algn="l">
              <a:spcBef>
                <a:spcPts val="280"/>
              </a:spcBef>
              <a:spcAft>
                <a:spcPts val="0"/>
              </a:spcAft>
              <a:buSzPts val="980"/>
              <a:buNone/>
              <a:defRPr sz="1400">
                <a:solidFill>
                  <a:srgbClr val="888888"/>
                </a:solidFill>
              </a:defRPr>
            </a:lvl4pPr>
            <a:lvl5pPr indent="-228600" lvl="4" marL="2286000" algn="l">
              <a:spcBef>
                <a:spcPts val="280"/>
              </a:spcBef>
              <a:spcAft>
                <a:spcPts val="0"/>
              </a:spcAft>
              <a:buSzPts val="1400"/>
              <a:buFont typeface="Times New Roman"/>
              <a:buNone/>
              <a:defRPr sz="1400">
                <a:solidFill>
                  <a:srgbClr val="888888"/>
                </a:solidFill>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76" name="Google Shape;76;p7"/>
          <p:cNvSpPr/>
          <p:nvPr/>
        </p:nvSpPr>
        <p:spPr>
          <a:xfrm>
            <a:off x="195072" y="6391657"/>
            <a:ext cx="11777472"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7" name="Google Shape;77;p7"/>
          <p:cNvSpPr/>
          <p:nvPr/>
        </p:nvSpPr>
        <p:spPr>
          <a:xfrm>
            <a:off x="203200" y="152400"/>
            <a:ext cx="11777472" cy="6547104"/>
          </a:xfrm>
          <a:prstGeom prst="rect">
            <a:avLst/>
          </a:prstGeom>
          <a:noFill/>
          <a:ln cap="flat" cmpd="sng" w="9525">
            <a:solidFill>
              <a:srgbClr val="174D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8" name="Google Shape;78;p7"/>
          <p:cNvSpPr txBox="1"/>
          <p:nvPr>
            <p:ph idx="11" type="ftr"/>
          </p:nvPr>
        </p:nvSpPr>
        <p:spPr>
          <a:xfrm>
            <a:off x="406400" y="6410848"/>
            <a:ext cx="47752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0" type="dt"/>
          </p:nvPr>
        </p:nvSpPr>
        <p:spPr>
          <a:xfrm>
            <a:off x="7721600" y="6404984"/>
            <a:ext cx="4059936"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0" name="Google Shape;80;p7"/>
          <p:cNvCxnSpPr/>
          <p:nvPr/>
        </p:nvCxnSpPr>
        <p:spPr>
          <a:xfrm>
            <a:off x="203200" y="2438400"/>
            <a:ext cx="11777472" cy="0"/>
          </a:xfrm>
          <a:prstGeom prst="straightConnector1">
            <a:avLst/>
          </a:prstGeom>
          <a:noFill/>
          <a:ln cap="flat" cmpd="sng" w="11425">
            <a:solidFill>
              <a:srgbClr val="174D6C"/>
            </a:solidFill>
            <a:prstDash val="dash"/>
            <a:round/>
            <a:headEnd len="sm" w="sm" type="none"/>
            <a:tailEnd len="sm" w="sm" type="none"/>
          </a:ln>
        </p:spPr>
      </p:cxnSp>
      <p:sp>
        <p:nvSpPr>
          <p:cNvPr id="81" name="Google Shape;81;p7"/>
          <p:cNvSpPr/>
          <p:nvPr/>
        </p:nvSpPr>
        <p:spPr>
          <a:xfrm>
            <a:off x="5689600" y="2115312"/>
            <a:ext cx="8128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2" name="Google Shape;82;p7"/>
          <p:cNvSpPr/>
          <p:nvPr/>
        </p:nvSpPr>
        <p:spPr>
          <a:xfrm>
            <a:off x="5815584" y="2209800"/>
            <a:ext cx="560832" cy="420624"/>
          </a:xfrm>
          <a:prstGeom prst="ellipse">
            <a:avLst/>
          </a:prstGeom>
          <a:solidFill>
            <a:srgbClr val="FFFFFF"/>
          </a:solidFill>
          <a:ln cap="rnd" cmpd="dbl" w="50800">
            <a:solidFill>
              <a:srgbClr val="174D6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83" name="Google Shape;83;p7"/>
          <p:cNvSpPr txBox="1"/>
          <p:nvPr>
            <p:ph idx="12" type="sldNum"/>
          </p:nvPr>
        </p:nvSpPr>
        <p:spPr>
          <a:xfrm>
            <a:off x="5791200" y="2199451"/>
            <a:ext cx="6096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174D6C"/>
                </a:solidFill>
                <a:latin typeface="Times New Roman"/>
                <a:ea typeface="Times New Roman"/>
                <a:cs typeface="Times New Roman"/>
                <a:sym typeface="Times New Roman"/>
              </a:defRPr>
            </a:lvl1pPr>
            <a:lvl2pPr indent="0" lvl="1" marL="0" algn="ctr">
              <a:spcBef>
                <a:spcPts val="0"/>
              </a:spcBef>
              <a:buNone/>
              <a:defRPr sz="1600">
                <a:solidFill>
                  <a:srgbClr val="174D6C"/>
                </a:solidFill>
                <a:latin typeface="Times New Roman"/>
                <a:ea typeface="Times New Roman"/>
                <a:cs typeface="Times New Roman"/>
                <a:sym typeface="Times New Roman"/>
              </a:defRPr>
            </a:lvl2pPr>
            <a:lvl3pPr indent="0" lvl="2" marL="0" algn="ctr">
              <a:spcBef>
                <a:spcPts val="0"/>
              </a:spcBef>
              <a:buNone/>
              <a:defRPr sz="1600">
                <a:solidFill>
                  <a:srgbClr val="174D6C"/>
                </a:solidFill>
                <a:latin typeface="Times New Roman"/>
                <a:ea typeface="Times New Roman"/>
                <a:cs typeface="Times New Roman"/>
                <a:sym typeface="Times New Roman"/>
              </a:defRPr>
            </a:lvl3pPr>
            <a:lvl4pPr indent="0" lvl="3" marL="0" algn="ctr">
              <a:spcBef>
                <a:spcPts val="0"/>
              </a:spcBef>
              <a:buNone/>
              <a:defRPr sz="1600">
                <a:solidFill>
                  <a:srgbClr val="174D6C"/>
                </a:solidFill>
                <a:latin typeface="Times New Roman"/>
                <a:ea typeface="Times New Roman"/>
                <a:cs typeface="Times New Roman"/>
                <a:sym typeface="Times New Roman"/>
              </a:defRPr>
            </a:lvl4pPr>
            <a:lvl5pPr indent="0" lvl="4" marL="0" algn="ctr">
              <a:spcBef>
                <a:spcPts val="0"/>
              </a:spcBef>
              <a:buNone/>
              <a:defRPr sz="1600">
                <a:solidFill>
                  <a:srgbClr val="174D6C"/>
                </a:solidFill>
                <a:latin typeface="Times New Roman"/>
                <a:ea typeface="Times New Roman"/>
                <a:cs typeface="Times New Roman"/>
                <a:sym typeface="Times New Roman"/>
              </a:defRPr>
            </a:lvl5pPr>
            <a:lvl6pPr indent="0" lvl="5" marL="0" algn="ctr">
              <a:spcBef>
                <a:spcPts val="0"/>
              </a:spcBef>
              <a:buNone/>
              <a:defRPr sz="1600">
                <a:solidFill>
                  <a:srgbClr val="174D6C"/>
                </a:solidFill>
                <a:latin typeface="Times New Roman"/>
                <a:ea typeface="Times New Roman"/>
                <a:cs typeface="Times New Roman"/>
                <a:sym typeface="Times New Roman"/>
              </a:defRPr>
            </a:lvl6pPr>
            <a:lvl7pPr indent="0" lvl="6" marL="0" algn="ctr">
              <a:spcBef>
                <a:spcPts val="0"/>
              </a:spcBef>
              <a:buNone/>
              <a:defRPr sz="1600">
                <a:solidFill>
                  <a:srgbClr val="174D6C"/>
                </a:solidFill>
                <a:latin typeface="Times New Roman"/>
                <a:ea typeface="Times New Roman"/>
                <a:cs typeface="Times New Roman"/>
                <a:sym typeface="Times New Roman"/>
              </a:defRPr>
            </a:lvl7pPr>
            <a:lvl8pPr indent="0" lvl="7" marL="0" algn="ctr">
              <a:spcBef>
                <a:spcPts val="0"/>
              </a:spcBef>
              <a:buNone/>
              <a:defRPr sz="1600">
                <a:solidFill>
                  <a:srgbClr val="174D6C"/>
                </a:solidFill>
                <a:latin typeface="Times New Roman"/>
                <a:ea typeface="Times New Roman"/>
                <a:cs typeface="Times New Roman"/>
                <a:sym typeface="Times New Roman"/>
              </a:defRPr>
            </a:lvl8pPr>
            <a:lvl9pPr indent="0" lvl="8" marL="0" algn="ctr">
              <a:spcBef>
                <a:spcPts val="0"/>
              </a:spcBef>
              <a:buNone/>
              <a:defRPr sz="1600">
                <a:solidFill>
                  <a:srgbClr val="174D6C"/>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
        <p:nvSpPr>
          <p:cNvPr id="84" name="Google Shape;84;p7"/>
          <p:cNvSpPr txBox="1"/>
          <p:nvPr>
            <p:ph type="title"/>
          </p:nvPr>
        </p:nvSpPr>
        <p:spPr>
          <a:xfrm>
            <a:off x="963084" y="533400"/>
            <a:ext cx="10363200" cy="15240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FFFFFF"/>
              </a:buClr>
              <a:buSzPts val="4200"/>
              <a:buFont typeface="Times New Roman"/>
              <a:buNone/>
              <a:defRPr b="0" sz="4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solidFill>
          <a:schemeClr val="lt2"/>
        </a:solidFill>
      </p:bgPr>
    </p:bg>
    <p:spTree>
      <p:nvGrpSpPr>
        <p:cNvPr id="85" name="Shape 85"/>
        <p:cNvGrpSpPr/>
        <p:nvPr/>
      </p:nvGrpSpPr>
      <p:grpSpPr>
        <a:xfrm>
          <a:off x="0" y="0"/>
          <a:ext cx="0" cy="0"/>
          <a:chOff x="0" y="0"/>
          <a:chExt cx="0" cy="0"/>
        </a:xfrm>
      </p:grpSpPr>
      <p:cxnSp>
        <p:nvCxnSpPr>
          <p:cNvPr id="86" name="Google Shape;86;p8"/>
          <p:cNvCxnSpPr/>
          <p:nvPr/>
        </p:nvCxnSpPr>
        <p:spPr>
          <a:xfrm rot="10800000">
            <a:off x="6096000" y="2200275"/>
            <a:ext cx="0" cy="4187952"/>
          </a:xfrm>
          <a:prstGeom prst="straightConnector1">
            <a:avLst/>
          </a:prstGeom>
          <a:noFill/>
          <a:ln cap="flat" cmpd="sng" w="9525">
            <a:solidFill>
              <a:schemeClr val="dk2"/>
            </a:solidFill>
            <a:prstDash val="dash"/>
            <a:round/>
            <a:headEnd len="sm" w="sm" type="none"/>
            <a:tailEnd len="sm" w="sm" type="none"/>
          </a:ln>
        </p:spPr>
      </p:cxnSp>
      <p:sp>
        <p:nvSpPr>
          <p:cNvPr id="87" name="Google Shape;87;p8"/>
          <p:cNvSpPr/>
          <p:nvPr/>
        </p:nvSpPr>
        <p:spPr>
          <a:xfrm>
            <a:off x="0" y="0"/>
            <a:ext cx="12192000" cy="1447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8" name="Google Shape;88;p8"/>
          <p:cNvSpPr/>
          <p:nvPr/>
        </p:nvSpPr>
        <p:spPr>
          <a:xfrm>
            <a:off x="0" y="6705600"/>
            <a:ext cx="12192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89" name="Google Shape;89;p8"/>
          <p:cNvSpPr/>
          <p:nvPr/>
        </p:nvSpPr>
        <p:spPr>
          <a:xfrm>
            <a:off x="0" y="0"/>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0" name="Google Shape;90;p8"/>
          <p:cNvSpPr/>
          <p:nvPr/>
        </p:nvSpPr>
        <p:spPr>
          <a:xfrm>
            <a:off x="11988800" y="0"/>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1" name="Google Shape;91;p8"/>
          <p:cNvSpPr/>
          <p:nvPr/>
        </p:nvSpPr>
        <p:spPr>
          <a:xfrm>
            <a:off x="203200" y="1371600"/>
            <a:ext cx="11777472"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92" name="Google Shape;92;p8"/>
          <p:cNvSpPr/>
          <p:nvPr/>
        </p:nvSpPr>
        <p:spPr>
          <a:xfrm>
            <a:off x="194564" y="6391656"/>
            <a:ext cx="11777472" cy="31089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3" name="Google Shape;93;p8"/>
          <p:cNvSpPr txBox="1"/>
          <p:nvPr>
            <p:ph idx="1" type="body"/>
          </p:nvPr>
        </p:nvSpPr>
        <p:spPr>
          <a:xfrm>
            <a:off x="402336" y="1524000"/>
            <a:ext cx="5386917" cy="732974"/>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rgbClr val="FFFFFF"/>
                </a:solidFill>
                <a:latin typeface="Times New Roman"/>
                <a:ea typeface="Times New Roman"/>
                <a:cs typeface="Times New Roman"/>
                <a:sym typeface="Times New Roman"/>
              </a:defRPr>
            </a:lvl1pPr>
            <a:lvl2pPr indent="-228600" lvl="1" marL="914400" algn="l">
              <a:spcBef>
                <a:spcPts val="400"/>
              </a:spcBef>
              <a:spcAft>
                <a:spcPts val="0"/>
              </a:spcAft>
              <a:buSzPts val="1400"/>
              <a:buNone/>
              <a:defRPr b="1" sz="2000">
                <a:solidFill>
                  <a:schemeClr val="lt1"/>
                </a:solidFill>
                <a:latin typeface="Times New Roman"/>
                <a:ea typeface="Times New Roman"/>
                <a:cs typeface="Times New Roman"/>
                <a:sym typeface="Times New Roman"/>
              </a:defRPr>
            </a:lvl2pPr>
            <a:lvl3pPr indent="-228600" lvl="2" marL="1371600" algn="l">
              <a:spcBef>
                <a:spcPts val="360"/>
              </a:spcBef>
              <a:spcAft>
                <a:spcPts val="0"/>
              </a:spcAft>
              <a:buSzPts val="1350"/>
              <a:buNone/>
              <a:defRPr b="1" sz="1800">
                <a:solidFill>
                  <a:schemeClr val="lt1"/>
                </a:solidFill>
                <a:latin typeface="Times New Roman"/>
                <a:ea typeface="Times New Roman"/>
                <a:cs typeface="Times New Roman"/>
                <a:sym typeface="Times New Roman"/>
              </a:defRPr>
            </a:lvl3pPr>
            <a:lvl4pPr indent="-228600" lvl="3" marL="1828800" algn="l">
              <a:spcBef>
                <a:spcPts val="320"/>
              </a:spcBef>
              <a:spcAft>
                <a:spcPts val="0"/>
              </a:spcAft>
              <a:buSzPts val="1120"/>
              <a:buNone/>
              <a:defRPr b="1" sz="1600">
                <a:solidFill>
                  <a:schemeClr val="lt1"/>
                </a:solidFill>
                <a:latin typeface="Times New Roman"/>
                <a:ea typeface="Times New Roman"/>
                <a:cs typeface="Times New Roman"/>
                <a:sym typeface="Times New Roman"/>
              </a:defRPr>
            </a:lvl4pPr>
            <a:lvl5pPr indent="-228600" lvl="4" marL="2286000" algn="l">
              <a:spcBef>
                <a:spcPts val="320"/>
              </a:spcBef>
              <a:spcAft>
                <a:spcPts val="0"/>
              </a:spcAft>
              <a:buSzPts val="1600"/>
              <a:buFont typeface="Times New Roman"/>
              <a:buNone/>
              <a:defRPr b="1" sz="1600">
                <a:solidFill>
                  <a:schemeClr val="lt1"/>
                </a:solidFill>
                <a:latin typeface="Times New Roman"/>
                <a:ea typeface="Times New Roman"/>
                <a:cs typeface="Times New Roman"/>
                <a:sym typeface="Times New Roman"/>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94" name="Google Shape;94;p8"/>
          <p:cNvSpPr txBox="1"/>
          <p:nvPr>
            <p:ph idx="2" type="body"/>
          </p:nvPr>
        </p:nvSpPr>
        <p:spPr>
          <a:xfrm>
            <a:off x="6388441" y="1524000"/>
            <a:ext cx="5389033" cy="731520"/>
          </a:xfrm>
          <a:prstGeom prst="rect">
            <a:avLst/>
          </a:prstGeom>
          <a:noFill/>
          <a:ln>
            <a:noFill/>
          </a:ln>
          <a:effectLst>
            <a:outerShdw blurRad="50800" rotWithShape="0" dir="5400000" dist="25400">
              <a:srgbClr val="000000">
                <a:alpha val="34901"/>
              </a:srgbClr>
            </a:outerShdw>
          </a:effectLst>
        </p:spPr>
        <p:txBody>
          <a:bodyPr anchorCtr="0" anchor="ctr" bIns="45700" lIns="91425" spcFirstLastPara="1" rIns="91425" wrap="square" tIns="45700">
            <a:noAutofit/>
          </a:bodyPr>
          <a:lstStyle>
            <a:lvl1pPr indent="-228600" lvl="0" marL="457200" algn="l">
              <a:spcBef>
                <a:spcPts val="440"/>
              </a:spcBef>
              <a:spcAft>
                <a:spcPts val="0"/>
              </a:spcAft>
              <a:buSzPts val="1870"/>
              <a:buNone/>
              <a:defRPr b="1" sz="2200">
                <a:solidFill>
                  <a:schemeClr val="lt1"/>
                </a:solidFill>
                <a:latin typeface="Times New Roman"/>
                <a:ea typeface="Times New Roman"/>
                <a:cs typeface="Times New Roman"/>
                <a:sym typeface="Times New Roman"/>
              </a:defRPr>
            </a:lvl1pPr>
            <a:lvl2pPr indent="-228600" lvl="1" marL="914400" algn="l">
              <a:spcBef>
                <a:spcPts val="400"/>
              </a:spcBef>
              <a:spcAft>
                <a:spcPts val="0"/>
              </a:spcAft>
              <a:buSzPts val="1400"/>
              <a:buNone/>
              <a:defRPr b="1" sz="2000">
                <a:solidFill>
                  <a:schemeClr val="lt1"/>
                </a:solidFill>
                <a:latin typeface="Times New Roman"/>
                <a:ea typeface="Times New Roman"/>
                <a:cs typeface="Times New Roman"/>
                <a:sym typeface="Times New Roman"/>
              </a:defRPr>
            </a:lvl2pPr>
            <a:lvl3pPr indent="-228600" lvl="2" marL="1371600" algn="l">
              <a:spcBef>
                <a:spcPts val="360"/>
              </a:spcBef>
              <a:spcAft>
                <a:spcPts val="0"/>
              </a:spcAft>
              <a:buSzPts val="1350"/>
              <a:buNone/>
              <a:defRPr b="1" sz="1800">
                <a:solidFill>
                  <a:schemeClr val="lt1"/>
                </a:solidFill>
                <a:latin typeface="Times New Roman"/>
                <a:ea typeface="Times New Roman"/>
                <a:cs typeface="Times New Roman"/>
                <a:sym typeface="Times New Roman"/>
              </a:defRPr>
            </a:lvl3pPr>
            <a:lvl4pPr indent="-228600" lvl="3" marL="1828800" algn="l">
              <a:spcBef>
                <a:spcPts val="320"/>
              </a:spcBef>
              <a:spcAft>
                <a:spcPts val="0"/>
              </a:spcAft>
              <a:buSzPts val="1120"/>
              <a:buNone/>
              <a:defRPr b="1" sz="1600">
                <a:solidFill>
                  <a:schemeClr val="lt1"/>
                </a:solidFill>
                <a:latin typeface="Times New Roman"/>
                <a:ea typeface="Times New Roman"/>
                <a:cs typeface="Times New Roman"/>
                <a:sym typeface="Times New Roman"/>
              </a:defRPr>
            </a:lvl4pPr>
            <a:lvl5pPr indent="-228600" lvl="4" marL="2286000" algn="l">
              <a:spcBef>
                <a:spcPts val="320"/>
              </a:spcBef>
              <a:spcAft>
                <a:spcPts val="0"/>
              </a:spcAft>
              <a:buSzPts val="1600"/>
              <a:buFont typeface="Times New Roman"/>
              <a:buNone/>
              <a:defRPr b="1" sz="1600">
                <a:solidFill>
                  <a:schemeClr val="lt1"/>
                </a:solidFill>
                <a:latin typeface="Times New Roman"/>
                <a:ea typeface="Times New Roman"/>
                <a:cs typeface="Times New Roman"/>
                <a:sym typeface="Times New Roman"/>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95" name="Google Shape;95;p8"/>
          <p:cNvSpPr txBox="1"/>
          <p:nvPr>
            <p:ph idx="10" type="dt"/>
          </p:nvPr>
        </p:nvSpPr>
        <p:spPr>
          <a:xfrm>
            <a:off x="7721600" y="6404984"/>
            <a:ext cx="4059936"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8"/>
          <p:cNvSpPr txBox="1"/>
          <p:nvPr>
            <p:ph idx="11" type="ftr"/>
          </p:nvPr>
        </p:nvSpPr>
        <p:spPr>
          <a:xfrm>
            <a:off x="406400" y="6409944"/>
            <a:ext cx="47752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97" name="Google Shape;97;p8"/>
          <p:cNvCxnSpPr/>
          <p:nvPr/>
        </p:nvCxnSpPr>
        <p:spPr>
          <a:xfrm>
            <a:off x="203200" y="1280160"/>
            <a:ext cx="11777472" cy="0"/>
          </a:xfrm>
          <a:prstGeom prst="straightConnector1">
            <a:avLst/>
          </a:prstGeom>
          <a:noFill/>
          <a:ln cap="flat" cmpd="sng" w="11425">
            <a:solidFill>
              <a:srgbClr val="174D6C"/>
            </a:solidFill>
            <a:prstDash val="dash"/>
            <a:round/>
            <a:headEnd len="sm" w="sm" type="none"/>
            <a:tailEnd len="sm" w="sm" type="none"/>
          </a:ln>
        </p:spPr>
      </p:cxnSp>
      <p:sp>
        <p:nvSpPr>
          <p:cNvPr id="98" name="Google Shape;98;p8"/>
          <p:cNvSpPr/>
          <p:nvPr/>
        </p:nvSpPr>
        <p:spPr>
          <a:xfrm>
            <a:off x="203200" y="155448"/>
            <a:ext cx="11777472" cy="6547104"/>
          </a:xfrm>
          <a:prstGeom prst="rect">
            <a:avLst/>
          </a:prstGeom>
          <a:noFill/>
          <a:ln cap="flat" cmpd="sng" w="9525">
            <a:solidFill>
              <a:srgbClr val="174D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9" name="Google Shape;99;p8"/>
          <p:cNvSpPr txBox="1"/>
          <p:nvPr>
            <p:ph idx="3" type="body"/>
          </p:nvPr>
        </p:nvSpPr>
        <p:spPr>
          <a:xfrm>
            <a:off x="402336" y="2471383"/>
            <a:ext cx="5388864" cy="3818404"/>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00" name="Google Shape;100;p8"/>
          <p:cNvSpPr txBox="1"/>
          <p:nvPr>
            <p:ph idx="4" type="body"/>
          </p:nvPr>
        </p:nvSpPr>
        <p:spPr>
          <a:xfrm>
            <a:off x="6400800" y="2471383"/>
            <a:ext cx="5384800" cy="3822192"/>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01" name="Google Shape;101;p8"/>
          <p:cNvSpPr/>
          <p:nvPr/>
        </p:nvSpPr>
        <p:spPr>
          <a:xfrm>
            <a:off x="5689600" y="956036"/>
            <a:ext cx="8128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2" name="Google Shape;102;p8"/>
          <p:cNvSpPr/>
          <p:nvPr/>
        </p:nvSpPr>
        <p:spPr>
          <a:xfrm>
            <a:off x="5815584" y="1050524"/>
            <a:ext cx="560832" cy="420624"/>
          </a:xfrm>
          <a:prstGeom prst="ellipse">
            <a:avLst/>
          </a:prstGeom>
          <a:solidFill>
            <a:srgbClr val="FFFFFF"/>
          </a:solidFill>
          <a:ln cap="rnd" cmpd="dbl" w="50800">
            <a:solidFill>
              <a:srgbClr val="174D6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03" name="Google Shape;103;p8"/>
          <p:cNvSpPr txBox="1"/>
          <p:nvPr>
            <p:ph idx="12" type="sldNum"/>
          </p:nvPr>
        </p:nvSpPr>
        <p:spPr>
          <a:xfrm>
            <a:off x="5791200" y="1042417"/>
            <a:ext cx="6096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174D6C"/>
                </a:solidFill>
                <a:latin typeface="Times New Roman"/>
                <a:ea typeface="Times New Roman"/>
                <a:cs typeface="Times New Roman"/>
                <a:sym typeface="Times New Roman"/>
              </a:defRPr>
            </a:lvl1pPr>
            <a:lvl2pPr indent="0" lvl="1" marL="0" algn="ctr">
              <a:spcBef>
                <a:spcPts val="0"/>
              </a:spcBef>
              <a:buNone/>
              <a:defRPr sz="1600">
                <a:solidFill>
                  <a:srgbClr val="174D6C"/>
                </a:solidFill>
                <a:latin typeface="Times New Roman"/>
                <a:ea typeface="Times New Roman"/>
                <a:cs typeface="Times New Roman"/>
                <a:sym typeface="Times New Roman"/>
              </a:defRPr>
            </a:lvl2pPr>
            <a:lvl3pPr indent="0" lvl="2" marL="0" algn="ctr">
              <a:spcBef>
                <a:spcPts val="0"/>
              </a:spcBef>
              <a:buNone/>
              <a:defRPr sz="1600">
                <a:solidFill>
                  <a:srgbClr val="174D6C"/>
                </a:solidFill>
                <a:latin typeface="Times New Roman"/>
                <a:ea typeface="Times New Roman"/>
                <a:cs typeface="Times New Roman"/>
                <a:sym typeface="Times New Roman"/>
              </a:defRPr>
            </a:lvl3pPr>
            <a:lvl4pPr indent="0" lvl="3" marL="0" algn="ctr">
              <a:spcBef>
                <a:spcPts val="0"/>
              </a:spcBef>
              <a:buNone/>
              <a:defRPr sz="1600">
                <a:solidFill>
                  <a:srgbClr val="174D6C"/>
                </a:solidFill>
                <a:latin typeface="Times New Roman"/>
                <a:ea typeface="Times New Roman"/>
                <a:cs typeface="Times New Roman"/>
                <a:sym typeface="Times New Roman"/>
              </a:defRPr>
            </a:lvl4pPr>
            <a:lvl5pPr indent="0" lvl="4" marL="0" algn="ctr">
              <a:spcBef>
                <a:spcPts val="0"/>
              </a:spcBef>
              <a:buNone/>
              <a:defRPr sz="1600">
                <a:solidFill>
                  <a:srgbClr val="174D6C"/>
                </a:solidFill>
                <a:latin typeface="Times New Roman"/>
                <a:ea typeface="Times New Roman"/>
                <a:cs typeface="Times New Roman"/>
                <a:sym typeface="Times New Roman"/>
              </a:defRPr>
            </a:lvl5pPr>
            <a:lvl6pPr indent="0" lvl="5" marL="0" algn="ctr">
              <a:spcBef>
                <a:spcPts val="0"/>
              </a:spcBef>
              <a:buNone/>
              <a:defRPr sz="1600">
                <a:solidFill>
                  <a:srgbClr val="174D6C"/>
                </a:solidFill>
                <a:latin typeface="Times New Roman"/>
                <a:ea typeface="Times New Roman"/>
                <a:cs typeface="Times New Roman"/>
                <a:sym typeface="Times New Roman"/>
              </a:defRPr>
            </a:lvl6pPr>
            <a:lvl7pPr indent="0" lvl="6" marL="0" algn="ctr">
              <a:spcBef>
                <a:spcPts val="0"/>
              </a:spcBef>
              <a:buNone/>
              <a:defRPr sz="1600">
                <a:solidFill>
                  <a:srgbClr val="174D6C"/>
                </a:solidFill>
                <a:latin typeface="Times New Roman"/>
                <a:ea typeface="Times New Roman"/>
                <a:cs typeface="Times New Roman"/>
                <a:sym typeface="Times New Roman"/>
              </a:defRPr>
            </a:lvl7pPr>
            <a:lvl8pPr indent="0" lvl="7" marL="0" algn="ctr">
              <a:spcBef>
                <a:spcPts val="0"/>
              </a:spcBef>
              <a:buNone/>
              <a:defRPr sz="1600">
                <a:solidFill>
                  <a:srgbClr val="174D6C"/>
                </a:solidFill>
                <a:latin typeface="Times New Roman"/>
                <a:ea typeface="Times New Roman"/>
                <a:cs typeface="Times New Roman"/>
                <a:sym typeface="Times New Roman"/>
              </a:defRPr>
            </a:lvl8pPr>
            <a:lvl9pPr indent="0" lvl="8" marL="0" algn="ctr">
              <a:spcBef>
                <a:spcPts val="0"/>
              </a:spcBef>
              <a:buNone/>
              <a:defRPr sz="1600">
                <a:solidFill>
                  <a:srgbClr val="174D6C"/>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
        <p:nvSpPr>
          <p:cNvPr id="104" name="Google Shape;104;p8"/>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174D6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105" name="Shape 105"/>
        <p:cNvGrpSpPr/>
        <p:nvPr/>
      </p:nvGrpSpPr>
      <p:grpSpPr>
        <a:xfrm>
          <a:off x="0" y="0"/>
          <a:ext cx="0" cy="0"/>
          <a:chOff x="0" y="0"/>
          <a:chExt cx="0" cy="0"/>
        </a:xfrm>
      </p:grpSpPr>
      <p:sp>
        <p:nvSpPr>
          <p:cNvPr id="106" name="Google Shape;106;p9"/>
          <p:cNvSpPr/>
          <p:nvPr/>
        </p:nvSpPr>
        <p:spPr>
          <a:xfrm>
            <a:off x="203200" y="152400"/>
            <a:ext cx="11777472" cy="304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07" name="Google Shape;107;p9"/>
          <p:cNvSpPr/>
          <p:nvPr/>
        </p:nvSpPr>
        <p:spPr>
          <a:xfrm>
            <a:off x="0" y="6705600"/>
            <a:ext cx="12192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08" name="Google Shape;108;p9"/>
          <p:cNvSpPr/>
          <p:nvPr/>
        </p:nvSpPr>
        <p:spPr>
          <a:xfrm>
            <a:off x="11988800" y="0"/>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09" name="Google Shape;109;p9"/>
          <p:cNvSpPr/>
          <p:nvPr/>
        </p:nvSpPr>
        <p:spPr>
          <a:xfrm>
            <a:off x="0" y="0"/>
            <a:ext cx="12192000" cy="11887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10" name="Google Shape;110;p9"/>
          <p:cNvSpPr/>
          <p:nvPr/>
        </p:nvSpPr>
        <p:spPr>
          <a:xfrm>
            <a:off x="0" y="0"/>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11" name="Google Shape;111;p9"/>
          <p:cNvSpPr/>
          <p:nvPr/>
        </p:nvSpPr>
        <p:spPr>
          <a:xfrm>
            <a:off x="203200" y="609600"/>
            <a:ext cx="36576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2" name="Google Shape;112;p9"/>
          <p:cNvSpPr txBox="1"/>
          <p:nvPr>
            <p:ph type="title"/>
          </p:nvPr>
        </p:nvSpPr>
        <p:spPr>
          <a:xfrm>
            <a:off x="508000" y="914400"/>
            <a:ext cx="314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FFFF"/>
              </a:buClr>
              <a:buSzPts val="2200"/>
              <a:buFont typeface="Times New Roman"/>
              <a:buNone/>
              <a:defRPr b="1" sz="2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9"/>
          <p:cNvSpPr txBox="1"/>
          <p:nvPr>
            <p:ph idx="1" type="body"/>
          </p:nvPr>
        </p:nvSpPr>
        <p:spPr>
          <a:xfrm>
            <a:off x="508000" y="1981201"/>
            <a:ext cx="3149600" cy="4144963"/>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None/>
              <a:defRPr sz="1600">
                <a:solidFill>
                  <a:srgbClr val="FFFFFF"/>
                </a:solidFill>
              </a:defRPr>
            </a:lvl1pPr>
            <a:lvl2pPr indent="-228600" lvl="1" marL="914400" algn="l">
              <a:spcBef>
                <a:spcPts val="1000"/>
              </a:spcBef>
              <a:spcAft>
                <a:spcPts val="0"/>
              </a:spcAft>
              <a:buSzPts val="840"/>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Font typeface="Times New Roman"/>
              <a:buNone/>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4" name="Google Shape;114;p9"/>
          <p:cNvSpPr/>
          <p:nvPr/>
        </p:nvSpPr>
        <p:spPr>
          <a:xfrm>
            <a:off x="203200" y="152400"/>
            <a:ext cx="11777472" cy="6547104"/>
          </a:xfrm>
          <a:prstGeom prst="rect">
            <a:avLst/>
          </a:prstGeom>
          <a:noFill/>
          <a:ln cap="flat" cmpd="sng" w="9525">
            <a:solidFill>
              <a:srgbClr val="174D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115" name="Google Shape;115;p9"/>
          <p:cNvCxnSpPr/>
          <p:nvPr/>
        </p:nvCxnSpPr>
        <p:spPr>
          <a:xfrm>
            <a:off x="203200" y="533400"/>
            <a:ext cx="11777472" cy="0"/>
          </a:xfrm>
          <a:prstGeom prst="straightConnector1">
            <a:avLst/>
          </a:prstGeom>
          <a:noFill/>
          <a:ln cap="flat" cmpd="sng" w="11425">
            <a:solidFill>
              <a:srgbClr val="174D6C"/>
            </a:solidFill>
            <a:prstDash val="dash"/>
            <a:round/>
            <a:headEnd len="sm" w="sm" type="none"/>
            <a:tailEnd len="sm" w="sm" type="none"/>
          </a:ln>
        </p:spPr>
      </p:cxnSp>
      <p:sp>
        <p:nvSpPr>
          <p:cNvPr id="116" name="Google Shape;116;p9"/>
          <p:cNvSpPr txBox="1"/>
          <p:nvPr>
            <p:ph idx="2" type="body"/>
          </p:nvPr>
        </p:nvSpPr>
        <p:spPr>
          <a:xfrm>
            <a:off x="4165600" y="685800"/>
            <a:ext cx="7518400" cy="54102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08610" lvl="1" marL="914400" algn="l">
              <a:spcBef>
                <a:spcPts val="360"/>
              </a:spcBef>
              <a:spcAft>
                <a:spcPts val="0"/>
              </a:spcAft>
              <a:buSzPts val="1260"/>
              <a:buChar char="⚪"/>
              <a:defRPr/>
            </a:lvl2pPr>
            <a:lvl3pPr indent="-314325" lvl="2" marL="1371600" algn="l">
              <a:spcBef>
                <a:spcPts val="360"/>
              </a:spcBef>
              <a:spcAft>
                <a:spcPts val="0"/>
              </a:spcAft>
              <a:buSzPts val="135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17" name="Google Shape;117;p9"/>
          <p:cNvSpPr/>
          <p:nvPr/>
        </p:nvSpPr>
        <p:spPr>
          <a:xfrm>
            <a:off x="1727200" y="228600"/>
            <a:ext cx="8128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8" name="Google Shape;118;p9"/>
          <p:cNvSpPr/>
          <p:nvPr/>
        </p:nvSpPr>
        <p:spPr>
          <a:xfrm>
            <a:off x="1853184" y="323088"/>
            <a:ext cx="560832" cy="420624"/>
          </a:xfrm>
          <a:prstGeom prst="ellipse">
            <a:avLst/>
          </a:prstGeom>
          <a:solidFill>
            <a:srgbClr val="FFFFFF"/>
          </a:solidFill>
          <a:ln cap="rnd" cmpd="dbl" w="50800">
            <a:solidFill>
              <a:srgbClr val="174D6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19" name="Google Shape;119;p9"/>
          <p:cNvSpPr txBox="1"/>
          <p:nvPr>
            <p:ph idx="12" type="sldNum"/>
          </p:nvPr>
        </p:nvSpPr>
        <p:spPr>
          <a:xfrm>
            <a:off x="1828800" y="312739"/>
            <a:ext cx="6096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sz="1600">
                <a:solidFill>
                  <a:srgbClr val="174D6C"/>
                </a:solidFill>
                <a:latin typeface="Times New Roman"/>
                <a:ea typeface="Times New Roman"/>
                <a:cs typeface="Times New Roman"/>
                <a:sym typeface="Times New Roman"/>
              </a:defRPr>
            </a:lvl1pPr>
            <a:lvl2pPr indent="0" lvl="1" marL="0" algn="ctr">
              <a:spcBef>
                <a:spcPts val="0"/>
              </a:spcBef>
              <a:buNone/>
              <a:defRPr sz="1600">
                <a:solidFill>
                  <a:srgbClr val="174D6C"/>
                </a:solidFill>
                <a:latin typeface="Times New Roman"/>
                <a:ea typeface="Times New Roman"/>
                <a:cs typeface="Times New Roman"/>
                <a:sym typeface="Times New Roman"/>
              </a:defRPr>
            </a:lvl2pPr>
            <a:lvl3pPr indent="0" lvl="2" marL="0" algn="ctr">
              <a:spcBef>
                <a:spcPts val="0"/>
              </a:spcBef>
              <a:buNone/>
              <a:defRPr sz="1600">
                <a:solidFill>
                  <a:srgbClr val="174D6C"/>
                </a:solidFill>
                <a:latin typeface="Times New Roman"/>
                <a:ea typeface="Times New Roman"/>
                <a:cs typeface="Times New Roman"/>
                <a:sym typeface="Times New Roman"/>
              </a:defRPr>
            </a:lvl3pPr>
            <a:lvl4pPr indent="0" lvl="3" marL="0" algn="ctr">
              <a:spcBef>
                <a:spcPts val="0"/>
              </a:spcBef>
              <a:buNone/>
              <a:defRPr sz="1600">
                <a:solidFill>
                  <a:srgbClr val="174D6C"/>
                </a:solidFill>
                <a:latin typeface="Times New Roman"/>
                <a:ea typeface="Times New Roman"/>
                <a:cs typeface="Times New Roman"/>
                <a:sym typeface="Times New Roman"/>
              </a:defRPr>
            </a:lvl4pPr>
            <a:lvl5pPr indent="0" lvl="4" marL="0" algn="ctr">
              <a:spcBef>
                <a:spcPts val="0"/>
              </a:spcBef>
              <a:buNone/>
              <a:defRPr sz="1600">
                <a:solidFill>
                  <a:srgbClr val="174D6C"/>
                </a:solidFill>
                <a:latin typeface="Times New Roman"/>
                <a:ea typeface="Times New Roman"/>
                <a:cs typeface="Times New Roman"/>
                <a:sym typeface="Times New Roman"/>
              </a:defRPr>
            </a:lvl5pPr>
            <a:lvl6pPr indent="0" lvl="5" marL="0" algn="ctr">
              <a:spcBef>
                <a:spcPts val="0"/>
              </a:spcBef>
              <a:buNone/>
              <a:defRPr sz="1600">
                <a:solidFill>
                  <a:srgbClr val="174D6C"/>
                </a:solidFill>
                <a:latin typeface="Times New Roman"/>
                <a:ea typeface="Times New Roman"/>
                <a:cs typeface="Times New Roman"/>
                <a:sym typeface="Times New Roman"/>
              </a:defRPr>
            </a:lvl6pPr>
            <a:lvl7pPr indent="0" lvl="6" marL="0" algn="ctr">
              <a:spcBef>
                <a:spcPts val="0"/>
              </a:spcBef>
              <a:buNone/>
              <a:defRPr sz="1600">
                <a:solidFill>
                  <a:srgbClr val="174D6C"/>
                </a:solidFill>
                <a:latin typeface="Times New Roman"/>
                <a:ea typeface="Times New Roman"/>
                <a:cs typeface="Times New Roman"/>
                <a:sym typeface="Times New Roman"/>
              </a:defRPr>
            </a:lvl7pPr>
            <a:lvl8pPr indent="0" lvl="7" marL="0" algn="ctr">
              <a:spcBef>
                <a:spcPts val="0"/>
              </a:spcBef>
              <a:buNone/>
              <a:defRPr sz="1600">
                <a:solidFill>
                  <a:srgbClr val="174D6C"/>
                </a:solidFill>
                <a:latin typeface="Times New Roman"/>
                <a:ea typeface="Times New Roman"/>
                <a:cs typeface="Times New Roman"/>
                <a:sym typeface="Times New Roman"/>
              </a:defRPr>
            </a:lvl8pPr>
            <a:lvl9pPr indent="0" lvl="8" marL="0" algn="ctr">
              <a:spcBef>
                <a:spcPts val="0"/>
              </a:spcBef>
              <a:buNone/>
              <a:defRPr sz="1600">
                <a:solidFill>
                  <a:srgbClr val="174D6C"/>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
        <p:nvSpPr>
          <p:cNvPr id="120" name="Google Shape;120;p9"/>
          <p:cNvSpPr/>
          <p:nvPr/>
        </p:nvSpPr>
        <p:spPr>
          <a:xfrm>
            <a:off x="199136" y="6388386"/>
            <a:ext cx="11777472"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1" name="Google Shape;121;p9"/>
          <p:cNvSpPr txBox="1"/>
          <p:nvPr>
            <p:ph idx="10" type="dt"/>
          </p:nvPr>
        </p:nvSpPr>
        <p:spPr>
          <a:xfrm>
            <a:off x="7721600" y="6404984"/>
            <a:ext cx="4059936"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9"/>
          <p:cNvSpPr txBox="1"/>
          <p:nvPr>
            <p:ph idx="11" type="ftr"/>
          </p:nvPr>
        </p:nvSpPr>
        <p:spPr>
          <a:xfrm>
            <a:off x="402336" y="6410848"/>
            <a:ext cx="451104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3" name="Shape 123"/>
        <p:cNvGrpSpPr/>
        <p:nvPr/>
      </p:nvGrpSpPr>
      <p:grpSpPr>
        <a:xfrm>
          <a:off x="0" y="0"/>
          <a:ext cx="0" cy="0"/>
          <a:chOff x="0" y="0"/>
          <a:chExt cx="0" cy="0"/>
        </a:xfrm>
      </p:grpSpPr>
      <p:cxnSp>
        <p:nvCxnSpPr>
          <p:cNvPr id="124" name="Google Shape;124;p10"/>
          <p:cNvCxnSpPr/>
          <p:nvPr/>
        </p:nvCxnSpPr>
        <p:spPr>
          <a:xfrm>
            <a:off x="203200" y="533400"/>
            <a:ext cx="11777472" cy="0"/>
          </a:xfrm>
          <a:prstGeom prst="straightConnector1">
            <a:avLst/>
          </a:prstGeom>
          <a:noFill/>
          <a:ln cap="flat" cmpd="sng" w="11425">
            <a:solidFill>
              <a:srgbClr val="174D6C"/>
            </a:solidFill>
            <a:prstDash val="dash"/>
            <a:round/>
            <a:headEnd len="sm" w="sm" type="none"/>
            <a:tailEnd len="sm" w="sm" type="none"/>
          </a:ln>
        </p:spPr>
      </p:cxnSp>
      <p:sp>
        <p:nvSpPr>
          <p:cNvPr id="125" name="Google Shape;125;p10"/>
          <p:cNvSpPr/>
          <p:nvPr/>
        </p:nvSpPr>
        <p:spPr>
          <a:xfrm>
            <a:off x="0" y="6705600"/>
            <a:ext cx="12192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6" name="Google Shape;126;p10"/>
          <p:cNvSpPr/>
          <p:nvPr/>
        </p:nvSpPr>
        <p:spPr>
          <a:xfrm>
            <a:off x="11988800" y="0"/>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7" name="Google Shape;127;p10"/>
          <p:cNvSpPr/>
          <p:nvPr/>
        </p:nvSpPr>
        <p:spPr>
          <a:xfrm>
            <a:off x="0" y="0"/>
            <a:ext cx="12192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8" name="Google Shape;128;p10"/>
          <p:cNvSpPr/>
          <p:nvPr/>
        </p:nvSpPr>
        <p:spPr>
          <a:xfrm>
            <a:off x="0" y="0"/>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9" name="Google Shape;129;p10"/>
          <p:cNvSpPr/>
          <p:nvPr/>
        </p:nvSpPr>
        <p:spPr>
          <a:xfrm>
            <a:off x="203200" y="152400"/>
            <a:ext cx="11777472" cy="30175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0" name="Google Shape;130;p10"/>
          <p:cNvSpPr/>
          <p:nvPr/>
        </p:nvSpPr>
        <p:spPr>
          <a:xfrm>
            <a:off x="203200" y="609600"/>
            <a:ext cx="3657600" cy="586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1" name="Google Shape;131;p10"/>
          <p:cNvSpPr/>
          <p:nvPr/>
        </p:nvSpPr>
        <p:spPr>
          <a:xfrm>
            <a:off x="203200" y="155448"/>
            <a:ext cx="11777472" cy="6547104"/>
          </a:xfrm>
          <a:prstGeom prst="rect">
            <a:avLst/>
          </a:prstGeom>
          <a:noFill/>
          <a:ln cap="flat" cmpd="sng" w="9525">
            <a:solidFill>
              <a:srgbClr val="174D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2" name="Google Shape;132;p10"/>
          <p:cNvSpPr/>
          <p:nvPr/>
        </p:nvSpPr>
        <p:spPr>
          <a:xfrm>
            <a:off x="1727200" y="228600"/>
            <a:ext cx="8128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3" name="Google Shape;133;p10"/>
          <p:cNvSpPr/>
          <p:nvPr/>
        </p:nvSpPr>
        <p:spPr>
          <a:xfrm>
            <a:off x="1853184" y="323088"/>
            <a:ext cx="560832" cy="420624"/>
          </a:xfrm>
          <a:prstGeom prst="ellipse">
            <a:avLst/>
          </a:prstGeom>
          <a:solidFill>
            <a:srgbClr val="FFFFFF"/>
          </a:solidFill>
          <a:ln cap="rnd" cmpd="dbl" w="50800">
            <a:solidFill>
              <a:srgbClr val="174D6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34" name="Google Shape;134;p10"/>
          <p:cNvSpPr txBox="1"/>
          <p:nvPr>
            <p:ph idx="12" type="sldNum"/>
          </p:nvPr>
        </p:nvSpPr>
        <p:spPr>
          <a:xfrm>
            <a:off x="1828800" y="312739"/>
            <a:ext cx="609600" cy="441325"/>
          </a:xfrm>
          <a:prstGeom prst="rect">
            <a:avLst/>
          </a:prstGeom>
          <a:noFill/>
          <a:ln>
            <a:noFill/>
          </a:ln>
        </p:spPr>
        <p:txBody>
          <a:bodyPr anchorCtr="0" anchor="ctr" bIns="45700" lIns="45700" spcFirstLastPara="1" rIns="45700"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5" name="Google Shape;135;p10"/>
          <p:cNvSpPr txBox="1"/>
          <p:nvPr>
            <p:ph type="title"/>
          </p:nvPr>
        </p:nvSpPr>
        <p:spPr>
          <a:xfrm>
            <a:off x="4000500" y="5029200"/>
            <a:ext cx="7823200" cy="1219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2"/>
              </a:buClr>
              <a:buSzPts val="2400"/>
              <a:buFont typeface="Times New Roman"/>
              <a:buNone/>
              <a:defRPr b="1" sz="2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0"/>
          <p:cNvSpPr/>
          <p:nvPr>
            <p:ph idx="2" type="pic"/>
          </p:nvPr>
        </p:nvSpPr>
        <p:spPr>
          <a:xfrm>
            <a:off x="4000500" y="609600"/>
            <a:ext cx="7823200" cy="4267200"/>
          </a:xfrm>
          <a:prstGeom prst="rect">
            <a:avLst/>
          </a:prstGeom>
          <a:noFill/>
          <a:ln>
            <a:noFill/>
          </a:ln>
        </p:spPr>
      </p:sp>
      <p:sp>
        <p:nvSpPr>
          <p:cNvPr id="137" name="Google Shape;137;p10"/>
          <p:cNvSpPr txBox="1"/>
          <p:nvPr>
            <p:ph idx="1" type="body"/>
          </p:nvPr>
        </p:nvSpPr>
        <p:spPr>
          <a:xfrm>
            <a:off x="508000" y="990600"/>
            <a:ext cx="3251200" cy="52578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360"/>
              <a:buFont typeface="Times New Roman"/>
              <a:buNone/>
              <a:defRPr sz="1600">
                <a:solidFill>
                  <a:srgbClr val="FFFFFF"/>
                </a:solidFill>
              </a:defRPr>
            </a:lvl1pPr>
            <a:lvl2pPr indent="-281940" lvl="1" marL="914400" algn="l">
              <a:spcBef>
                <a:spcPts val="1000"/>
              </a:spcBef>
              <a:spcAft>
                <a:spcPts val="0"/>
              </a:spcAft>
              <a:buSzPts val="840"/>
              <a:buChar char="⚪"/>
              <a:defRPr sz="1200"/>
            </a:lvl2pPr>
            <a:lvl3pPr indent="-276225" lvl="2" marL="1371600" algn="l">
              <a:spcBef>
                <a:spcPts val="200"/>
              </a:spcBef>
              <a:spcAft>
                <a:spcPts val="0"/>
              </a:spcAft>
              <a:buSzPts val="750"/>
              <a:buChar char="⯍"/>
              <a:defRPr sz="1000"/>
            </a:lvl3pPr>
            <a:lvl4pPr indent="-268605" lvl="3" marL="1828800" algn="l">
              <a:spcBef>
                <a:spcPts val="180"/>
              </a:spcBef>
              <a:spcAft>
                <a:spcPts val="0"/>
              </a:spcAft>
              <a:buSzPts val="630"/>
              <a:buChar char="🞆"/>
              <a:defRPr sz="900"/>
            </a:lvl4pPr>
            <a:lvl5pPr indent="-285750" lvl="4" marL="2286000" algn="l">
              <a:spcBef>
                <a:spcPts val="180"/>
              </a:spcBef>
              <a:spcAft>
                <a:spcPts val="0"/>
              </a:spcAft>
              <a:buSzPts val="900"/>
              <a:buFont typeface="Times New Roman"/>
              <a:buChar char="•"/>
              <a:defRPr sz="900"/>
            </a:lvl5pPr>
            <a:lvl6pPr indent="-320039" lvl="5" marL="2743200" algn="l">
              <a:spcBef>
                <a:spcPts val="360"/>
              </a:spcBef>
              <a:spcAft>
                <a:spcPts val="0"/>
              </a:spcAft>
              <a:buSzPts val="1440"/>
              <a:buChar char="⚫"/>
              <a:defRPr/>
            </a:lvl6pPr>
            <a:lvl7pPr indent="-331470" lvl="6" marL="3200400" algn="l">
              <a:spcBef>
                <a:spcPts val="360"/>
              </a:spcBef>
              <a:spcAft>
                <a:spcPts val="0"/>
              </a:spcAft>
              <a:buSzPts val="1620"/>
              <a:buChar char="•"/>
              <a:defRPr/>
            </a:lvl7pPr>
            <a:lvl8pPr indent="-342900" lvl="7" marL="3657600" algn="l">
              <a:spcBef>
                <a:spcPts val="360"/>
              </a:spcBef>
              <a:spcAft>
                <a:spcPts val="0"/>
              </a:spcAft>
              <a:buSzPts val="1800"/>
              <a:buChar char="•"/>
              <a:defRPr/>
            </a:lvl8pPr>
            <a:lvl9pPr indent="-331470" lvl="8" marL="4114800" algn="l">
              <a:spcBef>
                <a:spcPts val="360"/>
              </a:spcBef>
              <a:spcAft>
                <a:spcPts val="0"/>
              </a:spcAft>
              <a:buSzPts val="1620"/>
              <a:buChar char="•"/>
              <a:defRPr/>
            </a:lvl9pPr>
          </a:lstStyle>
          <a:p/>
        </p:txBody>
      </p:sp>
      <p:sp>
        <p:nvSpPr>
          <p:cNvPr id="138" name="Google Shape;138;p10"/>
          <p:cNvSpPr/>
          <p:nvPr/>
        </p:nvSpPr>
        <p:spPr>
          <a:xfrm>
            <a:off x="199136" y="6388386"/>
            <a:ext cx="11777472"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9" name="Google Shape;139;p10"/>
          <p:cNvSpPr txBox="1"/>
          <p:nvPr>
            <p:ph idx="10" type="dt"/>
          </p:nvPr>
        </p:nvSpPr>
        <p:spPr>
          <a:xfrm>
            <a:off x="7717536" y="6404984"/>
            <a:ext cx="4059936"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0"/>
          <p:cNvSpPr txBox="1"/>
          <p:nvPr>
            <p:ph idx="11" type="ftr"/>
          </p:nvPr>
        </p:nvSpPr>
        <p:spPr>
          <a:xfrm>
            <a:off x="402336" y="6410848"/>
            <a:ext cx="4779264"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705600"/>
            <a:ext cx="12192000" cy="15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1" name="Google Shape;11;p1"/>
          <p:cNvSpPr/>
          <p:nvPr/>
        </p:nvSpPr>
        <p:spPr>
          <a:xfrm>
            <a:off x="0" y="1"/>
            <a:ext cx="12192000" cy="1393371"/>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2" name="Google Shape;12;p1"/>
          <p:cNvSpPr/>
          <p:nvPr/>
        </p:nvSpPr>
        <p:spPr>
          <a:xfrm>
            <a:off x="0" y="0"/>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 name="Google Shape;13;p1"/>
          <p:cNvSpPr/>
          <p:nvPr/>
        </p:nvSpPr>
        <p:spPr>
          <a:xfrm>
            <a:off x="11988800" y="0"/>
            <a:ext cx="2032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 name="Google Shape;14;p1"/>
          <p:cNvSpPr/>
          <p:nvPr/>
        </p:nvSpPr>
        <p:spPr>
          <a:xfrm>
            <a:off x="199136" y="6388386"/>
            <a:ext cx="11777472" cy="30956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5" name="Google Shape;15;p1"/>
          <p:cNvSpPr txBox="1"/>
          <p:nvPr>
            <p:ph idx="10" type="dt"/>
          </p:nvPr>
        </p:nvSpPr>
        <p:spPr>
          <a:xfrm>
            <a:off x="7721600" y="6404984"/>
            <a:ext cx="4059936"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sz="14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6" name="Google Shape;16;p1"/>
          <p:cNvSpPr txBox="1"/>
          <p:nvPr>
            <p:ph idx="11" type="ftr"/>
          </p:nvPr>
        </p:nvSpPr>
        <p:spPr>
          <a:xfrm>
            <a:off x="406400" y="6410848"/>
            <a:ext cx="4775200"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7" name="Google Shape;17;p1"/>
          <p:cNvSpPr/>
          <p:nvPr/>
        </p:nvSpPr>
        <p:spPr>
          <a:xfrm>
            <a:off x="203200" y="155448"/>
            <a:ext cx="11777472" cy="6547104"/>
          </a:xfrm>
          <a:prstGeom prst="rect">
            <a:avLst/>
          </a:prstGeom>
          <a:noFill/>
          <a:ln cap="flat" cmpd="sng" w="9525">
            <a:solidFill>
              <a:srgbClr val="174D6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cxnSp>
        <p:nvCxnSpPr>
          <p:cNvPr id="18" name="Google Shape;18;p1"/>
          <p:cNvCxnSpPr/>
          <p:nvPr/>
        </p:nvCxnSpPr>
        <p:spPr>
          <a:xfrm>
            <a:off x="203200" y="1276743"/>
            <a:ext cx="11777472" cy="0"/>
          </a:xfrm>
          <a:prstGeom prst="straightConnector1">
            <a:avLst/>
          </a:prstGeom>
          <a:noFill/>
          <a:ln cap="flat" cmpd="sng" w="9525">
            <a:solidFill>
              <a:srgbClr val="174D6C"/>
            </a:solidFill>
            <a:prstDash val="dash"/>
            <a:round/>
            <a:headEnd len="sm" w="sm" type="none"/>
            <a:tailEnd len="sm" w="sm" type="none"/>
          </a:ln>
        </p:spPr>
      </p:cxnSp>
      <p:sp>
        <p:nvSpPr>
          <p:cNvPr id="19" name="Google Shape;19;p1"/>
          <p:cNvSpPr/>
          <p:nvPr/>
        </p:nvSpPr>
        <p:spPr>
          <a:xfrm>
            <a:off x="5689600" y="956036"/>
            <a:ext cx="812800" cy="609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0" name="Google Shape;20;p1"/>
          <p:cNvSpPr/>
          <p:nvPr/>
        </p:nvSpPr>
        <p:spPr>
          <a:xfrm>
            <a:off x="5815584" y="1050524"/>
            <a:ext cx="560832" cy="420624"/>
          </a:xfrm>
          <a:prstGeom prst="ellipse">
            <a:avLst/>
          </a:prstGeom>
          <a:solidFill>
            <a:srgbClr val="FFFFFF"/>
          </a:solidFill>
          <a:ln cap="rnd" cmpd="dbl" w="50800">
            <a:solidFill>
              <a:srgbClr val="174D6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21" name="Google Shape;21;p1"/>
          <p:cNvSpPr txBox="1"/>
          <p:nvPr>
            <p:ph idx="12" type="sldNum"/>
          </p:nvPr>
        </p:nvSpPr>
        <p:spPr>
          <a:xfrm>
            <a:off x="5791200" y="1040175"/>
            <a:ext cx="609600" cy="441325"/>
          </a:xfrm>
          <a:prstGeom prst="rect">
            <a:avLst/>
          </a:prstGeom>
          <a:noFill/>
          <a:ln>
            <a:noFill/>
          </a:ln>
        </p:spPr>
        <p:txBody>
          <a:bodyPr anchorCtr="0" anchor="ctr" bIns="45700" lIns="45700" spcFirstLastPara="1" rIns="45700" wrap="square" tIns="45700">
            <a:normAutofit/>
          </a:bodyPr>
          <a:lstStyle>
            <a:lvl1pPr indent="0" lvl="0" marL="0" marR="0" rtl="0" algn="ctr">
              <a:spcBef>
                <a:spcPts val="0"/>
              </a:spcBef>
              <a:buNone/>
              <a:defRPr b="0" sz="1600" u="none">
                <a:solidFill>
                  <a:srgbClr val="174D6C"/>
                </a:solidFill>
                <a:latin typeface="Times New Roman"/>
                <a:ea typeface="Times New Roman"/>
                <a:cs typeface="Times New Roman"/>
                <a:sym typeface="Times New Roman"/>
              </a:defRPr>
            </a:lvl1pPr>
            <a:lvl2pPr indent="0" lvl="1" marL="0" marR="0" rtl="0" algn="ctr">
              <a:spcBef>
                <a:spcPts val="0"/>
              </a:spcBef>
              <a:buNone/>
              <a:defRPr b="0" sz="1600" u="none">
                <a:solidFill>
                  <a:srgbClr val="174D6C"/>
                </a:solidFill>
                <a:latin typeface="Times New Roman"/>
                <a:ea typeface="Times New Roman"/>
                <a:cs typeface="Times New Roman"/>
                <a:sym typeface="Times New Roman"/>
              </a:defRPr>
            </a:lvl2pPr>
            <a:lvl3pPr indent="0" lvl="2" marL="0" marR="0" rtl="0" algn="ctr">
              <a:spcBef>
                <a:spcPts val="0"/>
              </a:spcBef>
              <a:buNone/>
              <a:defRPr b="0" sz="1600" u="none">
                <a:solidFill>
                  <a:srgbClr val="174D6C"/>
                </a:solidFill>
                <a:latin typeface="Times New Roman"/>
                <a:ea typeface="Times New Roman"/>
                <a:cs typeface="Times New Roman"/>
                <a:sym typeface="Times New Roman"/>
              </a:defRPr>
            </a:lvl3pPr>
            <a:lvl4pPr indent="0" lvl="3" marL="0" marR="0" rtl="0" algn="ctr">
              <a:spcBef>
                <a:spcPts val="0"/>
              </a:spcBef>
              <a:buNone/>
              <a:defRPr b="0" sz="1600" u="none">
                <a:solidFill>
                  <a:srgbClr val="174D6C"/>
                </a:solidFill>
                <a:latin typeface="Times New Roman"/>
                <a:ea typeface="Times New Roman"/>
                <a:cs typeface="Times New Roman"/>
                <a:sym typeface="Times New Roman"/>
              </a:defRPr>
            </a:lvl4pPr>
            <a:lvl5pPr indent="0" lvl="4" marL="0" marR="0" rtl="0" algn="ctr">
              <a:spcBef>
                <a:spcPts val="0"/>
              </a:spcBef>
              <a:buNone/>
              <a:defRPr b="0" sz="1600" u="none">
                <a:solidFill>
                  <a:srgbClr val="174D6C"/>
                </a:solidFill>
                <a:latin typeface="Times New Roman"/>
                <a:ea typeface="Times New Roman"/>
                <a:cs typeface="Times New Roman"/>
                <a:sym typeface="Times New Roman"/>
              </a:defRPr>
            </a:lvl5pPr>
            <a:lvl6pPr indent="0" lvl="5" marL="0" marR="0" rtl="0" algn="ctr">
              <a:spcBef>
                <a:spcPts val="0"/>
              </a:spcBef>
              <a:buNone/>
              <a:defRPr b="0" sz="1600" u="none">
                <a:solidFill>
                  <a:srgbClr val="174D6C"/>
                </a:solidFill>
                <a:latin typeface="Times New Roman"/>
                <a:ea typeface="Times New Roman"/>
                <a:cs typeface="Times New Roman"/>
                <a:sym typeface="Times New Roman"/>
              </a:defRPr>
            </a:lvl6pPr>
            <a:lvl7pPr indent="0" lvl="6" marL="0" marR="0" rtl="0" algn="ctr">
              <a:spcBef>
                <a:spcPts val="0"/>
              </a:spcBef>
              <a:buNone/>
              <a:defRPr b="0" sz="1600" u="none">
                <a:solidFill>
                  <a:srgbClr val="174D6C"/>
                </a:solidFill>
                <a:latin typeface="Times New Roman"/>
                <a:ea typeface="Times New Roman"/>
                <a:cs typeface="Times New Roman"/>
                <a:sym typeface="Times New Roman"/>
              </a:defRPr>
            </a:lvl7pPr>
            <a:lvl8pPr indent="0" lvl="7" marL="0" marR="0" rtl="0" algn="ctr">
              <a:spcBef>
                <a:spcPts val="0"/>
              </a:spcBef>
              <a:buNone/>
              <a:defRPr b="0" sz="1600" u="none">
                <a:solidFill>
                  <a:srgbClr val="174D6C"/>
                </a:solidFill>
                <a:latin typeface="Times New Roman"/>
                <a:ea typeface="Times New Roman"/>
                <a:cs typeface="Times New Roman"/>
                <a:sym typeface="Times New Roman"/>
              </a:defRPr>
            </a:lvl8pPr>
            <a:lvl9pPr indent="0" lvl="8" marL="0" marR="0" rtl="0" algn="ctr">
              <a:spcBef>
                <a:spcPts val="0"/>
              </a:spcBef>
              <a:buNone/>
              <a:defRPr b="0" sz="1600" u="none">
                <a:solidFill>
                  <a:srgbClr val="174D6C"/>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1"/>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lvl1pPr lvl="0" marR="0" rtl="0" algn="ctr">
              <a:spcBef>
                <a:spcPts val="0"/>
              </a:spcBef>
              <a:spcAft>
                <a:spcPts val="0"/>
              </a:spcAft>
              <a:buClr>
                <a:srgbClr val="174D6C"/>
              </a:buClr>
              <a:buSzPts val="3300"/>
              <a:buFont typeface="Times New Roman"/>
              <a:buNone/>
              <a:defRPr b="0" i="0" sz="3300" u="none" cap="none" strike="noStrike">
                <a:solidFill>
                  <a:srgbClr val="174D6C"/>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
          <p:cNvSpPr txBox="1"/>
          <p:nvPr>
            <p:ph idx="1" type="body"/>
          </p:nvPr>
        </p:nvSpPr>
        <p:spPr>
          <a:xfrm>
            <a:off x="402336" y="1524000"/>
            <a:ext cx="11379200" cy="4599432"/>
          </a:xfrm>
          <a:prstGeom prst="rect">
            <a:avLst/>
          </a:prstGeom>
          <a:noFill/>
          <a:ln>
            <a:noFill/>
          </a:ln>
        </p:spPr>
        <p:txBody>
          <a:bodyPr anchorCtr="0" anchor="t" bIns="45700" lIns="91425" spcFirstLastPara="1" rIns="91425" wrap="square" tIns="45700">
            <a:normAutofit/>
          </a:bodyPr>
          <a:lstStyle>
            <a:lvl1pPr indent="-374332" lvl="0" marL="457200" marR="0" rtl="0" algn="l">
              <a:spcBef>
                <a:spcPts val="540"/>
              </a:spcBef>
              <a:spcAft>
                <a:spcPts val="0"/>
              </a:spcAft>
              <a:buClr>
                <a:schemeClr val="accent1"/>
              </a:buClr>
              <a:buSzPts val="2295"/>
              <a:buFont typeface="Noto Sans Symbols"/>
              <a:buChar char="⚫"/>
              <a:defRPr b="0" i="0" sz="2700" u="none" cap="none" strike="noStrike">
                <a:solidFill>
                  <a:schemeClr val="dk1"/>
                </a:solidFill>
                <a:latin typeface="Times New Roman"/>
                <a:ea typeface="Times New Roman"/>
                <a:cs typeface="Times New Roman"/>
                <a:sym typeface="Times New Roman"/>
              </a:defRPr>
            </a:lvl1pPr>
            <a:lvl2pPr indent="-326390" lvl="1" marL="914400" marR="0" rtl="0" algn="l">
              <a:spcBef>
                <a:spcPts val="440"/>
              </a:spcBef>
              <a:spcAft>
                <a:spcPts val="0"/>
              </a:spcAft>
              <a:buClr>
                <a:schemeClr val="accent2"/>
              </a:buClr>
              <a:buSzPts val="1540"/>
              <a:buFont typeface="Noto Sans Symbols"/>
              <a:buChar char="⚪"/>
              <a:defRPr b="0" i="0" sz="2200" u="none" cap="none" strike="noStrike">
                <a:solidFill>
                  <a:schemeClr val="dk2"/>
                </a:solidFill>
                <a:latin typeface="Times New Roman"/>
                <a:ea typeface="Times New Roman"/>
                <a:cs typeface="Times New Roman"/>
                <a:sym typeface="Times New Roman"/>
              </a:defRPr>
            </a:lvl2pPr>
            <a:lvl3pPr indent="-323850" lvl="2" marL="13716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imes New Roman"/>
                <a:ea typeface="Times New Roman"/>
                <a:cs typeface="Times New Roman"/>
                <a:sym typeface="Times New Roman"/>
              </a:defRPr>
            </a:lvl3pPr>
            <a:lvl4pPr indent="-317500" lvl="3" marL="1828800" marR="0" rtl="0" algn="l">
              <a:spcBef>
                <a:spcPts val="400"/>
              </a:spcBef>
              <a:spcAft>
                <a:spcPts val="0"/>
              </a:spcAft>
              <a:buClr>
                <a:schemeClr val="accent4"/>
              </a:buClr>
              <a:buSzPts val="1400"/>
              <a:buFont typeface="Noto Sans Symbols"/>
              <a:buChar char="🞆"/>
              <a:defRPr b="0" i="0" sz="2000" u="none" cap="none" strike="noStrike">
                <a:solidFill>
                  <a:schemeClr val="dk2"/>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accent5"/>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20039" lvl="5" marL="2743200" marR="0" rtl="0" algn="l">
              <a:spcBef>
                <a:spcPts val="360"/>
              </a:spcBef>
              <a:spcAft>
                <a:spcPts val="0"/>
              </a:spcAft>
              <a:buClr>
                <a:schemeClr val="accent6"/>
              </a:buClr>
              <a:buSzPts val="1440"/>
              <a:buFont typeface="Noto Sans Symbols"/>
              <a:buChar char="⚫"/>
              <a:defRPr b="0" i="0" sz="1800" u="none" cap="none" strike="noStrike">
                <a:solidFill>
                  <a:schemeClr val="dk1"/>
                </a:solidFill>
                <a:latin typeface="Times New Roman"/>
                <a:ea typeface="Times New Roman"/>
                <a:cs typeface="Times New Roman"/>
                <a:sym typeface="Times New Roman"/>
              </a:defRPr>
            </a:lvl6pPr>
            <a:lvl7pPr indent="-320039" lvl="6" marL="3200400" marR="0" rtl="0" algn="l">
              <a:spcBef>
                <a:spcPts val="320"/>
              </a:spcBef>
              <a:spcAft>
                <a:spcPts val="0"/>
              </a:spcAft>
              <a:buClr>
                <a:srgbClr val="D26F07"/>
              </a:buClr>
              <a:buSzPts val="144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rgbClr val="447439"/>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08609" lvl="8" marL="4114800" marR="0" rtl="0" algn="l">
              <a:spcBef>
                <a:spcPts val="280"/>
              </a:spcBef>
              <a:spcAft>
                <a:spcPts val="0"/>
              </a:spcAft>
              <a:buClr>
                <a:srgbClr val="8B232F"/>
              </a:buClr>
              <a:buSzPts val="1260"/>
              <a:buFont typeface="Times New Roman"/>
              <a:buChar char="•"/>
              <a:defRPr b="0" i="0" sz="14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ctrTitle"/>
          </p:nvPr>
        </p:nvSpPr>
        <p:spPr>
          <a:xfrm>
            <a:off x="914400" y="381000"/>
            <a:ext cx="10363200" cy="17526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0000"/>
              </a:buClr>
              <a:buSzPts val="4200"/>
              <a:buFont typeface="Times New Roman"/>
              <a:buNone/>
            </a:pPr>
            <a:r>
              <a:rPr b="1" lang="en-US">
                <a:solidFill>
                  <a:srgbClr val="FF0000"/>
                </a:solidFill>
              </a:rPr>
              <a:t>Internal Representation of Files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174D6C"/>
              </a:buClr>
              <a:buSzPct val="100000"/>
              <a:buFont typeface="Times New Roman"/>
              <a:buNone/>
            </a:pPr>
            <a:br>
              <a:rPr b="1" lang="en-US" sz="3200"/>
            </a:br>
            <a:br>
              <a:rPr b="1" lang="en-US" sz="3200"/>
            </a:br>
            <a:br>
              <a:rPr b="1" lang="en-US" sz="3200"/>
            </a:br>
            <a:br>
              <a:rPr b="1" lang="en-US" sz="3200"/>
            </a:br>
            <a:r>
              <a:rPr b="1" lang="en-US" sz="3200">
                <a:solidFill>
                  <a:srgbClr val="FF0000"/>
                </a:solidFill>
              </a:rPr>
              <a:t>Structure of Regular file (TOC)</a:t>
            </a:r>
            <a:endParaRPr/>
          </a:p>
        </p:txBody>
      </p:sp>
      <p:sp>
        <p:nvSpPr>
          <p:cNvPr id="230" name="Google Shape;230;p22"/>
          <p:cNvSpPr txBox="1"/>
          <p:nvPr>
            <p:ph idx="1" type="body"/>
          </p:nvPr>
        </p:nvSpPr>
        <p:spPr>
          <a:xfrm>
            <a:off x="402336" y="1527048"/>
            <a:ext cx="11338560" cy="4873752"/>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700"/>
              <a:buNone/>
            </a:pPr>
            <a:r>
              <a:rPr lang="en-US" sz="2000"/>
              <a:t>Consider block layout in the following figure,</a:t>
            </a:r>
            <a:endParaRPr/>
          </a:p>
          <a:p>
            <a:pPr indent="-274320" lvl="0" marL="274320" rtl="0" algn="just">
              <a:lnSpc>
                <a:spcPct val="150000"/>
              </a:lnSpc>
              <a:spcBef>
                <a:spcPts val="400"/>
              </a:spcBef>
              <a:spcAft>
                <a:spcPts val="0"/>
              </a:spcAft>
              <a:buSzPts val="1700"/>
              <a:buNone/>
            </a:pPr>
            <a:r>
              <a:rPr lang="en-US" sz="2000">
                <a:solidFill>
                  <a:schemeClr val="dk1"/>
                </a:solidFill>
              </a:rPr>
              <a:t>Assume that,</a:t>
            </a:r>
            <a:endParaRPr/>
          </a:p>
          <a:p>
            <a:pPr indent="-274320" lvl="0" marL="274320" rtl="0" algn="just">
              <a:lnSpc>
                <a:spcPct val="150000"/>
              </a:lnSpc>
              <a:spcBef>
                <a:spcPts val="400"/>
              </a:spcBef>
              <a:spcAft>
                <a:spcPts val="0"/>
              </a:spcAft>
              <a:buSzPts val="1700"/>
              <a:buFont typeface="Noto Sans Symbols"/>
              <a:buChar char="❑"/>
            </a:pPr>
            <a:r>
              <a:rPr lang="en-US" sz="2000"/>
              <a:t>A</a:t>
            </a:r>
            <a:r>
              <a:rPr lang="en-US" sz="2000">
                <a:solidFill>
                  <a:schemeClr val="dk1"/>
                </a:solidFill>
              </a:rPr>
              <a:t> logical block on the file system holds 1K bytes </a:t>
            </a:r>
            <a:endParaRPr/>
          </a:p>
          <a:p>
            <a:pPr indent="-274320" lvl="0" marL="274320" rtl="0" algn="just">
              <a:lnSpc>
                <a:spcPct val="150000"/>
              </a:lnSpc>
              <a:spcBef>
                <a:spcPts val="400"/>
              </a:spcBef>
              <a:spcAft>
                <a:spcPts val="0"/>
              </a:spcAft>
              <a:buSzPts val="1700"/>
              <a:buFont typeface="Noto Sans Symbols"/>
              <a:buChar char="❑"/>
            </a:pPr>
            <a:r>
              <a:rPr lang="en-US" sz="2000"/>
              <a:t>B</a:t>
            </a:r>
            <a:r>
              <a:rPr lang="en-US" sz="2000">
                <a:solidFill>
                  <a:schemeClr val="dk1"/>
                </a:solidFill>
              </a:rPr>
              <a:t>lock number is addressable by a 32 bit integer</a:t>
            </a:r>
            <a:endParaRPr/>
          </a:p>
          <a:p>
            <a:pPr indent="-274320" lvl="0" marL="274320" rtl="0" algn="just">
              <a:lnSpc>
                <a:spcPct val="150000"/>
              </a:lnSpc>
              <a:spcBef>
                <a:spcPts val="400"/>
              </a:spcBef>
              <a:spcAft>
                <a:spcPts val="0"/>
              </a:spcAft>
              <a:buSzPts val="1700"/>
              <a:buFont typeface="Noto Sans Symbols"/>
              <a:buChar char="❑"/>
            </a:pPr>
            <a:r>
              <a:rPr lang="en-US" sz="2000"/>
              <a:t>A </a:t>
            </a:r>
            <a:r>
              <a:rPr lang="en-US" sz="2000">
                <a:solidFill>
                  <a:schemeClr val="dk1"/>
                </a:solidFill>
              </a:rPr>
              <a:t>block can hold up to 256 block numbers, then maximum number of bytes</a:t>
            </a:r>
            <a:endParaRPr/>
          </a:p>
          <a:p>
            <a:pPr indent="-274320" lvl="0" marL="274320" rtl="0" algn="just">
              <a:lnSpc>
                <a:spcPct val="150000"/>
              </a:lnSpc>
              <a:spcBef>
                <a:spcPts val="400"/>
              </a:spcBef>
              <a:spcAft>
                <a:spcPts val="0"/>
              </a:spcAft>
              <a:buSzPts val="1700"/>
              <a:buNone/>
            </a:pPr>
            <a:r>
              <a:t/>
            </a:r>
            <a:endParaRPr sz="2000">
              <a:solidFill>
                <a:schemeClr val="dk1"/>
              </a:solidFill>
            </a:endParaRPr>
          </a:p>
          <a:p>
            <a:pPr indent="-274320" lvl="0" marL="274320" rtl="0" algn="just">
              <a:lnSpc>
                <a:spcPct val="150000"/>
              </a:lnSpc>
              <a:spcBef>
                <a:spcPts val="400"/>
              </a:spcBef>
              <a:spcAft>
                <a:spcPts val="0"/>
              </a:spcAft>
              <a:buSzPts val="1700"/>
              <a:buNone/>
            </a:pPr>
            <a:r>
              <a:t/>
            </a:r>
            <a:endParaRPr sz="2000"/>
          </a:p>
        </p:txBody>
      </p:sp>
      <p:sp>
        <p:nvSpPr>
          <p:cNvPr id="231" name="Google Shape;231;p22"/>
          <p:cNvSpPr/>
          <p:nvPr/>
        </p:nvSpPr>
        <p:spPr>
          <a:xfrm>
            <a:off x="2194560" y="4389119"/>
            <a:ext cx="9158068" cy="1716259"/>
          </a:xfrm>
          <a:prstGeom prst="rect">
            <a:avLst/>
          </a:prstGeom>
          <a:solidFill>
            <a:srgbClr val="002060"/>
          </a:solidFill>
          <a:ln cap="flat" cmpd="sng" w="11425">
            <a:solidFill>
              <a:schemeClr val="dk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Clr>
                <a:schemeClr val="lt1"/>
              </a:buClr>
              <a:buSzPts val="1800"/>
              <a:buFont typeface="Times New Roman"/>
              <a:buNone/>
            </a:pPr>
            <a:r>
              <a:rPr b="1" lang="en-US" sz="1800">
                <a:solidFill>
                  <a:schemeClr val="lt1"/>
                </a:solidFill>
                <a:latin typeface="Times New Roman"/>
                <a:ea typeface="Times New Roman"/>
                <a:cs typeface="Times New Roman"/>
                <a:sym typeface="Times New Roman"/>
              </a:rPr>
              <a:t>10 direct blocks with 1K bytes each = 10 K bytes</a:t>
            </a:r>
            <a:endParaRPr/>
          </a:p>
          <a:p>
            <a:pPr indent="0" lvl="0" marL="0" marR="0" rtl="0" algn="just">
              <a:spcBef>
                <a:spcPts val="0"/>
              </a:spcBef>
              <a:spcAft>
                <a:spcPts val="0"/>
              </a:spcAft>
              <a:buClr>
                <a:schemeClr val="lt1"/>
              </a:buClr>
              <a:buSzPts val="1800"/>
              <a:buFont typeface="Times New Roman"/>
              <a:buNone/>
            </a:pPr>
            <a:r>
              <a:rPr b="1" lang="en-US" sz="1800">
                <a:solidFill>
                  <a:schemeClr val="lt1"/>
                </a:solidFill>
                <a:latin typeface="Times New Roman"/>
                <a:ea typeface="Times New Roman"/>
                <a:cs typeface="Times New Roman"/>
                <a:sym typeface="Times New Roman"/>
              </a:rPr>
              <a:t>1 indirect block with 256 direct blocks = 1K * 256 = 256 K bytes</a:t>
            </a:r>
            <a:endParaRPr/>
          </a:p>
          <a:p>
            <a:pPr indent="0" lvl="0" marL="0" marR="0" rtl="0" algn="just">
              <a:spcBef>
                <a:spcPts val="0"/>
              </a:spcBef>
              <a:spcAft>
                <a:spcPts val="0"/>
              </a:spcAft>
              <a:buClr>
                <a:schemeClr val="lt1"/>
              </a:buClr>
              <a:buSzPts val="1800"/>
              <a:buFont typeface="Times New Roman"/>
              <a:buNone/>
            </a:pPr>
            <a:r>
              <a:rPr b="1" lang="en-US" sz="1800">
                <a:solidFill>
                  <a:schemeClr val="lt1"/>
                </a:solidFill>
                <a:latin typeface="Times New Roman"/>
                <a:ea typeface="Times New Roman"/>
                <a:cs typeface="Times New Roman"/>
                <a:sym typeface="Times New Roman"/>
              </a:rPr>
              <a:t>1 double indirect block with 256 indirect blocks = 256K * 256 = 64 M bytes</a:t>
            </a:r>
            <a:endParaRPr/>
          </a:p>
          <a:p>
            <a:pPr indent="0" lvl="0" marL="0" marR="0" rtl="0" algn="just">
              <a:spcBef>
                <a:spcPts val="0"/>
              </a:spcBef>
              <a:spcAft>
                <a:spcPts val="0"/>
              </a:spcAft>
              <a:buClr>
                <a:schemeClr val="lt1"/>
              </a:buClr>
              <a:buSzPts val="1800"/>
              <a:buFont typeface="Times New Roman"/>
              <a:buNone/>
            </a:pPr>
            <a:r>
              <a:rPr b="1" lang="en-US" sz="1800">
                <a:solidFill>
                  <a:schemeClr val="lt1"/>
                </a:solidFill>
                <a:latin typeface="Times New Roman"/>
                <a:ea typeface="Times New Roman"/>
                <a:cs typeface="Times New Roman"/>
                <a:sym typeface="Times New Roman"/>
              </a:rPr>
              <a:t>1 triple indirect block with 256 double indirect blocks = 64M * 256 = 16 G bytes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5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5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5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5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5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5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500"/>
                                        <p:tgtEl>
                                          <p:spTgt spid="2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23"/>
          <p:cNvPicPr preferRelativeResize="0"/>
          <p:nvPr>
            <p:ph idx="1" type="body"/>
          </p:nvPr>
        </p:nvPicPr>
        <p:blipFill rotWithShape="1">
          <a:blip r:embed="rId3">
            <a:alphaModFix/>
          </a:blip>
          <a:srcRect b="0" l="0" r="0" t="0"/>
          <a:stretch/>
        </p:blipFill>
        <p:spPr>
          <a:xfrm>
            <a:off x="-1" y="0"/>
            <a:ext cx="7182329" cy="6858000"/>
          </a:xfrm>
          <a:prstGeom prst="rect">
            <a:avLst/>
          </a:prstGeom>
          <a:noFill/>
          <a:ln>
            <a:noFill/>
          </a:ln>
        </p:spPr>
      </p:pic>
      <p:sp>
        <p:nvSpPr>
          <p:cNvPr id="238" name="Google Shape;238;p23"/>
          <p:cNvSpPr txBox="1"/>
          <p:nvPr/>
        </p:nvSpPr>
        <p:spPr>
          <a:xfrm>
            <a:off x="7182329" y="92955"/>
            <a:ext cx="5009673" cy="4770537"/>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Times New Roman"/>
                <a:ea typeface="Times New Roman"/>
                <a:cs typeface="Times New Roman"/>
                <a:sym typeface="Times New Roman"/>
              </a:rPr>
              <a:t>Example2</a:t>
            </a:r>
            <a:endParaRPr/>
          </a:p>
          <a:p>
            <a:pPr indent="-285750" lvl="0" marL="285750" marR="0" rtl="0" algn="l">
              <a:spcBef>
                <a:spcPts val="0"/>
              </a:spcBef>
              <a:spcAft>
                <a:spcPts val="0"/>
              </a:spcAft>
              <a:buClr>
                <a:schemeClr val="lt1"/>
              </a:buClr>
              <a:buSzPts val="1600"/>
              <a:buFont typeface="Noto Sans Symbols"/>
              <a:buChar char="❑"/>
            </a:pPr>
            <a:r>
              <a:rPr lang="en-US" sz="1600">
                <a:solidFill>
                  <a:schemeClr val="lt1"/>
                </a:solidFill>
                <a:latin typeface="Times New Roman"/>
                <a:ea typeface="Times New Roman"/>
                <a:cs typeface="Times New Roman"/>
                <a:sym typeface="Times New Roman"/>
              </a:rPr>
              <a:t>If process wants to access byte offset </a:t>
            </a:r>
            <a:r>
              <a:rPr b="1" lang="en-US" sz="1600">
                <a:solidFill>
                  <a:schemeClr val="lt1"/>
                </a:solidFill>
                <a:latin typeface="Times New Roman"/>
                <a:ea typeface="Times New Roman"/>
                <a:cs typeface="Times New Roman"/>
                <a:sym typeface="Times New Roman"/>
              </a:rPr>
              <a:t>3,50,000</a:t>
            </a:r>
            <a:r>
              <a:rPr lang="en-US" sz="1600">
                <a:solidFill>
                  <a:schemeClr val="lt1"/>
                </a:solidFill>
                <a:latin typeface="Times New Roman"/>
                <a:ea typeface="Times New Roman"/>
                <a:cs typeface="Times New Roman"/>
                <a:sym typeface="Times New Roman"/>
              </a:rPr>
              <a:t> in the file, it must access a double indirect block, number </a:t>
            </a:r>
            <a:r>
              <a:rPr b="1" lang="en-US" sz="1600">
                <a:solidFill>
                  <a:schemeClr val="lt1"/>
                </a:solidFill>
                <a:latin typeface="Times New Roman"/>
                <a:ea typeface="Times New Roman"/>
                <a:cs typeface="Times New Roman"/>
                <a:sym typeface="Times New Roman"/>
              </a:rPr>
              <a:t>9,156</a:t>
            </a:r>
            <a:r>
              <a:rPr lang="en-US" sz="1600">
                <a:solidFill>
                  <a:schemeClr val="lt1"/>
                </a:solidFill>
                <a:latin typeface="Times New Roman"/>
                <a:ea typeface="Times New Roman"/>
                <a:cs typeface="Times New Roman"/>
                <a:sym typeface="Times New Roman"/>
              </a:rPr>
              <a:t> in the figure</a:t>
            </a:r>
            <a:endParaRPr/>
          </a:p>
          <a:p>
            <a:pPr indent="-285750" lvl="0" marL="285750" marR="0" rtl="0" algn="l">
              <a:spcBef>
                <a:spcPts val="0"/>
              </a:spcBef>
              <a:spcAft>
                <a:spcPts val="0"/>
              </a:spcAft>
              <a:buClr>
                <a:schemeClr val="lt1"/>
              </a:buClr>
              <a:buSzPts val="1600"/>
              <a:buFont typeface="Noto Sans Symbols"/>
              <a:buChar char="❑"/>
            </a:pPr>
            <a:r>
              <a:rPr lang="en-US" sz="1600">
                <a:solidFill>
                  <a:schemeClr val="lt1"/>
                </a:solidFill>
                <a:latin typeface="Times New Roman"/>
                <a:ea typeface="Times New Roman"/>
                <a:cs typeface="Times New Roman"/>
                <a:sym typeface="Times New Roman"/>
              </a:rPr>
              <a:t>3,50,000/1024 = </a:t>
            </a:r>
            <a:r>
              <a:rPr b="1" lang="en-US" sz="1600">
                <a:solidFill>
                  <a:schemeClr val="lt1"/>
                </a:solidFill>
                <a:latin typeface="Times New Roman"/>
                <a:ea typeface="Times New Roman"/>
                <a:cs typeface="Times New Roman"/>
                <a:sym typeface="Times New Roman"/>
              </a:rPr>
              <a:t>341.796</a:t>
            </a:r>
            <a:r>
              <a:rPr lang="en-US" sz="1600">
                <a:solidFill>
                  <a:schemeClr val="lt1"/>
                </a:solidFill>
                <a:latin typeface="Times New Roman"/>
                <a:ea typeface="Times New Roman"/>
                <a:cs typeface="Times New Roman"/>
                <a:sym typeface="Times New Roman"/>
              </a:rPr>
              <a:t> i.e. block no. </a:t>
            </a:r>
            <a:r>
              <a:rPr b="1" lang="en-US" sz="1600">
                <a:solidFill>
                  <a:schemeClr val="lt1"/>
                </a:solidFill>
                <a:latin typeface="Times New Roman"/>
                <a:ea typeface="Times New Roman"/>
                <a:cs typeface="Times New Roman"/>
                <a:sym typeface="Times New Roman"/>
              </a:rPr>
              <a:t>341 </a:t>
            </a:r>
            <a:r>
              <a:rPr lang="en-US" sz="1600">
                <a:solidFill>
                  <a:schemeClr val="lt1"/>
                </a:solidFill>
                <a:latin typeface="Times New Roman"/>
                <a:ea typeface="Times New Roman"/>
                <a:cs typeface="Times New Roman"/>
                <a:sym typeface="Times New Roman"/>
              </a:rPr>
              <a:t>starting from 0</a:t>
            </a:r>
            <a:endParaRPr/>
          </a:p>
          <a:p>
            <a:pPr indent="-285750" lvl="0" marL="285750" marR="0" rtl="0" algn="l">
              <a:spcBef>
                <a:spcPts val="0"/>
              </a:spcBef>
              <a:spcAft>
                <a:spcPts val="0"/>
              </a:spcAft>
              <a:buClr>
                <a:schemeClr val="lt1"/>
              </a:buClr>
              <a:buSzPts val="1600"/>
              <a:buFont typeface="Noto Sans Symbols"/>
              <a:buChar char="❑"/>
            </a:pPr>
            <a:r>
              <a:rPr lang="en-US" sz="1600">
                <a:solidFill>
                  <a:schemeClr val="lt1"/>
                </a:solidFill>
                <a:latin typeface="Times New Roman"/>
                <a:ea typeface="Times New Roman"/>
                <a:cs typeface="Times New Roman"/>
                <a:sym typeface="Times New Roman"/>
              </a:rPr>
              <a:t>Direct and indirect block covers 266 blocks (10 + 256) and double indirect covers 256*256 blocks i.e. 65,536</a:t>
            </a:r>
            <a:endParaRPr/>
          </a:p>
          <a:p>
            <a:pPr indent="-285750" lvl="0" marL="285750" marR="0" rtl="0" algn="l">
              <a:spcBef>
                <a:spcPts val="0"/>
              </a:spcBef>
              <a:spcAft>
                <a:spcPts val="0"/>
              </a:spcAft>
              <a:buClr>
                <a:schemeClr val="lt1"/>
              </a:buClr>
              <a:buSzPts val="1600"/>
              <a:buFont typeface="Noto Sans Symbols"/>
              <a:buChar char="❑"/>
            </a:pPr>
            <a:r>
              <a:rPr lang="en-US" sz="1600">
                <a:solidFill>
                  <a:schemeClr val="lt1"/>
                </a:solidFill>
                <a:latin typeface="Times New Roman"/>
                <a:ea typeface="Times New Roman"/>
                <a:cs typeface="Times New Roman"/>
                <a:sym typeface="Times New Roman"/>
              </a:rPr>
              <a:t>Byte number 3,50,000 must be in 0</a:t>
            </a:r>
            <a:r>
              <a:rPr baseline="30000" lang="en-US" sz="1600">
                <a:solidFill>
                  <a:schemeClr val="lt1"/>
                </a:solidFill>
                <a:latin typeface="Times New Roman"/>
                <a:ea typeface="Times New Roman"/>
                <a:cs typeface="Times New Roman"/>
                <a:sym typeface="Times New Roman"/>
              </a:rPr>
              <a:t>th</a:t>
            </a:r>
            <a:r>
              <a:rPr lang="en-US" sz="1600">
                <a:solidFill>
                  <a:schemeClr val="lt1"/>
                </a:solidFill>
                <a:latin typeface="Times New Roman"/>
                <a:ea typeface="Times New Roman"/>
                <a:cs typeface="Times New Roman"/>
                <a:sym typeface="Times New Roman"/>
              </a:rPr>
              <a:t> indirect block</a:t>
            </a:r>
            <a:endParaRPr/>
          </a:p>
          <a:p>
            <a:pPr indent="-285750" lvl="1" marL="742950" marR="0" rtl="0" algn="l">
              <a:spcBef>
                <a:spcPts val="0"/>
              </a:spcBef>
              <a:spcAft>
                <a:spcPts val="0"/>
              </a:spcAft>
              <a:buClr>
                <a:schemeClr val="lt1"/>
              </a:buClr>
              <a:buSzPts val="1600"/>
              <a:buFont typeface="Noto Sans Symbols"/>
              <a:buChar char="❑"/>
            </a:pPr>
            <a:r>
              <a:rPr b="0" i="0" lang="en-US" sz="1600" u="none" cap="none" strike="noStrike">
                <a:solidFill>
                  <a:schemeClr val="lt1"/>
                </a:solidFill>
                <a:latin typeface="Times New Roman"/>
                <a:ea typeface="Times New Roman"/>
                <a:cs typeface="Times New Roman"/>
                <a:sym typeface="Times New Roman"/>
              </a:rPr>
              <a:t>341-256 = 75 and </a:t>
            </a:r>
            <a:r>
              <a:rPr b="1" i="0" lang="en-US" sz="1600" u="none" cap="none" strike="noStrike">
                <a:solidFill>
                  <a:schemeClr val="lt1"/>
                </a:solidFill>
                <a:latin typeface="Times New Roman"/>
                <a:ea typeface="Times New Roman"/>
                <a:cs typeface="Times New Roman"/>
                <a:sym typeface="Times New Roman"/>
              </a:rPr>
              <a:t>75</a:t>
            </a:r>
            <a:r>
              <a:rPr b="1" baseline="30000" i="0" lang="en-US" sz="1600" u="none" cap="none" strike="noStrike">
                <a:solidFill>
                  <a:schemeClr val="lt1"/>
                </a:solidFill>
                <a:latin typeface="Times New Roman"/>
                <a:ea typeface="Times New Roman"/>
                <a:cs typeface="Times New Roman"/>
                <a:sym typeface="Times New Roman"/>
              </a:rPr>
              <a:t>th</a:t>
            </a:r>
            <a:r>
              <a:rPr b="1" i="0" lang="en-US" sz="1600" u="none" cap="none" strike="noStrike">
                <a:solidFill>
                  <a:schemeClr val="lt1"/>
                </a:solidFill>
                <a:latin typeface="Times New Roman"/>
                <a:ea typeface="Times New Roman"/>
                <a:cs typeface="Times New Roman"/>
                <a:sym typeface="Times New Roman"/>
              </a:rPr>
              <a:t> block no. </a:t>
            </a:r>
            <a:r>
              <a:rPr b="0" i="0" lang="en-US" sz="1600" u="none" cap="none" strike="noStrike">
                <a:solidFill>
                  <a:schemeClr val="lt1"/>
                </a:solidFill>
                <a:latin typeface="Times New Roman"/>
                <a:ea typeface="Times New Roman"/>
                <a:cs typeface="Times New Roman"/>
                <a:sym typeface="Times New Roman"/>
              </a:rPr>
              <a:t>must be there in the 0</a:t>
            </a:r>
            <a:r>
              <a:rPr b="0" baseline="30000" i="0" lang="en-US" sz="1600" u="none" cap="none" strike="noStrike">
                <a:solidFill>
                  <a:schemeClr val="lt1"/>
                </a:solidFill>
                <a:latin typeface="Times New Roman"/>
                <a:ea typeface="Times New Roman"/>
                <a:cs typeface="Times New Roman"/>
                <a:sym typeface="Times New Roman"/>
              </a:rPr>
              <a:t>th</a:t>
            </a:r>
            <a:r>
              <a:rPr b="0" i="0" lang="en-US" sz="1600" u="none" cap="none" strike="noStrike">
                <a:solidFill>
                  <a:schemeClr val="lt1"/>
                </a:solidFill>
                <a:latin typeface="Times New Roman"/>
                <a:ea typeface="Times New Roman"/>
                <a:cs typeface="Times New Roman"/>
                <a:sym typeface="Times New Roman"/>
              </a:rPr>
              <a:t> indirect block as it covers first 256 blocks of double indirect block</a:t>
            </a:r>
            <a:endParaRPr/>
          </a:p>
          <a:p>
            <a:pPr indent="-285750" lvl="1" marL="742950" marR="0" rtl="0" algn="l">
              <a:spcBef>
                <a:spcPts val="0"/>
              </a:spcBef>
              <a:spcAft>
                <a:spcPts val="0"/>
              </a:spcAft>
              <a:buClr>
                <a:schemeClr val="lt1"/>
              </a:buClr>
              <a:buSzPts val="1600"/>
              <a:buFont typeface="Noto Sans Symbols"/>
              <a:buChar char="❑"/>
            </a:pPr>
            <a:r>
              <a:rPr b="0" i="0" lang="en-US" sz="1600" u="none" cap="none" strike="noStrike">
                <a:solidFill>
                  <a:schemeClr val="lt1"/>
                </a:solidFill>
                <a:latin typeface="Times New Roman"/>
                <a:ea typeface="Times New Roman"/>
                <a:cs typeface="Times New Roman"/>
                <a:sym typeface="Times New Roman"/>
              </a:rPr>
              <a:t>341*1024</a:t>
            </a:r>
            <a:r>
              <a:rPr b="1" i="0" lang="en-US" sz="1600" u="none" cap="none" strike="noStrike">
                <a:solidFill>
                  <a:schemeClr val="lt1"/>
                </a:solidFill>
                <a:latin typeface="Times New Roman"/>
                <a:ea typeface="Times New Roman"/>
                <a:cs typeface="Times New Roman"/>
                <a:sym typeface="Times New Roman"/>
              </a:rPr>
              <a:t>= 349,184</a:t>
            </a:r>
            <a:r>
              <a:rPr b="0" i="0" lang="en-US" sz="1600" u="none" cap="none" strike="noStrike">
                <a:solidFill>
                  <a:schemeClr val="lt1"/>
                </a:solidFill>
                <a:latin typeface="Times New Roman"/>
                <a:ea typeface="Times New Roman"/>
                <a:cs typeface="Times New Roman"/>
                <a:sym typeface="Times New Roman"/>
              </a:rPr>
              <a:t> bytes are covered till 340</a:t>
            </a:r>
            <a:r>
              <a:rPr b="0" baseline="30000" i="0" lang="en-US" sz="1600" u="none" cap="none" strike="noStrike">
                <a:solidFill>
                  <a:schemeClr val="lt1"/>
                </a:solidFill>
                <a:latin typeface="Times New Roman"/>
                <a:ea typeface="Times New Roman"/>
                <a:cs typeface="Times New Roman"/>
                <a:sym typeface="Times New Roman"/>
              </a:rPr>
              <a:t>th</a:t>
            </a:r>
            <a:r>
              <a:rPr b="0" i="0" lang="en-US" sz="1600" u="none" cap="none" strike="noStrike">
                <a:solidFill>
                  <a:schemeClr val="lt1"/>
                </a:solidFill>
                <a:latin typeface="Times New Roman"/>
                <a:ea typeface="Times New Roman"/>
                <a:cs typeface="Times New Roman"/>
                <a:sym typeface="Times New Roman"/>
              </a:rPr>
              <a:t> block</a:t>
            </a:r>
            <a:endParaRPr/>
          </a:p>
          <a:p>
            <a:pPr indent="-285750" lvl="1" marL="742950" marR="0" rtl="0" algn="l">
              <a:spcBef>
                <a:spcPts val="0"/>
              </a:spcBef>
              <a:spcAft>
                <a:spcPts val="0"/>
              </a:spcAft>
              <a:buClr>
                <a:schemeClr val="lt1"/>
              </a:buClr>
              <a:buSzPts val="1600"/>
              <a:buFont typeface="Noto Sans Symbols"/>
              <a:buChar char="❑"/>
            </a:pPr>
            <a:r>
              <a:rPr b="0" i="0" lang="en-US" sz="1600" u="none" cap="none" strike="noStrike">
                <a:solidFill>
                  <a:schemeClr val="lt1"/>
                </a:solidFill>
                <a:latin typeface="Times New Roman"/>
                <a:ea typeface="Times New Roman"/>
                <a:cs typeface="Times New Roman"/>
                <a:sym typeface="Times New Roman"/>
              </a:rPr>
              <a:t>350000-349184=</a:t>
            </a:r>
            <a:r>
              <a:rPr b="1" i="0" lang="en-US" sz="1600" u="none" cap="none" strike="noStrike">
                <a:solidFill>
                  <a:schemeClr val="lt1"/>
                </a:solidFill>
                <a:latin typeface="Times New Roman"/>
                <a:ea typeface="Times New Roman"/>
                <a:cs typeface="Times New Roman"/>
                <a:sym typeface="Times New Roman"/>
              </a:rPr>
              <a:t>816</a:t>
            </a:r>
            <a:r>
              <a:rPr b="0" i="0" lang="en-US" sz="1600" u="none" cap="none" strike="noStrike">
                <a:solidFill>
                  <a:schemeClr val="lt1"/>
                </a:solidFill>
                <a:latin typeface="Times New Roman"/>
                <a:ea typeface="Times New Roman"/>
                <a:cs typeface="Times New Roman"/>
                <a:sym typeface="Times New Roman"/>
              </a:rPr>
              <a:t> remaining bytes are there in the 341</a:t>
            </a:r>
            <a:r>
              <a:rPr b="0" baseline="30000" i="0" lang="en-US" sz="1600" u="none" cap="none" strike="noStrike">
                <a:solidFill>
                  <a:schemeClr val="lt1"/>
                </a:solidFill>
                <a:latin typeface="Times New Roman"/>
                <a:ea typeface="Times New Roman"/>
                <a:cs typeface="Times New Roman"/>
                <a:sym typeface="Times New Roman"/>
              </a:rPr>
              <a:t>st</a:t>
            </a:r>
            <a:r>
              <a:rPr b="0" i="0" lang="en-US" sz="1600" u="none" cap="none" strike="noStrike">
                <a:solidFill>
                  <a:schemeClr val="lt1"/>
                </a:solidFill>
                <a:latin typeface="Times New Roman"/>
                <a:ea typeface="Times New Roman"/>
                <a:cs typeface="Times New Roman"/>
                <a:sym typeface="Times New Roman"/>
              </a:rPr>
              <a:t> block (75</a:t>
            </a:r>
            <a:r>
              <a:rPr b="0" baseline="30000" i="0" lang="en-US" sz="1600" u="none" cap="none" strike="noStrike">
                <a:solidFill>
                  <a:schemeClr val="lt1"/>
                </a:solidFill>
                <a:latin typeface="Times New Roman"/>
                <a:ea typeface="Times New Roman"/>
                <a:cs typeface="Times New Roman"/>
                <a:sym typeface="Times New Roman"/>
              </a:rPr>
              <a:t>th</a:t>
            </a:r>
            <a:r>
              <a:rPr b="0" i="0" lang="en-US" sz="1600" u="none" cap="none" strike="noStrike">
                <a:solidFill>
                  <a:schemeClr val="lt1"/>
                </a:solidFill>
                <a:latin typeface="Times New Roman"/>
                <a:ea typeface="Times New Roman"/>
                <a:cs typeface="Times New Roman"/>
                <a:sym typeface="Times New Roman"/>
              </a:rPr>
              <a:t> block of 0</a:t>
            </a:r>
            <a:r>
              <a:rPr b="0" baseline="30000" i="0" lang="en-US" sz="1600" u="none" cap="none" strike="noStrike">
                <a:solidFill>
                  <a:schemeClr val="lt1"/>
                </a:solidFill>
                <a:latin typeface="Times New Roman"/>
                <a:ea typeface="Times New Roman"/>
                <a:cs typeface="Times New Roman"/>
                <a:sym typeface="Times New Roman"/>
              </a:rPr>
              <a:t>th</a:t>
            </a:r>
            <a:r>
              <a:rPr b="0" i="0" lang="en-US" sz="1600" u="none" cap="none" strike="noStrike">
                <a:solidFill>
                  <a:schemeClr val="lt1"/>
                </a:solidFill>
                <a:latin typeface="Times New Roman"/>
                <a:ea typeface="Times New Roman"/>
                <a:cs typeface="Times New Roman"/>
                <a:sym typeface="Times New Roman"/>
              </a:rPr>
              <a:t> indirect block)</a:t>
            </a:r>
            <a:endParaRPr/>
          </a:p>
        </p:txBody>
      </p:sp>
      <p:sp>
        <p:nvSpPr>
          <p:cNvPr id="239" name="Google Shape;239;p23"/>
          <p:cNvSpPr txBox="1"/>
          <p:nvPr/>
        </p:nvSpPr>
        <p:spPr>
          <a:xfrm>
            <a:off x="1903281" y="78902"/>
            <a:ext cx="3962499" cy="4062651"/>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Times New Roman"/>
                <a:ea typeface="Times New Roman"/>
                <a:cs typeface="Times New Roman"/>
                <a:sym typeface="Times New Roman"/>
              </a:rPr>
              <a:t>Example 1</a:t>
            </a:r>
            <a:endParaRPr/>
          </a:p>
          <a:p>
            <a:pPr indent="-285750" lvl="0" marL="285750" marR="0" rtl="0" algn="l">
              <a:spcBef>
                <a:spcPts val="0"/>
              </a:spcBef>
              <a:spcAft>
                <a:spcPts val="0"/>
              </a:spcAft>
              <a:buClr>
                <a:schemeClr val="lt1"/>
              </a:buClr>
              <a:buSzPts val="1600"/>
              <a:buFont typeface="Noto Sans Symbols"/>
              <a:buChar char="❑"/>
            </a:pPr>
            <a:r>
              <a:rPr lang="en-US" sz="1600">
                <a:solidFill>
                  <a:schemeClr val="lt1"/>
                </a:solidFill>
                <a:latin typeface="Times New Roman"/>
                <a:ea typeface="Times New Roman"/>
                <a:cs typeface="Times New Roman"/>
                <a:sym typeface="Times New Roman"/>
              </a:rPr>
              <a:t>Assume that a block contains 1024 bytes.</a:t>
            </a:r>
            <a:endParaRPr/>
          </a:p>
          <a:p>
            <a:pPr indent="-285750" lvl="0" marL="285750" marR="0" rtl="0" algn="l">
              <a:spcBef>
                <a:spcPts val="0"/>
              </a:spcBef>
              <a:spcAft>
                <a:spcPts val="0"/>
              </a:spcAft>
              <a:buClr>
                <a:schemeClr val="lt1"/>
              </a:buClr>
              <a:buSzPts val="1600"/>
              <a:buFont typeface="Noto Sans Symbols"/>
              <a:buChar char="❑"/>
            </a:pPr>
            <a:r>
              <a:rPr lang="en-US" sz="1600">
                <a:solidFill>
                  <a:schemeClr val="lt1"/>
                </a:solidFill>
                <a:latin typeface="Times New Roman"/>
                <a:ea typeface="Times New Roman"/>
                <a:cs typeface="Times New Roman"/>
                <a:sym typeface="Times New Roman"/>
              </a:rPr>
              <a:t>If a process wants to access byte offset </a:t>
            </a:r>
            <a:r>
              <a:rPr b="1" lang="en-US" sz="1600">
                <a:solidFill>
                  <a:schemeClr val="lt1"/>
                </a:solidFill>
                <a:latin typeface="Times New Roman"/>
                <a:ea typeface="Times New Roman"/>
                <a:cs typeface="Times New Roman"/>
                <a:sym typeface="Times New Roman"/>
              </a:rPr>
              <a:t>9000</a:t>
            </a:r>
            <a:r>
              <a:rPr lang="en-US" sz="1600">
                <a:solidFill>
                  <a:schemeClr val="lt1"/>
                </a:solidFill>
                <a:latin typeface="Times New Roman"/>
                <a:ea typeface="Times New Roman"/>
                <a:cs typeface="Times New Roman"/>
                <a:sym typeface="Times New Roman"/>
              </a:rPr>
              <a:t>, the kernel calculates that the byte is in direct block 8 </a:t>
            </a:r>
            <a:endParaRPr/>
          </a:p>
          <a:p>
            <a:pPr indent="-285750" lvl="1" marL="742950" marR="0" rtl="0" algn="l">
              <a:spcBef>
                <a:spcPts val="0"/>
              </a:spcBef>
              <a:spcAft>
                <a:spcPts val="0"/>
              </a:spcAft>
              <a:buClr>
                <a:schemeClr val="lt1"/>
              </a:buClr>
              <a:buSzPts val="1600"/>
              <a:buFont typeface="Noto Sans Symbols"/>
              <a:buChar char="❑"/>
            </a:pPr>
            <a:r>
              <a:rPr b="0" i="0" lang="en-US" sz="1600" u="none" cap="none" strike="noStrike">
                <a:solidFill>
                  <a:schemeClr val="lt1"/>
                </a:solidFill>
                <a:latin typeface="Times New Roman"/>
                <a:ea typeface="Times New Roman"/>
                <a:cs typeface="Times New Roman"/>
                <a:sym typeface="Times New Roman"/>
              </a:rPr>
              <a:t>9000/1024 = </a:t>
            </a:r>
            <a:r>
              <a:rPr b="1" i="0" lang="en-US" sz="1600" u="none" cap="none" strike="noStrike">
                <a:solidFill>
                  <a:schemeClr val="lt1"/>
                </a:solidFill>
                <a:latin typeface="Times New Roman"/>
                <a:ea typeface="Times New Roman"/>
                <a:cs typeface="Times New Roman"/>
                <a:sym typeface="Times New Roman"/>
              </a:rPr>
              <a:t>8.789</a:t>
            </a:r>
            <a:r>
              <a:rPr b="0" i="0" lang="en-US" sz="1600" u="none" cap="none" strike="noStrike">
                <a:solidFill>
                  <a:schemeClr val="lt1"/>
                </a:solidFill>
                <a:latin typeface="Times New Roman"/>
                <a:ea typeface="Times New Roman"/>
                <a:cs typeface="Times New Roman"/>
                <a:sym typeface="Times New Roman"/>
              </a:rPr>
              <a:t> i.e. block no. 8 starting from 0</a:t>
            </a:r>
            <a:endParaRPr/>
          </a:p>
          <a:p>
            <a:pPr indent="-285750" lvl="0" marL="285750" marR="0" rtl="0" algn="l">
              <a:spcBef>
                <a:spcPts val="0"/>
              </a:spcBef>
              <a:spcAft>
                <a:spcPts val="0"/>
              </a:spcAft>
              <a:buClr>
                <a:schemeClr val="lt1"/>
              </a:buClr>
              <a:buSzPts val="1600"/>
              <a:buFont typeface="Noto Sans Symbols"/>
              <a:buChar char="❑"/>
            </a:pPr>
            <a:r>
              <a:rPr lang="en-US" sz="1600">
                <a:solidFill>
                  <a:schemeClr val="lt1"/>
                </a:solidFill>
                <a:latin typeface="Times New Roman"/>
                <a:ea typeface="Times New Roman"/>
                <a:cs typeface="Times New Roman"/>
                <a:sym typeface="Times New Roman"/>
              </a:rPr>
              <a:t>It then accesses block number 367; the 808</a:t>
            </a:r>
            <a:r>
              <a:rPr baseline="30000" lang="en-US" sz="1600">
                <a:solidFill>
                  <a:schemeClr val="lt1"/>
                </a:solidFill>
                <a:latin typeface="Times New Roman"/>
                <a:ea typeface="Times New Roman"/>
                <a:cs typeface="Times New Roman"/>
                <a:sym typeface="Times New Roman"/>
              </a:rPr>
              <a:t>th</a:t>
            </a:r>
            <a:r>
              <a:rPr lang="en-US" sz="1600">
                <a:solidFill>
                  <a:schemeClr val="lt1"/>
                </a:solidFill>
                <a:latin typeface="Times New Roman"/>
                <a:ea typeface="Times New Roman"/>
                <a:cs typeface="Times New Roman"/>
                <a:sym typeface="Times New Roman"/>
              </a:rPr>
              <a:t> byte in that block is byte 9000 in the file</a:t>
            </a:r>
            <a:endParaRPr/>
          </a:p>
          <a:p>
            <a:pPr indent="-285750" lvl="1" marL="742950" marR="0" rtl="0" algn="l">
              <a:spcBef>
                <a:spcPts val="0"/>
              </a:spcBef>
              <a:spcAft>
                <a:spcPts val="0"/>
              </a:spcAft>
              <a:buClr>
                <a:schemeClr val="lt1"/>
              </a:buClr>
              <a:buSzPts val="1600"/>
              <a:buFont typeface="Noto Sans Symbols"/>
              <a:buChar char="❑"/>
            </a:pPr>
            <a:r>
              <a:rPr b="0" i="0" lang="en-US" sz="1600" u="none" cap="none" strike="noStrike">
                <a:solidFill>
                  <a:schemeClr val="lt1"/>
                </a:solidFill>
                <a:latin typeface="Times New Roman"/>
                <a:ea typeface="Times New Roman"/>
                <a:cs typeface="Times New Roman"/>
                <a:sym typeface="Times New Roman"/>
              </a:rPr>
              <a:t>8*1024 = </a:t>
            </a:r>
            <a:r>
              <a:rPr b="1" i="0" lang="en-US" sz="1600" u="none" cap="none" strike="noStrike">
                <a:solidFill>
                  <a:schemeClr val="lt1"/>
                </a:solidFill>
                <a:latin typeface="Times New Roman"/>
                <a:ea typeface="Times New Roman"/>
                <a:cs typeface="Times New Roman"/>
                <a:sym typeface="Times New Roman"/>
              </a:rPr>
              <a:t>8,192</a:t>
            </a:r>
            <a:r>
              <a:rPr b="0" i="0" lang="en-US" sz="1600" u="none" cap="none" strike="noStrike">
                <a:solidFill>
                  <a:schemeClr val="lt1"/>
                </a:solidFill>
                <a:latin typeface="Times New Roman"/>
                <a:ea typeface="Times New Roman"/>
                <a:cs typeface="Times New Roman"/>
                <a:sym typeface="Times New Roman"/>
              </a:rPr>
              <a:t> byte offset are covered till </a:t>
            </a:r>
            <a:r>
              <a:rPr b="1" i="0" lang="en-US" sz="1600" u="none" cap="none" strike="noStrike">
                <a:solidFill>
                  <a:schemeClr val="lt1"/>
                </a:solidFill>
                <a:latin typeface="Times New Roman"/>
                <a:ea typeface="Times New Roman"/>
                <a:cs typeface="Times New Roman"/>
                <a:sym typeface="Times New Roman"/>
              </a:rPr>
              <a:t>7</a:t>
            </a:r>
            <a:r>
              <a:rPr b="1" baseline="30000" i="0" lang="en-US" sz="1600" u="none" cap="none" strike="noStrike">
                <a:solidFill>
                  <a:schemeClr val="lt1"/>
                </a:solidFill>
                <a:latin typeface="Times New Roman"/>
                <a:ea typeface="Times New Roman"/>
                <a:cs typeface="Times New Roman"/>
                <a:sym typeface="Times New Roman"/>
              </a:rPr>
              <a:t>th</a:t>
            </a:r>
            <a:r>
              <a:rPr b="1" i="0" lang="en-US" sz="1600" u="none" cap="none" strike="noStrike">
                <a:solidFill>
                  <a:schemeClr val="lt1"/>
                </a:solidFill>
                <a:latin typeface="Times New Roman"/>
                <a:ea typeface="Times New Roman"/>
                <a:cs typeface="Times New Roman"/>
                <a:sym typeface="Times New Roman"/>
              </a:rPr>
              <a:t> logical block </a:t>
            </a:r>
            <a:endParaRPr/>
          </a:p>
          <a:p>
            <a:pPr indent="-285750" lvl="1" marL="742950" marR="0" rtl="0" algn="l">
              <a:spcBef>
                <a:spcPts val="0"/>
              </a:spcBef>
              <a:spcAft>
                <a:spcPts val="0"/>
              </a:spcAft>
              <a:buClr>
                <a:schemeClr val="lt1"/>
              </a:buClr>
              <a:buSzPts val="1600"/>
              <a:buFont typeface="Noto Sans Symbols"/>
              <a:buChar char="❑"/>
            </a:pPr>
            <a:r>
              <a:rPr b="0" i="0" lang="en-US" sz="1600" u="none" cap="none" strike="noStrike">
                <a:solidFill>
                  <a:schemeClr val="lt1"/>
                </a:solidFill>
                <a:latin typeface="Times New Roman"/>
                <a:ea typeface="Times New Roman"/>
                <a:cs typeface="Times New Roman"/>
                <a:sym typeface="Times New Roman"/>
              </a:rPr>
              <a:t>9,000- 8,192 = </a:t>
            </a:r>
            <a:r>
              <a:rPr b="1" i="0" lang="en-US" sz="1600" u="none" cap="none" strike="noStrike">
                <a:solidFill>
                  <a:schemeClr val="lt1"/>
                </a:solidFill>
                <a:latin typeface="Times New Roman"/>
                <a:ea typeface="Times New Roman"/>
                <a:cs typeface="Times New Roman"/>
                <a:sym typeface="Times New Roman"/>
              </a:rPr>
              <a:t>808</a:t>
            </a:r>
            <a:r>
              <a:rPr b="0" i="0" lang="en-US" sz="1600" u="none" cap="none" strike="noStrike">
                <a:solidFill>
                  <a:schemeClr val="lt1"/>
                </a:solidFill>
                <a:latin typeface="Times New Roman"/>
                <a:ea typeface="Times New Roman"/>
                <a:cs typeface="Times New Roman"/>
                <a:sym typeface="Times New Roman"/>
              </a:rPr>
              <a:t> remaining bytes are there in 8</a:t>
            </a:r>
            <a:r>
              <a:rPr b="0" baseline="30000" i="0" lang="en-US" sz="1600" u="none" cap="none" strike="noStrike">
                <a:solidFill>
                  <a:schemeClr val="lt1"/>
                </a:solidFill>
                <a:latin typeface="Times New Roman"/>
                <a:ea typeface="Times New Roman"/>
                <a:cs typeface="Times New Roman"/>
                <a:sym typeface="Times New Roman"/>
              </a:rPr>
              <a:t>th</a:t>
            </a:r>
            <a:r>
              <a:rPr b="0" i="0" lang="en-US" sz="1600" u="none" cap="none" strike="noStrike">
                <a:solidFill>
                  <a:schemeClr val="lt1"/>
                </a:solidFill>
                <a:latin typeface="Times New Roman"/>
                <a:ea typeface="Times New Roman"/>
                <a:cs typeface="Times New Roman"/>
                <a:sym typeface="Times New Roman"/>
              </a:rPr>
              <a:t> logical block</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174D6C"/>
              </a:buClr>
              <a:buSzPts val="3300"/>
              <a:buFont typeface="Times New Roman"/>
              <a:buNone/>
            </a:pPr>
            <a:r>
              <a:rPr b="1" lang="en-US">
                <a:latin typeface="Times New Roman"/>
                <a:ea typeface="Times New Roman"/>
                <a:cs typeface="Times New Roman"/>
                <a:sym typeface="Times New Roman"/>
              </a:rPr>
              <a:t>Conversion of pathname to an inode</a:t>
            </a:r>
            <a:endParaRPr/>
          </a:p>
        </p:txBody>
      </p:sp>
      <p:sp>
        <p:nvSpPr>
          <p:cNvPr id="245" name="Google Shape;245;p24"/>
          <p:cNvSpPr txBox="1"/>
          <p:nvPr>
            <p:ph idx="1" type="body"/>
          </p:nvPr>
        </p:nvSpPr>
        <p:spPr>
          <a:xfrm>
            <a:off x="402336" y="1528996"/>
            <a:ext cx="11338560" cy="5036695"/>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1700"/>
              <a:buFont typeface="Noto Sans Symbols"/>
              <a:buChar char="❑"/>
            </a:pPr>
            <a:r>
              <a:rPr lang="en-US" sz="2000"/>
              <a:t>With pathname also we can access file.</a:t>
            </a:r>
            <a:endParaRPr/>
          </a:p>
          <a:p>
            <a:pPr indent="-274320" lvl="0" marL="274320" rtl="0" algn="just">
              <a:lnSpc>
                <a:spcPct val="150000"/>
              </a:lnSpc>
              <a:spcBef>
                <a:spcPts val="400"/>
              </a:spcBef>
              <a:spcAft>
                <a:spcPts val="0"/>
              </a:spcAft>
              <a:buSzPts val="1700"/>
              <a:buFont typeface="Noto Sans Symbols"/>
              <a:buChar char="❑"/>
            </a:pPr>
            <a:r>
              <a:rPr lang="en-US" sz="2000"/>
              <a:t>For that we are using an algorithm </a:t>
            </a:r>
            <a:r>
              <a:rPr b="1" lang="en-US" sz="2000"/>
              <a:t>namei,</a:t>
            </a:r>
            <a:r>
              <a:rPr lang="en-US" sz="2000"/>
              <a:t> it converts any pathname to an corresponding inode.</a:t>
            </a:r>
            <a:endParaRPr/>
          </a:p>
          <a:p>
            <a:pPr indent="-274320" lvl="0" marL="274320" rtl="0" algn="just">
              <a:lnSpc>
                <a:spcPct val="150000"/>
              </a:lnSpc>
              <a:spcBef>
                <a:spcPts val="400"/>
              </a:spcBef>
              <a:spcAft>
                <a:spcPts val="0"/>
              </a:spcAft>
              <a:buSzPts val="1700"/>
              <a:buFont typeface="Noto Sans Symbols"/>
              <a:buChar char="❑"/>
            </a:pPr>
            <a:r>
              <a:rPr lang="en-US" sz="2000"/>
              <a:t>The algorithm namei parses the path name one component at a time.</a:t>
            </a:r>
            <a:endParaRPr/>
          </a:p>
          <a:p>
            <a:pPr indent="-274320" lvl="0" marL="274320" rtl="0" algn="just">
              <a:lnSpc>
                <a:spcPct val="150000"/>
              </a:lnSpc>
              <a:spcBef>
                <a:spcPts val="400"/>
              </a:spcBef>
              <a:spcAft>
                <a:spcPts val="0"/>
              </a:spcAft>
              <a:buSzPts val="1700"/>
              <a:buFont typeface="Noto Sans Symbols"/>
              <a:buChar char="❑"/>
            </a:pPr>
            <a:r>
              <a:rPr lang="en-US" sz="2000"/>
              <a:t>Converts each component into an inode based on,</a:t>
            </a:r>
            <a:endParaRPr/>
          </a:p>
          <a:p>
            <a:pPr indent="-274320" lvl="1" marL="548640" rtl="0" algn="just">
              <a:lnSpc>
                <a:spcPct val="150000"/>
              </a:lnSpc>
              <a:spcBef>
                <a:spcPts val="400"/>
              </a:spcBef>
              <a:spcAft>
                <a:spcPts val="0"/>
              </a:spcAft>
              <a:buSzPts val="1400"/>
              <a:buFont typeface="Noto Sans Symbols"/>
              <a:buChar char="❑"/>
            </a:pPr>
            <a:r>
              <a:rPr lang="en-US" sz="2000"/>
              <a:t>Its name</a:t>
            </a:r>
            <a:endParaRPr/>
          </a:p>
          <a:p>
            <a:pPr indent="-274320" lvl="1" marL="548640" rtl="0" algn="just">
              <a:lnSpc>
                <a:spcPct val="150000"/>
              </a:lnSpc>
              <a:spcBef>
                <a:spcPts val="400"/>
              </a:spcBef>
              <a:spcAft>
                <a:spcPts val="0"/>
              </a:spcAft>
              <a:buSzPts val="1400"/>
              <a:buFont typeface="Noto Sans Symbols"/>
              <a:buChar char="❑"/>
            </a:pPr>
            <a:r>
              <a:rPr lang="en-US" sz="2000"/>
              <a:t>The directory being searched</a:t>
            </a:r>
            <a:endParaRPr/>
          </a:p>
          <a:p>
            <a:pPr indent="-274320" lvl="0" marL="274320" rtl="0" algn="just">
              <a:lnSpc>
                <a:spcPct val="150000"/>
              </a:lnSpc>
              <a:spcBef>
                <a:spcPts val="400"/>
              </a:spcBef>
              <a:spcAft>
                <a:spcPts val="0"/>
              </a:spcAft>
              <a:buSzPts val="1700"/>
              <a:buFont typeface="Noto Sans Symbols"/>
              <a:buChar char="❑"/>
            </a:pPr>
            <a:r>
              <a:rPr lang="en-US" sz="2000"/>
              <a:t>Returns the inode of the input patname. Every process associated with a directory called </a:t>
            </a:r>
            <a:r>
              <a:rPr b="1" lang="en-US" sz="2000"/>
              <a:t>Current Directory.</a:t>
            </a:r>
            <a:endParaRPr/>
          </a:p>
          <a:p>
            <a:pPr indent="-274320" lvl="0" marL="274320" rtl="0" algn="just">
              <a:lnSpc>
                <a:spcPct val="150000"/>
              </a:lnSpc>
              <a:spcBef>
                <a:spcPts val="400"/>
              </a:spcBef>
              <a:spcAft>
                <a:spcPts val="0"/>
              </a:spcAft>
              <a:buSzPts val="1700"/>
              <a:buFont typeface="Noto Sans Symbols"/>
              <a:buChar char="❑"/>
            </a:pPr>
            <a:r>
              <a:rPr lang="en-US" sz="2000"/>
              <a:t>Namei uses intermediate inodes as its parses a pathname call them </a:t>
            </a:r>
            <a:r>
              <a:rPr b="1" lang="en-US" sz="2000"/>
              <a:t>Working Nodes.</a:t>
            </a:r>
            <a:endParaRPr/>
          </a:p>
          <a:p>
            <a:pPr indent="-274320" lvl="1" marL="548640" rtl="0" algn="just">
              <a:lnSpc>
                <a:spcPct val="150000"/>
              </a:lnSpc>
              <a:spcBef>
                <a:spcPts val="400"/>
              </a:spcBef>
              <a:spcAft>
                <a:spcPts val="0"/>
              </a:spcAft>
              <a:buSzPts val="1400"/>
              <a:buNone/>
            </a:pPr>
            <a:r>
              <a:t/>
            </a:r>
            <a:endParaRPr sz="2000"/>
          </a:p>
          <a:p>
            <a:pPr indent="-273050" lvl="1" marL="273050" rtl="0" algn="l">
              <a:spcBef>
                <a:spcPts val="440"/>
              </a:spcBef>
              <a:spcAft>
                <a:spcPts val="0"/>
              </a:spcAft>
              <a:buSzPts val="1540"/>
              <a:buNone/>
            </a:pPr>
            <a:r>
              <a:t/>
            </a:r>
            <a:endParaRPr/>
          </a:p>
          <a:p>
            <a:pPr indent="-128587" lvl="0" marL="274320" rtl="0" algn="l">
              <a:spcBef>
                <a:spcPts val="540"/>
              </a:spcBef>
              <a:spcAft>
                <a:spcPts val="0"/>
              </a:spcAft>
              <a:buSzPts val="2295"/>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5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5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500"/>
                                        <p:tgtEl>
                                          <p:spTgt spid="2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Effect filter="fade" transition="in">
                                      <p:cBhvr>
                                        <p:cTn dur="500"/>
                                        <p:tgtEl>
                                          <p:spTgt spid="2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Effect filter="fade" transition="in">
                                      <p:cBhvr>
                                        <p:cTn dur="500"/>
                                        <p:tgtEl>
                                          <p:spTgt spid="2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animEffect filter="fade" transition="in">
                                      <p:cBhvr>
                                        <p:cTn dur="500"/>
                                        <p:tgtEl>
                                          <p:spTgt spid="2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6" st="6"/>
                                            </p:txEl>
                                          </p:spTgt>
                                        </p:tgtEl>
                                        <p:attrNameLst>
                                          <p:attrName>style.visibility</p:attrName>
                                        </p:attrNameLst>
                                      </p:cBhvr>
                                      <p:to>
                                        <p:strVal val="visible"/>
                                      </p:to>
                                    </p:set>
                                    <p:animEffect filter="fade" transition="in">
                                      <p:cBhvr>
                                        <p:cTn dur="500"/>
                                        <p:tgtEl>
                                          <p:spTgt spid="24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7" st="7"/>
                                            </p:txEl>
                                          </p:spTgt>
                                        </p:tgtEl>
                                        <p:attrNameLst>
                                          <p:attrName>style.visibility</p:attrName>
                                        </p:attrNameLst>
                                      </p:cBhvr>
                                      <p:to>
                                        <p:strVal val="visible"/>
                                      </p:to>
                                    </p:set>
                                    <p:animEffect filter="fade" transition="in">
                                      <p:cBhvr>
                                        <p:cTn dur="500"/>
                                        <p:tgtEl>
                                          <p:spTgt spid="24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8" st="8"/>
                                            </p:txEl>
                                          </p:spTgt>
                                        </p:tgtEl>
                                        <p:attrNameLst>
                                          <p:attrName>style.visibility</p:attrName>
                                        </p:attrNameLst>
                                      </p:cBhvr>
                                      <p:to>
                                        <p:strVal val="visible"/>
                                      </p:to>
                                    </p:set>
                                    <p:animEffect filter="fade" transition="in">
                                      <p:cBhvr>
                                        <p:cTn dur="500"/>
                                        <p:tgtEl>
                                          <p:spTgt spid="24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9" st="9"/>
                                            </p:txEl>
                                          </p:spTgt>
                                        </p:tgtEl>
                                        <p:attrNameLst>
                                          <p:attrName>style.visibility</p:attrName>
                                        </p:attrNameLst>
                                      </p:cBhvr>
                                      <p:to>
                                        <p:strVal val="visible"/>
                                      </p:to>
                                    </p:set>
                                    <p:animEffect filter="fade" transition="in">
                                      <p:cBhvr>
                                        <p:cTn dur="500"/>
                                        <p:tgtEl>
                                          <p:spTgt spid="24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0" st="10"/>
                                            </p:txEl>
                                          </p:spTgt>
                                        </p:tgtEl>
                                        <p:attrNameLst>
                                          <p:attrName>style.visibility</p:attrName>
                                        </p:attrNameLst>
                                      </p:cBhvr>
                                      <p:to>
                                        <p:strVal val="visible"/>
                                      </p:to>
                                    </p:set>
                                    <p:animEffect filter="fade" transition="in">
                                      <p:cBhvr>
                                        <p:cTn dur="500"/>
                                        <p:tgtEl>
                                          <p:spTgt spid="24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174D6C"/>
              </a:buClr>
              <a:buSzPts val="3300"/>
              <a:buFont typeface="Times New Roman"/>
              <a:buNone/>
            </a:pPr>
            <a:r>
              <a:rPr b="1" lang="en-US">
                <a:latin typeface="Times New Roman"/>
                <a:ea typeface="Times New Roman"/>
                <a:cs typeface="Times New Roman"/>
                <a:sym typeface="Times New Roman"/>
              </a:rPr>
              <a:t>Conversion of pathname to an inode</a:t>
            </a:r>
            <a:endParaRPr/>
          </a:p>
        </p:txBody>
      </p:sp>
      <p:sp>
        <p:nvSpPr>
          <p:cNvPr id="251" name="Google Shape;251;p25"/>
          <p:cNvSpPr txBox="1"/>
          <p:nvPr>
            <p:ph idx="1" type="body"/>
          </p:nvPr>
        </p:nvSpPr>
        <p:spPr>
          <a:xfrm>
            <a:off x="402336" y="1244184"/>
            <a:ext cx="11338560" cy="5613816"/>
          </a:xfrm>
          <a:prstGeom prst="rect">
            <a:avLst/>
          </a:prstGeom>
          <a:noFill/>
          <a:ln>
            <a:noFill/>
          </a:ln>
        </p:spPr>
        <p:txBody>
          <a:bodyPr anchorCtr="0" anchor="t" bIns="45700" lIns="91425" spcFirstLastPara="1" rIns="91425" wrap="square" tIns="45700">
            <a:noAutofit/>
          </a:bodyPr>
          <a:lstStyle/>
          <a:p>
            <a:pPr indent="-274320" lvl="0" marL="274320" rtl="0" algn="just">
              <a:lnSpc>
                <a:spcPct val="150000"/>
              </a:lnSpc>
              <a:spcBef>
                <a:spcPts val="0"/>
              </a:spcBef>
              <a:spcAft>
                <a:spcPts val="0"/>
              </a:spcAft>
              <a:buSzPts val="1870"/>
              <a:buFont typeface="Noto Sans Symbols"/>
              <a:buChar char="❑"/>
            </a:pPr>
            <a:r>
              <a:rPr lang="en-US" sz="2200"/>
              <a:t>The current directory of the first process in the system is Process 0- </a:t>
            </a:r>
            <a:r>
              <a:rPr b="1" lang="en-US" sz="2200"/>
              <a:t>Root Directory.</a:t>
            </a:r>
            <a:endParaRPr/>
          </a:p>
          <a:p>
            <a:pPr indent="-274320" lvl="0" marL="274320" rtl="0" algn="just">
              <a:lnSpc>
                <a:spcPct val="150000"/>
              </a:lnSpc>
              <a:spcBef>
                <a:spcPts val="440"/>
              </a:spcBef>
              <a:spcAft>
                <a:spcPts val="0"/>
              </a:spcAft>
              <a:buSzPts val="1870"/>
              <a:buFont typeface="Noto Sans Symbols"/>
              <a:buChar char="❑"/>
            </a:pPr>
            <a:r>
              <a:rPr lang="en-US" sz="2200"/>
              <a:t>The current directory of every other process start as the  current directory of its parent process.</a:t>
            </a:r>
            <a:endParaRPr/>
          </a:p>
          <a:p>
            <a:pPr indent="-274320" lvl="0" marL="274320" rtl="0" algn="just">
              <a:lnSpc>
                <a:spcPct val="150000"/>
              </a:lnSpc>
              <a:spcBef>
                <a:spcPts val="440"/>
              </a:spcBef>
              <a:spcAft>
                <a:spcPts val="0"/>
              </a:spcAft>
              <a:buSzPts val="1870"/>
              <a:buFont typeface="Noto Sans Symbols"/>
              <a:buChar char="❑"/>
            </a:pPr>
            <a:r>
              <a:rPr lang="en-US" sz="2200"/>
              <a:t>One process can change their directory using </a:t>
            </a:r>
            <a:r>
              <a:rPr b="1" lang="en-US" sz="2200"/>
              <a:t>System Calls</a:t>
            </a:r>
            <a:r>
              <a:rPr lang="en-US" sz="2200"/>
              <a:t>.</a:t>
            </a:r>
            <a:endParaRPr/>
          </a:p>
          <a:p>
            <a:pPr indent="-274320" lvl="0" marL="274320" rtl="0" algn="just">
              <a:lnSpc>
                <a:spcPct val="150000"/>
              </a:lnSpc>
              <a:spcBef>
                <a:spcPts val="440"/>
              </a:spcBef>
              <a:spcAft>
                <a:spcPts val="0"/>
              </a:spcAft>
              <a:buSzPts val="1870"/>
              <a:buFont typeface="Noto Sans Symbols"/>
              <a:buChar char="❑"/>
            </a:pPr>
            <a:r>
              <a:rPr lang="en-US" sz="2200"/>
              <a:t>Every pathname start from the current directory of the process and pathname always starts from </a:t>
            </a:r>
            <a:r>
              <a:rPr b="1" lang="en-US" sz="2200"/>
              <a:t>“/”</a:t>
            </a:r>
            <a:r>
              <a:rPr lang="en-US" sz="2200"/>
              <a:t>.</a:t>
            </a:r>
            <a:endParaRPr/>
          </a:p>
          <a:p>
            <a:pPr indent="-274320" lvl="0" marL="274320" rtl="0" algn="just">
              <a:lnSpc>
                <a:spcPct val="150000"/>
              </a:lnSpc>
              <a:spcBef>
                <a:spcPts val="440"/>
              </a:spcBef>
              <a:spcAft>
                <a:spcPts val="0"/>
              </a:spcAft>
              <a:buSzPts val="1870"/>
              <a:buFont typeface="Noto Sans Symbols"/>
              <a:buChar char="❑"/>
            </a:pPr>
            <a:r>
              <a:rPr lang="en-US" sz="2200"/>
              <a:t>During iteration kernel verifies that,</a:t>
            </a:r>
            <a:endParaRPr/>
          </a:p>
          <a:p>
            <a:pPr indent="-274320" lvl="1" marL="548640" rtl="0" algn="just">
              <a:lnSpc>
                <a:spcPct val="150000"/>
              </a:lnSpc>
              <a:spcBef>
                <a:spcPts val="440"/>
              </a:spcBef>
              <a:spcAft>
                <a:spcPts val="0"/>
              </a:spcAft>
              <a:buSzPts val="1540"/>
              <a:buFont typeface="Noto Sans Symbols"/>
              <a:buChar char="❑"/>
            </a:pPr>
            <a:r>
              <a:rPr lang="en-US"/>
              <a:t>working node = directory</a:t>
            </a:r>
            <a:endParaRPr/>
          </a:p>
          <a:p>
            <a:pPr indent="-274320" lvl="0" marL="274320" rtl="0" algn="just">
              <a:lnSpc>
                <a:spcPct val="150000"/>
              </a:lnSpc>
              <a:spcBef>
                <a:spcPts val="440"/>
              </a:spcBef>
              <a:spcAft>
                <a:spcPts val="0"/>
              </a:spcAft>
              <a:buSzPts val="1870"/>
              <a:buFont typeface="Noto Sans Symbols"/>
              <a:buChar char="❑"/>
            </a:pPr>
            <a:r>
              <a:rPr lang="en-US" sz="2200"/>
              <a:t>If it is not directory then system violates this working process.</a:t>
            </a:r>
            <a:endParaRPr/>
          </a:p>
          <a:p>
            <a:pPr indent="-274320" lvl="0" marL="274320" rtl="0" algn="just">
              <a:lnSpc>
                <a:spcPct val="150000"/>
              </a:lnSpc>
              <a:spcBef>
                <a:spcPts val="440"/>
              </a:spcBef>
              <a:spcAft>
                <a:spcPts val="0"/>
              </a:spcAft>
              <a:buSzPts val="1870"/>
              <a:buFont typeface="Noto Sans Symbols"/>
              <a:buChar char="❑"/>
            </a:pPr>
            <a:r>
              <a:rPr lang="en-US" sz="2200"/>
              <a:t>Along with this system also checks the various permissions, suppose if permissions fails the search will also fails.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5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5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5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5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5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5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5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500"/>
                                        <p:tgtEl>
                                          <p:spTgt spid="25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174D6C"/>
              </a:buClr>
              <a:buSzPts val="3300"/>
              <a:buFont typeface="Times New Roman"/>
              <a:buNone/>
            </a:pPr>
            <a:r>
              <a:rPr b="1" lang="en-US">
                <a:latin typeface="Times New Roman"/>
                <a:ea typeface="Times New Roman"/>
                <a:cs typeface="Times New Roman"/>
                <a:sym typeface="Times New Roman"/>
              </a:rPr>
              <a:t>Conversion of pathname to an inode</a:t>
            </a:r>
            <a:endParaRPr/>
          </a:p>
        </p:txBody>
      </p:sp>
      <p:sp>
        <p:nvSpPr>
          <p:cNvPr id="257" name="Google Shape;257;p26"/>
          <p:cNvSpPr txBox="1"/>
          <p:nvPr>
            <p:ph idx="1" type="body"/>
          </p:nvPr>
        </p:nvSpPr>
        <p:spPr>
          <a:xfrm>
            <a:off x="402336" y="1319134"/>
            <a:ext cx="11338560" cy="5126636"/>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just">
              <a:lnSpc>
                <a:spcPct val="150000"/>
              </a:lnSpc>
              <a:spcBef>
                <a:spcPts val="0"/>
              </a:spcBef>
              <a:spcAft>
                <a:spcPts val="0"/>
              </a:spcAft>
              <a:buSzPct val="85000"/>
              <a:buChar char="⚫"/>
            </a:pPr>
            <a:r>
              <a:rPr lang="en-US" sz="2400"/>
              <a:t>For conversion kernel does a linear search of the directory file associated with working node, and match the pathname component to a directory entry name.</a:t>
            </a:r>
            <a:endParaRPr/>
          </a:p>
          <a:p>
            <a:pPr indent="-274320" lvl="0" marL="274320" rtl="0" algn="just">
              <a:lnSpc>
                <a:spcPct val="150000"/>
              </a:lnSpc>
              <a:spcBef>
                <a:spcPts val="444"/>
              </a:spcBef>
              <a:spcAft>
                <a:spcPts val="0"/>
              </a:spcAft>
              <a:buSzPct val="85000"/>
              <a:buChar char="⚫"/>
            </a:pPr>
            <a:r>
              <a:rPr lang="en-US" sz="2400"/>
              <a:t>After this new inode becomes working inode.</a:t>
            </a:r>
            <a:endParaRPr/>
          </a:p>
          <a:p>
            <a:pPr indent="-274320" lvl="0" marL="274320" rtl="0" algn="just">
              <a:lnSpc>
                <a:spcPct val="150000"/>
              </a:lnSpc>
              <a:spcBef>
                <a:spcPts val="444"/>
              </a:spcBef>
              <a:spcAft>
                <a:spcPts val="0"/>
              </a:spcAft>
              <a:buSzPct val="85000"/>
              <a:buChar char="⚫"/>
            </a:pPr>
            <a:r>
              <a:rPr lang="en-US" sz="2400"/>
              <a:t>If it finds a match,</a:t>
            </a:r>
            <a:endParaRPr/>
          </a:p>
          <a:p>
            <a:pPr indent="-274319" lvl="1" marL="548640" rtl="0" algn="just">
              <a:lnSpc>
                <a:spcPct val="150000"/>
              </a:lnSpc>
              <a:spcBef>
                <a:spcPts val="444"/>
              </a:spcBef>
              <a:spcAft>
                <a:spcPts val="0"/>
              </a:spcAft>
              <a:buSzPct val="70000"/>
              <a:buChar char="⚪"/>
            </a:pPr>
            <a:r>
              <a:rPr lang="en-US" sz="2400"/>
              <a:t>It records the inode number of the related directory entry</a:t>
            </a:r>
            <a:endParaRPr/>
          </a:p>
          <a:p>
            <a:pPr indent="-274319" lvl="1" marL="548640" rtl="0" algn="just">
              <a:lnSpc>
                <a:spcPct val="150000"/>
              </a:lnSpc>
              <a:spcBef>
                <a:spcPts val="444"/>
              </a:spcBef>
              <a:spcAft>
                <a:spcPts val="0"/>
              </a:spcAft>
              <a:buSzPct val="70000"/>
              <a:buChar char="⚪"/>
            </a:pPr>
            <a:r>
              <a:rPr lang="en-US" sz="2400"/>
              <a:t>Releases the block,old working directory</a:t>
            </a:r>
            <a:endParaRPr/>
          </a:p>
          <a:p>
            <a:pPr indent="-274319" lvl="1" marL="548640" rtl="0" algn="just">
              <a:lnSpc>
                <a:spcPct val="150000"/>
              </a:lnSpc>
              <a:spcBef>
                <a:spcPts val="444"/>
              </a:spcBef>
              <a:spcAft>
                <a:spcPts val="0"/>
              </a:spcAft>
              <a:buSzPct val="70000"/>
              <a:buChar char="⚪"/>
            </a:pPr>
            <a:r>
              <a:rPr lang="en-US" sz="2400"/>
              <a:t>Allocates inode.</a:t>
            </a:r>
            <a:endParaRPr/>
          </a:p>
          <a:p>
            <a:pPr indent="-274320" lvl="0" marL="274320" rtl="0" algn="just">
              <a:lnSpc>
                <a:spcPct val="150000"/>
              </a:lnSpc>
              <a:spcBef>
                <a:spcPts val="444"/>
              </a:spcBef>
              <a:spcAft>
                <a:spcPts val="0"/>
              </a:spcAft>
              <a:buSzPct val="85000"/>
              <a:buChar char="⚫"/>
            </a:pPr>
            <a:r>
              <a:rPr lang="en-US" sz="2400"/>
              <a:t>Suppose if it doesn't match, kernel releases the block and reads the next block.</a:t>
            </a:r>
            <a:endParaRPr/>
          </a:p>
          <a:p>
            <a:pPr indent="-274320" lvl="0" marL="274320" rtl="0" algn="just">
              <a:lnSpc>
                <a:spcPct val="150000"/>
              </a:lnSpc>
              <a:spcBef>
                <a:spcPts val="444"/>
              </a:spcBef>
              <a:spcAft>
                <a:spcPts val="0"/>
              </a:spcAft>
              <a:buSzPct val="85000"/>
              <a:buChar char="⚫"/>
            </a:pPr>
            <a:r>
              <a:rPr lang="en-US" sz="2400"/>
              <a:t>Repeat this process until it matches the pathname component or it reaches the end of the directory.</a:t>
            </a:r>
            <a:endParaRPr/>
          </a:p>
          <a:p>
            <a:pPr indent="-274320" lvl="1" marL="548640" rtl="0" algn="just">
              <a:lnSpc>
                <a:spcPct val="150000"/>
              </a:lnSpc>
              <a:spcBef>
                <a:spcPts val="277"/>
              </a:spcBef>
              <a:spcAft>
                <a:spcPts val="0"/>
              </a:spcAft>
              <a:buSzPct val="70000"/>
              <a:buNone/>
            </a:pPr>
            <a:r>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5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5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5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500"/>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500"/>
                                        <p:tgtEl>
                                          <p:spTgt spid="2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animEffect filter="fade" transition="in">
                                      <p:cBhvr>
                                        <p:cTn dur="500"/>
                                        <p:tgtEl>
                                          <p:spTgt spid="2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6" st="6"/>
                                            </p:txEl>
                                          </p:spTgt>
                                        </p:tgtEl>
                                        <p:attrNameLst>
                                          <p:attrName>style.visibility</p:attrName>
                                        </p:attrNameLst>
                                      </p:cBhvr>
                                      <p:to>
                                        <p:strVal val="visible"/>
                                      </p:to>
                                    </p:set>
                                    <p:animEffect filter="fade" transition="in">
                                      <p:cBhvr>
                                        <p:cTn dur="500"/>
                                        <p:tgtEl>
                                          <p:spTgt spid="2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7" st="7"/>
                                            </p:txEl>
                                          </p:spTgt>
                                        </p:tgtEl>
                                        <p:attrNameLst>
                                          <p:attrName>style.visibility</p:attrName>
                                        </p:attrNameLst>
                                      </p:cBhvr>
                                      <p:to>
                                        <p:strVal val="visible"/>
                                      </p:to>
                                    </p:set>
                                    <p:animEffect filter="fade" transition="in">
                                      <p:cBhvr>
                                        <p:cTn dur="500"/>
                                        <p:tgtEl>
                                          <p:spTgt spid="2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8" st="8"/>
                                            </p:txEl>
                                          </p:spTgt>
                                        </p:tgtEl>
                                        <p:attrNameLst>
                                          <p:attrName>style.visibility</p:attrName>
                                        </p:attrNameLst>
                                      </p:cBhvr>
                                      <p:to>
                                        <p:strVal val="visible"/>
                                      </p:to>
                                    </p:set>
                                    <p:animEffect filter="fade" transition="in">
                                      <p:cBhvr>
                                        <p:cTn dur="500"/>
                                        <p:tgtEl>
                                          <p:spTgt spid="25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174D6C"/>
              </a:buClr>
              <a:buSzPts val="3300"/>
              <a:buFont typeface="Times New Roman"/>
              <a:buNone/>
            </a:pPr>
            <a:r>
              <a:rPr b="1" lang="en-US">
                <a:latin typeface="Times New Roman"/>
                <a:ea typeface="Times New Roman"/>
                <a:cs typeface="Times New Roman"/>
                <a:sym typeface="Times New Roman"/>
              </a:rPr>
              <a:t>Conversion of pathname to an inode</a:t>
            </a:r>
            <a:endParaRPr/>
          </a:p>
        </p:txBody>
      </p:sp>
      <p:sp>
        <p:nvSpPr>
          <p:cNvPr id="263" name="Google Shape;263;p27"/>
          <p:cNvSpPr txBox="1"/>
          <p:nvPr>
            <p:ph idx="1" type="body"/>
          </p:nvPr>
        </p:nvSpPr>
        <p:spPr>
          <a:xfrm>
            <a:off x="402336" y="1349115"/>
            <a:ext cx="11338560" cy="5306518"/>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just">
              <a:lnSpc>
                <a:spcPct val="150000"/>
              </a:lnSpc>
              <a:spcBef>
                <a:spcPts val="0"/>
              </a:spcBef>
              <a:spcAft>
                <a:spcPts val="0"/>
              </a:spcAft>
              <a:buSzPct val="85000"/>
              <a:buNone/>
            </a:pPr>
            <a:r>
              <a:rPr lang="en-US" sz="2600"/>
              <a:t>For example,</a:t>
            </a:r>
            <a:endParaRPr/>
          </a:p>
          <a:p>
            <a:pPr indent="-274320" lvl="0" marL="274320" rtl="0" algn="just">
              <a:lnSpc>
                <a:spcPct val="150000"/>
              </a:lnSpc>
              <a:spcBef>
                <a:spcPts val="481"/>
              </a:spcBef>
              <a:spcAft>
                <a:spcPts val="0"/>
              </a:spcAft>
              <a:buSzPct val="85000"/>
              <a:buNone/>
            </a:pPr>
            <a:r>
              <a:rPr b="1" lang="en-US" sz="2600"/>
              <a:t>             / etc / passwd</a:t>
            </a:r>
            <a:endParaRPr b="1" sz="2600"/>
          </a:p>
          <a:p>
            <a:pPr indent="-274320" lvl="0" marL="274320" rtl="0" algn="just">
              <a:lnSpc>
                <a:spcPct val="150000"/>
              </a:lnSpc>
              <a:spcBef>
                <a:spcPts val="481"/>
              </a:spcBef>
              <a:spcAft>
                <a:spcPts val="0"/>
              </a:spcAft>
              <a:buSzPct val="85000"/>
              <a:buFont typeface="Noto Sans Symbols"/>
              <a:buChar char="❑"/>
            </a:pPr>
            <a:r>
              <a:rPr lang="en-US" sz="2600"/>
              <a:t>When kernel start parsing, first it encounters </a:t>
            </a:r>
            <a:r>
              <a:rPr b="1" lang="en-US" sz="2600" u="sng"/>
              <a:t>“ / ”.</a:t>
            </a:r>
            <a:endParaRPr/>
          </a:p>
          <a:p>
            <a:pPr indent="-274320" lvl="0" marL="274320" rtl="0" algn="just">
              <a:lnSpc>
                <a:spcPct val="150000"/>
              </a:lnSpc>
              <a:spcBef>
                <a:spcPts val="481"/>
              </a:spcBef>
              <a:spcAft>
                <a:spcPts val="0"/>
              </a:spcAft>
              <a:buSzPct val="85000"/>
              <a:buFont typeface="Noto Sans Symbols"/>
              <a:buChar char="❑"/>
            </a:pPr>
            <a:r>
              <a:rPr lang="en-US" sz="2600"/>
              <a:t>The kernel checks the next component  </a:t>
            </a:r>
            <a:r>
              <a:rPr b="1" lang="en-US" sz="2600" u="sng"/>
              <a:t>“ etc ”.</a:t>
            </a:r>
            <a:endParaRPr/>
          </a:p>
          <a:p>
            <a:pPr indent="-274320" lvl="0" marL="274320" rtl="0" algn="just">
              <a:lnSpc>
                <a:spcPct val="150000"/>
              </a:lnSpc>
              <a:spcBef>
                <a:spcPts val="481"/>
              </a:spcBef>
              <a:spcAft>
                <a:spcPts val="0"/>
              </a:spcAft>
              <a:buSzPct val="85000"/>
              <a:buFont typeface="Noto Sans Symbols"/>
              <a:buChar char="❑"/>
            </a:pPr>
            <a:r>
              <a:rPr lang="en-US" sz="2600"/>
              <a:t>After checking current inode is the </a:t>
            </a:r>
            <a:r>
              <a:rPr b="1" lang="en-US" sz="2600" u="sng"/>
              <a:t>“ / ” </a:t>
            </a:r>
            <a:r>
              <a:rPr lang="en-US" sz="2600"/>
              <a:t>and with necessary permission and the kernel will searches the root for a file whose name is </a:t>
            </a:r>
            <a:r>
              <a:rPr b="1" lang="en-US" sz="2600" u="sng"/>
              <a:t>“etc”.</a:t>
            </a:r>
            <a:endParaRPr/>
          </a:p>
          <a:p>
            <a:pPr indent="-274320" lvl="0" marL="274320" rtl="0" algn="just">
              <a:lnSpc>
                <a:spcPct val="150000"/>
              </a:lnSpc>
              <a:spcBef>
                <a:spcPts val="481"/>
              </a:spcBef>
              <a:spcAft>
                <a:spcPts val="0"/>
              </a:spcAft>
              <a:buSzPct val="85000"/>
              <a:buFont typeface="Noto Sans Symbols"/>
              <a:buChar char="❑"/>
            </a:pPr>
            <a:r>
              <a:rPr lang="en-US" sz="2600"/>
              <a:t>On finding the entry, the kernel releases the inode for root( using iput and iget alg).</a:t>
            </a:r>
            <a:endParaRPr/>
          </a:p>
          <a:p>
            <a:pPr indent="-274320" lvl="0" marL="274320" rtl="0" algn="just">
              <a:lnSpc>
                <a:spcPct val="150000"/>
              </a:lnSpc>
              <a:spcBef>
                <a:spcPts val="481"/>
              </a:spcBef>
              <a:spcAft>
                <a:spcPts val="0"/>
              </a:spcAft>
              <a:buSzPct val="85000"/>
              <a:buFont typeface="Noto Sans Symbols"/>
              <a:buChar char="❑"/>
            </a:pPr>
            <a:r>
              <a:rPr lang="en-US" sz="2600"/>
              <a:t>After dicovering </a:t>
            </a:r>
            <a:r>
              <a:rPr b="1" lang="en-US" sz="2600" u="sng"/>
              <a:t>“etc” </a:t>
            </a:r>
            <a:r>
              <a:rPr lang="en-US" sz="2600"/>
              <a:t>is a directory, kernel search etc block by block and search each entry at a time untill it locates entry for </a:t>
            </a:r>
            <a:r>
              <a:rPr b="1" lang="en-US" sz="2600" u="sng"/>
              <a:t>“passwd”.</a:t>
            </a:r>
            <a:endParaRPr/>
          </a:p>
          <a:p>
            <a:pPr indent="-274320" lvl="0" marL="274320" rtl="0" algn="just">
              <a:lnSpc>
                <a:spcPct val="150000"/>
              </a:lnSpc>
              <a:spcBef>
                <a:spcPts val="499"/>
              </a:spcBef>
              <a:spcAft>
                <a:spcPts val="0"/>
              </a:spcAft>
              <a:buSzPct val="85000"/>
              <a:buNone/>
            </a:pPr>
            <a:r>
              <a:t/>
            </a:r>
            <a:endParaRPr/>
          </a:p>
          <a:p>
            <a:pPr indent="-274320" lvl="0" marL="274320" rtl="0" algn="just">
              <a:lnSpc>
                <a:spcPct val="150000"/>
              </a:lnSpc>
              <a:spcBef>
                <a:spcPts val="499"/>
              </a:spcBef>
              <a:spcAft>
                <a:spcPts val="0"/>
              </a:spcAft>
              <a:buSzPct val="85000"/>
              <a:buNone/>
            </a:pPr>
            <a:r>
              <a:t/>
            </a:r>
            <a:endParaRPr/>
          </a:p>
          <a:p>
            <a:pPr indent="-274320" lvl="0" marL="274320" rtl="0" algn="just">
              <a:lnSpc>
                <a:spcPct val="150000"/>
              </a:lnSpc>
              <a:spcBef>
                <a:spcPts val="499"/>
              </a:spcBef>
              <a:spcAft>
                <a:spcPts val="0"/>
              </a:spcAft>
              <a:buSzPct val="85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5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5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5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500"/>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500"/>
                                        <p:tgtEl>
                                          <p:spTgt spid="2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Effect filter="fade" transition="in">
                                      <p:cBhvr>
                                        <p:cTn dur="500"/>
                                        <p:tgtEl>
                                          <p:spTgt spid="2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Effect filter="fade" transition="in">
                                      <p:cBhvr>
                                        <p:cTn dur="500"/>
                                        <p:tgtEl>
                                          <p:spTgt spid="2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7" st="7"/>
                                            </p:txEl>
                                          </p:spTgt>
                                        </p:tgtEl>
                                        <p:attrNameLst>
                                          <p:attrName>style.visibility</p:attrName>
                                        </p:attrNameLst>
                                      </p:cBhvr>
                                      <p:to>
                                        <p:strVal val="visible"/>
                                      </p:to>
                                    </p:set>
                                    <p:animEffect filter="fade" transition="in">
                                      <p:cBhvr>
                                        <p:cTn dur="500"/>
                                        <p:tgtEl>
                                          <p:spTgt spid="2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8" st="8"/>
                                            </p:txEl>
                                          </p:spTgt>
                                        </p:tgtEl>
                                        <p:attrNameLst>
                                          <p:attrName>style.visibility</p:attrName>
                                        </p:attrNameLst>
                                      </p:cBhvr>
                                      <p:to>
                                        <p:strVal val="visible"/>
                                      </p:to>
                                    </p:set>
                                    <p:animEffect filter="fade" transition="in">
                                      <p:cBhvr>
                                        <p:cTn dur="500"/>
                                        <p:tgtEl>
                                          <p:spTgt spid="26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9" st="9"/>
                                            </p:txEl>
                                          </p:spTgt>
                                        </p:tgtEl>
                                        <p:attrNameLst>
                                          <p:attrName>style.visibility</p:attrName>
                                        </p:attrNameLst>
                                      </p:cBhvr>
                                      <p:to>
                                        <p:strVal val="visible"/>
                                      </p:to>
                                    </p:set>
                                    <p:animEffect filter="fade" transition="in">
                                      <p:cBhvr>
                                        <p:cTn dur="500"/>
                                        <p:tgtEl>
                                          <p:spTgt spid="26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28"/>
          <p:cNvPicPr preferRelativeResize="0"/>
          <p:nvPr/>
        </p:nvPicPr>
        <p:blipFill rotWithShape="1">
          <a:blip r:embed="rId3">
            <a:alphaModFix/>
          </a:blip>
          <a:srcRect b="0" l="0" r="0" t="0"/>
          <a:stretch/>
        </p:blipFill>
        <p:spPr>
          <a:xfrm>
            <a:off x="4477292" y="0"/>
            <a:ext cx="7301401" cy="6858000"/>
          </a:xfrm>
          <a:prstGeom prst="rect">
            <a:avLst/>
          </a:prstGeom>
          <a:noFill/>
          <a:ln>
            <a:noFill/>
          </a:ln>
        </p:spPr>
      </p:pic>
      <p:sp>
        <p:nvSpPr>
          <p:cNvPr id="269" name="Google Shape;269;p28"/>
          <p:cNvSpPr txBox="1"/>
          <p:nvPr/>
        </p:nvSpPr>
        <p:spPr>
          <a:xfrm>
            <a:off x="1105906" y="2521528"/>
            <a:ext cx="1939639" cy="830997"/>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The Namei Algorithm</a:t>
            </a:r>
            <a:endParaRPr/>
          </a:p>
        </p:txBody>
      </p:sp>
      <p:sp>
        <p:nvSpPr>
          <p:cNvPr id="270" name="Google Shape;270;p28"/>
          <p:cNvSpPr/>
          <p:nvPr/>
        </p:nvSpPr>
        <p:spPr>
          <a:xfrm>
            <a:off x="3045544" y="2691039"/>
            <a:ext cx="1623733" cy="491975"/>
          </a:xfrm>
          <a:prstGeom prst="rightArrow">
            <a:avLst>
              <a:gd fmla="val 50000" name="adj1"/>
              <a:gd fmla="val 50000" name="adj2"/>
            </a:avLst>
          </a:prstGeom>
          <a:solidFill>
            <a:schemeClr val="accent1"/>
          </a:solidFill>
          <a:ln cap="flat" cmpd="sng" w="11425">
            <a:solidFill>
              <a:srgbClr val="AF5C06"/>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174D6C"/>
              </a:buClr>
              <a:buSzPts val="3300"/>
              <a:buFont typeface="Times New Roman"/>
              <a:buNone/>
            </a:pPr>
            <a:r>
              <a:rPr lang="en-US"/>
              <a:t>Super block</a:t>
            </a:r>
            <a:endParaRPr/>
          </a:p>
        </p:txBody>
      </p:sp>
      <p:sp>
        <p:nvSpPr>
          <p:cNvPr id="276" name="Google Shape;276;p29"/>
          <p:cNvSpPr txBox="1"/>
          <p:nvPr>
            <p:ph idx="1" type="body"/>
          </p:nvPr>
        </p:nvSpPr>
        <p:spPr>
          <a:xfrm>
            <a:off x="599607" y="2580502"/>
            <a:ext cx="11017770" cy="420621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SzPct val="85000"/>
              <a:buNone/>
            </a:pPr>
            <a:r>
              <a:rPr b="1" lang="en-US" sz="2400">
                <a:latin typeface="Times New Roman"/>
                <a:ea typeface="Times New Roman"/>
                <a:cs typeface="Times New Roman"/>
                <a:sym typeface="Times New Roman"/>
              </a:rPr>
              <a:t>Super block consist of</a:t>
            </a:r>
            <a:endParaRPr/>
          </a:p>
          <a:p>
            <a:pPr indent="-274347" lvl="0" marL="274320" rtl="0" algn="l">
              <a:lnSpc>
                <a:spcPct val="90000"/>
              </a:lnSpc>
              <a:spcBef>
                <a:spcPts val="499"/>
              </a:spcBef>
              <a:spcAft>
                <a:spcPts val="0"/>
              </a:spcAft>
              <a:buSzPct val="85000"/>
              <a:buChar char="⚫"/>
            </a:pPr>
            <a:r>
              <a:rPr lang="en-US">
                <a:latin typeface="Times New Roman"/>
                <a:ea typeface="Times New Roman"/>
                <a:cs typeface="Times New Roman"/>
                <a:sym typeface="Times New Roman"/>
              </a:rPr>
              <a:t>The  size of the file system</a:t>
            </a:r>
            <a:endParaRPr/>
          </a:p>
          <a:p>
            <a:pPr indent="-274347" lvl="0" marL="274320" rtl="0" algn="l">
              <a:lnSpc>
                <a:spcPct val="90000"/>
              </a:lnSpc>
              <a:spcBef>
                <a:spcPts val="499"/>
              </a:spcBef>
              <a:spcAft>
                <a:spcPts val="0"/>
              </a:spcAft>
              <a:buSzPct val="85000"/>
              <a:buChar char="⚫"/>
            </a:pPr>
            <a:r>
              <a:rPr lang="en-US">
                <a:latin typeface="Times New Roman"/>
                <a:ea typeface="Times New Roman"/>
                <a:cs typeface="Times New Roman"/>
                <a:sym typeface="Times New Roman"/>
              </a:rPr>
              <a:t>The  number of  free blocks in the file system</a:t>
            </a:r>
            <a:endParaRPr/>
          </a:p>
          <a:p>
            <a:pPr indent="-274347" lvl="0" marL="274320" rtl="0" algn="l">
              <a:lnSpc>
                <a:spcPct val="90000"/>
              </a:lnSpc>
              <a:spcBef>
                <a:spcPts val="499"/>
              </a:spcBef>
              <a:spcAft>
                <a:spcPts val="0"/>
              </a:spcAft>
              <a:buSzPct val="85000"/>
              <a:buChar char="⚫"/>
            </a:pPr>
            <a:r>
              <a:rPr lang="en-US">
                <a:latin typeface="Times New Roman"/>
                <a:ea typeface="Times New Roman"/>
                <a:cs typeface="Times New Roman"/>
                <a:sym typeface="Times New Roman"/>
              </a:rPr>
              <a:t>A  list of free blocks available on the file system</a:t>
            </a:r>
            <a:endParaRPr/>
          </a:p>
          <a:p>
            <a:pPr indent="-274347" lvl="0" marL="274320" rtl="0" algn="l">
              <a:lnSpc>
                <a:spcPct val="90000"/>
              </a:lnSpc>
              <a:spcBef>
                <a:spcPts val="499"/>
              </a:spcBef>
              <a:spcAft>
                <a:spcPts val="0"/>
              </a:spcAft>
              <a:buSzPct val="85000"/>
              <a:buChar char="⚫"/>
            </a:pPr>
            <a:r>
              <a:rPr lang="en-US">
                <a:latin typeface="Times New Roman"/>
                <a:ea typeface="Times New Roman"/>
                <a:cs typeface="Times New Roman"/>
                <a:sym typeface="Times New Roman"/>
              </a:rPr>
              <a:t>The  index of the next free block in the free block list</a:t>
            </a:r>
            <a:endParaRPr/>
          </a:p>
          <a:p>
            <a:pPr indent="-274347" lvl="0" marL="274320" rtl="0" algn="l">
              <a:lnSpc>
                <a:spcPct val="90000"/>
              </a:lnSpc>
              <a:spcBef>
                <a:spcPts val="499"/>
              </a:spcBef>
              <a:spcAft>
                <a:spcPts val="0"/>
              </a:spcAft>
              <a:buSzPct val="85000"/>
              <a:buChar char="⚫"/>
            </a:pPr>
            <a:r>
              <a:rPr lang="en-US">
                <a:latin typeface="Times New Roman"/>
                <a:ea typeface="Times New Roman"/>
                <a:cs typeface="Times New Roman"/>
                <a:sym typeface="Times New Roman"/>
              </a:rPr>
              <a:t>The size of the inode list</a:t>
            </a:r>
            <a:endParaRPr/>
          </a:p>
          <a:p>
            <a:pPr indent="-274347" lvl="0" marL="274320" rtl="0" algn="l">
              <a:lnSpc>
                <a:spcPct val="90000"/>
              </a:lnSpc>
              <a:spcBef>
                <a:spcPts val="499"/>
              </a:spcBef>
              <a:spcAft>
                <a:spcPts val="0"/>
              </a:spcAft>
              <a:buSzPct val="85000"/>
              <a:buChar char="⚫"/>
            </a:pPr>
            <a:r>
              <a:rPr lang="en-US">
                <a:latin typeface="Times New Roman"/>
                <a:ea typeface="Times New Roman"/>
                <a:cs typeface="Times New Roman"/>
                <a:sym typeface="Times New Roman"/>
              </a:rPr>
              <a:t>The  number of free inodes in the file system</a:t>
            </a:r>
            <a:endParaRPr/>
          </a:p>
          <a:p>
            <a:pPr indent="-274347" lvl="0" marL="274320" rtl="0" algn="l">
              <a:lnSpc>
                <a:spcPct val="90000"/>
              </a:lnSpc>
              <a:spcBef>
                <a:spcPts val="499"/>
              </a:spcBef>
              <a:spcAft>
                <a:spcPts val="0"/>
              </a:spcAft>
              <a:buSzPct val="85000"/>
              <a:buChar char="⚫"/>
            </a:pPr>
            <a:r>
              <a:rPr lang="en-US">
                <a:latin typeface="Times New Roman"/>
                <a:ea typeface="Times New Roman"/>
                <a:cs typeface="Times New Roman"/>
                <a:sym typeface="Times New Roman"/>
              </a:rPr>
              <a:t>A  list of free inodes in the file system</a:t>
            </a:r>
            <a:endParaRPr/>
          </a:p>
          <a:p>
            <a:pPr indent="-274347" lvl="0" marL="274320" rtl="0" algn="l">
              <a:lnSpc>
                <a:spcPct val="90000"/>
              </a:lnSpc>
              <a:spcBef>
                <a:spcPts val="499"/>
              </a:spcBef>
              <a:spcAft>
                <a:spcPts val="0"/>
              </a:spcAft>
              <a:buSzPct val="85000"/>
              <a:buChar char="⚫"/>
            </a:pPr>
            <a:r>
              <a:rPr lang="en-US">
                <a:latin typeface="Times New Roman"/>
                <a:ea typeface="Times New Roman"/>
                <a:cs typeface="Times New Roman"/>
                <a:sym typeface="Times New Roman"/>
              </a:rPr>
              <a:t>The  index of the next free inode in the free inode list</a:t>
            </a:r>
            <a:endParaRPr/>
          </a:p>
          <a:p>
            <a:pPr indent="-274347" lvl="0" marL="274320" rtl="0" algn="l">
              <a:lnSpc>
                <a:spcPct val="90000"/>
              </a:lnSpc>
              <a:spcBef>
                <a:spcPts val="499"/>
              </a:spcBef>
              <a:spcAft>
                <a:spcPts val="0"/>
              </a:spcAft>
              <a:buSzPct val="85000"/>
              <a:buChar char="⚫"/>
            </a:pPr>
            <a:r>
              <a:rPr lang="en-US">
                <a:latin typeface="Times New Roman"/>
                <a:ea typeface="Times New Roman"/>
                <a:cs typeface="Times New Roman"/>
                <a:sym typeface="Times New Roman"/>
              </a:rPr>
              <a:t>Lock  fields for the free block and free inode lists</a:t>
            </a:r>
            <a:endParaRPr/>
          </a:p>
          <a:p>
            <a:pPr indent="-274347" lvl="0" marL="274320" rtl="0" algn="l">
              <a:lnSpc>
                <a:spcPct val="90000"/>
              </a:lnSpc>
              <a:spcBef>
                <a:spcPts val="499"/>
              </a:spcBef>
              <a:spcAft>
                <a:spcPts val="0"/>
              </a:spcAft>
              <a:buSzPct val="85000"/>
              <a:buChar char="⚫"/>
            </a:pPr>
            <a:r>
              <a:rPr lang="en-US">
                <a:latin typeface="Times New Roman"/>
                <a:ea typeface="Times New Roman"/>
                <a:cs typeface="Times New Roman"/>
                <a:sym typeface="Times New Roman"/>
              </a:rPr>
              <a:t>A  flag indicating that the super block has been modified</a:t>
            </a:r>
            <a:endParaRPr/>
          </a:p>
          <a:p>
            <a:pPr indent="-139544" lvl="0" marL="274320" rtl="0" algn="l">
              <a:spcBef>
                <a:spcPts val="499"/>
              </a:spcBef>
              <a:spcAft>
                <a:spcPts val="0"/>
              </a:spcAft>
              <a:buSzPct val="85000"/>
              <a:buNone/>
            </a:pPr>
            <a:r>
              <a:t/>
            </a:r>
            <a:endParaRPr/>
          </a:p>
        </p:txBody>
      </p:sp>
      <p:pic>
        <p:nvPicPr>
          <p:cNvPr id="277" name="Google Shape;277;p29"/>
          <p:cNvPicPr preferRelativeResize="0"/>
          <p:nvPr/>
        </p:nvPicPr>
        <p:blipFill rotWithShape="1">
          <a:blip r:embed="rId3">
            <a:alphaModFix/>
          </a:blip>
          <a:srcRect b="0" l="0" r="0" t="0"/>
          <a:stretch/>
        </p:blipFill>
        <p:spPr>
          <a:xfrm>
            <a:off x="298289" y="1229500"/>
            <a:ext cx="7740001" cy="1351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0"/>
          <p:cNvPicPr preferRelativeResize="0"/>
          <p:nvPr/>
        </p:nvPicPr>
        <p:blipFill rotWithShape="1">
          <a:blip r:embed="rId3">
            <a:alphaModFix/>
          </a:blip>
          <a:srcRect b="0" l="0" r="0" t="0"/>
          <a:stretch/>
        </p:blipFill>
        <p:spPr>
          <a:xfrm>
            <a:off x="80624" y="1157591"/>
            <a:ext cx="5508917" cy="2937754"/>
          </a:xfrm>
          <a:prstGeom prst="rect">
            <a:avLst/>
          </a:prstGeom>
          <a:noFill/>
          <a:ln>
            <a:noFill/>
          </a:ln>
        </p:spPr>
      </p:pic>
      <p:sp>
        <p:nvSpPr>
          <p:cNvPr id="283" name="Google Shape;283;p30"/>
          <p:cNvSpPr txBox="1"/>
          <p:nvPr/>
        </p:nvSpPr>
        <p:spPr>
          <a:xfrm>
            <a:off x="5589541" y="117693"/>
            <a:ext cx="6602460" cy="62170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Inode assignment to a new file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The file system contains a </a:t>
            </a:r>
            <a:r>
              <a:rPr b="1" lang="en-US" sz="1800">
                <a:solidFill>
                  <a:schemeClr val="dk1"/>
                </a:solidFill>
                <a:latin typeface="Times New Roman"/>
                <a:ea typeface="Times New Roman"/>
                <a:cs typeface="Times New Roman"/>
                <a:sym typeface="Times New Roman"/>
              </a:rPr>
              <a:t>linear list of inodes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An I node is </a:t>
            </a:r>
            <a:r>
              <a:rPr b="1" lang="en-US" sz="1800">
                <a:solidFill>
                  <a:schemeClr val="dk1"/>
                </a:solidFill>
                <a:latin typeface="Times New Roman"/>
                <a:ea typeface="Times New Roman"/>
                <a:cs typeface="Times New Roman"/>
                <a:sym typeface="Times New Roman"/>
              </a:rPr>
              <a:t>free </a:t>
            </a:r>
            <a:r>
              <a:rPr lang="en-US" sz="1800">
                <a:solidFill>
                  <a:schemeClr val="dk1"/>
                </a:solidFill>
                <a:latin typeface="Times New Roman"/>
                <a:ea typeface="Times New Roman"/>
                <a:cs typeface="Times New Roman"/>
                <a:sym typeface="Times New Roman"/>
              </a:rPr>
              <a:t>if its </a:t>
            </a:r>
            <a:r>
              <a:rPr b="1" lang="en-US" sz="1800">
                <a:solidFill>
                  <a:schemeClr val="dk1"/>
                </a:solidFill>
                <a:latin typeface="Times New Roman"/>
                <a:ea typeface="Times New Roman"/>
                <a:cs typeface="Times New Roman"/>
                <a:sym typeface="Times New Roman"/>
              </a:rPr>
              <a:t>type field is zero</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When the process needs a new inode, the kernel searches the inode list for a free inode using super block.</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Super block contains an </a:t>
            </a:r>
            <a:r>
              <a:rPr b="1" lang="en-US" sz="1800">
                <a:solidFill>
                  <a:schemeClr val="dk1"/>
                </a:solidFill>
                <a:latin typeface="Times New Roman"/>
                <a:ea typeface="Times New Roman"/>
                <a:cs typeface="Times New Roman"/>
                <a:sym typeface="Times New Roman"/>
              </a:rPr>
              <a:t>array</a:t>
            </a:r>
            <a:r>
              <a:rPr lang="en-US" sz="1800">
                <a:solidFill>
                  <a:schemeClr val="dk1"/>
                </a:solidFill>
                <a:latin typeface="Times New Roman"/>
                <a:ea typeface="Times New Roman"/>
                <a:cs typeface="Times New Roman"/>
                <a:sym typeface="Times New Roman"/>
              </a:rPr>
              <a:t> to cache the number of </a:t>
            </a:r>
            <a:r>
              <a:rPr b="1" lang="en-US" sz="1800">
                <a:solidFill>
                  <a:schemeClr val="dk1"/>
                </a:solidFill>
                <a:latin typeface="Times New Roman"/>
                <a:ea typeface="Times New Roman"/>
                <a:cs typeface="Times New Roman"/>
                <a:sym typeface="Times New Roman"/>
              </a:rPr>
              <a:t>free inodes </a:t>
            </a:r>
            <a:r>
              <a:rPr lang="en-US" sz="1800">
                <a:solidFill>
                  <a:schemeClr val="dk1"/>
                </a:solidFill>
                <a:latin typeface="Times New Roman"/>
                <a:ea typeface="Times New Roman"/>
                <a:cs typeface="Times New Roman"/>
                <a:sym typeface="Times New Roman"/>
              </a:rPr>
              <a:t>in the file system</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The kernel first verifies that no other process have </a:t>
            </a:r>
            <a:r>
              <a:rPr b="1" lang="en-US" sz="1800">
                <a:solidFill>
                  <a:schemeClr val="dk1"/>
                </a:solidFill>
                <a:latin typeface="Times New Roman"/>
                <a:ea typeface="Times New Roman"/>
                <a:cs typeface="Times New Roman"/>
                <a:sym typeface="Times New Roman"/>
              </a:rPr>
              <a:t>locked access </a:t>
            </a:r>
            <a:r>
              <a:rPr lang="en-US" sz="1800">
                <a:solidFill>
                  <a:schemeClr val="dk1"/>
                </a:solidFill>
                <a:latin typeface="Times New Roman"/>
                <a:ea typeface="Times New Roman"/>
                <a:cs typeface="Times New Roman"/>
                <a:sym typeface="Times New Roman"/>
              </a:rPr>
              <a:t>to the super block free inode list.</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If the list of inode number in the super block </a:t>
            </a:r>
            <a:r>
              <a:rPr b="1" lang="en-US" sz="1800">
                <a:solidFill>
                  <a:schemeClr val="dk1"/>
                </a:solidFill>
                <a:latin typeface="Times New Roman"/>
                <a:ea typeface="Times New Roman"/>
                <a:cs typeface="Times New Roman"/>
                <a:sym typeface="Times New Roman"/>
              </a:rPr>
              <a:t>is not empty,</a:t>
            </a:r>
            <a:r>
              <a:rPr lang="en-US" sz="1800">
                <a:solidFill>
                  <a:schemeClr val="dk1"/>
                </a:solidFill>
                <a:latin typeface="Times New Roman"/>
                <a:ea typeface="Times New Roman"/>
                <a:cs typeface="Times New Roman"/>
                <a:sym typeface="Times New Roman"/>
              </a:rPr>
              <a:t> the kernel assigns the </a:t>
            </a:r>
            <a:r>
              <a:rPr b="1" lang="en-US" sz="1800">
                <a:solidFill>
                  <a:schemeClr val="dk1"/>
                </a:solidFill>
                <a:latin typeface="Times New Roman"/>
                <a:ea typeface="Times New Roman"/>
                <a:cs typeface="Times New Roman"/>
                <a:sym typeface="Times New Roman"/>
              </a:rPr>
              <a:t>next inode number,</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If the super block list of free inodes is </a:t>
            </a:r>
            <a:r>
              <a:rPr b="1" lang="en-US" sz="1800">
                <a:solidFill>
                  <a:schemeClr val="dk1"/>
                </a:solidFill>
                <a:latin typeface="Times New Roman"/>
                <a:ea typeface="Times New Roman"/>
                <a:cs typeface="Times New Roman"/>
                <a:sym typeface="Times New Roman"/>
              </a:rPr>
              <a:t>empty</a:t>
            </a:r>
            <a:r>
              <a:rPr lang="en-US" sz="1800">
                <a:solidFill>
                  <a:schemeClr val="dk1"/>
                </a:solidFill>
                <a:latin typeface="Times New Roman"/>
                <a:ea typeface="Times New Roman"/>
                <a:cs typeface="Times New Roman"/>
                <a:sym typeface="Times New Roman"/>
              </a:rPr>
              <a:t>, the kernel </a:t>
            </a:r>
            <a:r>
              <a:rPr b="1" lang="en-US" sz="1800">
                <a:solidFill>
                  <a:schemeClr val="dk1"/>
                </a:solidFill>
                <a:latin typeface="Times New Roman"/>
                <a:ea typeface="Times New Roman"/>
                <a:cs typeface="Times New Roman"/>
                <a:sym typeface="Times New Roman"/>
              </a:rPr>
              <a:t>searches</a:t>
            </a:r>
            <a:r>
              <a:rPr lang="en-US" sz="1800">
                <a:solidFill>
                  <a:schemeClr val="dk1"/>
                </a:solidFill>
                <a:latin typeface="Times New Roman"/>
                <a:ea typeface="Times New Roman"/>
                <a:cs typeface="Times New Roman"/>
                <a:sym typeface="Times New Roman"/>
              </a:rPr>
              <a:t> the disk and places as many free inode number as possible into the super block.</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The kernel </a:t>
            </a:r>
            <a:r>
              <a:rPr b="1" lang="en-US" sz="1800">
                <a:solidFill>
                  <a:schemeClr val="dk1"/>
                </a:solidFill>
                <a:latin typeface="Times New Roman"/>
                <a:ea typeface="Times New Roman"/>
                <a:cs typeface="Times New Roman"/>
                <a:sym typeface="Times New Roman"/>
              </a:rPr>
              <a:t>reads</a:t>
            </a:r>
            <a:r>
              <a:rPr lang="en-US" sz="1800">
                <a:solidFill>
                  <a:schemeClr val="dk1"/>
                </a:solidFill>
                <a:latin typeface="Times New Roman"/>
                <a:ea typeface="Times New Roman"/>
                <a:cs typeface="Times New Roman"/>
                <a:sym typeface="Times New Roman"/>
              </a:rPr>
              <a:t> the inode list on disk, </a:t>
            </a:r>
            <a:r>
              <a:rPr b="1" lang="en-US" sz="1800">
                <a:solidFill>
                  <a:schemeClr val="dk1"/>
                </a:solidFill>
                <a:latin typeface="Times New Roman"/>
                <a:ea typeface="Times New Roman"/>
                <a:cs typeface="Times New Roman"/>
                <a:sym typeface="Times New Roman"/>
              </a:rPr>
              <a:t>block by block </a:t>
            </a:r>
            <a:r>
              <a:rPr lang="en-US" sz="1800">
                <a:solidFill>
                  <a:schemeClr val="dk1"/>
                </a:solidFill>
                <a:latin typeface="Times New Roman"/>
                <a:ea typeface="Times New Roman"/>
                <a:cs typeface="Times New Roman"/>
                <a:sym typeface="Times New Roman"/>
              </a:rPr>
              <a:t>, and </a:t>
            </a:r>
            <a:r>
              <a:rPr b="1" lang="en-US" sz="1800">
                <a:solidFill>
                  <a:schemeClr val="dk1"/>
                </a:solidFill>
                <a:latin typeface="Times New Roman"/>
                <a:ea typeface="Times New Roman"/>
                <a:cs typeface="Times New Roman"/>
                <a:sym typeface="Times New Roman"/>
              </a:rPr>
              <a:t>fills </a:t>
            </a:r>
            <a:r>
              <a:rPr lang="en-US" sz="1800">
                <a:solidFill>
                  <a:schemeClr val="dk1"/>
                </a:solidFill>
                <a:latin typeface="Times New Roman"/>
                <a:ea typeface="Times New Roman"/>
                <a:cs typeface="Times New Roman"/>
                <a:sym typeface="Times New Roman"/>
              </a:rPr>
              <a:t>the super block </a:t>
            </a:r>
            <a:r>
              <a:rPr b="1" lang="en-US" sz="1800">
                <a:solidFill>
                  <a:schemeClr val="dk1"/>
                </a:solidFill>
                <a:latin typeface="Times New Roman"/>
                <a:ea typeface="Times New Roman"/>
                <a:cs typeface="Times New Roman"/>
                <a:sym typeface="Times New Roman"/>
              </a:rPr>
              <a:t>list of inode </a:t>
            </a:r>
            <a:r>
              <a:rPr lang="en-US" sz="1800">
                <a:solidFill>
                  <a:schemeClr val="dk1"/>
                </a:solidFill>
                <a:latin typeface="Times New Roman"/>
                <a:ea typeface="Times New Roman"/>
                <a:cs typeface="Times New Roman"/>
                <a:sym typeface="Times New Roman"/>
              </a:rPr>
              <a:t>number to </a:t>
            </a:r>
            <a:r>
              <a:rPr b="1" lang="en-US" sz="1800">
                <a:solidFill>
                  <a:schemeClr val="dk1"/>
                </a:solidFill>
                <a:latin typeface="Times New Roman"/>
                <a:ea typeface="Times New Roman"/>
                <a:cs typeface="Times New Roman"/>
                <a:sym typeface="Times New Roman"/>
              </a:rPr>
              <a:t>capacity</a:t>
            </a:r>
            <a:r>
              <a:rPr lang="en-US" sz="1800">
                <a:solidFill>
                  <a:schemeClr val="dk1"/>
                </a:solidFill>
                <a:latin typeface="Times New Roman"/>
                <a:ea typeface="Times New Roman"/>
                <a:cs typeface="Times New Roman"/>
                <a:sym typeface="Times New Roman"/>
              </a:rPr>
              <a:t>, remembering the highest- numbered inode that it finds, calls that inode </a:t>
            </a:r>
            <a:r>
              <a:rPr b="1" lang="en-US" sz="1800">
                <a:solidFill>
                  <a:schemeClr val="dk1"/>
                </a:solidFill>
                <a:latin typeface="Times New Roman"/>
                <a:ea typeface="Times New Roman"/>
                <a:cs typeface="Times New Roman"/>
                <a:sym typeface="Times New Roman"/>
              </a:rPr>
              <a:t>“remembered” </a:t>
            </a:r>
            <a:r>
              <a:rPr lang="en-US" sz="1800">
                <a:solidFill>
                  <a:schemeClr val="dk1"/>
                </a:solidFill>
                <a:latin typeface="Times New Roman"/>
                <a:ea typeface="Times New Roman"/>
                <a:cs typeface="Times New Roman"/>
                <a:sym typeface="Times New Roman"/>
              </a:rPr>
              <a:t>inode</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The </a:t>
            </a:r>
            <a:r>
              <a:rPr b="1" lang="en-US" sz="1800">
                <a:solidFill>
                  <a:schemeClr val="dk1"/>
                </a:solidFill>
                <a:latin typeface="Times New Roman"/>
                <a:ea typeface="Times New Roman"/>
                <a:cs typeface="Times New Roman"/>
                <a:sym typeface="Times New Roman"/>
              </a:rPr>
              <a:t>next time </a:t>
            </a:r>
            <a:r>
              <a:rPr lang="en-US" sz="1800">
                <a:solidFill>
                  <a:schemeClr val="dk1"/>
                </a:solidFill>
                <a:latin typeface="Times New Roman"/>
                <a:ea typeface="Times New Roman"/>
                <a:cs typeface="Times New Roman"/>
                <a:sym typeface="Times New Roman"/>
              </a:rPr>
              <a:t>the kernel </a:t>
            </a:r>
            <a:r>
              <a:rPr b="1" lang="en-US" sz="1800">
                <a:solidFill>
                  <a:schemeClr val="dk1"/>
                </a:solidFill>
                <a:latin typeface="Times New Roman"/>
                <a:ea typeface="Times New Roman"/>
                <a:cs typeface="Times New Roman"/>
                <a:sym typeface="Times New Roman"/>
              </a:rPr>
              <a:t>searches</a:t>
            </a:r>
            <a:r>
              <a:rPr lang="en-US" sz="1800">
                <a:solidFill>
                  <a:schemeClr val="dk1"/>
                </a:solidFill>
                <a:latin typeface="Times New Roman"/>
                <a:ea typeface="Times New Roman"/>
                <a:cs typeface="Times New Roman"/>
                <a:sym typeface="Times New Roman"/>
              </a:rPr>
              <a:t> the disk for free inodes it </a:t>
            </a:r>
            <a:r>
              <a:rPr b="1" lang="en-US" sz="1800">
                <a:solidFill>
                  <a:schemeClr val="dk1"/>
                </a:solidFill>
                <a:latin typeface="Times New Roman"/>
                <a:ea typeface="Times New Roman"/>
                <a:cs typeface="Times New Roman"/>
                <a:sym typeface="Times New Roman"/>
              </a:rPr>
              <a:t>uses</a:t>
            </a:r>
            <a:r>
              <a:rPr lang="en-US" sz="1800">
                <a:solidFill>
                  <a:schemeClr val="dk1"/>
                </a:solidFill>
                <a:latin typeface="Times New Roman"/>
                <a:ea typeface="Times New Roman"/>
                <a:cs typeface="Times New Roman"/>
                <a:sym typeface="Times New Roman"/>
              </a:rPr>
              <a:t> the </a:t>
            </a:r>
            <a:r>
              <a:rPr b="1" lang="en-US" sz="1800">
                <a:solidFill>
                  <a:schemeClr val="dk1"/>
                </a:solidFill>
                <a:latin typeface="Times New Roman"/>
                <a:ea typeface="Times New Roman"/>
                <a:cs typeface="Times New Roman"/>
                <a:sym typeface="Times New Roman"/>
              </a:rPr>
              <a:t>remembered</a:t>
            </a:r>
            <a:r>
              <a:rPr lang="en-US" sz="1800">
                <a:solidFill>
                  <a:schemeClr val="dk1"/>
                </a:solidFill>
                <a:latin typeface="Times New Roman"/>
                <a:ea typeface="Times New Roman"/>
                <a:cs typeface="Times New Roman"/>
                <a:sym typeface="Times New Roman"/>
              </a:rPr>
              <a:t> inode as its </a:t>
            </a:r>
            <a:r>
              <a:rPr b="1" lang="en-US" sz="1800">
                <a:solidFill>
                  <a:schemeClr val="dk1"/>
                </a:solidFill>
                <a:latin typeface="Times New Roman"/>
                <a:ea typeface="Times New Roman"/>
                <a:cs typeface="Times New Roman"/>
                <a:sym typeface="Times New Roman"/>
              </a:rPr>
              <a:t>starting </a:t>
            </a:r>
            <a:r>
              <a:rPr lang="en-US" sz="1800">
                <a:solidFill>
                  <a:schemeClr val="dk1"/>
                </a:solidFill>
                <a:latin typeface="Times New Roman"/>
                <a:ea typeface="Times New Roman"/>
                <a:cs typeface="Times New Roman"/>
                <a:sym typeface="Times New Roman"/>
              </a:rPr>
              <a:t>point</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Free inode </a:t>
            </a:r>
            <a:r>
              <a:rPr b="1" lang="en-US" sz="1800">
                <a:solidFill>
                  <a:schemeClr val="dk1"/>
                </a:solidFill>
                <a:latin typeface="Times New Roman"/>
                <a:ea typeface="Times New Roman"/>
                <a:cs typeface="Times New Roman"/>
                <a:sym typeface="Times New Roman"/>
              </a:rPr>
              <a:t>count</a:t>
            </a:r>
            <a:r>
              <a:rPr lang="en-US" sz="1800">
                <a:solidFill>
                  <a:schemeClr val="dk1"/>
                </a:solidFill>
                <a:latin typeface="Times New Roman"/>
                <a:ea typeface="Times New Roman"/>
                <a:cs typeface="Times New Roman"/>
                <a:sym typeface="Times New Roman"/>
              </a:rPr>
              <a:t> is </a:t>
            </a:r>
            <a:r>
              <a:rPr b="1" lang="en-US" sz="1800">
                <a:solidFill>
                  <a:schemeClr val="dk1"/>
                </a:solidFill>
                <a:latin typeface="Times New Roman"/>
                <a:ea typeface="Times New Roman"/>
                <a:cs typeface="Times New Roman"/>
                <a:sym typeface="Times New Roman"/>
              </a:rPr>
              <a:t>decremented</a:t>
            </a:r>
            <a:r>
              <a:rPr lang="en-US" sz="1800">
                <a:solidFill>
                  <a:schemeClr val="dk1"/>
                </a:solidFill>
                <a:latin typeface="Times New Roman"/>
                <a:ea typeface="Times New Roman"/>
                <a:cs typeface="Times New Roman"/>
                <a:sym typeface="Times New Roman"/>
              </a:rPr>
              <a:t> in super block when inode is </a:t>
            </a:r>
            <a:r>
              <a:rPr b="1" lang="en-US" sz="1800">
                <a:solidFill>
                  <a:schemeClr val="dk1"/>
                </a:solidFill>
                <a:latin typeface="Times New Roman"/>
                <a:ea typeface="Times New Roman"/>
                <a:cs typeface="Times New Roman"/>
                <a:sym typeface="Times New Roman"/>
              </a:rPr>
              <a:t>assigned</a:t>
            </a:r>
            <a:endParaRPr/>
          </a:p>
        </p:txBody>
      </p:sp>
      <p:pic>
        <p:nvPicPr>
          <p:cNvPr id="284" name="Google Shape;284;p30"/>
          <p:cNvPicPr preferRelativeResize="0"/>
          <p:nvPr/>
        </p:nvPicPr>
        <p:blipFill rotWithShape="1">
          <a:blip r:embed="rId4">
            <a:alphaModFix/>
          </a:blip>
          <a:srcRect b="0" l="0" r="0" t="0"/>
          <a:stretch/>
        </p:blipFill>
        <p:spPr>
          <a:xfrm>
            <a:off x="80624" y="4252001"/>
            <a:ext cx="5508917" cy="2606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31"/>
          <p:cNvPicPr preferRelativeResize="0"/>
          <p:nvPr/>
        </p:nvPicPr>
        <p:blipFill rotWithShape="1">
          <a:blip r:embed="rId3">
            <a:alphaModFix/>
          </a:blip>
          <a:srcRect b="0" l="0" r="0" t="0"/>
          <a:stretch/>
        </p:blipFill>
        <p:spPr>
          <a:xfrm>
            <a:off x="2" y="182394"/>
            <a:ext cx="8134015" cy="6675606"/>
          </a:xfrm>
          <a:prstGeom prst="rect">
            <a:avLst/>
          </a:prstGeom>
          <a:noFill/>
          <a:ln>
            <a:noFill/>
          </a:ln>
        </p:spPr>
      </p:pic>
      <p:pic>
        <p:nvPicPr>
          <p:cNvPr id="290" name="Google Shape;290;p31"/>
          <p:cNvPicPr preferRelativeResize="0"/>
          <p:nvPr/>
        </p:nvPicPr>
        <p:blipFill rotWithShape="1">
          <a:blip r:embed="rId4">
            <a:alphaModFix/>
          </a:blip>
          <a:srcRect b="0" l="0" r="0" t="0"/>
          <a:stretch/>
        </p:blipFill>
        <p:spPr>
          <a:xfrm>
            <a:off x="5887629" y="46202"/>
            <a:ext cx="6304372" cy="4292334"/>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91" name="Google Shape;291;p31"/>
          <p:cNvSpPr txBox="1"/>
          <p:nvPr/>
        </p:nvSpPr>
        <p:spPr>
          <a:xfrm>
            <a:off x="8933233" y="5228936"/>
            <a:ext cx="2146571" cy="156966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Times New Roman"/>
                <a:ea typeface="Times New Roman"/>
                <a:cs typeface="Times New Roman"/>
                <a:sym typeface="Times New Roman"/>
              </a:rPr>
              <a:t>ialloc 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0000"/>
              </a:buClr>
              <a:buSzPts val="3300"/>
              <a:buFont typeface="Times New Roman"/>
              <a:buNone/>
            </a:pPr>
            <a:r>
              <a:rPr b="1" lang="en-US">
                <a:solidFill>
                  <a:srgbClr val="FF0000"/>
                </a:solidFill>
              </a:rPr>
              <a:t>Low Level File System Algorithms</a:t>
            </a:r>
            <a:endParaRPr/>
          </a:p>
        </p:txBody>
      </p:sp>
      <p:pic>
        <p:nvPicPr>
          <p:cNvPr id="173" name="Google Shape;173;p14"/>
          <p:cNvPicPr preferRelativeResize="0"/>
          <p:nvPr>
            <p:ph idx="1" type="body"/>
          </p:nvPr>
        </p:nvPicPr>
        <p:blipFill rotWithShape="1">
          <a:blip r:embed="rId3">
            <a:alphaModFix/>
          </a:blip>
          <a:srcRect b="0" l="0" r="0" t="0"/>
          <a:stretch/>
        </p:blipFill>
        <p:spPr>
          <a:xfrm>
            <a:off x="205020" y="1461842"/>
            <a:ext cx="6043709" cy="4840483"/>
          </a:xfrm>
          <a:prstGeom prst="rect">
            <a:avLst/>
          </a:prstGeom>
          <a:noFill/>
          <a:ln>
            <a:noFill/>
          </a:ln>
        </p:spPr>
      </p:pic>
      <p:sp>
        <p:nvSpPr>
          <p:cNvPr id="174" name="Google Shape;174;p14"/>
          <p:cNvSpPr txBox="1"/>
          <p:nvPr/>
        </p:nvSpPr>
        <p:spPr>
          <a:xfrm>
            <a:off x="6248728" y="1364565"/>
            <a:ext cx="5568134" cy="486287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2000">
                <a:solidFill>
                  <a:schemeClr val="dk1"/>
                </a:solidFill>
                <a:latin typeface="Times New Roman"/>
                <a:ea typeface="Times New Roman"/>
                <a:cs typeface="Times New Roman"/>
                <a:sym typeface="Times New Roman"/>
              </a:rPr>
              <a:t>File System Algorithms</a:t>
            </a:r>
            <a:endParaRPr/>
          </a:p>
          <a:p>
            <a:pPr indent="-285750" lvl="0" marL="285750" marR="0" rtl="0" algn="just">
              <a:lnSpc>
                <a:spcPct val="150000"/>
              </a:lnSpc>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iget</a:t>
            </a:r>
            <a:r>
              <a:rPr lang="en-US" sz="2000">
                <a:solidFill>
                  <a:schemeClr val="dk1"/>
                </a:solidFill>
                <a:latin typeface="Times New Roman"/>
                <a:ea typeface="Times New Roman"/>
                <a:cs typeface="Times New Roman"/>
                <a:sym typeface="Times New Roman"/>
              </a:rPr>
              <a:t>-returns a previously identified inode</a:t>
            </a:r>
            <a:endParaRPr/>
          </a:p>
          <a:p>
            <a:pPr indent="-285750" lvl="0" marL="285750" marR="0" rtl="0" algn="just">
              <a:lnSpc>
                <a:spcPct val="150000"/>
              </a:lnSpc>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iput</a:t>
            </a:r>
            <a:r>
              <a:rPr lang="en-US" sz="2000">
                <a:solidFill>
                  <a:schemeClr val="dk1"/>
                </a:solidFill>
                <a:latin typeface="Times New Roman"/>
                <a:ea typeface="Times New Roman"/>
                <a:cs typeface="Times New Roman"/>
                <a:sym typeface="Times New Roman"/>
              </a:rPr>
              <a:t>- release the inode</a:t>
            </a:r>
            <a:endParaRPr/>
          </a:p>
          <a:p>
            <a:pPr indent="-285750" lvl="0" marL="285750" marR="0" rtl="0" algn="just">
              <a:lnSpc>
                <a:spcPct val="150000"/>
              </a:lnSpc>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bmap</a:t>
            </a:r>
            <a:r>
              <a:rPr lang="en-US" sz="2000">
                <a:solidFill>
                  <a:schemeClr val="dk1"/>
                </a:solidFill>
                <a:latin typeface="Times New Roman"/>
                <a:ea typeface="Times New Roman"/>
                <a:cs typeface="Times New Roman"/>
                <a:sym typeface="Times New Roman"/>
              </a:rPr>
              <a:t> -sets kernel parameters for accessing a file</a:t>
            </a:r>
            <a:endParaRPr/>
          </a:p>
          <a:p>
            <a:pPr indent="-285750" lvl="0" marL="285750" marR="0" rtl="0" algn="just">
              <a:lnSpc>
                <a:spcPct val="150000"/>
              </a:lnSpc>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namei </a:t>
            </a:r>
            <a:r>
              <a:rPr lang="en-US" sz="2000">
                <a:solidFill>
                  <a:schemeClr val="dk1"/>
                </a:solidFill>
                <a:latin typeface="Times New Roman"/>
                <a:ea typeface="Times New Roman"/>
                <a:cs typeface="Times New Roman"/>
                <a:sym typeface="Times New Roman"/>
              </a:rPr>
              <a:t>-converts a user level path  name to inode using </a:t>
            </a:r>
            <a:r>
              <a:rPr b="1" lang="en-US" sz="2000">
                <a:solidFill>
                  <a:schemeClr val="dk1"/>
                </a:solidFill>
                <a:latin typeface="Times New Roman"/>
                <a:ea typeface="Times New Roman"/>
                <a:cs typeface="Times New Roman"/>
                <a:sym typeface="Times New Roman"/>
              </a:rPr>
              <a:t>iget, iput </a:t>
            </a:r>
            <a:r>
              <a:rPr lang="en-US" sz="2000">
                <a:solidFill>
                  <a:schemeClr val="dk1"/>
                </a:solidFill>
                <a:latin typeface="Times New Roman"/>
                <a:ea typeface="Times New Roman"/>
                <a:cs typeface="Times New Roman"/>
                <a:sym typeface="Times New Roman"/>
              </a:rPr>
              <a:t>and</a:t>
            </a:r>
            <a:r>
              <a:rPr b="1" lang="en-US" sz="2000">
                <a:solidFill>
                  <a:schemeClr val="dk1"/>
                </a:solidFill>
                <a:latin typeface="Times New Roman"/>
                <a:ea typeface="Times New Roman"/>
                <a:cs typeface="Times New Roman"/>
                <a:sym typeface="Times New Roman"/>
              </a:rPr>
              <a:t> bmap </a:t>
            </a:r>
            <a:endParaRPr/>
          </a:p>
          <a:p>
            <a:pPr indent="-285750" lvl="0" marL="285750" marR="0" rtl="0" algn="just">
              <a:lnSpc>
                <a:spcPct val="150000"/>
              </a:lnSpc>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alloc</a:t>
            </a:r>
            <a:r>
              <a:rPr lang="en-US" sz="2000">
                <a:solidFill>
                  <a:schemeClr val="dk1"/>
                </a:solidFill>
                <a:latin typeface="Times New Roman"/>
                <a:ea typeface="Times New Roman"/>
                <a:cs typeface="Times New Roman"/>
                <a:sym typeface="Times New Roman"/>
              </a:rPr>
              <a:t> and </a:t>
            </a:r>
            <a:r>
              <a:rPr b="1" lang="en-US" sz="2000">
                <a:solidFill>
                  <a:schemeClr val="dk1"/>
                </a:solidFill>
                <a:latin typeface="Times New Roman"/>
                <a:ea typeface="Times New Roman"/>
                <a:cs typeface="Times New Roman"/>
                <a:sym typeface="Times New Roman"/>
              </a:rPr>
              <a:t>free</a:t>
            </a:r>
            <a:r>
              <a:rPr lang="en-US" sz="2000">
                <a:solidFill>
                  <a:schemeClr val="dk1"/>
                </a:solidFill>
                <a:latin typeface="Times New Roman"/>
                <a:ea typeface="Times New Roman"/>
                <a:cs typeface="Times New Roman"/>
                <a:sym typeface="Times New Roman"/>
              </a:rPr>
              <a:t> allocates and free disk blocks for files</a:t>
            </a:r>
            <a:endParaRPr/>
          </a:p>
          <a:p>
            <a:pPr indent="-285750" lvl="0" marL="285750" marR="0" rtl="0" algn="just">
              <a:lnSpc>
                <a:spcPct val="150000"/>
              </a:lnSpc>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ialloc</a:t>
            </a:r>
            <a:r>
              <a:rPr lang="en-US" sz="2000">
                <a:solidFill>
                  <a:schemeClr val="dk1"/>
                </a:solidFill>
                <a:latin typeface="Times New Roman"/>
                <a:ea typeface="Times New Roman"/>
                <a:cs typeface="Times New Roman"/>
                <a:sym typeface="Times New Roman"/>
              </a:rPr>
              <a:t> and </a:t>
            </a:r>
            <a:r>
              <a:rPr b="1" lang="en-US" sz="2000">
                <a:solidFill>
                  <a:schemeClr val="dk1"/>
                </a:solidFill>
                <a:latin typeface="Times New Roman"/>
                <a:ea typeface="Times New Roman"/>
                <a:cs typeface="Times New Roman"/>
                <a:sym typeface="Times New Roman"/>
              </a:rPr>
              <a:t>ifree </a:t>
            </a:r>
            <a:r>
              <a:rPr lang="en-US" sz="2000">
                <a:solidFill>
                  <a:schemeClr val="dk1"/>
                </a:solidFill>
                <a:latin typeface="Times New Roman"/>
                <a:ea typeface="Times New Roman"/>
                <a:cs typeface="Times New Roman"/>
                <a:sym typeface="Times New Roman"/>
              </a:rPr>
              <a:t>assign and free inodes for files </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5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5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5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500"/>
                                        <p:tgtEl>
                                          <p:spTgt spid="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500"/>
                                        <p:tgtEl>
                                          <p:spTgt spid="1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Effect filter="fade" transition="in">
                                      <p:cBhvr>
                                        <p:cTn dur="500"/>
                                        <p:tgtEl>
                                          <p:spTgt spid="1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Effect filter="fade" transition="in">
                                      <p:cBhvr>
                                        <p:cTn dur="500"/>
                                        <p:tgtEl>
                                          <p:spTgt spid="1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animEffect filter="fade" transition="in">
                                      <p:cBhvr>
                                        <p:cTn dur="500"/>
                                        <p:tgtEl>
                                          <p:spTgt spid="1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animEffect filter="fade" transition="in">
                                      <p:cBhvr>
                                        <p:cTn dur="500"/>
                                        <p:tgtEl>
                                          <p:spTgt spid="17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174D6C"/>
              </a:buClr>
              <a:buSzPts val="3300"/>
              <a:buFont typeface="Times New Roman"/>
              <a:buNone/>
            </a:pPr>
            <a:r>
              <a:rPr lang="en-US"/>
              <a:t>Inode assignment to a new file</a:t>
            </a:r>
            <a:endParaRPr/>
          </a:p>
        </p:txBody>
      </p:sp>
      <p:grpSp>
        <p:nvGrpSpPr>
          <p:cNvPr id="297" name="Google Shape;297;p32"/>
          <p:cNvGrpSpPr/>
          <p:nvPr/>
        </p:nvGrpSpPr>
        <p:grpSpPr>
          <a:xfrm>
            <a:off x="2592925" y="1905002"/>
            <a:ext cx="7696200" cy="4873944"/>
            <a:chOff x="1143000" y="1868488"/>
            <a:chExt cx="7696200" cy="4873944"/>
          </a:xfrm>
        </p:grpSpPr>
        <p:cxnSp>
          <p:nvCxnSpPr>
            <p:cNvPr id="298" name="Google Shape;298;p32"/>
            <p:cNvCxnSpPr/>
            <p:nvPr/>
          </p:nvCxnSpPr>
          <p:spPr>
            <a:xfrm>
              <a:off x="1143000" y="2133600"/>
              <a:ext cx="0" cy="4267200"/>
            </a:xfrm>
            <a:prstGeom prst="straightConnector1">
              <a:avLst/>
            </a:prstGeom>
            <a:noFill/>
            <a:ln cap="flat" cmpd="sng" w="9525">
              <a:solidFill>
                <a:schemeClr val="dk1"/>
              </a:solidFill>
              <a:prstDash val="solid"/>
              <a:round/>
              <a:headEnd len="med" w="med" type="none"/>
              <a:tailEnd len="med" w="med" type="stealth"/>
            </a:ln>
          </p:spPr>
        </p:cxnSp>
        <p:sp>
          <p:nvSpPr>
            <p:cNvPr id="299" name="Google Shape;299;p32"/>
            <p:cNvSpPr txBox="1"/>
            <p:nvPr/>
          </p:nvSpPr>
          <p:spPr>
            <a:xfrm>
              <a:off x="1371600" y="1868488"/>
              <a:ext cx="6477000" cy="2862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folHlink"/>
                </a:buClr>
                <a:buSzPts val="840"/>
                <a:buFont typeface="Noto Sans Symbols"/>
                <a:buNone/>
              </a:pPr>
              <a:r>
                <a:rPr lang="en-US" sz="1400">
                  <a:solidFill>
                    <a:schemeClr val="dk1"/>
                  </a:solidFill>
                  <a:latin typeface="Gulim"/>
                  <a:ea typeface="Gulim"/>
                  <a:cs typeface="Gulim"/>
                  <a:sym typeface="Gulim"/>
                </a:rPr>
                <a:t>  Process A                         Process B                        Process C</a:t>
              </a:r>
              <a:endParaRPr/>
            </a:p>
          </p:txBody>
        </p:sp>
        <p:sp>
          <p:nvSpPr>
            <p:cNvPr id="300" name="Google Shape;300;p32"/>
            <p:cNvSpPr txBox="1"/>
            <p:nvPr/>
          </p:nvSpPr>
          <p:spPr>
            <a:xfrm>
              <a:off x="1295400" y="2249488"/>
              <a:ext cx="2133600" cy="47625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folHlink"/>
                </a:buClr>
                <a:buSzPts val="840"/>
                <a:buFont typeface="Noto Sans Symbols"/>
                <a:buNone/>
              </a:pPr>
              <a:r>
                <a:rPr lang="en-US" sz="1400">
                  <a:solidFill>
                    <a:schemeClr val="dk1"/>
                  </a:solidFill>
                  <a:latin typeface="Gulim"/>
                  <a:ea typeface="Gulim"/>
                  <a:cs typeface="Gulim"/>
                  <a:sym typeface="Gulim"/>
                </a:rPr>
                <a:t>Assigns inode I from super block</a:t>
              </a:r>
              <a:endParaRPr/>
            </a:p>
          </p:txBody>
        </p:sp>
        <p:sp>
          <p:nvSpPr>
            <p:cNvPr id="301" name="Google Shape;301;p32"/>
            <p:cNvSpPr txBox="1"/>
            <p:nvPr/>
          </p:nvSpPr>
          <p:spPr>
            <a:xfrm>
              <a:off x="1295400" y="2819400"/>
              <a:ext cx="2133600" cy="47625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folHlink"/>
                </a:buClr>
                <a:buSzPts val="840"/>
                <a:buFont typeface="Noto Sans Symbols"/>
                <a:buNone/>
              </a:pPr>
              <a:r>
                <a:rPr lang="en-US" sz="1400">
                  <a:solidFill>
                    <a:schemeClr val="dk1"/>
                  </a:solidFill>
                  <a:latin typeface="Gulim"/>
                  <a:ea typeface="Gulim"/>
                  <a:cs typeface="Gulim"/>
                  <a:sym typeface="Gulim"/>
                </a:rPr>
                <a:t>Sleeps while reading inode(a)</a:t>
              </a:r>
              <a:endParaRPr/>
            </a:p>
          </p:txBody>
        </p:sp>
        <p:sp>
          <p:nvSpPr>
            <p:cNvPr id="302" name="Google Shape;302;p32"/>
            <p:cNvSpPr txBox="1"/>
            <p:nvPr/>
          </p:nvSpPr>
          <p:spPr>
            <a:xfrm>
              <a:off x="3352800" y="3124200"/>
              <a:ext cx="2438400" cy="147117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folHlink"/>
                </a:buClr>
                <a:buSzPts val="840"/>
                <a:buFont typeface="Noto Sans Symbols"/>
                <a:buNone/>
              </a:pPr>
              <a:r>
                <a:rPr lang="en-US" sz="1400">
                  <a:solidFill>
                    <a:schemeClr val="dk1"/>
                  </a:solidFill>
                  <a:latin typeface="Gulim"/>
                  <a:ea typeface="Gulim"/>
                  <a:cs typeface="Gulim"/>
                  <a:sym typeface="Gulim"/>
                </a:rPr>
                <a:t>Tries to assign inode from super block</a:t>
              </a:r>
              <a:endParaRPr/>
            </a:p>
            <a:p>
              <a:pPr indent="0" lvl="0" marL="0" marR="0" rtl="0" algn="l">
                <a:lnSpc>
                  <a:spcPct val="90000"/>
                </a:lnSpc>
                <a:spcBef>
                  <a:spcPts val="700"/>
                </a:spcBef>
                <a:spcAft>
                  <a:spcPts val="0"/>
                </a:spcAft>
                <a:buClr>
                  <a:schemeClr val="folHlink"/>
                </a:buClr>
                <a:buSzPts val="840"/>
                <a:buFont typeface="Noto Sans Symbols"/>
                <a:buNone/>
              </a:pPr>
              <a:r>
                <a:rPr lang="en-US" sz="1400">
                  <a:solidFill>
                    <a:schemeClr val="dk1"/>
                  </a:solidFill>
                  <a:latin typeface="Gulim"/>
                  <a:ea typeface="Gulim"/>
                  <a:cs typeface="Gulim"/>
                  <a:sym typeface="Gulim"/>
                </a:rPr>
                <a:t>Super block empty(b)</a:t>
              </a:r>
              <a:endParaRPr/>
            </a:p>
            <a:p>
              <a:pPr indent="0" lvl="0" marL="0" marR="0" rtl="0" algn="l">
                <a:lnSpc>
                  <a:spcPct val="90000"/>
                </a:lnSpc>
                <a:spcBef>
                  <a:spcPts val="700"/>
                </a:spcBef>
                <a:spcAft>
                  <a:spcPts val="0"/>
                </a:spcAft>
                <a:buClr>
                  <a:schemeClr val="folHlink"/>
                </a:buClr>
                <a:buSzPts val="840"/>
                <a:buFont typeface="Noto Sans Symbols"/>
                <a:buNone/>
              </a:pPr>
              <a:r>
                <a:rPr lang="en-US" sz="1400">
                  <a:solidFill>
                    <a:schemeClr val="dk1"/>
                  </a:solidFill>
                  <a:latin typeface="Gulim"/>
                  <a:ea typeface="Gulim"/>
                  <a:cs typeface="Gulim"/>
                  <a:sym typeface="Gulim"/>
                </a:rPr>
                <a:t>Search for free inodes on disk, puts inode I in super block (c)</a:t>
              </a:r>
              <a:endParaRPr/>
            </a:p>
          </p:txBody>
        </p:sp>
        <p:sp>
          <p:nvSpPr>
            <p:cNvPr id="303" name="Google Shape;303;p32"/>
            <p:cNvSpPr txBox="1"/>
            <p:nvPr/>
          </p:nvSpPr>
          <p:spPr>
            <a:xfrm>
              <a:off x="3505200" y="5029200"/>
              <a:ext cx="213360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folHlink"/>
                </a:buClr>
                <a:buSzPts val="840"/>
                <a:buFont typeface="Noto Sans Symbols"/>
                <a:buNone/>
              </a:pPr>
              <a:r>
                <a:rPr lang="en-US" sz="1400">
                  <a:solidFill>
                    <a:schemeClr val="dk1"/>
                  </a:solidFill>
                  <a:latin typeface="Gulim"/>
                  <a:ea typeface="Gulim"/>
                  <a:cs typeface="Gulim"/>
                  <a:sym typeface="Gulim"/>
                </a:rPr>
                <a:t>Completes search, assigns another inode(d)</a:t>
              </a:r>
              <a:endParaRPr/>
            </a:p>
          </p:txBody>
        </p:sp>
        <p:sp>
          <p:nvSpPr>
            <p:cNvPr id="304" name="Google Shape;304;p32"/>
            <p:cNvSpPr txBox="1"/>
            <p:nvPr/>
          </p:nvSpPr>
          <p:spPr>
            <a:xfrm>
              <a:off x="5867400" y="5410200"/>
              <a:ext cx="2286000" cy="1083374"/>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folHlink"/>
                </a:buClr>
                <a:buSzPts val="840"/>
                <a:buFont typeface="Noto Sans Symbols"/>
                <a:buNone/>
              </a:pPr>
              <a:r>
                <a:rPr lang="en-US" sz="1400">
                  <a:solidFill>
                    <a:schemeClr val="dk1"/>
                  </a:solidFill>
                  <a:latin typeface="Gulim"/>
                  <a:ea typeface="Gulim"/>
                  <a:cs typeface="Gulim"/>
                  <a:sym typeface="Gulim"/>
                </a:rPr>
                <a:t>Assigns inode I from super block</a:t>
              </a:r>
              <a:endParaRPr/>
            </a:p>
            <a:p>
              <a:pPr indent="0" lvl="0" marL="0" marR="0" rtl="0" algn="l">
                <a:lnSpc>
                  <a:spcPct val="90000"/>
                </a:lnSpc>
                <a:spcBef>
                  <a:spcPts val="700"/>
                </a:spcBef>
                <a:spcAft>
                  <a:spcPts val="0"/>
                </a:spcAft>
                <a:buClr>
                  <a:schemeClr val="folHlink"/>
                </a:buClr>
                <a:buSzPts val="840"/>
                <a:buFont typeface="Noto Sans Symbols"/>
                <a:buNone/>
              </a:pPr>
              <a:r>
                <a:rPr lang="en-US" sz="1400">
                  <a:solidFill>
                    <a:schemeClr val="dk1"/>
                  </a:solidFill>
                  <a:latin typeface="Gulim"/>
                  <a:ea typeface="Gulim"/>
                  <a:cs typeface="Gulim"/>
                  <a:sym typeface="Gulim"/>
                </a:rPr>
                <a:t>I is in use!</a:t>
              </a:r>
              <a:endParaRPr/>
            </a:p>
            <a:p>
              <a:pPr indent="0" lvl="0" marL="0" marR="0" rtl="0" algn="l">
                <a:lnSpc>
                  <a:spcPct val="90000"/>
                </a:lnSpc>
                <a:spcBef>
                  <a:spcPts val="700"/>
                </a:spcBef>
                <a:spcAft>
                  <a:spcPts val="0"/>
                </a:spcAft>
                <a:buClr>
                  <a:schemeClr val="folHlink"/>
                </a:buClr>
                <a:buSzPts val="840"/>
                <a:buFont typeface="Noto Sans Symbols"/>
                <a:buNone/>
              </a:pPr>
              <a:r>
                <a:rPr lang="en-US" sz="1400">
                  <a:solidFill>
                    <a:schemeClr val="dk1"/>
                  </a:solidFill>
                  <a:latin typeface="Gulim"/>
                  <a:ea typeface="Gulim"/>
                  <a:cs typeface="Gulim"/>
                  <a:sym typeface="Gulim"/>
                </a:rPr>
                <a:t>Assign another inode(e)</a:t>
              </a:r>
              <a:endParaRPr/>
            </a:p>
          </p:txBody>
        </p:sp>
        <p:cxnSp>
          <p:nvCxnSpPr>
            <p:cNvPr id="305" name="Google Shape;305;p32"/>
            <p:cNvCxnSpPr/>
            <p:nvPr/>
          </p:nvCxnSpPr>
          <p:spPr>
            <a:xfrm>
              <a:off x="1143000" y="2133600"/>
              <a:ext cx="6553200" cy="0"/>
            </a:xfrm>
            <a:prstGeom prst="straightConnector1">
              <a:avLst/>
            </a:prstGeom>
            <a:noFill/>
            <a:ln cap="flat" cmpd="sng" w="9525">
              <a:solidFill>
                <a:schemeClr val="dk1"/>
              </a:solidFill>
              <a:prstDash val="solid"/>
              <a:round/>
              <a:headEnd len="med" w="med" type="none"/>
              <a:tailEnd len="med" w="med" type="none"/>
            </a:ln>
          </p:spPr>
        </p:cxnSp>
        <p:cxnSp>
          <p:nvCxnSpPr>
            <p:cNvPr id="306" name="Google Shape;306;p32"/>
            <p:cNvCxnSpPr/>
            <p:nvPr/>
          </p:nvCxnSpPr>
          <p:spPr>
            <a:xfrm>
              <a:off x="1981200" y="3352800"/>
              <a:ext cx="0" cy="1143000"/>
            </a:xfrm>
            <a:prstGeom prst="straightConnector1">
              <a:avLst/>
            </a:prstGeom>
            <a:noFill/>
            <a:ln cap="flat" cmpd="sng" w="9525">
              <a:solidFill>
                <a:schemeClr val="dk1"/>
              </a:solidFill>
              <a:prstDash val="dash"/>
              <a:round/>
              <a:headEnd len="med" w="med" type="none"/>
              <a:tailEnd len="med" w="med" type="none"/>
            </a:ln>
          </p:spPr>
        </p:cxnSp>
        <p:sp>
          <p:nvSpPr>
            <p:cNvPr id="307" name="Google Shape;307;p32"/>
            <p:cNvSpPr txBox="1"/>
            <p:nvPr/>
          </p:nvSpPr>
          <p:spPr>
            <a:xfrm>
              <a:off x="1371600" y="4572000"/>
              <a:ext cx="1752600" cy="58785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folHlink"/>
                </a:buClr>
                <a:buSzPts val="840"/>
                <a:buFont typeface="Noto Sans Symbols"/>
                <a:buNone/>
              </a:pPr>
              <a:r>
                <a:rPr lang="en-US" sz="1400">
                  <a:solidFill>
                    <a:schemeClr val="dk1"/>
                  </a:solidFill>
                  <a:latin typeface="Gulim"/>
                  <a:ea typeface="Gulim"/>
                  <a:cs typeface="Gulim"/>
                  <a:sym typeface="Gulim"/>
                </a:rPr>
                <a:t>Inode I in core</a:t>
              </a:r>
              <a:endParaRPr/>
            </a:p>
            <a:p>
              <a:pPr indent="0" lvl="0" marL="0" marR="0" rtl="0" algn="l">
                <a:lnSpc>
                  <a:spcPct val="90000"/>
                </a:lnSpc>
                <a:spcBef>
                  <a:spcPts val="700"/>
                </a:spcBef>
                <a:spcAft>
                  <a:spcPts val="0"/>
                </a:spcAft>
                <a:buClr>
                  <a:schemeClr val="folHlink"/>
                </a:buClr>
                <a:buSzPts val="840"/>
                <a:buFont typeface="Noto Sans Symbols"/>
                <a:buNone/>
              </a:pPr>
              <a:r>
                <a:rPr lang="en-US" sz="1400">
                  <a:solidFill>
                    <a:schemeClr val="dk1"/>
                  </a:solidFill>
                  <a:latin typeface="Gulim"/>
                  <a:ea typeface="Gulim"/>
                  <a:cs typeface="Gulim"/>
                  <a:sym typeface="Gulim"/>
                </a:rPr>
                <a:t>Does usual activity</a:t>
              </a:r>
              <a:endParaRPr/>
            </a:p>
          </p:txBody>
        </p:sp>
        <p:cxnSp>
          <p:nvCxnSpPr>
            <p:cNvPr id="308" name="Google Shape;308;p32"/>
            <p:cNvCxnSpPr/>
            <p:nvPr/>
          </p:nvCxnSpPr>
          <p:spPr>
            <a:xfrm>
              <a:off x="1981200" y="5181600"/>
              <a:ext cx="0" cy="914400"/>
            </a:xfrm>
            <a:prstGeom prst="straightConnector1">
              <a:avLst/>
            </a:prstGeom>
            <a:noFill/>
            <a:ln cap="flat" cmpd="sng" w="9525">
              <a:solidFill>
                <a:schemeClr val="dk1"/>
              </a:solidFill>
              <a:prstDash val="dash"/>
              <a:round/>
              <a:headEnd len="med" w="med" type="none"/>
              <a:tailEnd len="med" w="med" type="none"/>
            </a:ln>
          </p:spPr>
        </p:cxnSp>
        <p:cxnSp>
          <p:nvCxnSpPr>
            <p:cNvPr id="309" name="Google Shape;309;p32"/>
            <p:cNvCxnSpPr/>
            <p:nvPr/>
          </p:nvCxnSpPr>
          <p:spPr>
            <a:xfrm>
              <a:off x="4267200" y="4648200"/>
              <a:ext cx="0" cy="304800"/>
            </a:xfrm>
            <a:prstGeom prst="straightConnector1">
              <a:avLst/>
            </a:prstGeom>
            <a:noFill/>
            <a:ln cap="flat" cmpd="sng" w="9525">
              <a:solidFill>
                <a:schemeClr val="dk1"/>
              </a:solidFill>
              <a:prstDash val="dash"/>
              <a:round/>
              <a:headEnd len="med" w="med" type="none"/>
              <a:tailEnd len="med" w="med" type="none"/>
            </a:ln>
          </p:spPr>
        </p:cxnSp>
        <p:cxnSp>
          <p:nvCxnSpPr>
            <p:cNvPr id="310" name="Google Shape;310;p32"/>
            <p:cNvCxnSpPr/>
            <p:nvPr/>
          </p:nvCxnSpPr>
          <p:spPr>
            <a:xfrm>
              <a:off x="4267200" y="2286000"/>
              <a:ext cx="0" cy="762000"/>
            </a:xfrm>
            <a:prstGeom prst="straightConnector1">
              <a:avLst/>
            </a:prstGeom>
            <a:noFill/>
            <a:ln cap="flat" cmpd="sng" w="9525">
              <a:solidFill>
                <a:schemeClr val="dk1"/>
              </a:solidFill>
              <a:prstDash val="dash"/>
              <a:round/>
              <a:headEnd len="med" w="med" type="none"/>
              <a:tailEnd len="med" w="med" type="none"/>
            </a:ln>
          </p:spPr>
        </p:cxnSp>
        <p:cxnSp>
          <p:nvCxnSpPr>
            <p:cNvPr id="311" name="Google Shape;311;p32"/>
            <p:cNvCxnSpPr/>
            <p:nvPr/>
          </p:nvCxnSpPr>
          <p:spPr>
            <a:xfrm>
              <a:off x="4267200" y="5791200"/>
              <a:ext cx="0" cy="304800"/>
            </a:xfrm>
            <a:prstGeom prst="straightConnector1">
              <a:avLst/>
            </a:prstGeom>
            <a:noFill/>
            <a:ln cap="flat" cmpd="sng" w="9525">
              <a:solidFill>
                <a:schemeClr val="dk1"/>
              </a:solidFill>
              <a:prstDash val="dash"/>
              <a:round/>
              <a:headEnd len="med" w="med" type="none"/>
              <a:tailEnd len="med" w="med" type="none"/>
            </a:ln>
          </p:spPr>
        </p:cxnSp>
        <p:cxnSp>
          <p:nvCxnSpPr>
            <p:cNvPr id="312" name="Google Shape;312;p32"/>
            <p:cNvCxnSpPr/>
            <p:nvPr/>
          </p:nvCxnSpPr>
          <p:spPr>
            <a:xfrm>
              <a:off x="6553200" y="2209800"/>
              <a:ext cx="0" cy="3200400"/>
            </a:xfrm>
            <a:prstGeom prst="straightConnector1">
              <a:avLst/>
            </a:prstGeom>
            <a:noFill/>
            <a:ln cap="flat" cmpd="sng" w="9525">
              <a:solidFill>
                <a:schemeClr val="dk1"/>
              </a:solidFill>
              <a:prstDash val="dash"/>
              <a:round/>
              <a:headEnd len="med" w="med" type="none"/>
              <a:tailEnd len="med" w="med" type="none"/>
            </a:ln>
          </p:spPr>
        </p:cxnSp>
        <p:sp>
          <p:nvSpPr>
            <p:cNvPr id="313" name="Google Shape;313;p32"/>
            <p:cNvSpPr txBox="1"/>
            <p:nvPr/>
          </p:nvSpPr>
          <p:spPr>
            <a:xfrm>
              <a:off x="1752600" y="6400800"/>
              <a:ext cx="4191000"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folHlink"/>
                </a:buClr>
                <a:buSzPts val="1080"/>
                <a:buFont typeface="Noto Sans Symbols"/>
                <a:buNone/>
              </a:pPr>
              <a:r>
                <a:rPr b="1" lang="en-US" sz="1800">
                  <a:solidFill>
                    <a:srgbClr val="FF0000"/>
                  </a:solidFill>
                  <a:latin typeface="Gulim"/>
                  <a:ea typeface="Gulim"/>
                  <a:cs typeface="Gulim"/>
                  <a:sym typeface="Gulim"/>
                </a:rPr>
                <a:t>Race Condition in Assigning Inodes</a:t>
              </a:r>
              <a:endParaRPr/>
            </a:p>
          </p:txBody>
        </p:sp>
        <p:sp>
          <p:nvSpPr>
            <p:cNvPr id="314" name="Google Shape;314;p32"/>
            <p:cNvSpPr txBox="1"/>
            <p:nvPr/>
          </p:nvSpPr>
          <p:spPr>
            <a:xfrm>
              <a:off x="7620000" y="3276600"/>
              <a:ext cx="1219200" cy="729430"/>
            </a:xfrm>
            <a:prstGeom prst="rect">
              <a:avLst/>
            </a:prstGeom>
            <a:solidFill>
              <a:srgbClr val="A5301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folHlink"/>
                </a:buClr>
                <a:buSzPts val="1080"/>
                <a:buFont typeface="Noto Sans Symbols"/>
                <a:buNone/>
              </a:pPr>
              <a:r>
                <a:rPr lang="en-US" sz="1800">
                  <a:solidFill>
                    <a:schemeClr val="lt1"/>
                  </a:solidFill>
                  <a:latin typeface="Gulim"/>
                  <a:ea typeface="Gulim"/>
                  <a:cs typeface="Gulim"/>
                  <a:sym typeface="Gulim"/>
                </a:rPr>
                <a:t>use</a:t>
              </a:r>
              <a:endParaRPr/>
            </a:p>
            <a:p>
              <a:pPr indent="0" lvl="0" marL="0" marR="0" rtl="0" algn="l">
                <a:lnSpc>
                  <a:spcPct val="90000"/>
                </a:lnSpc>
                <a:spcBef>
                  <a:spcPts val="900"/>
                </a:spcBef>
                <a:spcAft>
                  <a:spcPts val="0"/>
                </a:spcAft>
                <a:buClr>
                  <a:schemeClr val="folHlink"/>
                </a:buClr>
                <a:buSzPts val="1080"/>
                <a:buFont typeface="Noto Sans Symbols"/>
                <a:buNone/>
              </a:pPr>
              <a:r>
                <a:rPr lang="en-US" sz="1800">
                  <a:solidFill>
                    <a:schemeClr val="lt1"/>
                  </a:solidFill>
                  <a:latin typeface="Gulim"/>
                  <a:ea typeface="Gulim"/>
                  <a:cs typeface="Gulim"/>
                  <a:sym typeface="Gulim"/>
                </a:rPr>
                <a:t> the </a:t>
              </a:r>
              <a:r>
                <a:rPr b="1" lang="en-US" sz="1800">
                  <a:solidFill>
                    <a:schemeClr val="lt1"/>
                  </a:solidFill>
                  <a:latin typeface="Gulim"/>
                  <a:ea typeface="Gulim"/>
                  <a:cs typeface="Gulim"/>
                  <a:sym typeface="Gulim"/>
                </a:rPr>
                <a:t>lock</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3"/>
          <p:cNvPicPr preferRelativeResize="0"/>
          <p:nvPr/>
        </p:nvPicPr>
        <p:blipFill rotWithShape="1">
          <a:blip r:embed="rId3">
            <a:alphaModFix/>
          </a:blip>
          <a:srcRect b="0" l="0" r="0" t="0"/>
          <a:stretch/>
        </p:blipFill>
        <p:spPr>
          <a:xfrm>
            <a:off x="29594" y="3"/>
            <a:ext cx="7416209" cy="4348263"/>
          </a:xfrm>
          <a:prstGeom prst="rect">
            <a:avLst/>
          </a:prstGeom>
          <a:noFill/>
          <a:ln>
            <a:noFill/>
          </a:ln>
        </p:spPr>
      </p:pic>
      <p:pic>
        <p:nvPicPr>
          <p:cNvPr id="320" name="Google Shape;320;p33"/>
          <p:cNvPicPr preferRelativeResize="0"/>
          <p:nvPr/>
        </p:nvPicPr>
        <p:blipFill rotWithShape="1">
          <a:blip r:embed="rId4">
            <a:alphaModFix/>
          </a:blip>
          <a:srcRect b="0" l="0" r="0" t="0"/>
          <a:stretch/>
        </p:blipFill>
        <p:spPr>
          <a:xfrm>
            <a:off x="4714792" y="3317131"/>
            <a:ext cx="7428141" cy="3278222"/>
          </a:xfrm>
          <a:prstGeom prst="rect">
            <a:avLst/>
          </a:prstGeom>
          <a:noFill/>
          <a:ln cap="sq" cmpd="thickThin" w="88900">
            <a:solidFill>
              <a:srgbClr val="000000"/>
            </a:solidFill>
            <a:prstDash val="solid"/>
            <a:miter lim="800000"/>
            <a:headEnd len="sm" w="sm" type="none"/>
            <a:tailEnd len="sm" w="sm" type="none"/>
          </a:ln>
        </p:spPr>
      </p:pic>
      <p:sp>
        <p:nvSpPr>
          <p:cNvPr id="321" name="Google Shape;321;p33"/>
          <p:cNvSpPr txBox="1"/>
          <p:nvPr/>
        </p:nvSpPr>
        <p:spPr>
          <a:xfrm>
            <a:off x="8774349" y="973804"/>
            <a:ext cx="2441643" cy="1754326"/>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Times New Roman"/>
                <a:ea typeface="Times New Roman"/>
                <a:cs typeface="Times New Roman"/>
                <a:sym typeface="Times New Roman"/>
              </a:rPr>
              <a:t>ifree algorithm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174D6C"/>
              </a:buClr>
              <a:buSzPts val="3300"/>
              <a:buFont typeface="Times New Roman"/>
              <a:buNone/>
            </a:pPr>
            <a:r>
              <a:rPr lang="en-US"/>
              <a:t>Allocation of disk blocks</a:t>
            </a:r>
            <a:endParaRPr/>
          </a:p>
        </p:txBody>
      </p:sp>
      <p:sp>
        <p:nvSpPr>
          <p:cNvPr id="327" name="Google Shape;327;p34"/>
          <p:cNvSpPr txBox="1"/>
          <p:nvPr>
            <p:ph idx="1" type="body"/>
          </p:nvPr>
        </p:nvSpPr>
        <p:spPr>
          <a:xfrm>
            <a:off x="5233482" y="1313234"/>
            <a:ext cx="6958519" cy="5543098"/>
          </a:xfrm>
          <a:prstGeom prst="rect">
            <a:avLst/>
          </a:prstGeom>
          <a:noFill/>
          <a:ln>
            <a:noFill/>
          </a:ln>
        </p:spPr>
        <p:txBody>
          <a:bodyPr anchorCtr="0" anchor="t" bIns="45700" lIns="91425" spcFirstLastPara="1" rIns="91425" wrap="square" tIns="45700">
            <a:normAutofit fontScale="77500" lnSpcReduction="20000"/>
          </a:bodyPr>
          <a:lstStyle/>
          <a:p>
            <a:pPr indent="-274347" lvl="0" marL="274320" rtl="0" algn="l">
              <a:spcBef>
                <a:spcPts val="0"/>
              </a:spcBef>
              <a:spcAft>
                <a:spcPts val="0"/>
              </a:spcAft>
              <a:buSzPct val="85000"/>
              <a:buChar char="⚫"/>
            </a:pPr>
            <a:r>
              <a:rPr lang="en-US"/>
              <a:t>When a process writes data to a file, the kernel must allocate disk from the file system for direct data blocks and sometimes for indirect blocks.</a:t>
            </a:r>
            <a:endParaRPr/>
          </a:p>
          <a:p>
            <a:pPr indent="-274347" lvl="0" marL="274320" rtl="0" algn="l">
              <a:spcBef>
                <a:spcPts val="418"/>
              </a:spcBef>
              <a:spcAft>
                <a:spcPts val="0"/>
              </a:spcAft>
              <a:buSzPct val="85000"/>
              <a:buChar char="⚫"/>
            </a:pPr>
            <a:r>
              <a:rPr lang="en-US"/>
              <a:t>The file system </a:t>
            </a:r>
            <a:r>
              <a:rPr b="1" lang="en-US"/>
              <a:t>super block </a:t>
            </a:r>
            <a:r>
              <a:rPr lang="en-US"/>
              <a:t>contains an </a:t>
            </a:r>
            <a:r>
              <a:rPr b="1" lang="en-US"/>
              <a:t>array </a:t>
            </a:r>
            <a:r>
              <a:rPr lang="en-US"/>
              <a:t>that is used </a:t>
            </a:r>
            <a:r>
              <a:rPr b="1" lang="en-US"/>
              <a:t>to cache the number of free disk blocks</a:t>
            </a:r>
            <a:r>
              <a:rPr lang="en-US"/>
              <a:t> in the file system.</a:t>
            </a:r>
            <a:endParaRPr/>
          </a:p>
          <a:p>
            <a:pPr indent="-274347" lvl="0" marL="274320" rtl="0" algn="l">
              <a:spcBef>
                <a:spcPts val="418"/>
              </a:spcBef>
              <a:spcAft>
                <a:spcPts val="0"/>
              </a:spcAft>
              <a:buSzPct val="85000"/>
              <a:buChar char="⚫"/>
            </a:pPr>
            <a:r>
              <a:rPr lang="en-US"/>
              <a:t>The utility program </a:t>
            </a:r>
            <a:r>
              <a:rPr b="1" lang="en-US"/>
              <a:t>mkfs</a:t>
            </a:r>
            <a:r>
              <a:rPr lang="en-US"/>
              <a:t> organizes the data blocks of file system in a </a:t>
            </a:r>
            <a:r>
              <a:rPr b="1" lang="en-US"/>
              <a:t>linked list</a:t>
            </a:r>
            <a:r>
              <a:rPr lang="en-US"/>
              <a:t>.</a:t>
            </a:r>
            <a:endParaRPr/>
          </a:p>
          <a:p>
            <a:pPr indent="-274347" lvl="0" marL="274320" rtl="0" algn="l">
              <a:spcBef>
                <a:spcPts val="418"/>
              </a:spcBef>
              <a:spcAft>
                <a:spcPts val="0"/>
              </a:spcAft>
              <a:buSzPct val="85000"/>
              <a:buChar char="⚫"/>
            </a:pPr>
            <a:r>
              <a:rPr lang="en-US"/>
              <a:t>Each </a:t>
            </a:r>
            <a:r>
              <a:rPr b="1" lang="en-US"/>
              <a:t>link</a:t>
            </a:r>
            <a:r>
              <a:rPr lang="en-US"/>
              <a:t> in the  </a:t>
            </a:r>
            <a:r>
              <a:rPr b="1" lang="en-US"/>
              <a:t>list</a:t>
            </a:r>
            <a:r>
              <a:rPr lang="en-US"/>
              <a:t> contains the </a:t>
            </a:r>
            <a:r>
              <a:rPr b="1" lang="en-US"/>
              <a:t>array of free disk block numbers</a:t>
            </a:r>
            <a:r>
              <a:rPr lang="en-US"/>
              <a:t>, and </a:t>
            </a:r>
            <a:r>
              <a:rPr b="1" lang="en-US"/>
              <a:t>one array entry </a:t>
            </a:r>
            <a:r>
              <a:rPr lang="en-US"/>
              <a:t>is the number of </a:t>
            </a:r>
            <a:r>
              <a:rPr b="1" lang="en-US"/>
              <a:t>next block of the linked list</a:t>
            </a:r>
            <a:endParaRPr/>
          </a:p>
          <a:p>
            <a:pPr indent="-274347" lvl="0" marL="274320" rtl="0" algn="l">
              <a:spcBef>
                <a:spcPts val="418"/>
              </a:spcBef>
              <a:spcAft>
                <a:spcPts val="0"/>
              </a:spcAft>
              <a:buSzPct val="85000"/>
              <a:buChar char="⚫"/>
            </a:pPr>
            <a:r>
              <a:rPr lang="en-US"/>
              <a:t>Kernel allocates the </a:t>
            </a:r>
            <a:r>
              <a:rPr b="1" lang="en-US"/>
              <a:t>next available block </a:t>
            </a:r>
            <a:r>
              <a:rPr lang="en-US"/>
              <a:t>in the </a:t>
            </a:r>
            <a:r>
              <a:rPr b="1" lang="en-US"/>
              <a:t>super block list </a:t>
            </a:r>
            <a:endParaRPr/>
          </a:p>
          <a:p>
            <a:pPr indent="-274347" lvl="0" marL="274320" rtl="0" algn="l">
              <a:spcBef>
                <a:spcPts val="418"/>
              </a:spcBef>
              <a:spcAft>
                <a:spcPts val="0"/>
              </a:spcAft>
              <a:buSzPct val="85000"/>
              <a:buChar char="⚫"/>
            </a:pPr>
            <a:r>
              <a:rPr lang="en-US"/>
              <a:t>If the allocated block is the </a:t>
            </a:r>
            <a:r>
              <a:rPr b="1" lang="en-US"/>
              <a:t>last block </a:t>
            </a:r>
            <a:r>
              <a:rPr lang="en-US"/>
              <a:t>in the super block cache, the kernel treats it </a:t>
            </a:r>
            <a:r>
              <a:rPr b="1" lang="en-US"/>
              <a:t>as a pointer to a block </a:t>
            </a:r>
            <a:r>
              <a:rPr lang="en-US"/>
              <a:t>that contains a </a:t>
            </a:r>
            <a:r>
              <a:rPr b="1" lang="en-US"/>
              <a:t>list of free block numbers</a:t>
            </a:r>
            <a:r>
              <a:rPr lang="en-US"/>
              <a:t>, and </a:t>
            </a:r>
            <a:r>
              <a:rPr b="1" lang="en-US"/>
              <a:t>then proceeds </a:t>
            </a:r>
            <a:r>
              <a:rPr lang="en-US"/>
              <a:t>to use the original block number</a:t>
            </a:r>
            <a:endParaRPr/>
          </a:p>
          <a:p>
            <a:pPr indent="-274347" lvl="0" marL="274320" rtl="0" algn="l">
              <a:spcBef>
                <a:spcPts val="418"/>
              </a:spcBef>
              <a:spcAft>
                <a:spcPts val="0"/>
              </a:spcAft>
              <a:buSzPct val="85000"/>
              <a:buChar char="⚫"/>
            </a:pPr>
            <a:r>
              <a:rPr lang="en-US"/>
              <a:t>It allocates a </a:t>
            </a:r>
            <a:r>
              <a:rPr b="1" lang="en-US"/>
              <a:t>buffer</a:t>
            </a:r>
            <a:r>
              <a:rPr lang="en-US"/>
              <a:t> for the block and clears the buffer's data.</a:t>
            </a:r>
            <a:endParaRPr/>
          </a:p>
          <a:p>
            <a:pPr indent="-161404" lvl="0" marL="274320" rtl="0" algn="l">
              <a:spcBef>
                <a:spcPts val="418"/>
              </a:spcBef>
              <a:spcAft>
                <a:spcPts val="0"/>
              </a:spcAft>
              <a:buSzPct val="85000"/>
              <a:buNone/>
            </a:pPr>
            <a:r>
              <a:t/>
            </a:r>
            <a:endParaRPr/>
          </a:p>
        </p:txBody>
      </p:sp>
      <p:pic>
        <p:nvPicPr>
          <p:cNvPr id="328" name="Google Shape;328;p34"/>
          <p:cNvPicPr preferRelativeResize="0"/>
          <p:nvPr/>
        </p:nvPicPr>
        <p:blipFill rotWithShape="1">
          <a:blip r:embed="rId3">
            <a:alphaModFix/>
          </a:blip>
          <a:srcRect b="0" l="0" r="0" t="0"/>
          <a:stretch/>
        </p:blipFill>
        <p:spPr>
          <a:xfrm>
            <a:off x="170542" y="1446489"/>
            <a:ext cx="5189399" cy="540984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35"/>
          <p:cNvPicPr preferRelativeResize="0"/>
          <p:nvPr/>
        </p:nvPicPr>
        <p:blipFill rotWithShape="1">
          <a:blip r:embed="rId3">
            <a:alphaModFix/>
          </a:blip>
          <a:srcRect b="0" l="0" r="0" t="0"/>
          <a:stretch/>
        </p:blipFill>
        <p:spPr>
          <a:xfrm>
            <a:off x="1888787" y="102140"/>
            <a:ext cx="8504436" cy="6755860"/>
          </a:xfrm>
          <a:prstGeom prst="rect">
            <a:avLst/>
          </a:prstGeom>
          <a:noFill/>
          <a:ln cap="sq" cmpd="thickThin" w="88900">
            <a:solidFill>
              <a:srgbClr val="000000"/>
            </a:solidFill>
            <a:prstDash val="solid"/>
            <a:miter lim="800000"/>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6"/>
          <p:cNvSpPr txBox="1"/>
          <p:nvPr>
            <p:ph idx="1" type="body"/>
          </p:nvPr>
        </p:nvSpPr>
        <p:spPr>
          <a:xfrm>
            <a:off x="350196" y="4497423"/>
            <a:ext cx="10953344" cy="2195208"/>
          </a:xfrm>
          <a:prstGeom prst="rect">
            <a:avLst/>
          </a:prstGeom>
          <a:solidFill>
            <a:schemeClr val="lt1"/>
          </a:solid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85000"/>
              <a:buFont typeface="Noto Sans Symbols"/>
              <a:buChar char="❑"/>
            </a:pPr>
            <a:r>
              <a:rPr b="1" lang="en-US">
                <a:solidFill>
                  <a:schemeClr val="dk1"/>
                </a:solidFill>
              </a:rPr>
              <a:t>The algorithm for freeing a block Is the reverse of the one for allocating a block</a:t>
            </a:r>
            <a:endParaRPr/>
          </a:p>
          <a:p>
            <a:pPr indent="-274320" lvl="0" marL="274320" rtl="0" algn="l">
              <a:spcBef>
                <a:spcPts val="459"/>
              </a:spcBef>
              <a:spcAft>
                <a:spcPts val="0"/>
              </a:spcAft>
              <a:buSzPct val="85000"/>
              <a:buFont typeface="Noto Sans Symbols"/>
              <a:buChar char="❑"/>
            </a:pPr>
            <a:r>
              <a:rPr b="1" lang="en-US">
                <a:solidFill>
                  <a:schemeClr val="dk1"/>
                </a:solidFill>
              </a:rPr>
              <a:t>If the super block list is not full, the block number of the newly freed block is placed on the super block list.</a:t>
            </a:r>
            <a:endParaRPr/>
          </a:p>
          <a:p>
            <a:pPr indent="-274320" lvl="0" marL="274320" rtl="0" algn="l">
              <a:spcBef>
                <a:spcPts val="459"/>
              </a:spcBef>
              <a:spcAft>
                <a:spcPts val="0"/>
              </a:spcAft>
              <a:buSzPct val="85000"/>
              <a:buFont typeface="Noto Sans Symbols"/>
              <a:buChar char="❑"/>
            </a:pPr>
            <a:r>
              <a:rPr b="1" lang="en-US">
                <a:solidFill>
                  <a:schemeClr val="dk1"/>
                </a:solidFill>
              </a:rPr>
              <a:t>If the super block list is full, the newly freed block becomes a link block; the kernel writes the super block list into the block and rites the block to disk.</a:t>
            </a:r>
            <a:endParaRPr/>
          </a:p>
          <a:p>
            <a:pPr indent="-274320" lvl="0" marL="274320" rtl="0" algn="l">
              <a:spcBef>
                <a:spcPts val="459"/>
              </a:spcBef>
              <a:spcAft>
                <a:spcPts val="0"/>
              </a:spcAft>
              <a:buSzPct val="85000"/>
              <a:buFont typeface="Noto Sans Symbols"/>
              <a:buChar char="❑"/>
            </a:pPr>
            <a:r>
              <a:rPr b="1" lang="en-US">
                <a:solidFill>
                  <a:schemeClr val="dk1"/>
                </a:solidFill>
              </a:rPr>
              <a:t>Kernel then places the block number of the newly freed block in the super block list</a:t>
            </a:r>
            <a:endParaRPr/>
          </a:p>
        </p:txBody>
      </p:sp>
      <p:pic>
        <p:nvPicPr>
          <p:cNvPr id="339" name="Google Shape;339;p36"/>
          <p:cNvPicPr preferRelativeResize="0"/>
          <p:nvPr/>
        </p:nvPicPr>
        <p:blipFill rotWithShape="1">
          <a:blip r:embed="rId3">
            <a:alphaModFix/>
          </a:blip>
          <a:srcRect b="0" l="0" r="0" t="0"/>
          <a:stretch/>
        </p:blipFill>
        <p:spPr>
          <a:xfrm>
            <a:off x="1" y="-12134"/>
            <a:ext cx="5134201" cy="3834267"/>
          </a:xfrm>
          <a:prstGeom prst="rect">
            <a:avLst/>
          </a:prstGeom>
          <a:noFill/>
          <a:ln>
            <a:noFill/>
          </a:ln>
        </p:spPr>
      </p:pic>
      <p:pic>
        <p:nvPicPr>
          <p:cNvPr id="340" name="Google Shape;340;p36"/>
          <p:cNvPicPr preferRelativeResize="0"/>
          <p:nvPr/>
        </p:nvPicPr>
        <p:blipFill rotWithShape="1">
          <a:blip r:embed="rId4">
            <a:alphaModFix/>
          </a:blip>
          <a:srcRect b="0" l="0" r="0" t="0"/>
          <a:stretch/>
        </p:blipFill>
        <p:spPr>
          <a:xfrm>
            <a:off x="5425162" y="339046"/>
            <a:ext cx="4902001" cy="407873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7"/>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174D6C"/>
              </a:buClr>
              <a:buSzPts val="3300"/>
              <a:buFont typeface="Times New Roman"/>
              <a:buNone/>
            </a:pPr>
            <a:r>
              <a:rPr lang="en-US"/>
              <a:t>Other file types</a:t>
            </a:r>
            <a:endParaRPr/>
          </a:p>
        </p:txBody>
      </p:sp>
      <p:sp>
        <p:nvSpPr>
          <p:cNvPr id="346" name="Google Shape;346;p37"/>
          <p:cNvSpPr txBox="1"/>
          <p:nvPr>
            <p:ph idx="1" type="body"/>
          </p:nvPr>
        </p:nvSpPr>
        <p:spPr>
          <a:xfrm>
            <a:off x="402336" y="1527048"/>
            <a:ext cx="1133856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pipe</a:t>
            </a:r>
            <a:endParaRPr/>
          </a:p>
          <a:p>
            <a:pPr indent="-274320" lvl="1" marL="548640" rtl="0" algn="l">
              <a:spcBef>
                <a:spcPts val="440"/>
              </a:spcBef>
              <a:spcAft>
                <a:spcPts val="0"/>
              </a:spcAft>
              <a:buSzPts val="1540"/>
              <a:buChar char="⚪"/>
            </a:pPr>
            <a:r>
              <a:rPr lang="en-US"/>
              <a:t>fifo(first-in-first-out)</a:t>
            </a:r>
            <a:endParaRPr/>
          </a:p>
          <a:p>
            <a:pPr indent="-274320" lvl="1" marL="548640" rtl="0" algn="l">
              <a:spcBef>
                <a:spcPts val="440"/>
              </a:spcBef>
              <a:spcAft>
                <a:spcPts val="0"/>
              </a:spcAft>
              <a:buSzPts val="1540"/>
              <a:buChar char="⚪"/>
            </a:pPr>
            <a:r>
              <a:rPr lang="en-US"/>
              <a:t>its data is transient: Once data is read from a pipe, it cannot be read again, no deviation from that order</a:t>
            </a:r>
            <a:endParaRPr/>
          </a:p>
          <a:p>
            <a:pPr indent="-274320" lvl="1" marL="548640" rtl="0" algn="l">
              <a:spcBef>
                <a:spcPts val="440"/>
              </a:spcBef>
              <a:spcAft>
                <a:spcPts val="0"/>
              </a:spcAft>
              <a:buSzPts val="1540"/>
              <a:buChar char="⚪"/>
            </a:pPr>
            <a:r>
              <a:rPr lang="en-US"/>
              <a:t>use only direct block</a:t>
            </a:r>
            <a:endParaRPr/>
          </a:p>
          <a:p>
            <a:pPr indent="-274320" lvl="0" marL="274320" rtl="0" algn="l">
              <a:spcBef>
                <a:spcPts val="540"/>
              </a:spcBef>
              <a:spcAft>
                <a:spcPts val="0"/>
              </a:spcAft>
              <a:buSzPts val="2295"/>
              <a:buChar char="⚫"/>
            </a:pPr>
            <a:r>
              <a:rPr lang="en-US"/>
              <a:t>special file</a:t>
            </a:r>
            <a:endParaRPr/>
          </a:p>
          <a:p>
            <a:pPr indent="-274320" lvl="1" marL="548640" rtl="0" algn="l">
              <a:spcBef>
                <a:spcPts val="440"/>
              </a:spcBef>
              <a:spcAft>
                <a:spcPts val="0"/>
              </a:spcAft>
              <a:buSzPts val="1540"/>
              <a:buChar char="⚪"/>
            </a:pPr>
            <a:r>
              <a:rPr lang="en-US"/>
              <a:t>  include block device, character device</a:t>
            </a:r>
            <a:endParaRPr/>
          </a:p>
          <a:p>
            <a:pPr indent="-274320" lvl="1" marL="548640" rtl="0" algn="l">
              <a:spcBef>
                <a:spcPts val="440"/>
              </a:spcBef>
              <a:spcAft>
                <a:spcPts val="0"/>
              </a:spcAft>
              <a:buSzPts val="1540"/>
              <a:buChar char="⚪"/>
            </a:pPr>
            <a:r>
              <a:rPr lang="en-US"/>
              <a:t>  the inode contains the major and minor device number</a:t>
            </a:r>
            <a:endParaRPr/>
          </a:p>
          <a:p>
            <a:pPr indent="-274320" lvl="1" marL="548640" rtl="0" algn="l">
              <a:spcBef>
                <a:spcPts val="440"/>
              </a:spcBef>
              <a:spcAft>
                <a:spcPts val="0"/>
              </a:spcAft>
              <a:buSzPts val="1540"/>
              <a:buChar char="⚪"/>
            </a:pPr>
            <a:r>
              <a:rPr lang="en-US"/>
              <a:t>  major number indicates a device type such as terminal or disk</a:t>
            </a:r>
            <a:endParaRPr/>
          </a:p>
          <a:p>
            <a:pPr indent="-274320" lvl="1" marL="548640" rtl="0" algn="l">
              <a:spcBef>
                <a:spcPts val="440"/>
              </a:spcBef>
              <a:spcAft>
                <a:spcPts val="0"/>
              </a:spcAft>
              <a:buSzPts val="1540"/>
              <a:buChar char="⚪"/>
            </a:pPr>
            <a:r>
              <a:rPr lang="en-US"/>
              <a:t>  minor number indicates the unit number of the device</a:t>
            </a:r>
            <a:endParaRPr/>
          </a:p>
          <a:p>
            <a:pPr indent="-128587" lvl="0" marL="274320" rtl="0" algn="l">
              <a:spcBef>
                <a:spcPts val="540"/>
              </a:spcBef>
              <a:spcAft>
                <a:spcPts val="0"/>
              </a:spcAft>
              <a:buSzPts val="2295"/>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8"/>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174D6C"/>
              </a:buClr>
              <a:buSzPts val="3300"/>
              <a:buFont typeface="Times New Roman"/>
              <a:buNone/>
            </a:pPr>
            <a:r>
              <a:rPr lang="en-US"/>
              <a:t>References</a:t>
            </a:r>
            <a:endParaRPr/>
          </a:p>
        </p:txBody>
      </p:sp>
      <p:sp>
        <p:nvSpPr>
          <p:cNvPr id="352" name="Google Shape;352;p38"/>
          <p:cNvSpPr txBox="1"/>
          <p:nvPr>
            <p:ph idx="1" type="body"/>
          </p:nvPr>
        </p:nvSpPr>
        <p:spPr>
          <a:xfrm>
            <a:off x="402336" y="1527048"/>
            <a:ext cx="1133856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US"/>
              <a:t>The design of Unix Operating System - Maurice J. Bach (PHI)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0000"/>
              </a:buClr>
              <a:buSzPts val="3300"/>
              <a:buFont typeface="Times New Roman"/>
              <a:buNone/>
            </a:pPr>
            <a:r>
              <a:rPr b="1" lang="en-US">
                <a:solidFill>
                  <a:srgbClr val="FF0000"/>
                </a:solidFill>
              </a:rPr>
              <a:t>INODES</a:t>
            </a:r>
            <a:endParaRPr/>
          </a:p>
        </p:txBody>
      </p:sp>
      <p:sp>
        <p:nvSpPr>
          <p:cNvPr id="180" name="Google Shape;180;p15"/>
          <p:cNvSpPr txBox="1"/>
          <p:nvPr>
            <p:ph idx="1" type="body"/>
          </p:nvPr>
        </p:nvSpPr>
        <p:spPr>
          <a:xfrm>
            <a:off x="345058" y="1439057"/>
            <a:ext cx="5558785" cy="5190346"/>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50000"/>
              </a:lnSpc>
              <a:spcBef>
                <a:spcPts val="0"/>
              </a:spcBef>
              <a:spcAft>
                <a:spcPts val="0"/>
              </a:spcAft>
              <a:buSzPct val="85000"/>
              <a:buNone/>
            </a:pPr>
            <a:r>
              <a:rPr b="1" lang="en-US"/>
              <a:t>Disk inodes consist of following fields</a:t>
            </a:r>
            <a:endParaRPr/>
          </a:p>
          <a:p>
            <a:pPr indent="-274320" lvl="0" marL="274320" rtl="0" algn="just">
              <a:lnSpc>
                <a:spcPct val="150000"/>
              </a:lnSpc>
              <a:spcBef>
                <a:spcPts val="378"/>
              </a:spcBef>
              <a:spcAft>
                <a:spcPts val="0"/>
              </a:spcAft>
              <a:buSzPct val="85000"/>
              <a:buChar char="⚫"/>
            </a:pPr>
            <a:r>
              <a:rPr b="1" lang="en-US"/>
              <a:t>File owner identifier- </a:t>
            </a:r>
            <a:r>
              <a:rPr lang="en-US"/>
              <a:t>individual and group owner (Super user has access rights to all files in the system).</a:t>
            </a:r>
            <a:endParaRPr/>
          </a:p>
          <a:p>
            <a:pPr indent="-274320" lvl="0" marL="274320" rtl="0" algn="just">
              <a:lnSpc>
                <a:spcPct val="150000"/>
              </a:lnSpc>
              <a:spcBef>
                <a:spcPts val="378"/>
              </a:spcBef>
              <a:spcAft>
                <a:spcPts val="0"/>
              </a:spcAft>
              <a:buSzPct val="85000"/>
              <a:buChar char="⚫"/>
            </a:pPr>
            <a:r>
              <a:rPr b="1" lang="en-US"/>
              <a:t>File Type -</a:t>
            </a:r>
            <a:r>
              <a:rPr lang="en-US"/>
              <a:t>Regular, Directory, character or Block Special File</a:t>
            </a:r>
            <a:endParaRPr/>
          </a:p>
          <a:p>
            <a:pPr indent="-274320" lvl="0" marL="274320" rtl="0" algn="just">
              <a:lnSpc>
                <a:spcPct val="150000"/>
              </a:lnSpc>
              <a:spcBef>
                <a:spcPts val="378"/>
              </a:spcBef>
              <a:spcAft>
                <a:spcPts val="0"/>
              </a:spcAft>
              <a:buSzPct val="85000"/>
              <a:buChar char="⚫"/>
            </a:pPr>
            <a:r>
              <a:rPr b="1" lang="en-US"/>
              <a:t>File Access Permission- </a:t>
            </a:r>
            <a:r>
              <a:rPr lang="en-US"/>
              <a:t>The System protects files according to three classes the owner and the group owner and  other users (read, write and execute)</a:t>
            </a:r>
            <a:endParaRPr/>
          </a:p>
          <a:p>
            <a:pPr indent="-274320" lvl="0" marL="274320" rtl="0" algn="just">
              <a:lnSpc>
                <a:spcPct val="150000"/>
              </a:lnSpc>
              <a:spcBef>
                <a:spcPts val="378"/>
              </a:spcBef>
              <a:spcAft>
                <a:spcPts val="0"/>
              </a:spcAft>
              <a:buSzPct val="85000"/>
              <a:buChar char="⚫"/>
            </a:pPr>
            <a:r>
              <a:rPr b="1" lang="en-US"/>
              <a:t>File Access times- </a:t>
            </a:r>
            <a:r>
              <a:rPr lang="en-US"/>
              <a:t>time the file was last accessed and modified file and inode modified.</a:t>
            </a:r>
            <a:endParaRPr/>
          </a:p>
        </p:txBody>
      </p:sp>
      <p:pic>
        <p:nvPicPr>
          <p:cNvPr id="181" name="Google Shape;181;p15"/>
          <p:cNvPicPr preferRelativeResize="0"/>
          <p:nvPr/>
        </p:nvPicPr>
        <p:blipFill rotWithShape="1">
          <a:blip r:embed="rId3">
            <a:alphaModFix/>
          </a:blip>
          <a:srcRect b="0" l="0" r="0" t="0"/>
          <a:stretch/>
        </p:blipFill>
        <p:spPr>
          <a:xfrm>
            <a:off x="6212745" y="1466491"/>
            <a:ext cx="5691707" cy="484782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5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5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5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5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5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0000"/>
              </a:buClr>
              <a:buSzPts val="3300"/>
              <a:buFont typeface="Times New Roman"/>
              <a:buNone/>
            </a:pPr>
            <a:r>
              <a:rPr b="1" lang="en-US">
                <a:solidFill>
                  <a:srgbClr val="FF0000"/>
                </a:solidFill>
              </a:rPr>
              <a:t>INODES</a:t>
            </a:r>
            <a:endParaRPr/>
          </a:p>
        </p:txBody>
      </p:sp>
      <p:pic>
        <p:nvPicPr>
          <p:cNvPr id="187" name="Google Shape;187;p16"/>
          <p:cNvPicPr preferRelativeResize="0"/>
          <p:nvPr>
            <p:ph idx="1" type="body"/>
          </p:nvPr>
        </p:nvPicPr>
        <p:blipFill rotWithShape="1">
          <a:blip r:embed="rId3">
            <a:alphaModFix/>
          </a:blip>
          <a:srcRect b="0" l="0" r="0" t="0"/>
          <a:stretch/>
        </p:blipFill>
        <p:spPr>
          <a:xfrm>
            <a:off x="6212745" y="1466491"/>
            <a:ext cx="5691707" cy="484782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188" name="Google Shape;188;p16"/>
          <p:cNvSpPr/>
          <p:nvPr/>
        </p:nvSpPr>
        <p:spPr>
          <a:xfrm>
            <a:off x="396814" y="1479300"/>
            <a:ext cx="5451895" cy="4247317"/>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Number of Links </a:t>
            </a:r>
            <a:r>
              <a:rPr lang="en-US" sz="1800">
                <a:solidFill>
                  <a:schemeClr val="dk1"/>
                </a:solidFill>
                <a:latin typeface="Times New Roman"/>
                <a:ea typeface="Times New Roman"/>
                <a:cs typeface="Times New Roman"/>
                <a:sym typeface="Times New Roman"/>
              </a:rPr>
              <a:t>– number names the file has in the directory hierarchy</a:t>
            </a:r>
            <a:endParaRPr/>
          </a:p>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Table of Content </a:t>
            </a:r>
            <a:r>
              <a:rPr lang="en-US" sz="1800">
                <a:solidFill>
                  <a:schemeClr val="dk1"/>
                </a:solidFill>
                <a:latin typeface="Times New Roman"/>
                <a:ea typeface="Times New Roman"/>
                <a:cs typeface="Times New Roman"/>
                <a:sym typeface="Times New Roman"/>
              </a:rPr>
              <a:t>for the disk addresses of data in a file. The users treat the data in a file as a logical streams of bytes, the kernel saves the data in discontinuous disk blocks</a:t>
            </a:r>
            <a:endParaRPr/>
          </a:p>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File Size- </a:t>
            </a:r>
            <a:r>
              <a:rPr lang="en-US" sz="1800">
                <a:solidFill>
                  <a:schemeClr val="dk1"/>
                </a:solidFill>
                <a:latin typeface="Times New Roman"/>
                <a:ea typeface="Times New Roman"/>
                <a:cs typeface="Times New Roman"/>
                <a:sym typeface="Times New Roman"/>
              </a:rPr>
              <a:t>Data in a file is addressable by the number of bytes from the beginning of the file, starting from byte offset 0, and the file size is one greater than the highest byte offset of the data in the file.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5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5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5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0000"/>
              </a:buClr>
              <a:buSzPts val="3300"/>
              <a:buFont typeface="Times New Roman"/>
              <a:buNone/>
            </a:pPr>
            <a:r>
              <a:rPr b="1" lang="en-US">
                <a:solidFill>
                  <a:srgbClr val="FF0000"/>
                </a:solidFill>
              </a:rPr>
              <a:t>In-Core INODES</a:t>
            </a:r>
            <a:endParaRPr/>
          </a:p>
        </p:txBody>
      </p:sp>
      <p:sp>
        <p:nvSpPr>
          <p:cNvPr id="194" name="Google Shape;194;p17"/>
          <p:cNvSpPr txBox="1"/>
          <p:nvPr>
            <p:ph idx="1" type="body"/>
          </p:nvPr>
        </p:nvSpPr>
        <p:spPr>
          <a:xfrm>
            <a:off x="434715" y="1259458"/>
            <a:ext cx="11392524" cy="531387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150000"/>
              </a:lnSpc>
              <a:spcBef>
                <a:spcPts val="0"/>
              </a:spcBef>
              <a:spcAft>
                <a:spcPts val="0"/>
              </a:spcAft>
              <a:buSzPct val="85000"/>
              <a:buNone/>
            </a:pPr>
            <a:r>
              <a:rPr b="1" lang="en-US" sz="2200"/>
              <a:t>The in-core copy of the inode contains the following fields in addition to the fields of the disk inodes</a:t>
            </a:r>
            <a:endParaRPr/>
          </a:p>
          <a:p>
            <a:pPr indent="-274320" lvl="0" marL="274320" rtl="0" algn="just">
              <a:lnSpc>
                <a:spcPct val="150000"/>
              </a:lnSpc>
              <a:spcBef>
                <a:spcPts val="374"/>
              </a:spcBef>
              <a:spcAft>
                <a:spcPts val="0"/>
              </a:spcAft>
              <a:buSzPct val="85000"/>
              <a:buChar char="⚫"/>
            </a:pPr>
            <a:r>
              <a:rPr b="1" lang="en-US" sz="2200"/>
              <a:t>Status of the in-core inode</a:t>
            </a:r>
            <a:endParaRPr/>
          </a:p>
          <a:p>
            <a:pPr indent="-274320" lvl="1" marL="548640" rtl="0" algn="just">
              <a:lnSpc>
                <a:spcPct val="150000"/>
              </a:lnSpc>
              <a:spcBef>
                <a:spcPts val="374"/>
              </a:spcBef>
              <a:spcAft>
                <a:spcPts val="0"/>
              </a:spcAft>
              <a:buSzPct val="70000"/>
              <a:buChar char="⚪"/>
            </a:pPr>
            <a:r>
              <a:rPr lang="en-US"/>
              <a:t>Locked </a:t>
            </a:r>
            <a:endParaRPr/>
          </a:p>
          <a:p>
            <a:pPr indent="-274320" lvl="1" marL="548640" rtl="0" algn="just">
              <a:lnSpc>
                <a:spcPct val="150000"/>
              </a:lnSpc>
              <a:spcBef>
                <a:spcPts val="374"/>
              </a:spcBef>
              <a:spcAft>
                <a:spcPts val="0"/>
              </a:spcAft>
              <a:buSzPct val="70000"/>
              <a:buChar char="⚪"/>
            </a:pPr>
            <a:r>
              <a:rPr lang="en-US"/>
              <a:t>Waiting process for inode to become unlock</a:t>
            </a:r>
            <a:endParaRPr/>
          </a:p>
          <a:p>
            <a:pPr indent="-274320" lvl="1" marL="548640" rtl="0" algn="just">
              <a:lnSpc>
                <a:spcPct val="150000"/>
              </a:lnSpc>
              <a:spcBef>
                <a:spcPts val="374"/>
              </a:spcBef>
              <a:spcAft>
                <a:spcPts val="0"/>
              </a:spcAft>
              <a:buSzPct val="70000"/>
              <a:buChar char="⚪"/>
            </a:pPr>
            <a:r>
              <a:rPr lang="en-US"/>
              <a:t>The in core representation of the file differs from the disk copy as a result of a change to the data in the inode</a:t>
            </a:r>
            <a:endParaRPr/>
          </a:p>
          <a:p>
            <a:pPr indent="-274320" lvl="1" marL="548640" rtl="0" algn="just">
              <a:lnSpc>
                <a:spcPct val="150000"/>
              </a:lnSpc>
              <a:spcBef>
                <a:spcPts val="374"/>
              </a:spcBef>
              <a:spcAft>
                <a:spcPts val="0"/>
              </a:spcAft>
              <a:buSzPct val="70000"/>
              <a:buChar char="⚪"/>
            </a:pPr>
            <a:r>
              <a:rPr lang="en-US"/>
              <a:t>The in core representation of the file differs from the disk copy as a result of a change to the file.</a:t>
            </a:r>
            <a:endParaRPr/>
          </a:p>
          <a:p>
            <a:pPr indent="-274320" lvl="1" marL="548640" rtl="0" algn="just">
              <a:lnSpc>
                <a:spcPct val="150000"/>
              </a:lnSpc>
              <a:spcBef>
                <a:spcPts val="374"/>
              </a:spcBef>
              <a:spcAft>
                <a:spcPts val="0"/>
              </a:spcAft>
              <a:buSzPct val="70000"/>
              <a:buChar char="⚪"/>
            </a:pPr>
            <a:r>
              <a:rPr lang="en-US"/>
              <a:t>File is a mount point</a:t>
            </a:r>
            <a:endParaRPr/>
          </a:p>
          <a:p>
            <a:pPr indent="-274320" lvl="0" marL="274320" rtl="0" algn="just">
              <a:lnSpc>
                <a:spcPct val="150000"/>
              </a:lnSpc>
              <a:spcBef>
                <a:spcPts val="374"/>
              </a:spcBef>
              <a:spcAft>
                <a:spcPts val="0"/>
              </a:spcAft>
              <a:buSzPct val="85000"/>
              <a:buChar char="⚫"/>
            </a:pPr>
            <a:r>
              <a:rPr b="1" lang="en-US" sz="2200"/>
              <a:t>The logical device number</a:t>
            </a:r>
            <a:endParaRPr/>
          </a:p>
          <a:p>
            <a:pPr indent="-274320" lvl="0" marL="274320" rtl="0" algn="just">
              <a:lnSpc>
                <a:spcPct val="150000"/>
              </a:lnSpc>
              <a:spcBef>
                <a:spcPts val="374"/>
              </a:spcBef>
              <a:spcAft>
                <a:spcPts val="0"/>
              </a:spcAft>
              <a:buSzPct val="85000"/>
              <a:buChar char="⚫"/>
            </a:pPr>
            <a:r>
              <a:rPr b="1" lang="en-US" sz="2200"/>
              <a:t>Inode number</a:t>
            </a:r>
            <a:endParaRPr/>
          </a:p>
          <a:p>
            <a:pPr indent="-274320" lvl="0" marL="274320" rtl="0" algn="just">
              <a:lnSpc>
                <a:spcPct val="150000"/>
              </a:lnSpc>
              <a:spcBef>
                <a:spcPts val="374"/>
              </a:spcBef>
              <a:spcAft>
                <a:spcPts val="0"/>
              </a:spcAft>
              <a:buSzPct val="85000"/>
              <a:buChar char="⚫"/>
            </a:pPr>
            <a:r>
              <a:rPr b="1" lang="en-US" sz="2200"/>
              <a:t>Pointers to other in-core inodes (like Buffer pool free list and hash queue)</a:t>
            </a:r>
            <a:endParaRPr/>
          </a:p>
          <a:p>
            <a:pPr indent="-274320" lvl="0" marL="274320" rtl="0" algn="just">
              <a:lnSpc>
                <a:spcPct val="150000"/>
              </a:lnSpc>
              <a:spcBef>
                <a:spcPts val="374"/>
              </a:spcBef>
              <a:spcAft>
                <a:spcPts val="0"/>
              </a:spcAft>
              <a:buSzPct val="85000"/>
              <a:buChar char="⚫"/>
            </a:pPr>
            <a:r>
              <a:rPr b="1" lang="en-US" sz="2200"/>
              <a:t>A reference count, indicating the number of instances of the file that are active </a:t>
            </a:r>
            <a:endParaRPr/>
          </a:p>
          <a:p>
            <a:pPr indent="-150447" lvl="0" marL="274320" rtl="0" algn="l">
              <a:spcBef>
                <a:spcPts val="459"/>
              </a:spcBef>
              <a:spcAft>
                <a:spcPts val="0"/>
              </a:spcAft>
              <a:buSzPct val="85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5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500"/>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500"/>
                                        <p:tgtEl>
                                          <p:spTgt spid="1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500"/>
                                        <p:tgtEl>
                                          <p:spTgt spid="1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Effect filter="fade" transition="in">
                                      <p:cBhvr>
                                        <p:cTn dur="500"/>
                                        <p:tgtEl>
                                          <p:spTgt spid="1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animEffect filter="fade" transition="in">
                                      <p:cBhvr>
                                        <p:cTn dur="500"/>
                                        <p:tgtEl>
                                          <p:spTgt spid="1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animEffect filter="fade" transition="in">
                                      <p:cBhvr>
                                        <p:cTn dur="500"/>
                                        <p:tgtEl>
                                          <p:spTgt spid="1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animEffect filter="fade" transition="in">
                                      <p:cBhvr>
                                        <p:cTn dur="500"/>
                                        <p:tgtEl>
                                          <p:spTgt spid="1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8" st="8"/>
                                            </p:txEl>
                                          </p:spTgt>
                                        </p:tgtEl>
                                        <p:attrNameLst>
                                          <p:attrName>style.visibility</p:attrName>
                                        </p:attrNameLst>
                                      </p:cBhvr>
                                      <p:to>
                                        <p:strVal val="visible"/>
                                      </p:to>
                                    </p:set>
                                    <p:animEffect filter="fade" transition="in">
                                      <p:cBhvr>
                                        <p:cTn dur="500"/>
                                        <p:tgtEl>
                                          <p:spTgt spid="19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9" st="9"/>
                                            </p:txEl>
                                          </p:spTgt>
                                        </p:tgtEl>
                                        <p:attrNameLst>
                                          <p:attrName>style.visibility</p:attrName>
                                        </p:attrNameLst>
                                      </p:cBhvr>
                                      <p:to>
                                        <p:strVal val="visible"/>
                                      </p:to>
                                    </p:set>
                                    <p:animEffect filter="fade" transition="in">
                                      <p:cBhvr>
                                        <p:cTn dur="500"/>
                                        <p:tgtEl>
                                          <p:spTgt spid="19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0" st="10"/>
                                            </p:txEl>
                                          </p:spTgt>
                                        </p:tgtEl>
                                        <p:attrNameLst>
                                          <p:attrName>style.visibility</p:attrName>
                                        </p:attrNameLst>
                                      </p:cBhvr>
                                      <p:to>
                                        <p:strVal val="visible"/>
                                      </p:to>
                                    </p:set>
                                    <p:animEffect filter="fade" transition="in">
                                      <p:cBhvr>
                                        <p:cTn dur="500"/>
                                        <p:tgtEl>
                                          <p:spTgt spid="19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1" st="11"/>
                                            </p:txEl>
                                          </p:spTgt>
                                        </p:tgtEl>
                                        <p:attrNameLst>
                                          <p:attrName>style.visibility</p:attrName>
                                        </p:attrNameLst>
                                      </p:cBhvr>
                                      <p:to>
                                        <p:strVal val="visible"/>
                                      </p:to>
                                    </p:set>
                                    <p:animEffect filter="fade" transition="in">
                                      <p:cBhvr>
                                        <p:cTn dur="500"/>
                                        <p:tgtEl>
                                          <p:spTgt spid="194">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0000"/>
              </a:buClr>
              <a:buSzPts val="3200"/>
              <a:buFont typeface="Times New Roman"/>
              <a:buNone/>
            </a:pPr>
            <a:r>
              <a:rPr b="1" lang="en-US" sz="3200">
                <a:solidFill>
                  <a:srgbClr val="FF0000"/>
                </a:solidFill>
              </a:rPr>
              <a:t>Structure of the Regular file</a:t>
            </a:r>
            <a:endParaRPr/>
          </a:p>
        </p:txBody>
      </p:sp>
      <p:sp>
        <p:nvSpPr>
          <p:cNvPr id="200" name="Google Shape;200;p18"/>
          <p:cNvSpPr txBox="1"/>
          <p:nvPr>
            <p:ph idx="1" type="body"/>
          </p:nvPr>
        </p:nvSpPr>
        <p:spPr>
          <a:xfrm>
            <a:off x="428625" y="1350498"/>
            <a:ext cx="11190719" cy="4586068"/>
          </a:xfrm>
          <a:prstGeom prst="rect">
            <a:avLst/>
          </a:prstGeom>
          <a:noFill/>
          <a:ln>
            <a:noFill/>
          </a:ln>
        </p:spPr>
        <p:txBody>
          <a:bodyPr anchorCtr="0" anchor="t" bIns="45700" lIns="91425" spcFirstLastPara="1" rIns="91425" wrap="square" tIns="45700">
            <a:normAutofit/>
          </a:bodyPr>
          <a:lstStyle/>
          <a:p>
            <a:pPr indent="-274320" lvl="0" marL="274320" rtl="0" algn="just">
              <a:lnSpc>
                <a:spcPct val="150000"/>
              </a:lnSpc>
              <a:spcBef>
                <a:spcPts val="0"/>
              </a:spcBef>
              <a:spcAft>
                <a:spcPts val="0"/>
              </a:spcAft>
              <a:buSzPts val="2295"/>
              <a:buChar char="⚫"/>
            </a:pPr>
            <a:r>
              <a:rPr lang="en-US"/>
              <a:t>The inode contains the TABLE OF CONTENT (TOC) to locate a file data</a:t>
            </a:r>
            <a:endParaRPr/>
          </a:p>
          <a:p>
            <a:pPr indent="-128587" lvl="0" marL="274320" rtl="0" algn="just">
              <a:lnSpc>
                <a:spcPct val="150000"/>
              </a:lnSpc>
              <a:spcBef>
                <a:spcPts val="540"/>
              </a:spcBef>
              <a:spcAft>
                <a:spcPts val="0"/>
              </a:spcAft>
              <a:buSzPts val="2295"/>
              <a:buNone/>
            </a:pPr>
            <a:r>
              <a:t/>
            </a:r>
            <a:endParaRPr/>
          </a:p>
          <a:p>
            <a:pPr indent="-274320" lvl="0" marL="274320" rtl="0" algn="just">
              <a:lnSpc>
                <a:spcPct val="150000"/>
              </a:lnSpc>
              <a:spcBef>
                <a:spcPts val="540"/>
              </a:spcBef>
              <a:spcAft>
                <a:spcPts val="0"/>
              </a:spcAft>
              <a:buSzPts val="2295"/>
              <a:buChar char="⚫"/>
            </a:pPr>
            <a:r>
              <a:rPr lang="en-US"/>
              <a:t>If file occupies contiguous section on disk(linear sequence)then inode will contains,</a:t>
            </a:r>
            <a:endParaRPr/>
          </a:p>
          <a:p>
            <a:pPr indent="-274320" lvl="0" marL="274320" rtl="0" algn="just">
              <a:lnSpc>
                <a:spcPct val="150000"/>
              </a:lnSpc>
              <a:spcBef>
                <a:spcPts val="540"/>
              </a:spcBef>
              <a:spcAft>
                <a:spcPts val="0"/>
              </a:spcAft>
              <a:buSzPts val="2295"/>
              <a:buNone/>
            </a:pPr>
            <a:r>
              <a:t/>
            </a:r>
            <a:endParaRPr/>
          </a:p>
          <a:p>
            <a:pPr indent="-274320" lvl="0" marL="274320" rtl="0" algn="just">
              <a:lnSpc>
                <a:spcPct val="150000"/>
              </a:lnSpc>
              <a:spcBef>
                <a:spcPts val="540"/>
              </a:spcBef>
              <a:spcAft>
                <a:spcPts val="0"/>
              </a:spcAft>
              <a:buSzPts val="2295"/>
              <a:buChar char="⚫"/>
            </a:pPr>
            <a:r>
              <a:rPr lang="en-US"/>
              <a:t>Not suitable for simple file expansion and contraction</a:t>
            </a:r>
            <a:endParaRPr/>
          </a:p>
        </p:txBody>
      </p:sp>
      <p:graphicFrame>
        <p:nvGraphicFramePr>
          <p:cNvPr id="201" name="Google Shape;201;p18"/>
          <p:cNvGraphicFramePr/>
          <p:nvPr/>
        </p:nvGraphicFramePr>
        <p:xfrm>
          <a:off x="2088272" y="2168638"/>
          <a:ext cx="3000000" cy="3000000"/>
        </p:xfrm>
        <a:graphic>
          <a:graphicData uri="http://schemas.openxmlformats.org/drawingml/2006/table">
            <a:tbl>
              <a:tblPr bandRow="1" firstRow="1">
                <a:noFill/>
                <a:tableStyleId>{5553871F-AB99-429F-B972-DF649C3DFC10}</a:tableStyleId>
              </a:tblPr>
              <a:tblGrid>
                <a:gridCol w="2711950"/>
                <a:gridCol w="2711950"/>
              </a:tblGrid>
              <a:tr h="546425">
                <a:tc>
                  <a:txBody>
                    <a:bodyPr/>
                    <a:lstStyle/>
                    <a:p>
                      <a:pPr indent="0" lvl="0" marL="0" marR="0" rtl="0" algn="l">
                        <a:spcBef>
                          <a:spcPts val="0"/>
                        </a:spcBef>
                        <a:spcAft>
                          <a:spcPts val="0"/>
                        </a:spcAft>
                        <a:buNone/>
                      </a:pPr>
                      <a:r>
                        <a:rPr lang="en-US" sz="1800" u="none" cap="none" strike="noStrike"/>
                        <a:t>Disk Block number</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Address on Disk</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02" name="Google Shape;202;p18"/>
          <p:cNvGraphicFramePr/>
          <p:nvPr/>
        </p:nvGraphicFramePr>
        <p:xfrm>
          <a:off x="2067950" y="3966958"/>
          <a:ext cx="3000000" cy="3000000"/>
        </p:xfrm>
        <a:graphic>
          <a:graphicData uri="http://schemas.openxmlformats.org/drawingml/2006/table">
            <a:tbl>
              <a:tblPr bandRow="1" firstRow="1">
                <a:noFill/>
                <a:tableStyleId>{5553871F-AB99-429F-B972-DF649C3DFC10}</a:tableStyleId>
              </a:tblPr>
              <a:tblGrid>
                <a:gridCol w="2750225"/>
                <a:gridCol w="2750225"/>
              </a:tblGrid>
              <a:tr h="520625">
                <a:tc>
                  <a:txBody>
                    <a:bodyPr/>
                    <a:lstStyle/>
                    <a:p>
                      <a:pPr indent="0" lvl="0" marL="0" marR="0" rtl="0" algn="l">
                        <a:spcBef>
                          <a:spcPts val="0"/>
                        </a:spcBef>
                        <a:spcAft>
                          <a:spcPts val="0"/>
                        </a:spcAft>
                        <a:buNone/>
                      </a:pPr>
                      <a:r>
                        <a:rPr lang="en-US" sz="1800"/>
                        <a:t>Start</a:t>
                      </a:r>
                      <a:r>
                        <a:rPr lang="en-US" sz="1800"/>
                        <a:t> Block Address</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File Size</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5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500"/>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500"/>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500"/>
                                        <p:tgtEl>
                                          <p:spTgt spid="2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animEffect filter="fade" transition="in">
                                      <p:cBhvr>
                                        <p:cTn dur="500"/>
                                        <p:tgtEl>
                                          <p:spTgt spid="2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0000"/>
              </a:buClr>
              <a:buSzPts val="3600"/>
              <a:buFont typeface="Times New Roman"/>
              <a:buNone/>
            </a:pPr>
            <a:r>
              <a:rPr b="1" lang="en-US" sz="3600">
                <a:solidFill>
                  <a:srgbClr val="FF0000"/>
                </a:solidFill>
              </a:rPr>
              <a:t>Structure of the Regular file</a:t>
            </a:r>
            <a:endParaRPr/>
          </a:p>
        </p:txBody>
      </p:sp>
      <p:pic>
        <p:nvPicPr>
          <p:cNvPr id="208" name="Google Shape;208;p19"/>
          <p:cNvPicPr preferRelativeResize="0"/>
          <p:nvPr>
            <p:ph idx="1" type="body"/>
          </p:nvPr>
        </p:nvPicPr>
        <p:blipFill rotWithShape="1">
          <a:blip r:embed="rId3">
            <a:alphaModFix/>
          </a:blip>
          <a:srcRect b="0" l="0" r="0" t="0"/>
          <a:stretch/>
        </p:blipFill>
        <p:spPr>
          <a:xfrm>
            <a:off x="1699738" y="2773543"/>
            <a:ext cx="8682219" cy="1235200"/>
          </a:xfrm>
          <a:prstGeom prst="rect">
            <a:avLst/>
          </a:prstGeom>
          <a:noFill/>
          <a:ln cap="flat" cmpd="sng" w="9525">
            <a:solidFill>
              <a:schemeClr val="dk1"/>
            </a:solidFill>
            <a:prstDash val="solid"/>
            <a:round/>
            <a:headEnd len="sm" w="sm" type="none"/>
            <a:tailEnd len="sm" w="sm" type="none"/>
          </a:ln>
          <a:effectLst>
            <a:outerShdw blurRad="190500" rotWithShape="0" algn="tl">
              <a:srgbClr val="000000">
                <a:alpha val="69803"/>
              </a:srgbClr>
            </a:outerShdw>
          </a:effectLst>
        </p:spPr>
      </p:pic>
      <p:pic>
        <p:nvPicPr>
          <p:cNvPr id="209" name="Google Shape;209;p19"/>
          <p:cNvPicPr preferRelativeResize="0"/>
          <p:nvPr/>
        </p:nvPicPr>
        <p:blipFill rotWithShape="1">
          <a:blip r:embed="rId4">
            <a:alphaModFix/>
          </a:blip>
          <a:srcRect b="0" l="0" r="0" t="0"/>
          <a:stretch/>
        </p:blipFill>
        <p:spPr>
          <a:xfrm>
            <a:off x="1661307" y="4662124"/>
            <a:ext cx="8762853" cy="1260933"/>
          </a:xfrm>
          <a:prstGeom prst="rect">
            <a:avLst/>
          </a:prstGeom>
          <a:noFill/>
          <a:ln cap="flat" cmpd="sng" w="9525">
            <a:solidFill>
              <a:schemeClr val="dk1"/>
            </a:solidFill>
            <a:prstDash val="solid"/>
            <a:round/>
            <a:headEnd len="sm" w="sm" type="none"/>
            <a:tailEnd len="sm" w="sm" type="none"/>
          </a:ln>
          <a:effectLst>
            <a:outerShdw blurRad="190500" rotWithShape="0" algn="tl">
              <a:srgbClr val="000000">
                <a:alpha val="69803"/>
              </a:srgbClr>
            </a:outerShdw>
          </a:effectLst>
        </p:spPr>
      </p:pic>
      <p:sp>
        <p:nvSpPr>
          <p:cNvPr id="210" name="Google Shape;210;p19"/>
          <p:cNvSpPr/>
          <p:nvPr/>
        </p:nvSpPr>
        <p:spPr>
          <a:xfrm>
            <a:off x="534572" y="1631853"/>
            <a:ext cx="11043139" cy="1133965"/>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Following Diagram shows the problems of continuous allocation of file data and Fragmentation of free space.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5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402336" y="228600"/>
            <a:ext cx="11379200" cy="75895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FF0000"/>
              </a:buClr>
              <a:buSzPts val="3600"/>
              <a:buFont typeface="Times New Roman"/>
              <a:buNone/>
            </a:pPr>
            <a:r>
              <a:rPr b="1" lang="en-US" sz="3600">
                <a:solidFill>
                  <a:srgbClr val="FF0000"/>
                </a:solidFill>
              </a:rPr>
              <a:t>Structure of the Regular file</a:t>
            </a:r>
            <a:endParaRPr/>
          </a:p>
        </p:txBody>
      </p:sp>
      <p:sp>
        <p:nvSpPr>
          <p:cNvPr id="216" name="Google Shape;216;p20"/>
          <p:cNvSpPr txBox="1"/>
          <p:nvPr>
            <p:ph idx="1" type="body"/>
          </p:nvPr>
        </p:nvSpPr>
        <p:spPr>
          <a:xfrm>
            <a:off x="402336" y="1527048"/>
            <a:ext cx="11338560" cy="4572000"/>
          </a:xfrm>
          <a:prstGeom prst="rect">
            <a:avLst/>
          </a:prstGeom>
          <a:noFill/>
          <a:ln>
            <a:noFill/>
          </a:ln>
        </p:spPr>
        <p:txBody>
          <a:bodyPr anchorCtr="0" anchor="t" bIns="45700" lIns="91425" spcFirstLastPara="1" rIns="91425" wrap="square" tIns="45700">
            <a:normAutofit fontScale="92500" lnSpcReduction="10000"/>
          </a:bodyPr>
          <a:lstStyle/>
          <a:p>
            <a:pPr indent="-274347" lvl="0" marL="274320" rtl="0" algn="just">
              <a:lnSpc>
                <a:spcPct val="150000"/>
              </a:lnSpc>
              <a:spcBef>
                <a:spcPts val="0"/>
              </a:spcBef>
              <a:spcAft>
                <a:spcPts val="0"/>
              </a:spcAft>
              <a:buSzPct val="85000"/>
              <a:buFont typeface="Noto Sans Symbols"/>
              <a:buChar char="❑"/>
            </a:pPr>
            <a:r>
              <a:rPr lang="en-US"/>
              <a:t>Fragmentation can be solved using Compaction.</a:t>
            </a:r>
            <a:endParaRPr/>
          </a:p>
          <a:p>
            <a:pPr indent="-274347" lvl="0" marL="274320" rtl="0" algn="just">
              <a:lnSpc>
                <a:spcPct val="150000"/>
              </a:lnSpc>
              <a:spcBef>
                <a:spcPts val="499"/>
              </a:spcBef>
              <a:spcAft>
                <a:spcPts val="0"/>
              </a:spcAft>
              <a:buSzPct val="85000"/>
              <a:buFont typeface="Noto Sans Symbols"/>
              <a:buChar char="❑"/>
            </a:pPr>
            <a:r>
              <a:rPr lang="en-US"/>
              <a:t>For greater flexibility,</a:t>
            </a:r>
            <a:endParaRPr/>
          </a:p>
          <a:p>
            <a:pPr indent="-274320" lvl="1" marL="548640" rtl="0" algn="just">
              <a:lnSpc>
                <a:spcPct val="150000"/>
              </a:lnSpc>
              <a:spcBef>
                <a:spcPts val="407"/>
              </a:spcBef>
              <a:spcAft>
                <a:spcPts val="0"/>
              </a:spcAft>
              <a:buSzPct val="70000"/>
              <a:buFont typeface="Noto Sans Symbols"/>
              <a:buChar char="❑"/>
            </a:pPr>
            <a:r>
              <a:rPr lang="en-US">
                <a:solidFill>
                  <a:schemeClr val="dk1"/>
                </a:solidFill>
              </a:rPr>
              <a:t>Kernel allocates file space </a:t>
            </a:r>
            <a:r>
              <a:rPr b="1" lang="en-US">
                <a:solidFill>
                  <a:schemeClr val="dk1"/>
                </a:solidFill>
              </a:rPr>
              <a:t>One Block at a Time</a:t>
            </a:r>
            <a:endParaRPr/>
          </a:p>
          <a:p>
            <a:pPr indent="-274320" lvl="1" marL="548640" rtl="0" algn="just">
              <a:lnSpc>
                <a:spcPct val="150000"/>
              </a:lnSpc>
              <a:spcBef>
                <a:spcPts val="407"/>
              </a:spcBef>
              <a:spcAft>
                <a:spcPts val="0"/>
              </a:spcAft>
              <a:buSzPct val="70000"/>
              <a:buFont typeface="Noto Sans Symbols"/>
              <a:buChar char="❑"/>
            </a:pPr>
            <a:r>
              <a:rPr b="1" lang="en-US">
                <a:solidFill>
                  <a:schemeClr val="dk1"/>
                </a:solidFill>
              </a:rPr>
              <a:t>Spread data </a:t>
            </a:r>
            <a:r>
              <a:rPr lang="en-US">
                <a:solidFill>
                  <a:schemeClr val="dk1"/>
                </a:solidFill>
              </a:rPr>
              <a:t> of file </a:t>
            </a:r>
            <a:r>
              <a:rPr b="1" lang="en-US">
                <a:solidFill>
                  <a:schemeClr val="dk1"/>
                </a:solidFill>
              </a:rPr>
              <a:t>throughout the file system.</a:t>
            </a:r>
            <a:endParaRPr/>
          </a:p>
          <a:p>
            <a:pPr indent="-274320" lvl="1" marL="548640" rtl="0" algn="just">
              <a:lnSpc>
                <a:spcPct val="150000"/>
              </a:lnSpc>
              <a:spcBef>
                <a:spcPts val="407"/>
              </a:spcBef>
              <a:spcAft>
                <a:spcPts val="0"/>
              </a:spcAft>
              <a:buSzPct val="70000"/>
              <a:buFont typeface="Noto Sans Symbols"/>
              <a:buChar char="❑"/>
            </a:pPr>
            <a:r>
              <a:rPr lang="en-US">
                <a:solidFill>
                  <a:schemeClr val="dk1"/>
                </a:solidFill>
              </a:rPr>
              <a:t>Inode table of Content will contain </a:t>
            </a:r>
            <a:endParaRPr/>
          </a:p>
          <a:p>
            <a:pPr indent="-183864" lvl="1" marL="548640" rtl="0" algn="just">
              <a:lnSpc>
                <a:spcPct val="150000"/>
              </a:lnSpc>
              <a:spcBef>
                <a:spcPts val="407"/>
              </a:spcBef>
              <a:spcAft>
                <a:spcPts val="0"/>
              </a:spcAft>
              <a:buSzPct val="70000"/>
              <a:buFont typeface="Noto Sans Symbols"/>
              <a:buNone/>
            </a:pPr>
            <a:r>
              <a:t/>
            </a:r>
            <a:endParaRPr b="1">
              <a:solidFill>
                <a:schemeClr val="dk1"/>
              </a:solidFill>
            </a:endParaRPr>
          </a:p>
          <a:p>
            <a:pPr indent="-183864" lvl="1" marL="548640" rtl="0" algn="just">
              <a:lnSpc>
                <a:spcPct val="150000"/>
              </a:lnSpc>
              <a:spcBef>
                <a:spcPts val="407"/>
              </a:spcBef>
              <a:spcAft>
                <a:spcPts val="0"/>
              </a:spcAft>
              <a:buSzPct val="70000"/>
              <a:buFont typeface="Noto Sans Symbols"/>
              <a:buNone/>
            </a:pPr>
            <a:r>
              <a:t/>
            </a:r>
            <a:endParaRPr b="1">
              <a:solidFill>
                <a:schemeClr val="dk1"/>
              </a:solidFill>
            </a:endParaRPr>
          </a:p>
          <a:p>
            <a:pPr indent="-274320" lvl="1" marL="548640" rtl="0" algn="just">
              <a:lnSpc>
                <a:spcPct val="150000"/>
              </a:lnSpc>
              <a:spcBef>
                <a:spcPts val="407"/>
              </a:spcBef>
              <a:spcAft>
                <a:spcPts val="0"/>
              </a:spcAft>
              <a:buSzPct val="70000"/>
              <a:buFont typeface="Noto Sans Symbols"/>
              <a:buChar char="❑"/>
            </a:pPr>
            <a:r>
              <a:rPr lang="en-US">
                <a:solidFill>
                  <a:schemeClr val="dk1"/>
                </a:solidFill>
              </a:rPr>
              <a:t>If </a:t>
            </a:r>
            <a:r>
              <a:rPr b="1" lang="en-US">
                <a:solidFill>
                  <a:schemeClr val="dk1"/>
                </a:solidFill>
              </a:rPr>
              <a:t>block size = 1K </a:t>
            </a:r>
            <a:r>
              <a:rPr lang="en-US">
                <a:solidFill>
                  <a:schemeClr val="dk1"/>
                </a:solidFill>
              </a:rPr>
              <a:t>and </a:t>
            </a:r>
            <a:r>
              <a:rPr b="1" lang="en-US">
                <a:solidFill>
                  <a:schemeClr val="dk1"/>
                </a:solidFill>
              </a:rPr>
              <a:t>File Size = 10K</a:t>
            </a:r>
            <a:r>
              <a:rPr lang="en-US">
                <a:solidFill>
                  <a:schemeClr val="dk1"/>
                </a:solidFill>
              </a:rPr>
              <a:t> then inode Table of Content will have 10 entries. Similarly for 100K size, 100 entries in inode.</a:t>
            </a:r>
            <a:endParaRPr/>
          </a:p>
        </p:txBody>
      </p:sp>
      <p:graphicFrame>
        <p:nvGraphicFramePr>
          <p:cNvPr id="217" name="Google Shape;217;p20"/>
          <p:cNvGraphicFramePr/>
          <p:nvPr/>
        </p:nvGraphicFramePr>
        <p:xfrm>
          <a:off x="2200813" y="4248444"/>
          <a:ext cx="3000000" cy="3000000"/>
        </p:xfrm>
        <a:graphic>
          <a:graphicData uri="http://schemas.openxmlformats.org/drawingml/2006/table">
            <a:tbl>
              <a:tblPr bandRow="1" firstRow="1">
                <a:noFill/>
                <a:tableStyleId>{5553871F-AB99-429F-B972-DF649C3DFC10}</a:tableStyleId>
              </a:tblPr>
              <a:tblGrid>
                <a:gridCol w="2261775"/>
                <a:gridCol w="2261775"/>
              </a:tblGrid>
              <a:tr h="520500">
                <a:tc>
                  <a:txBody>
                    <a:bodyPr/>
                    <a:lstStyle/>
                    <a:p>
                      <a:pPr indent="0" lvl="0" marL="0" marR="0" rtl="0" algn="l">
                        <a:spcBef>
                          <a:spcPts val="0"/>
                        </a:spcBef>
                        <a:spcAft>
                          <a:spcPts val="0"/>
                        </a:spcAft>
                        <a:buNone/>
                      </a:pPr>
                      <a:r>
                        <a:rPr lang="en-US" sz="1800"/>
                        <a:t>Disk Block Number</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Address On Block</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5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5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5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500"/>
                                        <p:tgtEl>
                                          <p:spTgt spid="2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Effect filter="fade" transition="in">
                                      <p:cBhvr>
                                        <p:cTn dur="500"/>
                                        <p:tgtEl>
                                          <p:spTgt spid="2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Effect filter="fade" transition="in">
                                      <p:cBhvr>
                                        <p:cTn dur="500"/>
                                        <p:tgtEl>
                                          <p:spTgt spid="2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Effect filter="fade" transition="in">
                                      <p:cBhvr>
                                        <p:cTn dur="500"/>
                                        <p:tgtEl>
                                          <p:spTgt spid="2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Effect filter="fade" transition="in">
                                      <p:cBhvr>
                                        <p:cTn dur="500"/>
                                        <p:tgtEl>
                                          <p:spTgt spid="2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6020972" y="408482"/>
            <a:ext cx="5775554" cy="6858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174D6C"/>
              </a:buClr>
              <a:buSzPct val="100000"/>
              <a:buFont typeface="Times New Roman"/>
              <a:buNone/>
            </a:pPr>
            <a:br>
              <a:rPr b="1" lang="en-US" sz="3600"/>
            </a:br>
            <a:br>
              <a:rPr b="1" lang="en-US" sz="3600"/>
            </a:br>
            <a:br>
              <a:rPr b="1" lang="en-US" sz="3600"/>
            </a:br>
            <a:br>
              <a:rPr b="1" lang="en-US" sz="3600"/>
            </a:br>
            <a:r>
              <a:rPr b="1" lang="en-US" sz="3600">
                <a:solidFill>
                  <a:srgbClr val="FF0000"/>
                </a:solidFill>
              </a:rPr>
              <a:t>Structure of Regular file (TOC)</a:t>
            </a:r>
            <a:endParaRPr>
              <a:solidFill>
                <a:srgbClr val="FF0000"/>
              </a:solidFill>
            </a:endParaRPr>
          </a:p>
        </p:txBody>
      </p:sp>
      <p:sp>
        <p:nvSpPr>
          <p:cNvPr id="223" name="Google Shape;223;p21"/>
          <p:cNvSpPr txBox="1"/>
          <p:nvPr>
            <p:ph idx="2" type="body"/>
          </p:nvPr>
        </p:nvSpPr>
        <p:spPr>
          <a:xfrm>
            <a:off x="6077243" y="1371600"/>
            <a:ext cx="5838092" cy="5486400"/>
          </a:xfrm>
          <a:prstGeom prst="rect">
            <a:avLst/>
          </a:prstGeom>
          <a:noFill/>
          <a:ln>
            <a:noFill/>
          </a:ln>
        </p:spPr>
        <p:txBody>
          <a:bodyPr anchorCtr="0" anchor="t" bIns="45700" lIns="91425" spcFirstLastPara="1" rIns="91425" wrap="square" tIns="45700">
            <a:normAutofit fontScale="55000" lnSpcReduction="20000"/>
          </a:bodyPr>
          <a:lstStyle/>
          <a:p>
            <a:pPr indent="-285750" lvl="0" marL="285750" rtl="0" algn="just">
              <a:spcBef>
                <a:spcPts val="0"/>
              </a:spcBef>
              <a:spcAft>
                <a:spcPts val="0"/>
              </a:spcAft>
              <a:buSzPct val="85000"/>
              <a:buFont typeface="Noto Sans Symbols"/>
              <a:buChar char="❑"/>
            </a:pPr>
            <a:r>
              <a:rPr lang="en-US" sz="3500"/>
              <a:t>The </a:t>
            </a:r>
            <a:r>
              <a:rPr b="1" lang="en-US" sz="3500"/>
              <a:t>System V UNIX </a:t>
            </a:r>
            <a:r>
              <a:rPr lang="en-US" sz="3500"/>
              <a:t>system runs with </a:t>
            </a:r>
            <a:r>
              <a:rPr b="1" lang="en-US" sz="3500"/>
              <a:t>13 entries </a:t>
            </a:r>
            <a:r>
              <a:rPr lang="en-US" sz="3500"/>
              <a:t>in the inode TOC.</a:t>
            </a:r>
            <a:endParaRPr/>
          </a:p>
          <a:p>
            <a:pPr indent="-285750" lvl="0" marL="285750" rtl="0" algn="just">
              <a:spcBef>
                <a:spcPts val="385"/>
              </a:spcBef>
              <a:spcAft>
                <a:spcPts val="0"/>
              </a:spcAft>
              <a:buSzPct val="85000"/>
              <a:buFont typeface="Noto Sans Symbols"/>
              <a:buChar char="❑"/>
            </a:pPr>
            <a:r>
              <a:rPr lang="en-US" sz="3500"/>
              <a:t>The blocks marked </a:t>
            </a:r>
            <a:endParaRPr/>
          </a:p>
          <a:p>
            <a:pPr indent="-285749" lvl="1" marL="560070" rtl="0" algn="just">
              <a:spcBef>
                <a:spcPts val="385"/>
              </a:spcBef>
              <a:spcAft>
                <a:spcPts val="0"/>
              </a:spcAft>
              <a:buSzPct val="70000"/>
              <a:buFont typeface="Noto Sans Symbols"/>
              <a:buChar char="❑"/>
            </a:pPr>
            <a:r>
              <a:rPr b="1" lang="en-US" sz="3500"/>
              <a:t>Direct- First entries from 0 to 9.</a:t>
            </a:r>
            <a:endParaRPr/>
          </a:p>
          <a:p>
            <a:pPr indent="-285749" lvl="1" marL="560070" rtl="0" algn="just">
              <a:spcBef>
                <a:spcPts val="385"/>
              </a:spcBef>
              <a:spcAft>
                <a:spcPts val="0"/>
              </a:spcAft>
              <a:buSzPct val="70000"/>
              <a:buFont typeface="Noto Sans Symbols"/>
              <a:buChar char="❑"/>
            </a:pPr>
            <a:r>
              <a:rPr b="1" lang="en-US" sz="3500"/>
              <a:t>Single indirect</a:t>
            </a:r>
            <a:endParaRPr/>
          </a:p>
          <a:p>
            <a:pPr indent="-285749" lvl="1" marL="560070" rtl="0" algn="just">
              <a:spcBef>
                <a:spcPts val="385"/>
              </a:spcBef>
              <a:spcAft>
                <a:spcPts val="0"/>
              </a:spcAft>
              <a:buSzPct val="70000"/>
              <a:buFont typeface="Noto Sans Symbols"/>
              <a:buChar char="❑"/>
            </a:pPr>
            <a:r>
              <a:rPr b="1" lang="en-US" sz="3500"/>
              <a:t>Double indirect</a:t>
            </a:r>
            <a:endParaRPr/>
          </a:p>
          <a:p>
            <a:pPr indent="-285749" lvl="1" marL="560070" rtl="0" algn="just">
              <a:spcBef>
                <a:spcPts val="385"/>
              </a:spcBef>
              <a:spcAft>
                <a:spcPts val="0"/>
              </a:spcAft>
              <a:buSzPct val="70000"/>
              <a:buFont typeface="Noto Sans Symbols"/>
              <a:buChar char="❑"/>
            </a:pPr>
            <a:r>
              <a:rPr b="1" lang="en-US" sz="3500"/>
              <a:t>Triple indirect</a:t>
            </a:r>
            <a:endParaRPr/>
          </a:p>
          <a:p>
            <a:pPr indent="-285750" lvl="0" marL="285750" rtl="0" algn="just">
              <a:spcBef>
                <a:spcPts val="385"/>
              </a:spcBef>
              <a:spcAft>
                <a:spcPts val="0"/>
              </a:spcAft>
              <a:buSzPct val="85000"/>
              <a:buFont typeface="Noto Sans Symbols"/>
              <a:buChar char="❑"/>
            </a:pPr>
            <a:r>
              <a:rPr lang="en-US" sz="3500"/>
              <a:t>Direct blocks directly points to the data block that contains real data</a:t>
            </a:r>
            <a:endParaRPr/>
          </a:p>
          <a:p>
            <a:pPr indent="-285750" lvl="0" marL="285750" rtl="0" algn="just">
              <a:spcBef>
                <a:spcPts val="385"/>
              </a:spcBef>
              <a:spcAft>
                <a:spcPts val="0"/>
              </a:spcAft>
              <a:buSzPct val="85000"/>
              <a:buFont typeface="Noto Sans Symbols"/>
              <a:buChar char="❑"/>
            </a:pPr>
            <a:r>
              <a:rPr lang="en-US" sz="3500"/>
              <a:t>The block marked </a:t>
            </a:r>
            <a:r>
              <a:rPr b="1" lang="en-US" sz="3500"/>
              <a:t>“Single indirect” </a:t>
            </a:r>
            <a:r>
              <a:rPr lang="en-US" sz="3500"/>
              <a:t>refers to a block that contains a list of </a:t>
            </a:r>
            <a:r>
              <a:rPr b="1" lang="en-US" sz="3500"/>
              <a:t>Direct block </a:t>
            </a:r>
            <a:r>
              <a:rPr lang="en-US" sz="3500"/>
              <a:t>numbers, and then direct block points to the list of data block.</a:t>
            </a:r>
            <a:endParaRPr/>
          </a:p>
          <a:p>
            <a:pPr indent="-285750" lvl="0" marL="285750" rtl="0" algn="just">
              <a:spcBef>
                <a:spcPts val="385"/>
              </a:spcBef>
              <a:spcAft>
                <a:spcPts val="0"/>
              </a:spcAft>
              <a:buSzPct val="85000"/>
              <a:buFont typeface="Noto Sans Symbols"/>
              <a:buChar char="❑"/>
            </a:pPr>
            <a:r>
              <a:rPr lang="en-US" sz="3500"/>
              <a:t>The block marked </a:t>
            </a:r>
            <a:r>
              <a:rPr b="1" lang="en-US" sz="3500"/>
              <a:t>“Double indirect” </a:t>
            </a:r>
            <a:r>
              <a:rPr lang="en-US" sz="3500"/>
              <a:t>contains a list of single indirect block numbers and then direct block and then data block.</a:t>
            </a:r>
            <a:endParaRPr/>
          </a:p>
          <a:p>
            <a:pPr indent="-285750" lvl="0" marL="285750" rtl="0" algn="just">
              <a:spcBef>
                <a:spcPts val="385"/>
              </a:spcBef>
              <a:spcAft>
                <a:spcPts val="0"/>
              </a:spcAft>
              <a:buSzPct val="85000"/>
              <a:buFont typeface="Noto Sans Symbols"/>
              <a:buChar char="❑"/>
            </a:pPr>
            <a:r>
              <a:rPr lang="en-US" sz="3500"/>
              <a:t>The block marked </a:t>
            </a:r>
            <a:r>
              <a:rPr b="1" lang="en-US" sz="3500"/>
              <a:t>“Triple indirect” </a:t>
            </a:r>
            <a:r>
              <a:rPr lang="en-US" sz="3500"/>
              <a:t>contains the list of double indirect blocks and then single indirect block and direct and then data blocks.</a:t>
            </a:r>
            <a:endParaRPr/>
          </a:p>
          <a:p>
            <a:pPr indent="-200104" lvl="0" marL="274320" rtl="0" algn="l">
              <a:spcBef>
                <a:spcPts val="275"/>
              </a:spcBef>
              <a:spcAft>
                <a:spcPts val="0"/>
              </a:spcAft>
              <a:buSzPct val="85000"/>
              <a:buNone/>
            </a:pPr>
            <a:r>
              <a:t/>
            </a:r>
            <a:endParaRPr/>
          </a:p>
          <a:p>
            <a:pPr indent="-200104" lvl="0" marL="274320" rtl="0" algn="l">
              <a:spcBef>
                <a:spcPts val="275"/>
              </a:spcBef>
              <a:spcAft>
                <a:spcPts val="0"/>
              </a:spcAft>
              <a:buSzPct val="85000"/>
              <a:buNone/>
            </a:pPr>
            <a:r>
              <a:t/>
            </a:r>
            <a:endParaRPr/>
          </a:p>
        </p:txBody>
      </p:sp>
      <p:pic>
        <p:nvPicPr>
          <p:cNvPr id="224" name="Google Shape;224;p21"/>
          <p:cNvPicPr preferRelativeResize="0"/>
          <p:nvPr>
            <p:ph idx="1" type="body"/>
          </p:nvPr>
        </p:nvPicPr>
        <p:blipFill rotWithShape="1">
          <a:blip r:embed="rId3">
            <a:alphaModFix/>
          </a:blip>
          <a:srcRect b="0" l="0" r="0" t="0"/>
          <a:stretch/>
        </p:blipFill>
        <p:spPr>
          <a:xfrm>
            <a:off x="211015" y="168812"/>
            <a:ext cx="5515228" cy="648520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5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5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5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5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5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500"/>
                                        <p:tgtEl>
                                          <p:spTgt spid="2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6" st="6"/>
                                            </p:txEl>
                                          </p:spTgt>
                                        </p:tgtEl>
                                        <p:attrNameLst>
                                          <p:attrName>style.visibility</p:attrName>
                                        </p:attrNameLst>
                                      </p:cBhvr>
                                      <p:to>
                                        <p:strVal val="visible"/>
                                      </p:to>
                                    </p:set>
                                    <p:animEffect filter="fade" transition="in">
                                      <p:cBhvr>
                                        <p:cTn dur="500"/>
                                        <p:tgtEl>
                                          <p:spTgt spid="22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7" st="7"/>
                                            </p:txEl>
                                          </p:spTgt>
                                        </p:tgtEl>
                                        <p:attrNameLst>
                                          <p:attrName>style.visibility</p:attrName>
                                        </p:attrNameLst>
                                      </p:cBhvr>
                                      <p:to>
                                        <p:strVal val="visible"/>
                                      </p:to>
                                    </p:set>
                                    <p:animEffect filter="fade" transition="in">
                                      <p:cBhvr>
                                        <p:cTn dur="500"/>
                                        <p:tgtEl>
                                          <p:spTgt spid="22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8" st="8"/>
                                            </p:txEl>
                                          </p:spTgt>
                                        </p:tgtEl>
                                        <p:attrNameLst>
                                          <p:attrName>style.visibility</p:attrName>
                                        </p:attrNameLst>
                                      </p:cBhvr>
                                      <p:to>
                                        <p:strVal val="visible"/>
                                      </p:to>
                                    </p:set>
                                    <p:animEffect filter="fade" transition="in">
                                      <p:cBhvr>
                                        <p:cTn dur="500"/>
                                        <p:tgtEl>
                                          <p:spTgt spid="22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9" st="9"/>
                                            </p:txEl>
                                          </p:spTgt>
                                        </p:tgtEl>
                                        <p:attrNameLst>
                                          <p:attrName>style.visibility</p:attrName>
                                        </p:attrNameLst>
                                      </p:cBhvr>
                                      <p:to>
                                        <p:strVal val="visible"/>
                                      </p:to>
                                    </p:set>
                                    <p:animEffect filter="fade" transition="in">
                                      <p:cBhvr>
                                        <p:cTn dur="500"/>
                                        <p:tgtEl>
                                          <p:spTgt spid="22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0" st="10"/>
                                            </p:txEl>
                                          </p:spTgt>
                                        </p:tgtEl>
                                        <p:attrNameLst>
                                          <p:attrName>style.visibility</p:attrName>
                                        </p:attrNameLst>
                                      </p:cBhvr>
                                      <p:to>
                                        <p:strVal val="visible"/>
                                      </p:to>
                                    </p:set>
                                    <p:animEffect filter="fade" transition="in">
                                      <p:cBhvr>
                                        <p:cTn dur="500"/>
                                        <p:tgtEl>
                                          <p:spTgt spid="22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1" st="11"/>
                                            </p:txEl>
                                          </p:spTgt>
                                        </p:tgtEl>
                                        <p:attrNameLst>
                                          <p:attrName>style.visibility</p:attrName>
                                        </p:attrNameLst>
                                      </p:cBhvr>
                                      <p:to>
                                        <p:strVal val="visible"/>
                                      </p:to>
                                    </p:set>
                                    <p:animEffect filter="fade" transition="in">
                                      <p:cBhvr>
                                        <p:cTn dur="500"/>
                                        <p:tgtEl>
                                          <p:spTgt spid="22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ivic">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