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5833"/>
  </p:normalViewPr>
  <p:slideViewPr>
    <p:cSldViewPr snapToGrid="0" snapToObjects="1">
      <p:cViewPr varScale="1">
        <p:scale>
          <a:sx n="83" d="100"/>
          <a:sy n="83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7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5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2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5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4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59F5-BBFE-0C4C-B395-08712516D9CC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8E8D-8B24-734E-9855-1357AC769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9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413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Как решить задачу в </a:t>
            </a:r>
            <a:r>
              <a:rPr lang="en-US" sz="4000" dirty="0" smtClean="0">
                <a:solidFill>
                  <a:schemeClr val="bg1"/>
                </a:solidFill>
              </a:rPr>
              <a:t>ML?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9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0857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Преобразовываем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algn="ctr"/>
            <a:r>
              <a:rPr lang="ru-RU" sz="3200" dirty="0"/>
              <a:t>в</a:t>
            </a:r>
            <a:r>
              <a:rPr lang="ru-RU" sz="3200" dirty="0" smtClean="0"/>
              <a:t>ыявляем выбросы, заполняем пропуски, </a:t>
            </a:r>
          </a:p>
          <a:p>
            <a:pPr algn="ctr"/>
            <a:r>
              <a:rPr lang="ru-RU" sz="3200" dirty="0" smtClean="0"/>
              <a:t>преобразовываем категориальные признаки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4" y="52645"/>
            <a:ext cx="10058400" cy="49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69284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Обучаем модель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89" y="5440242"/>
            <a:ext cx="2735339" cy="120847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8" y="5529419"/>
            <a:ext cx="3657600" cy="8509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9" y="4226014"/>
            <a:ext cx="2257204" cy="1324691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30" y="4396663"/>
            <a:ext cx="3234036" cy="1115786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90" y="4170829"/>
            <a:ext cx="2608876" cy="111211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59" y="998838"/>
            <a:ext cx="3430382" cy="210782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50" y="1200471"/>
            <a:ext cx="3765143" cy="2686012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8" y="1076485"/>
            <a:ext cx="3435226" cy="2686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6334" y="233110"/>
            <a:ext cx="42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Линейные модели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8306" y="233109"/>
            <a:ext cx="42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Решающие деревья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72020" y="192050"/>
            <a:ext cx="42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smtClean="0"/>
              <a:t>Нейронные сети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57546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5228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Accuracy = 8</a:t>
            </a:r>
            <a:r>
              <a:rPr lang="ru-RU" sz="5400" dirty="0" smtClean="0"/>
              <a:t>0</a:t>
            </a:r>
            <a:r>
              <a:rPr lang="en-US" sz="5400" dirty="0" smtClean="0"/>
              <a:t>%</a:t>
            </a:r>
            <a:endParaRPr lang="ru-RU" sz="5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709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Получаем предварительный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0512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43" y="1131377"/>
            <a:ext cx="8663757" cy="45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6" y="418454"/>
            <a:ext cx="10669988" cy="554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709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Тюним</a:t>
            </a:r>
            <a:r>
              <a:rPr lang="ru-RU" sz="3200" dirty="0" smtClean="0"/>
              <a:t> модель</a:t>
            </a:r>
          </a:p>
        </p:txBody>
      </p:sp>
    </p:spTree>
    <p:extLst>
      <p:ext uri="{BB962C8B-B14F-4D97-AF65-F5344CB8AC3E}">
        <p14:creationId xmlns:p14="http://schemas.microsoft.com/office/powerpoint/2010/main" val="3854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008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Какую именно задачу решаем?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94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7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Есть разметка </a:t>
            </a:r>
            <a:r>
              <a:rPr lang="mr-IN" sz="4000" dirty="0" smtClean="0"/>
              <a:t>–</a:t>
            </a:r>
            <a:r>
              <a:rPr lang="ru-RU" sz="4000" dirty="0" smtClean="0"/>
              <a:t> «обучение с учителем»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780688" y="1855077"/>
            <a:ext cx="702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Предсказываем число - регрессия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80688" y="4410653"/>
            <a:ext cx="7020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Предсказываем категорию -классификация</a:t>
            </a:r>
            <a:endParaRPr lang="ru-RU" sz="32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6" y="1191860"/>
            <a:ext cx="4485039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7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Есть разметка </a:t>
            </a:r>
            <a:r>
              <a:rPr lang="mr-IN" sz="4000" dirty="0" smtClean="0"/>
              <a:t>–</a:t>
            </a:r>
            <a:r>
              <a:rPr lang="ru-RU" sz="4000" dirty="0" smtClean="0"/>
              <a:t> «обучение с учителем»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71090" y="1560879"/>
            <a:ext cx="7020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Предсказываем порядок элементов </a:t>
            </a:r>
            <a:r>
              <a:rPr lang="mr-IN" sz="3200" dirty="0" smtClean="0"/>
              <a:t>–</a:t>
            </a:r>
            <a:endParaRPr lang="ru-RU" sz="3200" dirty="0" smtClean="0"/>
          </a:p>
          <a:p>
            <a:r>
              <a:rPr lang="ru-RU" sz="3200" dirty="0" smtClean="0"/>
              <a:t>ранжирование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1090" y="4389632"/>
            <a:ext cx="702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Решаем эти же задачи </a:t>
            </a:r>
            <a:r>
              <a:rPr lang="ru-RU" sz="3200" dirty="0"/>
              <a:t>д</a:t>
            </a:r>
            <a:r>
              <a:rPr lang="ru-RU" sz="3200" dirty="0" smtClean="0"/>
              <a:t>ля </a:t>
            </a:r>
            <a:r>
              <a:rPr lang="ru-RU" sz="3200" dirty="0" smtClean="0"/>
              <a:t>пары пользователь/объект </a:t>
            </a:r>
            <a:r>
              <a:rPr lang="mr-IN" sz="3200" dirty="0" smtClean="0"/>
              <a:t>–</a:t>
            </a:r>
            <a:endParaRPr lang="ru-RU" sz="3200" dirty="0" smtClean="0"/>
          </a:p>
          <a:p>
            <a:r>
              <a:rPr lang="ru-RU" sz="3200" dirty="0" smtClean="0"/>
              <a:t>Задача рекомендации</a:t>
            </a:r>
            <a:endParaRPr lang="ru-RU" sz="3200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52" y="3484491"/>
            <a:ext cx="2890347" cy="3059073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52" y="865542"/>
            <a:ext cx="3350106" cy="29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7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Нет разметки </a:t>
            </a:r>
            <a:r>
              <a:rPr lang="mr-IN" sz="4000" dirty="0" smtClean="0"/>
              <a:t>–</a:t>
            </a:r>
            <a:r>
              <a:rPr lang="ru-RU" sz="4000" dirty="0" smtClean="0"/>
              <a:t> «обучение без учителя»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316717" y="2990286"/>
            <a:ext cx="5875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Определяем кластер элемента - кластеризация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1" y="1489273"/>
            <a:ext cx="5670769" cy="447001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24390" y="587192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0" i="0" u="none" strike="noStrike" smtClean="0">
                <a:solidFill>
                  <a:srgbClr val="000000"/>
                </a:solidFill>
                <a:effectLst/>
                <a:latin typeface="Helvetica Neue" charset="0"/>
              </a:rPr>
              <a:t>MNIST</a:t>
            </a:r>
            <a:endParaRPr lang="en-US" b="0" i="0" u="none" strike="noStrike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9962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Преобразовываем сырые данные в удобный формат (</a:t>
            </a:r>
            <a:r>
              <a:rPr lang="en-US" sz="3200" dirty="0" smtClean="0"/>
              <a:t>.csv)</a:t>
            </a:r>
            <a:endParaRPr lang="ru-RU" sz="3200" dirty="0" smtClean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" y="767256"/>
            <a:ext cx="11927728" cy="38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9962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Визуализируем и изучаем данные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85" y="544064"/>
            <a:ext cx="5898054" cy="43224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6" y="429163"/>
            <a:ext cx="4747205" cy="4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6" t="17350" r="1158" b="4639"/>
          <a:stretch/>
        </p:blipFill>
        <p:spPr>
          <a:xfrm>
            <a:off x="2541725" y="0"/>
            <a:ext cx="7501180" cy="3766088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15" y="4008681"/>
            <a:ext cx="10058400" cy="23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606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smtClean="0"/>
              <a:t>Где настоящий лось?</a:t>
            </a:r>
            <a:endParaRPr lang="ru-RU" sz="3200" dirty="0" smtClean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7745"/>
            <a:ext cx="10058400" cy="351078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55" y="4710522"/>
            <a:ext cx="3853374" cy="1654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8949" y="4975435"/>
            <a:ext cx="5326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Нужна ручная разметка? </a:t>
            </a:r>
          </a:p>
          <a:p>
            <a:pPr algn="ctr"/>
            <a:r>
              <a:rPr lang="ru-RU" sz="3200" dirty="0" smtClean="0"/>
              <a:t>(минимум неделя)</a:t>
            </a:r>
          </a:p>
        </p:txBody>
      </p:sp>
    </p:spTree>
    <p:extLst>
      <p:ext uri="{BB962C8B-B14F-4D97-AF65-F5344CB8AC3E}">
        <p14:creationId xmlns:p14="http://schemas.microsoft.com/office/powerpoint/2010/main" val="1407958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120</Words>
  <Application>Microsoft Macintosh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Helvetica Neue</vt:lpstr>
      <vt:lpstr>Mangal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22</cp:revision>
  <dcterms:created xsi:type="dcterms:W3CDTF">2018-04-06T13:16:46Z</dcterms:created>
  <dcterms:modified xsi:type="dcterms:W3CDTF">2018-04-22T11:56:23Z</dcterms:modified>
</cp:coreProperties>
</file>