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36"/>
    <a:srgbClr val="FDF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CB0244-07F6-4410-8354-E316C957E43A}" v="9" dt="2024-11-13T18:15:13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ggin, Jake" userId="5ad58cec-b21c-486a-b6f0-9ede36b8ce4c" providerId="ADAL" clId="{8FCB0244-07F6-4410-8354-E316C957E43A}"/>
    <pc:docChg chg="custSel addSld delSld modSld">
      <pc:chgData name="Scoggin, Jake" userId="5ad58cec-b21c-486a-b6f0-9ede36b8ce4c" providerId="ADAL" clId="{8FCB0244-07F6-4410-8354-E316C957E43A}" dt="2024-11-15T17:52:34.578" v="1044" actId="47"/>
      <pc:docMkLst>
        <pc:docMk/>
      </pc:docMkLst>
      <pc:sldChg chg="modSp mod">
        <pc:chgData name="Scoggin, Jake" userId="5ad58cec-b21c-486a-b6f0-9ede36b8ce4c" providerId="ADAL" clId="{8FCB0244-07F6-4410-8354-E316C957E43A}" dt="2024-11-15T14:10:27.465" v="1038" actId="14100"/>
        <pc:sldMkLst>
          <pc:docMk/>
          <pc:sldMk cId="2566690022" sldId="256"/>
        </pc:sldMkLst>
        <pc:spChg chg="mod">
          <ac:chgData name="Scoggin, Jake" userId="5ad58cec-b21c-486a-b6f0-9ede36b8ce4c" providerId="ADAL" clId="{8FCB0244-07F6-4410-8354-E316C957E43A}" dt="2024-11-15T14:10:27.465" v="1038" actId="14100"/>
          <ac:spMkLst>
            <pc:docMk/>
            <pc:sldMk cId="2566690022" sldId="256"/>
            <ac:spMk id="4" creationId="{6EFDB8CD-3393-B31C-D764-5F1870E12BA2}"/>
          </ac:spMkLst>
        </pc:spChg>
        <pc:cxnChg chg="mod">
          <ac:chgData name="Scoggin, Jake" userId="5ad58cec-b21c-486a-b6f0-9ede36b8ce4c" providerId="ADAL" clId="{8FCB0244-07F6-4410-8354-E316C957E43A}" dt="2024-11-13T18:09:37.159" v="507" actId="14100"/>
          <ac:cxnSpMkLst>
            <pc:docMk/>
            <pc:sldMk cId="2566690022" sldId="256"/>
            <ac:cxnSpMk id="6" creationId="{525CA31B-BF72-2BAA-76BC-D691A53C45DC}"/>
          </ac:cxnSpMkLst>
        </pc:cxnChg>
        <pc:cxnChg chg="mod">
          <ac:chgData name="Scoggin, Jake" userId="5ad58cec-b21c-486a-b6f0-9ede36b8ce4c" providerId="ADAL" clId="{8FCB0244-07F6-4410-8354-E316C957E43A}" dt="2024-11-13T18:09:37.159" v="507" actId="14100"/>
          <ac:cxnSpMkLst>
            <pc:docMk/>
            <pc:sldMk cId="2566690022" sldId="256"/>
            <ac:cxnSpMk id="7" creationId="{84538F2A-B743-DD70-1C17-256636188568}"/>
          </ac:cxnSpMkLst>
        </pc:cxnChg>
      </pc:sldChg>
      <pc:sldChg chg="addSp delSp modSp add mod">
        <pc:chgData name="Scoggin, Jake" userId="5ad58cec-b21c-486a-b6f0-9ede36b8ce4c" providerId="ADAL" clId="{8FCB0244-07F6-4410-8354-E316C957E43A}" dt="2024-11-15T14:53:20.597" v="1043" actId="20577"/>
        <pc:sldMkLst>
          <pc:docMk/>
          <pc:sldMk cId="3355280655" sldId="257"/>
        </pc:sldMkLst>
        <pc:spChg chg="mod">
          <ac:chgData name="Scoggin, Jake" userId="5ad58cec-b21c-486a-b6f0-9ede36b8ce4c" providerId="ADAL" clId="{8FCB0244-07F6-4410-8354-E316C957E43A}" dt="2024-11-15T14:53:20.597" v="1043" actId="20577"/>
          <ac:spMkLst>
            <pc:docMk/>
            <pc:sldMk cId="3355280655" sldId="257"/>
            <ac:spMk id="4" creationId="{20FE20B3-DCA3-5187-A3B9-1474C530A89B}"/>
          </ac:spMkLst>
        </pc:spChg>
        <pc:spChg chg="add mod">
          <ac:chgData name="Scoggin, Jake" userId="5ad58cec-b21c-486a-b6f0-9ede36b8ce4c" providerId="ADAL" clId="{8FCB0244-07F6-4410-8354-E316C957E43A}" dt="2024-11-13T20:06:17.582" v="988" actId="14100"/>
          <ac:spMkLst>
            <pc:docMk/>
            <pc:sldMk cId="3355280655" sldId="257"/>
            <ac:spMk id="8" creationId="{E5E57713-118F-6C66-C8D1-42282280F229}"/>
          </ac:spMkLst>
        </pc:spChg>
        <pc:spChg chg="add mod">
          <ac:chgData name="Scoggin, Jake" userId="5ad58cec-b21c-486a-b6f0-9ede36b8ce4c" providerId="ADAL" clId="{8FCB0244-07F6-4410-8354-E316C957E43A}" dt="2024-11-13T20:06:45.986" v="1020" actId="1037"/>
          <ac:spMkLst>
            <pc:docMk/>
            <pc:sldMk cId="3355280655" sldId="257"/>
            <ac:spMk id="9" creationId="{1397D225-64CC-17E8-E2FE-028CDB72B8E9}"/>
          </ac:spMkLst>
        </pc:spChg>
        <pc:spChg chg="add mod">
          <ac:chgData name="Scoggin, Jake" userId="5ad58cec-b21c-486a-b6f0-9ede36b8ce4c" providerId="ADAL" clId="{8FCB0244-07F6-4410-8354-E316C957E43A}" dt="2024-11-13T20:06:05.783" v="985" actId="14100"/>
          <ac:spMkLst>
            <pc:docMk/>
            <pc:sldMk cId="3355280655" sldId="257"/>
            <ac:spMk id="10" creationId="{45328A30-A48F-5C32-59B9-99E0DB654148}"/>
          </ac:spMkLst>
        </pc:spChg>
        <pc:spChg chg="add mod">
          <ac:chgData name="Scoggin, Jake" userId="5ad58cec-b21c-486a-b6f0-9ede36b8ce4c" providerId="ADAL" clId="{8FCB0244-07F6-4410-8354-E316C957E43A}" dt="2024-11-13T20:06:45.986" v="1020" actId="1037"/>
          <ac:spMkLst>
            <pc:docMk/>
            <pc:sldMk cId="3355280655" sldId="257"/>
            <ac:spMk id="11" creationId="{1AB0375A-4F0B-E72B-609A-08EDD0FECD22}"/>
          </ac:spMkLst>
        </pc:spChg>
        <pc:spChg chg="add mod">
          <ac:chgData name="Scoggin, Jake" userId="5ad58cec-b21c-486a-b6f0-9ede36b8ce4c" providerId="ADAL" clId="{8FCB0244-07F6-4410-8354-E316C957E43A}" dt="2024-11-13T20:06:45.986" v="1020" actId="1037"/>
          <ac:spMkLst>
            <pc:docMk/>
            <pc:sldMk cId="3355280655" sldId="257"/>
            <ac:spMk id="12" creationId="{888D6E99-C08D-6050-400E-81C062F5A854}"/>
          </ac:spMkLst>
        </pc:spChg>
        <pc:spChg chg="add mod">
          <ac:chgData name="Scoggin, Jake" userId="5ad58cec-b21c-486a-b6f0-9ede36b8ce4c" providerId="ADAL" clId="{8FCB0244-07F6-4410-8354-E316C957E43A}" dt="2024-11-13T20:06:29.768" v="990" actId="14100"/>
          <ac:spMkLst>
            <pc:docMk/>
            <pc:sldMk cId="3355280655" sldId="257"/>
            <ac:spMk id="13" creationId="{7AB03067-8D83-4F11-A1DE-888D66816E16}"/>
          </ac:spMkLst>
        </pc:spChg>
        <pc:spChg chg="add mod ord">
          <ac:chgData name="Scoggin, Jake" userId="5ad58cec-b21c-486a-b6f0-9ede36b8ce4c" providerId="ADAL" clId="{8FCB0244-07F6-4410-8354-E316C957E43A}" dt="2024-11-13T20:05:51.558" v="982" actId="1076"/>
          <ac:spMkLst>
            <pc:docMk/>
            <pc:sldMk cId="3355280655" sldId="257"/>
            <ac:spMk id="14" creationId="{9B85B02D-F9C0-5A26-A14D-666E54443E39}"/>
          </ac:spMkLst>
        </pc:spChg>
        <pc:cxnChg chg="add mod">
          <ac:chgData name="Scoggin, Jake" userId="5ad58cec-b21c-486a-b6f0-9ede36b8ce4c" providerId="ADAL" clId="{8FCB0244-07F6-4410-8354-E316C957E43A}" dt="2024-11-13T18:07:12.471" v="351"/>
          <ac:cxnSpMkLst>
            <pc:docMk/>
            <pc:sldMk cId="3355280655" sldId="257"/>
            <ac:cxnSpMk id="2" creationId="{EDF13559-E3EE-E62F-2FF8-DB62E454D507}"/>
          </ac:cxnSpMkLst>
        </pc:cxnChg>
        <pc:cxnChg chg="add mod">
          <ac:chgData name="Scoggin, Jake" userId="5ad58cec-b21c-486a-b6f0-9ede36b8ce4c" providerId="ADAL" clId="{8FCB0244-07F6-4410-8354-E316C957E43A}" dt="2024-11-13T20:00:38.644" v="776" actId="1036"/>
          <ac:cxnSpMkLst>
            <pc:docMk/>
            <pc:sldMk cId="3355280655" sldId="257"/>
            <ac:cxnSpMk id="3" creationId="{9A21E1A9-17CF-1AC5-C0B6-4F1292AE89D8}"/>
          </ac:cxnSpMkLst>
        </pc:cxnChg>
        <pc:cxnChg chg="add mod">
          <ac:chgData name="Scoggin, Jake" userId="5ad58cec-b21c-486a-b6f0-9ede36b8ce4c" providerId="ADAL" clId="{8FCB0244-07F6-4410-8354-E316C957E43A}" dt="2024-11-13T20:05:47.362" v="980" actId="1076"/>
          <ac:cxnSpMkLst>
            <pc:docMk/>
            <pc:sldMk cId="3355280655" sldId="257"/>
            <ac:cxnSpMk id="5" creationId="{F5F8CB11-9A3B-4E33-DC11-1757DCBD0B80}"/>
          </ac:cxnSpMkLst>
        </pc:cxnChg>
        <pc:cxnChg chg="mod">
          <ac:chgData name="Scoggin, Jake" userId="5ad58cec-b21c-486a-b6f0-9ede36b8ce4c" providerId="ADAL" clId="{8FCB0244-07F6-4410-8354-E316C957E43A}" dt="2024-11-13T18:07:56.753" v="387" actId="14100"/>
          <ac:cxnSpMkLst>
            <pc:docMk/>
            <pc:sldMk cId="3355280655" sldId="257"/>
            <ac:cxnSpMk id="6" creationId="{C8886951-197B-28F1-D79B-5D516CB9F433}"/>
          </ac:cxnSpMkLst>
        </pc:cxnChg>
        <pc:cxnChg chg="del mod">
          <ac:chgData name="Scoggin, Jake" userId="5ad58cec-b21c-486a-b6f0-9ede36b8ce4c" providerId="ADAL" clId="{8FCB0244-07F6-4410-8354-E316C957E43A}" dt="2024-11-13T18:07:12.208" v="350" actId="478"/>
          <ac:cxnSpMkLst>
            <pc:docMk/>
            <pc:sldMk cId="3355280655" sldId="257"/>
            <ac:cxnSpMk id="7" creationId="{4615956A-A266-481E-E949-226452695F58}"/>
          </ac:cxnSpMkLst>
        </pc:cxnChg>
      </pc:sldChg>
      <pc:sldChg chg="delSp modSp add del mod">
        <pc:chgData name="Scoggin, Jake" userId="5ad58cec-b21c-486a-b6f0-9ede36b8ce4c" providerId="ADAL" clId="{8FCB0244-07F6-4410-8354-E316C957E43A}" dt="2024-11-15T17:52:34.578" v="1044" actId="47"/>
        <pc:sldMkLst>
          <pc:docMk/>
          <pc:sldMk cId="3439404355" sldId="258"/>
        </pc:sldMkLst>
        <pc:spChg chg="mod">
          <ac:chgData name="Scoggin, Jake" userId="5ad58cec-b21c-486a-b6f0-9ede36b8ce4c" providerId="ADAL" clId="{8FCB0244-07F6-4410-8354-E316C957E43A}" dt="2024-11-13T20:03:52.014" v="838" actId="20577"/>
          <ac:spMkLst>
            <pc:docMk/>
            <pc:sldMk cId="3439404355" sldId="258"/>
            <ac:spMk id="4" creationId="{390F33D7-1366-4E7A-1F2E-B680577D02AE}"/>
          </ac:spMkLst>
        </pc:spChg>
        <pc:spChg chg="del">
          <ac:chgData name="Scoggin, Jake" userId="5ad58cec-b21c-486a-b6f0-9ede36b8ce4c" providerId="ADAL" clId="{8FCB0244-07F6-4410-8354-E316C957E43A}" dt="2024-11-13T20:03:22.055" v="833" actId="478"/>
          <ac:spMkLst>
            <pc:docMk/>
            <pc:sldMk cId="3439404355" sldId="258"/>
            <ac:spMk id="8" creationId="{BBEBB808-A6D7-E340-A815-AD4165CB9066}"/>
          </ac:spMkLst>
        </pc:spChg>
        <pc:spChg chg="del">
          <ac:chgData name="Scoggin, Jake" userId="5ad58cec-b21c-486a-b6f0-9ede36b8ce4c" providerId="ADAL" clId="{8FCB0244-07F6-4410-8354-E316C957E43A}" dt="2024-11-13T20:03:22.055" v="833" actId="478"/>
          <ac:spMkLst>
            <pc:docMk/>
            <pc:sldMk cId="3439404355" sldId="258"/>
            <ac:spMk id="9" creationId="{4C582885-96CF-169E-0A05-2B4E6679EF48}"/>
          </ac:spMkLst>
        </pc:spChg>
        <pc:spChg chg="del">
          <ac:chgData name="Scoggin, Jake" userId="5ad58cec-b21c-486a-b6f0-9ede36b8ce4c" providerId="ADAL" clId="{8FCB0244-07F6-4410-8354-E316C957E43A}" dt="2024-11-13T20:03:22.055" v="833" actId="478"/>
          <ac:spMkLst>
            <pc:docMk/>
            <pc:sldMk cId="3439404355" sldId="258"/>
            <ac:spMk id="10" creationId="{37FAE49D-E74C-C705-BF47-B20156D9289E}"/>
          </ac:spMkLst>
        </pc:spChg>
        <pc:spChg chg="del">
          <ac:chgData name="Scoggin, Jake" userId="5ad58cec-b21c-486a-b6f0-9ede36b8ce4c" providerId="ADAL" clId="{8FCB0244-07F6-4410-8354-E316C957E43A}" dt="2024-11-13T20:03:22.055" v="833" actId="478"/>
          <ac:spMkLst>
            <pc:docMk/>
            <pc:sldMk cId="3439404355" sldId="258"/>
            <ac:spMk id="11" creationId="{B3C5677C-E3D1-D92F-898B-D07FB563D94D}"/>
          </ac:spMkLst>
        </pc:spChg>
        <pc:spChg chg="del">
          <ac:chgData name="Scoggin, Jake" userId="5ad58cec-b21c-486a-b6f0-9ede36b8ce4c" providerId="ADAL" clId="{8FCB0244-07F6-4410-8354-E316C957E43A}" dt="2024-11-13T20:03:22.055" v="833" actId="478"/>
          <ac:spMkLst>
            <pc:docMk/>
            <pc:sldMk cId="3439404355" sldId="258"/>
            <ac:spMk id="12" creationId="{4DA470B6-0609-63AD-19F2-427B6ED0D3EF}"/>
          </ac:spMkLst>
        </pc:spChg>
        <pc:spChg chg="del">
          <ac:chgData name="Scoggin, Jake" userId="5ad58cec-b21c-486a-b6f0-9ede36b8ce4c" providerId="ADAL" clId="{8FCB0244-07F6-4410-8354-E316C957E43A}" dt="2024-11-13T20:03:22.055" v="833" actId="478"/>
          <ac:spMkLst>
            <pc:docMk/>
            <pc:sldMk cId="3439404355" sldId="258"/>
            <ac:spMk id="13" creationId="{9DF9BDF6-C771-E3C6-F74E-7A0032D1CAF8}"/>
          </ac:spMkLst>
        </pc:spChg>
        <pc:spChg chg="del">
          <ac:chgData name="Scoggin, Jake" userId="5ad58cec-b21c-486a-b6f0-9ede36b8ce4c" providerId="ADAL" clId="{8FCB0244-07F6-4410-8354-E316C957E43A}" dt="2024-11-13T20:03:20.162" v="832" actId="478"/>
          <ac:spMkLst>
            <pc:docMk/>
            <pc:sldMk cId="3439404355" sldId="258"/>
            <ac:spMk id="14" creationId="{F8B61BD1-3A9F-D2C8-E9AF-EC84312ADE7C}"/>
          </ac:spMkLst>
        </pc:spChg>
        <pc:cxnChg chg="mod">
          <ac:chgData name="Scoggin, Jake" userId="5ad58cec-b21c-486a-b6f0-9ede36b8ce4c" providerId="ADAL" clId="{8FCB0244-07F6-4410-8354-E316C957E43A}" dt="2024-11-13T20:03:17.527" v="831" actId="1076"/>
          <ac:cxnSpMkLst>
            <pc:docMk/>
            <pc:sldMk cId="3439404355" sldId="258"/>
            <ac:cxnSpMk id="5" creationId="{E7FF5ABA-9866-0022-BE6F-0805C82E1D7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C36F-E1B5-A012-90E0-E14939FCE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E6FB3-3A01-6708-6471-7E2D8FB17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C794B-D9C8-85DD-4215-58FED5814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9EF2-62F7-45DB-B6FF-366289D7AC7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9A2BA-4198-75BB-8B1C-44E9FBE3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EDF9B-30D7-81F2-3267-319D5622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19DC-6C9E-4F30-8C42-3374E7FF1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6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291C-0BCD-2BB8-F94A-A49CBF7E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9AE1D-3ACC-BA11-6A3D-3A0699BBE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AA185-B2DC-3F41-E146-F3ADFB2B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9EF2-62F7-45DB-B6FF-366289D7AC7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7F40A-2EE0-F77E-08E4-5BA4E79A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5B5FA-66B5-66CA-A8E5-7EA4E68C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19DC-6C9E-4F30-8C42-3374E7FF1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3ECAA6-A633-4FBF-2299-7FE21842E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C33C2-0F03-E893-6E3C-38B0AF417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4AA7D-B8EC-ECCE-4071-09D7AD8A1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9EF2-62F7-45DB-B6FF-366289D7AC7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D066D-FCE8-C715-0CE2-227FB1068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FE410-362B-4292-DECA-310B4E37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19DC-6C9E-4F30-8C42-3374E7FF1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2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841B-7BFC-770F-92D1-DA33576B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6F66C-156F-C772-33D2-6FDF6D809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3FBEE-14D0-A834-C966-83A66F6E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9EF2-62F7-45DB-B6FF-366289D7AC7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65C24-0799-45F5-FBF2-FA4777CF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54A3-4FFC-BE8E-F961-0EA9B99C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19DC-6C9E-4F30-8C42-3374E7FF1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0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6F03B-2B4A-EDFA-D5EC-692296FDB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D5661-46BC-565B-93A9-1106C6206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82D04-CCC1-D6F4-DED8-A95AA69A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9EF2-62F7-45DB-B6FF-366289D7AC7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C5F42-38E8-0634-CA47-21F7C15B4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00436-EC3C-5B5A-7E8C-E18E02DB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19DC-6C9E-4F30-8C42-3374E7FF1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1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AE6B6-9D46-417D-C77B-324337FD7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E0A9C-5230-4460-2E3A-B65E166B7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0C1CA-0B71-DCC5-8E68-DD7B94254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C9407-B1EC-6303-059A-C31C52D4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9EF2-62F7-45DB-B6FF-366289D7AC7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48F89-E6E1-9B17-94B2-7033C25C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9CB5E-ED0A-D34B-12FD-650456EE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19DC-6C9E-4F30-8C42-3374E7FF1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0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95F5-6A9F-60E2-4CF1-993D2CE00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77069-E495-DB09-430F-5A02919FD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A7D95-CDCF-FAE5-473F-CD4646589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2D7894-0BA2-FFDD-D4A3-987AEF9F3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73C491-BB77-60DE-504E-4021EB953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DEC2A-F70D-B821-B5AB-1E464787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9EF2-62F7-45DB-B6FF-366289D7AC7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4470E9-CC4B-160C-53FD-E9D15B3CF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9E681-65FB-D004-2646-DD0108EE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19DC-6C9E-4F30-8C42-3374E7FF1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7A0B-E809-FE32-5F93-0F7F3C9A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26D1C-F281-68C1-4E5F-767DC44A8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9EF2-62F7-45DB-B6FF-366289D7AC7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50C99-2E2D-C98D-2F1C-4CB1586E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11038-04CE-2752-9D56-E5E6E3DE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19DC-6C9E-4F30-8C42-3374E7FF1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1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037B5-9EFA-0082-AF25-445928A7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9EF2-62F7-45DB-B6FF-366289D7AC7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CAFF2-E6A3-47A9-E721-019526F63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544A8-7A86-F7A5-DEF8-2D21FC7E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19DC-6C9E-4F30-8C42-3374E7FF1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7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2D7F-E59A-BFD0-B892-8CF897C2A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E6DE9-4BC0-3BDE-9039-CCF9DAA3F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485C0-7880-0F0F-7DD4-A7E71A780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5504B-C6BC-FD04-D132-A71060A74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9EF2-62F7-45DB-B6FF-366289D7AC7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2ABAF-CBB8-9267-40BF-750B63AE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EBD5D-C30A-FE3C-B591-240C5698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19DC-6C9E-4F30-8C42-3374E7FF1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2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C68B-D1C4-5754-146F-84F7E578F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4D0BC-8CF7-18A2-16CB-C52F87AFD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C4A64-7117-E218-1E0D-E0B02545C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8A389-24BC-0F14-1267-F39B5D263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9EF2-62F7-45DB-B6FF-366289D7AC7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C4A9E-B0AD-81FB-CF31-B174CEF0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6EBB8-70B0-FEEB-DF2F-694C70C7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19DC-6C9E-4F30-8C42-3374E7FF1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2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ED944-C368-ACB1-2C5A-DCCFCDE00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7DF7A-5948-F053-62D2-4E7779523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FBE19-2377-D593-0DB1-8DCB5E5E0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B59EF2-62F7-45DB-B6FF-366289D7AC7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8ABD2-CC06-FDB3-BCC9-0AF0F6D61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CEE7E-FB84-F83B-ADD4-A5480589F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0919DC-6C9E-4F30-8C42-3374E7FF1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FDB8CD-3393-B31C-D764-5F1870E12BA2}"/>
              </a:ext>
            </a:extLst>
          </p:cNvPr>
          <p:cNvSpPr/>
          <p:nvPr/>
        </p:nvSpPr>
        <p:spPr>
          <a:xfrm>
            <a:off x="755650" y="520700"/>
            <a:ext cx="3108960" cy="2010960"/>
          </a:xfrm>
          <a:prstGeom prst="rect">
            <a:avLst/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priority: </a:t>
            </a:r>
            <a:r>
              <a:rPr lang="en-US" sz="11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item: </a:t>
            </a:r>
            <a:r>
              <a:rPr lang="en-US" sz="11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1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__(self) -&gt; </a:t>
            </a:r>
            <a:r>
              <a:rPr lang="en-US" sz="11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__eq__(self, other: </a:t>
            </a:r>
            <a:r>
              <a:rPr lang="en-US" sz="11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sz="11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1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other: </a:t>
            </a:r>
            <a:r>
              <a:rPr lang="en-US" sz="11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sz="11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__le__(self, other: </a:t>
            </a:r>
            <a:r>
              <a:rPr lang="en-US" sz="11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sz="11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1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__(self) -&gt; </a:t>
            </a:r>
            <a:r>
              <a:rPr lang="en-US" sz="11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5CA31B-BF72-2BAA-76BC-D691A53C45DC}"/>
              </a:ext>
            </a:extLst>
          </p:cNvPr>
          <p:cNvCxnSpPr/>
          <p:nvPr/>
        </p:nvCxnSpPr>
        <p:spPr>
          <a:xfrm>
            <a:off x="762000" y="749300"/>
            <a:ext cx="3108960" cy="0"/>
          </a:xfrm>
          <a:prstGeom prst="line">
            <a:avLst/>
          </a:prstGeom>
          <a:ln w="12700">
            <a:solidFill>
              <a:srgbClr val="002B3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538F2A-B743-DD70-1C17-256636188568}"/>
              </a:ext>
            </a:extLst>
          </p:cNvPr>
          <p:cNvCxnSpPr/>
          <p:nvPr/>
        </p:nvCxnSpPr>
        <p:spPr>
          <a:xfrm>
            <a:off x="755650" y="1244600"/>
            <a:ext cx="3108960" cy="0"/>
          </a:xfrm>
          <a:prstGeom prst="line">
            <a:avLst/>
          </a:prstGeom>
          <a:ln w="12700">
            <a:solidFill>
              <a:srgbClr val="002B3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69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B683D-B16B-5966-615E-53A7F07A9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B85B02D-F9C0-5A26-A14D-666E54443E39}"/>
              </a:ext>
            </a:extLst>
          </p:cNvPr>
          <p:cNvSpPr/>
          <p:nvPr/>
        </p:nvSpPr>
        <p:spPr>
          <a:xfrm>
            <a:off x="655987" y="442654"/>
            <a:ext cx="6062472" cy="4316921"/>
          </a:xfrm>
          <a:prstGeom prst="rect">
            <a:avLst/>
          </a:prstGeom>
          <a:solidFill>
            <a:schemeClr val="bg1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endParaRPr lang="en-US" sz="1100" b="1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FE20B3-DCA3-5187-A3B9-1474C530A89B}"/>
              </a:ext>
            </a:extLst>
          </p:cNvPr>
          <p:cNvSpPr/>
          <p:nvPr/>
        </p:nvSpPr>
        <p:spPr>
          <a:xfrm>
            <a:off x="755650" y="520698"/>
            <a:ext cx="4754880" cy="4160835"/>
          </a:xfrm>
          <a:prstGeom prst="rect">
            <a:avLst/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_L: </a:t>
            </a:r>
            <a:r>
              <a:rPr lang="en-US" sz="11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100" b="1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b="1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sz="11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100" b="1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1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__(self) -&gt; </a:t>
            </a:r>
            <a:r>
              <a:rPr lang="en-US" sz="11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1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__(self) -&gt; </a:t>
            </a:r>
            <a:r>
              <a:rPr lang="en-US" sz="11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1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__(self) -&gt; </a:t>
            </a:r>
            <a:r>
              <a:rPr lang="en-US" sz="11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spcBef>
                <a:spcPts val="600"/>
              </a:spcBef>
            </a:pPr>
            <a:r>
              <a:rPr lang="en-US" sz="11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idx_parent</a:t>
            </a: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(self, </a:t>
            </a:r>
            <a:r>
              <a:rPr lang="en-US" sz="11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1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sz="11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1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>
              <a:spcBef>
                <a:spcPts val="600"/>
              </a:spcBef>
            </a:pPr>
            <a:r>
              <a:rPr lang="en-US" sz="11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idx_left</a:t>
            </a: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(self, </a:t>
            </a:r>
            <a:r>
              <a:rPr lang="en-US" sz="11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1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sz="11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1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>
              <a:spcBef>
                <a:spcPts val="600"/>
              </a:spcBef>
            </a:pPr>
            <a:r>
              <a:rPr lang="en-US" sz="11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idx_right</a:t>
            </a: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(self, </a:t>
            </a:r>
            <a:r>
              <a:rPr lang="en-US" sz="11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1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sz="11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1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>
              <a:spcBef>
                <a:spcPts val="600"/>
              </a:spcBef>
            </a:pPr>
            <a:r>
              <a:rPr lang="en-US" sz="11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idx_min_child</a:t>
            </a: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(self, </a:t>
            </a:r>
            <a:r>
              <a:rPr lang="en-US" sz="11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1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sz="11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| None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insert(self, item: </a:t>
            </a:r>
            <a:r>
              <a:rPr lang="en-US" sz="11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priority: </a:t>
            </a:r>
            <a:r>
              <a:rPr lang="en-US" sz="11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sz="11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>
              <a:spcBef>
                <a:spcPts val="600"/>
              </a:spcBef>
            </a:pPr>
            <a:r>
              <a:rPr lang="en-US" sz="11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remove_min</a:t>
            </a: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 -&gt; </a:t>
            </a:r>
            <a:r>
              <a:rPr lang="en-US" sz="11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</a:p>
          <a:p>
            <a:pPr>
              <a:spcBef>
                <a:spcPts val="600"/>
              </a:spcBef>
            </a:pPr>
            <a:r>
              <a:rPr lang="en-US" sz="11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change_priority</a:t>
            </a: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(self, item: </a:t>
            </a:r>
            <a:r>
              <a:rPr lang="en-US" sz="11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priority: </a:t>
            </a:r>
            <a:r>
              <a:rPr lang="en-US" sz="11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sz="11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_swap(self, i: </a:t>
            </a:r>
            <a:r>
              <a:rPr lang="en-US" sz="11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j: </a:t>
            </a:r>
            <a:r>
              <a:rPr lang="en-US" sz="11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sz="11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_upheap(self, </a:t>
            </a:r>
            <a:r>
              <a:rPr lang="en-US" sz="11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1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sz="11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downheap</a:t>
            </a: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(self, </a:t>
            </a:r>
            <a:r>
              <a:rPr lang="en-US" sz="11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1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sz="11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>
              <a:spcBef>
                <a:spcPts val="600"/>
              </a:spcBef>
            </a:pPr>
            <a:r>
              <a:rPr lang="en-US" sz="11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(entries: </a:t>
            </a:r>
            <a:r>
              <a:rPr lang="en-US" sz="11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sz="11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-&gt; </a:t>
            </a:r>
            <a:r>
              <a:rPr lang="en-US" sz="11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886951-197B-28F1-D79B-5D516CB9F433}"/>
              </a:ext>
            </a:extLst>
          </p:cNvPr>
          <p:cNvCxnSpPr/>
          <p:nvPr/>
        </p:nvCxnSpPr>
        <p:spPr>
          <a:xfrm>
            <a:off x="762000" y="749300"/>
            <a:ext cx="4754880" cy="0"/>
          </a:xfrm>
          <a:prstGeom prst="line">
            <a:avLst/>
          </a:prstGeom>
          <a:ln w="12700">
            <a:solidFill>
              <a:srgbClr val="002B3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A21E1A9-17CF-1AC5-C0B6-4F1292AE89D8}"/>
              </a:ext>
            </a:extLst>
          </p:cNvPr>
          <p:cNvCxnSpPr/>
          <p:nvPr/>
        </p:nvCxnSpPr>
        <p:spPr>
          <a:xfrm>
            <a:off x="762000" y="1261588"/>
            <a:ext cx="4754880" cy="0"/>
          </a:xfrm>
          <a:prstGeom prst="line">
            <a:avLst/>
          </a:prstGeom>
          <a:ln w="12700">
            <a:solidFill>
              <a:srgbClr val="002B3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5F8CB11-9A3B-4E33-DC11-1757DCBD0B80}"/>
              </a:ext>
            </a:extLst>
          </p:cNvPr>
          <p:cNvCxnSpPr/>
          <p:nvPr/>
        </p:nvCxnSpPr>
        <p:spPr>
          <a:xfrm>
            <a:off x="755650" y="4441494"/>
            <a:ext cx="4754880" cy="0"/>
          </a:xfrm>
          <a:prstGeom prst="line">
            <a:avLst/>
          </a:prstGeom>
          <a:ln w="12700">
            <a:solidFill>
              <a:srgbClr val="002B3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E5E57713-118F-6C66-C8D1-42282280F229}"/>
              </a:ext>
            </a:extLst>
          </p:cNvPr>
          <p:cNvSpPr/>
          <p:nvPr/>
        </p:nvSpPr>
        <p:spPr>
          <a:xfrm>
            <a:off x="5545185" y="749299"/>
            <a:ext cx="182880" cy="512283"/>
          </a:xfrm>
          <a:prstGeom prst="rightBrace">
            <a:avLst>
              <a:gd name="adj1" fmla="val 40652"/>
              <a:gd name="adj2" fmla="val 50000"/>
            </a:avLst>
          </a:prstGeom>
          <a:ln>
            <a:solidFill>
              <a:srgbClr val="002B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7D225-64CC-17E8-E2FE-028CDB72B8E9}"/>
              </a:ext>
            </a:extLst>
          </p:cNvPr>
          <p:cNvSpPr txBox="1"/>
          <p:nvPr/>
        </p:nvSpPr>
        <p:spPr>
          <a:xfrm>
            <a:off x="5729685" y="789996"/>
            <a:ext cx="7605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Palatino Linotype" panose="02040502050505030304" pitchFamily="18" charset="0"/>
              </a:rPr>
              <a:t>instance variables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45328A30-A48F-5C32-59B9-99E0DB654148}"/>
              </a:ext>
            </a:extLst>
          </p:cNvPr>
          <p:cNvSpPr/>
          <p:nvPr/>
        </p:nvSpPr>
        <p:spPr>
          <a:xfrm>
            <a:off x="5545185" y="1261582"/>
            <a:ext cx="182880" cy="3179912"/>
          </a:xfrm>
          <a:prstGeom prst="rightBrace">
            <a:avLst>
              <a:gd name="adj1" fmla="val 40652"/>
              <a:gd name="adj2" fmla="val 50000"/>
            </a:avLst>
          </a:prstGeom>
          <a:ln>
            <a:solidFill>
              <a:srgbClr val="002B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B0375A-4F0B-E72B-609A-08EDD0FECD22}"/>
              </a:ext>
            </a:extLst>
          </p:cNvPr>
          <p:cNvSpPr txBox="1"/>
          <p:nvPr/>
        </p:nvSpPr>
        <p:spPr>
          <a:xfrm>
            <a:off x="5729685" y="2625309"/>
            <a:ext cx="869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Palatino Linotype" panose="02040502050505030304" pitchFamily="18" charset="0"/>
              </a:rPr>
              <a:t>instance methods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8D6E99-C08D-6050-400E-81C062F5A854}"/>
              </a:ext>
            </a:extLst>
          </p:cNvPr>
          <p:cNvSpPr txBox="1"/>
          <p:nvPr/>
        </p:nvSpPr>
        <p:spPr>
          <a:xfrm>
            <a:off x="5729685" y="4419923"/>
            <a:ext cx="1040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Palatino Linotype" panose="02040502050505030304" pitchFamily="18" charset="0"/>
              </a:rPr>
              <a:t>static method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7AB03067-8D83-4F11-A1DE-888D66816E16}"/>
              </a:ext>
            </a:extLst>
          </p:cNvPr>
          <p:cNvSpPr/>
          <p:nvPr/>
        </p:nvSpPr>
        <p:spPr>
          <a:xfrm>
            <a:off x="5545185" y="4446233"/>
            <a:ext cx="182880" cy="235297"/>
          </a:xfrm>
          <a:prstGeom prst="rightBrace">
            <a:avLst>
              <a:gd name="adj1" fmla="val 40652"/>
              <a:gd name="adj2" fmla="val 50000"/>
            </a:avLst>
          </a:prstGeom>
          <a:ln>
            <a:solidFill>
              <a:srgbClr val="002B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8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244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Courier New</vt:lpstr>
      <vt:lpstr>Palatino Linotype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Scoggin, Jake</dc:creator>
  <cp:lastModifiedBy>Scoggin, Jake</cp:lastModifiedBy>
  <cp:revision>1</cp:revision>
  <dcterms:created xsi:type="dcterms:W3CDTF">2024-11-13T17:58:27Z</dcterms:created>
  <dcterms:modified xsi:type="dcterms:W3CDTF">2024-11-15T17:52:35Z</dcterms:modified>
</cp:coreProperties>
</file>