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B36"/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233BC-64D0-2F9C-A1B9-95056AEEBE73}" v="26" dt="2024-09-13T23:20:48.918"/>
    <p1510:client id="{3F4731F3-FD06-43E6-933E-4164332884D8}" v="324" dt="2024-09-14T01:27:04.044"/>
    <p1510:client id="{EDF20056-AA2C-6903-46D9-D67330489867}" v="629" dt="2024-09-13T23:56:59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B3BF4C8-A445-645B-E178-AE8142B1E755}"/>
              </a:ext>
            </a:extLst>
          </p:cNvPr>
          <p:cNvGrpSpPr/>
          <p:nvPr/>
        </p:nvGrpSpPr>
        <p:grpSpPr>
          <a:xfrm>
            <a:off x="4265628" y="945825"/>
            <a:ext cx="3660744" cy="1933169"/>
            <a:chOff x="543931" y="393735"/>
            <a:chExt cx="3660744" cy="193316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A885BF1-EBEE-40CD-C366-01612128219B}"/>
                </a:ext>
              </a:extLst>
            </p:cNvPr>
            <p:cNvGrpSpPr/>
            <p:nvPr/>
          </p:nvGrpSpPr>
          <p:grpSpPr>
            <a:xfrm>
              <a:off x="546546" y="393735"/>
              <a:ext cx="3658129" cy="1933169"/>
              <a:chOff x="329717" y="598174"/>
              <a:chExt cx="3281266" cy="193316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2734F2-DC7A-F483-9C7E-389D4A1F9E5A}"/>
                  </a:ext>
                </a:extLst>
              </p:cNvPr>
              <p:cNvSpPr/>
              <p:nvPr/>
            </p:nvSpPr>
            <p:spPr>
              <a:xfrm>
                <a:off x="329717" y="598174"/>
                <a:ext cx="3280791" cy="19331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000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Process</a:t>
                </a:r>
                <a:endParaRPr lang="en-US" sz="1000" dirty="0"/>
              </a:p>
              <a:p>
                <a:pPr>
                  <a:lnSpc>
                    <a:spcPct val="150000"/>
                  </a:lnSpc>
                </a:pPr>
                <a:r>
                  <a:rPr lang="en-US" sz="1000" b="1" dirty="0" err="1">
                    <a:solidFill>
                      <a:srgbClr val="002B36"/>
                    </a:solidFill>
                    <a:latin typeface="Courier New"/>
                    <a:cs typeface="Courier New"/>
                  </a:rPr>
                  <a:t>pid</a:t>
                </a:r>
                <a:r>
                  <a:rPr lang="en-US" sz="1000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: str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cycles</a:t>
                </a:r>
                <a:r>
                  <a:rPr lang="en-US" sz="1000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: 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link</a:t>
                </a:r>
                <a:r>
                  <a:rPr lang="en-US" sz="1000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: Process or None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 dirty="0" err="1">
                    <a:solidFill>
                      <a:srgbClr val="002B36"/>
                    </a:solidFill>
                    <a:latin typeface="Courier New"/>
                    <a:cs typeface="Courier New"/>
                  </a:rPr>
                  <a:t>prev</a:t>
                </a:r>
                <a:r>
                  <a:rPr lang="en-US" sz="1000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: Process or None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__</a:t>
                </a:r>
                <a:r>
                  <a:rPr lang="en-US" sz="1000" b="1" dirty="0" err="1">
                    <a:solidFill>
                      <a:srgbClr val="002B36"/>
                    </a:solidFill>
                    <a:latin typeface="Courier New"/>
                    <a:cs typeface="Courier New"/>
                  </a:rPr>
                  <a:t>init</a:t>
                </a:r>
                <a:r>
                  <a:rPr lang="en-US" sz="1000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__(</a:t>
                </a:r>
                <a:r>
                  <a:rPr lang="en-US" sz="1000" b="1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self</a:t>
                </a:r>
                <a:r>
                  <a:rPr lang="en-US" sz="1000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, </a:t>
                </a:r>
                <a:r>
                  <a:rPr lang="en-US" sz="1000" b="1" dirty="0" err="1">
                    <a:solidFill>
                      <a:srgbClr val="002B36"/>
                    </a:solidFill>
                    <a:latin typeface="Courier New"/>
                    <a:cs typeface="Courier New"/>
                  </a:rPr>
                  <a:t>pid</a:t>
                </a:r>
                <a:r>
                  <a:rPr lang="en-US" sz="1000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: str, </a:t>
                </a:r>
                <a:r>
                  <a:rPr lang="en-US" sz="1000" b="1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cycles</a:t>
                </a:r>
                <a:r>
                  <a:rPr lang="en-US" sz="1000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: int) -&gt; None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__</a:t>
                </a:r>
                <a:r>
                  <a:rPr lang="en-US" sz="1000" b="1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eq</a:t>
                </a:r>
                <a:r>
                  <a:rPr lang="en-US" sz="1000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__(</a:t>
                </a:r>
                <a:r>
                  <a:rPr lang="en-US" sz="1000" b="1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self</a:t>
                </a:r>
                <a:r>
                  <a:rPr lang="en-US" sz="1000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, </a:t>
                </a:r>
                <a:r>
                  <a:rPr lang="en-US" sz="1000" b="1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other</a:t>
                </a:r>
                <a:r>
                  <a:rPr lang="en-US" sz="1000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: Process) -&gt; bool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__</a:t>
                </a:r>
                <a:r>
                  <a:rPr lang="en-US" sz="1000" b="1" dirty="0" err="1">
                    <a:solidFill>
                      <a:srgbClr val="002B36"/>
                    </a:solidFill>
                    <a:latin typeface="Courier New"/>
                    <a:cs typeface="Courier New"/>
                  </a:rPr>
                  <a:t>repr</a:t>
                </a:r>
                <a:r>
                  <a:rPr lang="en-US" sz="1000" dirty="0">
                    <a:solidFill>
                      <a:srgbClr val="002B36"/>
                    </a:solidFill>
                    <a:latin typeface="Courier New"/>
                    <a:cs typeface="Courier New"/>
                  </a:rPr>
                  <a:t>__(self) -&gt; str</a:t>
                </a:r>
              </a:p>
            </p:txBody>
          </p:sp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906517CC-836A-63A7-C0B6-5D3B6355BA08}"/>
                  </a:ext>
                </a:extLst>
              </p:cNvPr>
              <p:cNvCxnSpPr/>
              <p:nvPr/>
            </p:nvCxnSpPr>
            <p:spPr>
              <a:xfrm>
                <a:off x="330191" y="881313"/>
                <a:ext cx="3280792" cy="3717"/>
              </a:xfrm>
              <a:prstGeom prst="straightConnector1">
                <a:avLst/>
              </a:prstGeom>
              <a:solidFill>
                <a:schemeClr val="bg1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76324B-B7FC-B091-B5A1-36B362836400}"/>
                </a:ext>
              </a:extLst>
            </p:cNvPr>
            <p:cNvCxnSpPr/>
            <p:nvPr/>
          </p:nvCxnSpPr>
          <p:spPr>
            <a:xfrm>
              <a:off x="543931" y="1600934"/>
              <a:ext cx="3657600" cy="3717"/>
            </a:xfrm>
            <a:prstGeom prst="straightConnector1">
              <a:avLst/>
            </a:prstGeom>
            <a:ln w="12700">
              <a:solidFill>
                <a:srgbClr val="002B36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09B9A85-2DE8-B7BA-4D6A-0CDC8114A3C0}"/>
              </a:ext>
            </a:extLst>
          </p:cNvPr>
          <p:cNvSpPr/>
          <p:nvPr/>
        </p:nvSpPr>
        <p:spPr>
          <a:xfrm>
            <a:off x="3124200" y="945825"/>
            <a:ext cx="5943600" cy="1933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2734F2-DC7A-F483-9C7E-389D4A1F9E5A}"/>
              </a:ext>
            </a:extLst>
          </p:cNvPr>
          <p:cNvSpPr/>
          <p:nvPr/>
        </p:nvSpPr>
        <p:spPr>
          <a:xfrm>
            <a:off x="534156" y="393735"/>
            <a:ext cx="4476058" cy="2377731"/>
          </a:xfrm>
          <a:prstGeom prst="rect">
            <a:avLst/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err="1">
                <a:solidFill>
                  <a:srgbClr val="002B36"/>
                </a:solidFill>
                <a:latin typeface="Courier New"/>
                <a:cs typeface="Courier New"/>
              </a:rPr>
              <a:t>CircularQueue</a:t>
            </a:r>
            <a:endParaRPr lang="en-US" sz="1000" dirty="0" err="1"/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_</a:t>
            </a:r>
            <a:r>
              <a:rPr lang="en-US" sz="1000" dirty="0" err="1">
                <a:solidFill>
                  <a:srgbClr val="002B36"/>
                </a:solidFill>
                <a:latin typeface="Courier New"/>
                <a:cs typeface="Courier New"/>
              </a:rPr>
              <a:t>d_processes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: </a:t>
            </a:r>
            <a:r>
              <a:rPr lang="en-US" sz="1000" dirty="0" err="1">
                <a:solidFill>
                  <a:srgbClr val="002B36"/>
                </a:solidFill>
                <a:latin typeface="Courier New"/>
                <a:cs typeface="Courier New"/>
              </a:rPr>
              <a:t>dict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[</a:t>
            </a:r>
            <a:r>
              <a:rPr lang="en-US" sz="1000" dirty="0" err="1">
                <a:solidFill>
                  <a:srgbClr val="002B36"/>
                </a:solidFill>
                <a:latin typeface="Courier New"/>
                <a:cs typeface="Courier New"/>
              </a:rPr>
              <a:t>str:Process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_head: Process or None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/>
                <a:cs typeface="Courier New"/>
              </a:rPr>
              <a:t>init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__(self, processes: list[Process] or None) -&gt; None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/>
                <a:cs typeface="Courier New"/>
              </a:rPr>
              <a:t>len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__(self) -&gt; int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__</a:t>
            </a:r>
            <a:r>
              <a:rPr lang="en-US" sz="1000" err="1">
                <a:solidFill>
                  <a:srgbClr val="002B36"/>
                </a:solidFill>
                <a:latin typeface="Courier New"/>
                <a:cs typeface="Courier New"/>
              </a:rPr>
              <a:t>repr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__(self) -&gt; str</a:t>
            </a:r>
          </a:p>
          <a:p>
            <a:pPr>
              <a:lnSpc>
                <a:spcPct val="150000"/>
              </a:lnSpc>
            </a:pPr>
            <a:r>
              <a:rPr lang="en-US" sz="1000" dirty="0" err="1">
                <a:solidFill>
                  <a:srgbClr val="002B36"/>
                </a:solidFill>
                <a:latin typeface="Courier New"/>
                <a:cs typeface="Courier New"/>
              </a:rPr>
              <a:t>add_process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(self, process: Process) -&gt; None</a:t>
            </a:r>
          </a:p>
          <a:p>
            <a:pPr>
              <a:lnSpc>
                <a:spcPct val="150000"/>
              </a:lnSpc>
            </a:pPr>
            <a:r>
              <a:rPr lang="en-US" sz="1000" dirty="0" err="1">
                <a:solidFill>
                  <a:srgbClr val="002B36"/>
                </a:solidFill>
                <a:latin typeface="Courier New"/>
                <a:cs typeface="Courier New"/>
              </a:rPr>
              <a:t>remove_process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(self, process: Process) -&gt; Process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kill(self, id: str) -&gt; Process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run(self, </a:t>
            </a:r>
            <a:r>
              <a:rPr lang="en-US" sz="1000" dirty="0" err="1">
                <a:solidFill>
                  <a:srgbClr val="002B36"/>
                </a:solidFill>
                <a:latin typeface="Courier New"/>
                <a:cs typeface="Courier New"/>
              </a:rPr>
              <a:t>n_cycles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: int) -&gt; str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06517CC-836A-63A7-C0B6-5D3B6355BA08}"/>
              </a:ext>
            </a:extLst>
          </p:cNvPr>
          <p:cNvCxnSpPr/>
          <p:nvPr/>
        </p:nvCxnSpPr>
        <p:spPr>
          <a:xfrm>
            <a:off x="534020" y="667214"/>
            <a:ext cx="4476592" cy="3717"/>
          </a:xfrm>
          <a:prstGeom prst="straightConnector1">
            <a:avLst/>
          </a:prstGeom>
          <a:ln w="12700"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303EFB-E829-7834-0F3A-C63A99EB8E35}"/>
              </a:ext>
            </a:extLst>
          </p:cNvPr>
          <p:cNvCxnSpPr>
            <a:cxnSpLocks/>
          </p:cNvCxnSpPr>
          <p:nvPr/>
        </p:nvCxnSpPr>
        <p:spPr>
          <a:xfrm>
            <a:off x="534019" y="1125652"/>
            <a:ext cx="4476592" cy="3717"/>
          </a:xfrm>
          <a:prstGeom prst="straightConnector1">
            <a:avLst/>
          </a:prstGeom>
          <a:ln w="12700"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59F695A-C665-F405-CD10-67946227B072}"/>
              </a:ext>
            </a:extLst>
          </p:cNvPr>
          <p:cNvSpPr/>
          <p:nvPr/>
        </p:nvSpPr>
        <p:spPr>
          <a:xfrm>
            <a:off x="5313326" y="530558"/>
            <a:ext cx="4476058" cy="2428927"/>
          </a:xfrm>
          <a:prstGeom prst="rect">
            <a:avLst/>
          </a:prstGeom>
          <a:solidFill>
            <a:schemeClr val="bg1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err="1">
                <a:solidFill>
                  <a:schemeClr val="tx1"/>
                </a:solidFill>
                <a:latin typeface="Courier New"/>
                <a:cs typeface="Courier New"/>
              </a:rPr>
              <a:t>CircularQueue</a:t>
            </a:r>
            <a:endParaRPr lang="en-US" sz="1000" dirty="0" err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_head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: Process or None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_len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: int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__</a:t>
            </a:r>
            <a:r>
              <a:rPr lang="en-US" sz="1000" b="1" dirty="0" err="1">
                <a:solidFill>
                  <a:schemeClr val="tx1"/>
                </a:solidFill>
                <a:latin typeface="Courier New"/>
                <a:cs typeface="Courier New"/>
              </a:rPr>
              <a:t>init</a:t>
            </a: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__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self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processes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: list[Process] or None) -&gt; None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__</a:t>
            </a:r>
            <a:r>
              <a:rPr lang="en-US" sz="1000" b="1" dirty="0" err="1">
                <a:solidFill>
                  <a:schemeClr val="tx1"/>
                </a:solidFill>
                <a:latin typeface="Courier New"/>
                <a:cs typeface="Courier New"/>
              </a:rPr>
              <a:t>len</a:t>
            </a: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__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self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) -&gt; int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__</a:t>
            </a:r>
            <a:r>
              <a:rPr lang="en-US" sz="1000" b="1" dirty="0" err="1">
                <a:solidFill>
                  <a:schemeClr val="tx1"/>
                </a:solidFill>
                <a:latin typeface="Courier New"/>
                <a:cs typeface="Courier New"/>
              </a:rPr>
              <a:t>repr</a:t>
            </a: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__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self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) -&gt; str</a:t>
            </a:r>
          </a:p>
          <a:p>
            <a:pPr>
              <a:lnSpc>
                <a:spcPct val="15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Courier New"/>
                <a:cs typeface="Courier New"/>
              </a:rPr>
              <a:t>add_process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self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process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: Process) -&gt; None</a:t>
            </a:r>
          </a:p>
          <a:p>
            <a:pPr>
              <a:lnSpc>
                <a:spcPct val="15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Courier New"/>
                <a:cs typeface="Courier New"/>
              </a:rPr>
              <a:t>remove_process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self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process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: Process) -&gt; Process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kill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(self, </a:t>
            </a:r>
            <a:r>
              <a:rPr lang="en-US" sz="1000" b="1" dirty="0" err="1">
                <a:solidFill>
                  <a:schemeClr val="tx1"/>
                </a:solidFill>
                <a:latin typeface="Courier New"/>
                <a:cs typeface="Courier New"/>
              </a:rPr>
              <a:t>pid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: str) -&gt; Process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run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000" b="1" dirty="0">
                <a:solidFill>
                  <a:schemeClr val="tx1"/>
                </a:solidFill>
                <a:latin typeface="Courier New"/>
                <a:cs typeface="Courier New"/>
              </a:rPr>
              <a:t>self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Courier New"/>
                <a:cs typeface="Courier New"/>
              </a:rPr>
              <a:t>n_cycles</a:t>
            </a:r>
            <a:r>
              <a:rPr lang="en-US" sz="1000" dirty="0">
                <a:solidFill>
                  <a:schemeClr val="tx1"/>
                </a:solidFill>
                <a:latin typeface="Courier New"/>
                <a:cs typeface="Courier New"/>
              </a:rPr>
              <a:t>: int) -&gt; str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70568C-A238-E97C-FF99-69C8FC7D7136}"/>
              </a:ext>
            </a:extLst>
          </p:cNvPr>
          <p:cNvCxnSpPr>
            <a:cxnSpLocks/>
          </p:cNvCxnSpPr>
          <p:nvPr/>
        </p:nvCxnSpPr>
        <p:spPr>
          <a:xfrm>
            <a:off x="5313190" y="825222"/>
            <a:ext cx="4476592" cy="3717"/>
          </a:xfrm>
          <a:prstGeom prst="straightConnector1">
            <a:avLst/>
          </a:prstGeom>
          <a:ln w="12700"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C03B56-194E-22B8-9A5B-388CBCAA7608}"/>
              </a:ext>
            </a:extLst>
          </p:cNvPr>
          <p:cNvCxnSpPr>
            <a:cxnSpLocks/>
          </p:cNvCxnSpPr>
          <p:nvPr/>
        </p:nvCxnSpPr>
        <p:spPr>
          <a:xfrm>
            <a:off x="5313189" y="1280130"/>
            <a:ext cx="4476592" cy="3717"/>
          </a:xfrm>
          <a:prstGeom prst="straightConnector1">
            <a:avLst/>
          </a:prstGeom>
          <a:ln w="12700"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6DDDED8-345B-E11A-9567-F83721EA50F8}"/>
              </a:ext>
            </a:extLst>
          </p:cNvPr>
          <p:cNvGrpSpPr/>
          <p:nvPr/>
        </p:nvGrpSpPr>
        <p:grpSpPr>
          <a:xfrm>
            <a:off x="1946643" y="1044222"/>
            <a:ext cx="1101355" cy="2063267"/>
            <a:chOff x="329717" y="598174"/>
            <a:chExt cx="1101355" cy="12269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5F4FD0-7B29-D6D3-6362-2759263EE449}"/>
                </a:ext>
              </a:extLst>
            </p:cNvPr>
            <p:cNvSpPr/>
            <p:nvPr/>
          </p:nvSpPr>
          <p:spPr>
            <a:xfrm>
              <a:off x="329717" y="598174"/>
              <a:ext cx="1094513" cy="1226926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Process</a:t>
              </a:r>
              <a:endParaRPr lang="en-US" sz="1000"/>
            </a:p>
            <a:p>
              <a:pPr>
                <a:lnSpc>
                  <a:spcPct val="150000"/>
                </a:lnSpc>
              </a:pPr>
              <a:r>
                <a:rPr lang="en-US" sz="1000" b="1" dirty="0">
                  <a:solidFill>
                    <a:srgbClr val="002B36"/>
                  </a:solidFill>
                  <a:latin typeface="Courier New"/>
                  <a:cs typeface="Courier New"/>
                </a:rPr>
                <a:t>id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A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>
                  <a:solidFill>
                    <a:srgbClr val="002B36"/>
                  </a:solidFill>
                  <a:latin typeface="Courier New"/>
                  <a:cs typeface="Courier New"/>
                </a:rPr>
                <a:t>cycles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250</a:t>
              </a:r>
            </a:p>
            <a:p>
              <a:pPr algn="ctr">
                <a:lnSpc>
                  <a:spcPct val="150000"/>
                </a:lnSpc>
              </a:pPr>
              <a:r>
                <a:rPr lang="en-US" sz="1000" b="1" dirty="0">
                  <a:solidFill>
                    <a:srgbClr val="002B36"/>
                  </a:solidFill>
                  <a:latin typeface="Courier New"/>
                  <a:cs typeface="Courier New"/>
                </a:rPr>
                <a:t>link</a:t>
              </a:r>
            </a:p>
            <a:p>
              <a:pPr algn="ctr">
                <a:lnSpc>
                  <a:spcPct val="150000"/>
                </a:lnSpc>
              </a:pPr>
              <a:r>
                <a:rPr lang="en-US" sz="1000" b="1" dirty="0" err="1">
                  <a:solidFill>
                    <a:srgbClr val="002B36"/>
                  </a:solidFill>
                  <a:latin typeface="Courier New"/>
                  <a:cs typeface="Courier New"/>
                </a:rPr>
                <a:t>prev</a:t>
              </a:r>
              <a:endParaRPr lang="en-US" sz="1000" dirty="0">
                <a:solidFill>
                  <a:srgbClr val="002B36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1DAB489-8624-1C10-F86C-DC1431CFA7FD}"/>
                </a:ext>
              </a:extLst>
            </p:cNvPr>
            <p:cNvCxnSpPr/>
            <p:nvPr/>
          </p:nvCxnSpPr>
          <p:spPr>
            <a:xfrm>
              <a:off x="335776" y="871653"/>
              <a:ext cx="1095296" cy="3717"/>
            </a:xfrm>
            <a:prstGeom prst="straightConnector1">
              <a:avLst/>
            </a:prstGeom>
            <a:ln w="12700">
              <a:solidFill>
                <a:srgbClr val="002B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672DAD-3819-CF41-9AF6-3FE1D857E9A1}"/>
              </a:ext>
            </a:extLst>
          </p:cNvPr>
          <p:cNvGrpSpPr/>
          <p:nvPr/>
        </p:nvGrpSpPr>
        <p:grpSpPr>
          <a:xfrm>
            <a:off x="3421081" y="1044221"/>
            <a:ext cx="1101355" cy="2063267"/>
            <a:chOff x="329717" y="598174"/>
            <a:chExt cx="1101355" cy="12269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A62428-36B7-08BE-B61D-60577D50329B}"/>
                </a:ext>
              </a:extLst>
            </p:cNvPr>
            <p:cNvSpPr/>
            <p:nvPr/>
          </p:nvSpPr>
          <p:spPr>
            <a:xfrm>
              <a:off x="329717" y="598174"/>
              <a:ext cx="1094513" cy="1226926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Process</a:t>
              </a:r>
              <a:endParaRPr lang="en-US" sz="1000"/>
            </a:p>
            <a:p>
              <a:pPr>
                <a:lnSpc>
                  <a:spcPct val="150000"/>
                </a:lnSpc>
              </a:pPr>
              <a:r>
                <a:rPr lang="en-US" sz="1000" b="1" dirty="0">
                  <a:solidFill>
                    <a:srgbClr val="002B36"/>
                  </a:solidFill>
                  <a:latin typeface="Courier New"/>
                  <a:cs typeface="Courier New"/>
                </a:rPr>
                <a:t>id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B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>
                  <a:solidFill>
                    <a:srgbClr val="002B36"/>
                  </a:solidFill>
                  <a:latin typeface="Courier New"/>
                  <a:cs typeface="Courier New"/>
                </a:rPr>
                <a:t>cycles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100</a:t>
              </a:r>
            </a:p>
            <a:p>
              <a:pPr algn="ctr">
                <a:lnSpc>
                  <a:spcPct val="150000"/>
                </a:lnSpc>
              </a:pPr>
              <a:r>
                <a:rPr lang="en-US" sz="1000" b="1" dirty="0">
                  <a:solidFill>
                    <a:srgbClr val="002B36"/>
                  </a:solidFill>
                  <a:latin typeface="Courier New"/>
                  <a:cs typeface="Courier New"/>
                </a:rPr>
                <a:t>link</a:t>
              </a:r>
            </a:p>
            <a:p>
              <a:pPr algn="ctr">
                <a:lnSpc>
                  <a:spcPct val="150000"/>
                </a:lnSpc>
              </a:pPr>
              <a:r>
                <a:rPr lang="en-US" sz="1000" b="1" dirty="0" err="1">
                  <a:solidFill>
                    <a:srgbClr val="002B36"/>
                  </a:solidFill>
                  <a:latin typeface="Courier New"/>
                  <a:cs typeface="Courier New"/>
                </a:rPr>
                <a:t>prev</a:t>
              </a:r>
              <a:endParaRPr lang="en-US" sz="1000">
                <a:solidFill>
                  <a:srgbClr val="002B36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A1DC62A-5CCD-0913-9473-7DEEDB3A0F38}"/>
                </a:ext>
              </a:extLst>
            </p:cNvPr>
            <p:cNvCxnSpPr>
              <a:cxnSpLocks/>
            </p:cNvCxnSpPr>
            <p:nvPr/>
          </p:nvCxnSpPr>
          <p:spPr>
            <a:xfrm>
              <a:off x="335776" y="871653"/>
              <a:ext cx="1095296" cy="3717"/>
            </a:xfrm>
            <a:prstGeom prst="straightConnector1">
              <a:avLst/>
            </a:prstGeom>
            <a:ln w="12700">
              <a:solidFill>
                <a:srgbClr val="002B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B72176-5502-2832-342B-366F7D748879}"/>
              </a:ext>
            </a:extLst>
          </p:cNvPr>
          <p:cNvGrpSpPr/>
          <p:nvPr/>
        </p:nvGrpSpPr>
        <p:grpSpPr>
          <a:xfrm>
            <a:off x="4932691" y="1044220"/>
            <a:ext cx="1162562" cy="2063267"/>
            <a:chOff x="329717" y="598174"/>
            <a:chExt cx="1193538" cy="12269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486E62-D75C-B42B-95D4-315C5D039504}"/>
                </a:ext>
              </a:extLst>
            </p:cNvPr>
            <p:cNvSpPr/>
            <p:nvPr/>
          </p:nvSpPr>
          <p:spPr>
            <a:xfrm>
              <a:off x="329717" y="598174"/>
              <a:ext cx="1186696" cy="1226926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Process</a:t>
              </a:r>
              <a:endParaRPr lang="en-US" sz="1000"/>
            </a:p>
            <a:p>
              <a:pPr>
                <a:lnSpc>
                  <a:spcPct val="150000"/>
                </a:lnSpc>
              </a:pPr>
              <a:r>
                <a:rPr lang="en-US" sz="1000" b="1" dirty="0">
                  <a:solidFill>
                    <a:srgbClr val="002B36"/>
                  </a:solidFill>
                  <a:latin typeface="Courier New"/>
                  <a:cs typeface="Courier New"/>
                </a:rPr>
                <a:t>id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C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>
                  <a:solidFill>
                    <a:srgbClr val="002B36"/>
                  </a:solidFill>
                  <a:latin typeface="Courier New"/>
                  <a:cs typeface="Courier New"/>
                </a:rPr>
                <a:t>cycles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1000</a:t>
              </a:r>
            </a:p>
            <a:p>
              <a:pPr algn="ctr">
                <a:lnSpc>
                  <a:spcPct val="150000"/>
                </a:lnSpc>
              </a:pPr>
              <a:r>
                <a:rPr lang="en-US" sz="1000" b="1" dirty="0">
                  <a:solidFill>
                    <a:srgbClr val="002B36"/>
                  </a:solidFill>
                  <a:latin typeface="Courier New"/>
                  <a:cs typeface="Courier New"/>
                </a:rPr>
                <a:t>link</a:t>
              </a:r>
            </a:p>
            <a:p>
              <a:pPr algn="ctr">
                <a:lnSpc>
                  <a:spcPct val="150000"/>
                </a:lnSpc>
              </a:pPr>
              <a:r>
                <a:rPr lang="en-US" sz="1000" b="1" dirty="0" err="1">
                  <a:solidFill>
                    <a:srgbClr val="002B36"/>
                  </a:solidFill>
                  <a:latin typeface="Courier New"/>
                  <a:cs typeface="Courier New"/>
                </a:rPr>
                <a:t>prev</a:t>
              </a:r>
              <a:endParaRPr lang="en-US" sz="1000" b="1">
                <a:solidFill>
                  <a:srgbClr val="002B36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D5F5DB-4723-5005-588D-D1D003C613AA}"/>
                </a:ext>
              </a:extLst>
            </p:cNvPr>
            <p:cNvCxnSpPr>
              <a:cxnSpLocks/>
            </p:cNvCxnSpPr>
            <p:nvPr/>
          </p:nvCxnSpPr>
          <p:spPr>
            <a:xfrm>
              <a:off x="335776" y="871653"/>
              <a:ext cx="1187479" cy="3717"/>
            </a:xfrm>
            <a:prstGeom prst="straightConnector1">
              <a:avLst/>
            </a:prstGeom>
            <a:ln w="12700">
              <a:solidFill>
                <a:srgbClr val="002B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D2CFD8-6AA3-6B5F-88A9-72C10E4F1500}"/>
              </a:ext>
            </a:extLst>
          </p:cNvPr>
          <p:cNvCxnSpPr/>
          <p:nvPr/>
        </p:nvCxnSpPr>
        <p:spPr>
          <a:xfrm flipV="1">
            <a:off x="2718419" y="1907476"/>
            <a:ext cx="655443" cy="14868"/>
          </a:xfrm>
          <a:prstGeom prst="straightConnector1">
            <a:avLst/>
          </a:prstGeom>
          <a:ln w="12700">
            <a:solidFill>
              <a:srgbClr val="002B3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14BA3E-69FA-7FE2-F8CF-C891E5133D48}"/>
              </a:ext>
            </a:extLst>
          </p:cNvPr>
          <p:cNvCxnSpPr>
            <a:cxnSpLocks/>
          </p:cNvCxnSpPr>
          <p:nvPr/>
        </p:nvCxnSpPr>
        <p:spPr>
          <a:xfrm flipH="1">
            <a:off x="3133490" y="2170147"/>
            <a:ext cx="574907" cy="3717"/>
          </a:xfrm>
          <a:prstGeom prst="straightConnector1">
            <a:avLst/>
          </a:prstGeom>
          <a:ln w="12700">
            <a:solidFill>
              <a:srgbClr val="002B3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8E549B-18AA-7EE2-296B-2D2294F69CE7}"/>
              </a:ext>
            </a:extLst>
          </p:cNvPr>
          <p:cNvGrpSpPr/>
          <p:nvPr/>
        </p:nvGrpSpPr>
        <p:grpSpPr>
          <a:xfrm>
            <a:off x="7392154" y="3385973"/>
            <a:ext cx="2828582" cy="656977"/>
            <a:chOff x="6512446" y="3466510"/>
            <a:chExt cx="2828582" cy="65697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A4C98D-CBE0-F784-B7E8-3A1A7C688DBD}"/>
                </a:ext>
              </a:extLst>
            </p:cNvPr>
            <p:cNvSpPr/>
            <p:nvPr/>
          </p:nvSpPr>
          <p:spPr>
            <a:xfrm>
              <a:off x="7088593" y="3794853"/>
              <a:ext cx="573558" cy="328634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id: C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820C25E-30BA-4AE7-12B9-7D3B1874E65D}"/>
                </a:ext>
              </a:extLst>
            </p:cNvPr>
            <p:cNvSpPr/>
            <p:nvPr/>
          </p:nvSpPr>
          <p:spPr>
            <a:xfrm>
              <a:off x="6512446" y="3794852"/>
              <a:ext cx="573558" cy="328634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err="1">
                  <a:solidFill>
                    <a:srgbClr val="002B36"/>
                  </a:solidFill>
                  <a:latin typeface="Courier New"/>
                  <a:cs typeface="Courier New"/>
                </a:rPr>
                <a:t>prev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</a:t>
              </a:r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3A1D8A-9FFA-F2CA-2E66-A137CDD148C0}"/>
                </a:ext>
              </a:extLst>
            </p:cNvPr>
            <p:cNvSpPr/>
            <p:nvPr/>
          </p:nvSpPr>
          <p:spPr>
            <a:xfrm>
              <a:off x="7664739" y="3794852"/>
              <a:ext cx="1100143" cy="328634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cycles: 1000</a:t>
              </a: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72BBB6-4D9C-413C-49A6-791B7D34EF0B}"/>
                </a:ext>
              </a:extLst>
            </p:cNvPr>
            <p:cNvSpPr/>
            <p:nvPr/>
          </p:nvSpPr>
          <p:spPr>
            <a:xfrm>
              <a:off x="8767470" y="3794851"/>
              <a:ext cx="573558" cy="328634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link: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EC0B82-0819-ACD1-CFB8-CE675AF40F45}"/>
                </a:ext>
              </a:extLst>
            </p:cNvPr>
            <p:cNvSpPr/>
            <p:nvPr/>
          </p:nvSpPr>
          <p:spPr>
            <a:xfrm>
              <a:off x="6512446" y="3466510"/>
              <a:ext cx="2828582" cy="328634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Process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7C8C0F-3DCB-7BCE-4196-05D3EDF941C2}"/>
              </a:ext>
            </a:extLst>
          </p:cNvPr>
          <p:cNvGrpSpPr/>
          <p:nvPr/>
        </p:nvGrpSpPr>
        <p:grpSpPr>
          <a:xfrm>
            <a:off x="4152105" y="3385972"/>
            <a:ext cx="2828582" cy="656977"/>
            <a:chOff x="6512446" y="3466510"/>
            <a:chExt cx="2828582" cy="6569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B49990-5699-946E-6185-C4F40D322A91}"/>
                </a:ext>
              </a:extLst>
            </p:cNvPr>
            <p:cNvSpPr/>
            <p:nvPr/>
          </p:nvSpPr>
          <p:spPr>
            <a:xfrm>
              <a:off x="7088593" y="3794853"/>
              <a:ext cx="573558" cy="328634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id: 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57EE84-D965-8F19-739D-7E5475A57571}"/>
                </a:ext>
              </a:extLst>
            </p:cNvPr>
            <p:cNvSpPr/>
            <p:nvPr/>
          </p:nvSpPr>
          <p:spPr>
            <a:xfrm>
              <a:off x="6512446" y="3794852"/>
              <a:ext cx="573558" cy="328634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err="1">
                  <a:solidFill>
                    <a:srgbClr val="002B36"/>
                  </a:solidFill>
                  <a:latin typeface="Courier New"/>
                  <a:cs typeface="Courier New"/>
                </a:rPr>
                <a:t>prev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</a:t>
              </a:r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DE8A509-F1E8-337B-505C-970AA6BE749C}"/>
                </a:ext>
              </a:extLst>
            </p:cNvPr>
            <p:cNvSpPr/>
            <p:nvPr/>
          </p:nvSpPr>
          <p:spPr>
            <a:xfrm>
              <a:off x="7664739" y="3794852"/>
              <a:ext cx="1100143" cy="328634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cycles: 100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FC7DA3-A0BD-FFB0-657A-AA02084307AF}"/>
                </a:ext>
              </a:extLst>
            </p:cNvPr>
            <p:cNvSpPr/>
            <p:nvPr/>
          </p:nvSpPr>
          <p:spPr>
            <a:xfrm>
              <a:off x="8767470" y="3794851"/>
              <a:ext cx="573558" cy="328634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link: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D0D716A-CB01-FB91-C5C9-A37E7E3F588F}"/>
                </a:ext>
              </a:extLst>
            </p:cNvPr>
            <p:cNvSpPr/>
            <p:nvPr/>
          </p:nvSpPr>
          <p:spPr>
            <a:xfrm>
              <a:off x="6512446" y="3466510"/>
              <a:ext cx="2828582" cy="328634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Process</a:t>
              </a:r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F8913D5-0867-1360-7BDA-7B98884B95BD}"/>
              </a:ext>
            </a:extLst>
          </p:cNvPr>
          <p:cNvGrpSpPr/>
          <p:nvPr/>
        </p:nvGrpSpPr>
        <p:grpSpPr>
          <a:xfrm>
            <a:off x="905861" y="3392168"/>
            <a:ext cx="2828582" cy="656977"/>
            <a:chOff x="6512446" y="3466510"/>
            <a:chExt cx="2828582" cy="65697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1E7A5-2443-7537-298B-AE8210C236E1}"/>
                </a:ext>
              </a:extLst>
            </p:cNvPr>
            <p:cNvSpPr/>
            <p:nvPr/>
          </p:nvSpPr>
          <p:spPr>
            <a:xfrm>
              <a:off x="7088593" y="3794853"/>
              <a:ext cx="573558" cy="328634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id: 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52306F2-7E6E-6211-8C85-0A02C9AC24AC}"/>
                </a:ext>
              </a:extLst>
            </p:cNvPr>
            <p:cNvSpPr/>
            <p:nvPr/>
          </p:nvSpPr>
          <p:spPr>
            <a:xfrm>
              <a:off x="6512446" y="3794852"/>
              <a:ext cx="573558" cy="328634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err="1">
                  <a:solidFill>
                    <a:srgbClr val="002B36"/>
                  </a:solidFill>
                  <a:latin typeface="Courier New"/>
                  <a:cs typeface="Courier New"/>
                </a:rPr>
                <a:t>prev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D76CF0C-43EF-1EC7-7780-3B615CF6667D}"/>
                </a:ext>
              </a:extLst>
            </p:cNvPr>
            <p:cNvSpPr/>
            <p:nvPr/>
          </p:nvSpPr>
          <p:spPr>
            <a:xfrm>
              <a:off x="7664739" y="3794852"/>
              <a:ext cx="1100143" cy="328634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cycles: 250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83E3D0B-3525-5B6A-276E-1A5E1B70EA36}"/>
                </a:ext>
              </a:extLst>
            </p:cNvPr>
            <p:cNvSpPr/>
            <p:nvPr/>
          </p:nvSpPr>
          <p:spPr>
            <a:xfrm>
              <a:off x="8767470" y="3794851"/>
              <a:ext cx="573558" cy="328634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link:</a:t>
              </a:r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A598AB-1B3D-D1A3-08EC-DCF2D1B90F6D}"/>
                </a:ext>
              </a:extLst>
            </p:cNvPr>
            <p:cNvSpPr/>
            <p:nvPr/>
          </p:nvSpPr>
          <p:spPr>
            <a:xfrm>
              <a:off x="6512446" y="3466510"/>
              <a:ext cx="2828582" cy="328634"/>
            </a:xfrm>
            <a:prstGeom prst="rect">
              <a:avLst/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Process</a:t>
              </a:r>
              <a:endParaRPr lang="en-US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91E9C6-CBBD-3F9B-9D61-6BBCD8914201}"/>
              </a:ext>
            </a:extLst>
          </p:cNvPr>
          <p:cNvCxnSpPr>
            <a:cxnSpLocks/>
          </p:cNvCxnSpPr>
          <p:nvPr/>
        </p:nvCxnSpPr>
        <p:spPr>
          <a:xfrm flipV="1">
            <a:off x="3635297" y="3728843"/>
            <a:ext cx="506759" cy="144965"/>
          </a:xfrm>
          <a:prstGeom prst="straightConnector1">
            <a:avLst/>
          </a:prstGeom>
          <a:ln w="12700">
            <a:solidFill>
              <a:srgbClr val="002B3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6FF18D-CFB4-1EB7-9506-426D21FE5A76}"/>
              </a:ext>
            </a:extLst>
          </p:cNvPr>
          <p:cNvCxnSpPr>
            <a:cxnSpLocks/>
          </p:cNvCxnSpPr>
          <p:nvPr/>
        </p:nvCxnSpPr>
        <p:spPr>
          <a:xfrm flipH="1" flipV="1">
            <a:off x="3790173" y="3920887"/>
            <a:ext cx="364272" cy="39649"/>
          </a:xfrm>
          <a:prstGeom prst="straightConnector1">
            <a:avLst/>
          </a:prstGeom>
          <a:ln w="12700">
            <a:solidFill>
              <a:srgbClr val="002B3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7C1EB8-778D-F2DE-3938-4BB5AACF9C69}"/>
              </a:ext>
            </a:extLst>
          </p:cNvPr>
          <p:cNvCxnSpPr>
            <a:cxnSpLocks/>
          </p:cNvCxnSpPr>
          <p:nvPr/>
        </p:nvCxnSpPr>
        <p:spPr>
          <a:xfrm flipV="1">
            <a:off x="6869150" y="3722647"/>
            <a:ext cx="506759" cy="144965"/>
          </a:xfrm>
          <a:prstGeom prst="straightConnector1">
            <a:avLst/>
          </a:prstGeom>
          <a:ln w="12700">
            <a:solidFill>
              <a:srgbClr val="002B3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6EA886-7159-F060-5236-76FD51286A03}"/>
              </a:ext>
            </a:extLst>
          </p:cNvPr>
          <p:cNvCxnSpPr>
            <a:cxnSpLocks/>
          </p:cNvCxnSpPr>
          <p:nvPr/>
        </p:nvCxnSpPr>
        <p:spPr>
          <a:xfrm flipH="1" flipV="1">
            <a:off x="7024026" y="3914691"/>
            <a:ext cx="364272" cy="39649"/>
          </a:xfrm>
          <a:prstGeom prst="straightConnector1">
            <a:avLst/>
          </a:prstGeom>
          <a:ln w="12700">
            <a:solidFill>
              <a:srgbClr val="002B3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F15A9F-14A1-C969-7C11-9FCACB4315E8}"/>
              </a:ext>
            </a:extLst>
          </p:cNvPr>
          <p:cNvCxnSpPr>
            <a:cxnSpLocks/>
          </p:cNvCxnSpPr>
          <p:nvPr/>
        </p:nvCxnSpPr>
        <p:spPr>
          <a:xfrm flipV="1">
            <a:off x="4180467" y="1882695"/>
            <a:ext cx="655443" cy="14868"/>
          </a:xfrm>
          <a:prstGeom prst="straightConnector1">
            <a:avLst/>
          </a:prstGeom>
          <a:ln w="12700">
            <a:solidFill>
              <a:srgbClr val="002B3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2C211D-5E5C-27C8-0D31-36630F39893F}"/>
              </a:ext>
            </a:extLst>
          </p:cNvPr>
          <p:cNvCxnSpPr>
            <a:cxnSpLocks/>
          </p:cNvCxnSpPr>
          <p:nvPr/>
        </p:nvCxnSpPr>
        <p:spPr>
          <a:xfrm flipH="1">
            <a:off x="4595538" y="2145366"/>
            <a:ext cx="574907" cy="3717"/>
          </a:xfrm>
          <a:prstGeom prst="straightConnector1">
            <a:avLst/>
          </a:prstGeom>
          <a:ln w="12700">
            <a:solidFill>
              <a:srgbClr val="002B3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158D594-8230-0C28-1954-6275345D0729}"/>
              </a:ext>
            </a:extLst>
          </p:cNvPr>
          <p:cNvSpPr/>
          <p:nvPr/>
        </p:nvSpPr>
        <p:spPr>
          <a:xfrm>
            <a:off x="7829530" y="818718"/>
            <a:ext cx="1155898" cy="2063267"/>
          </a:xfrm>
          <a:prstGeom prst="flowChartProcess">
            <a:avLst/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1000" dirty="0">
              <a:solidFill>
                <a:srgbClr val="002B36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6466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F881368-1B99-F109-874E-92765B78F845}"/>
              </a:ext>
            </a:extLst>
          </p:cNvPr>
          <p:cNvSpPr/>
          <p:nvPr/>
        </p:nvSpPr>
        <p:spPr>
          <a:xfrm>
            <a:off x="3586985" y="1320408"/>
            <a:ext cx="6058342" cy="258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DFCEA9-12D3-C321-6A85-AC589835B2C7}"/>
              </a:ext>
            </a:extLst>
          </p:cNvPr>
          <p:cNvGrpSpPr/>
          <p:nvPr/>
        </p:nvGrpSpPr>
        <p:grpSpPr>
          <a:xfrm>
            <a:off x="3933898" y="2193071"/>
            <a:ext cx="5611542" cy="1649758"/>
            <a:chOff x="4063996" y="1864730"/>
            <a:chExt cx="5611542" cy="16497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2A5B7C-E297-CD5E-B017-C6574B28E7E3}"/>
                </a:ext>
              </a:extLst>
            </p:cNvPr>
            <p:cNvSpPr/>
            <p:nvPr/>
          </p:nvSpPr>
          <p:spPr>
            <a:xfrm>
              <a:off x="4319375" y="2357588"/>
              <a:ext cx="1223120" cy="7437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Process</a:t>
              </a:r>
              <a:endParaRPr lang="en-US" sz="1000"/>
            </a:p>
            <a:p>
              <a:pPr>
                <a:lnSpc>
                  <a:spcPct val="150000"/>
                </a:lnSpc>
              </a:pPr>
              <a:r>
                <a:rPr lang="en-US" sz="1000" b="1" dirty="0" err="1">
                  <a:solidFill>
                    <a:srgbClr val="002B36"/>
                  </a:solidFill>
                  <a:latin typeface="Courier New"/>
                  <a:cs typeface="Courier New"/>
                </a:rPr>
                <a:t>pid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A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>
                  <a:solidFill>
                    <a:srgbClr val="002B36"/>
                  </a:solidFill>
                  <a:latin typeface="Courier New"/>
                  <a:cs typeface="Courier New"/>
                </a:rPr>
                <a:t>cycles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250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5C7D0A-E466-FB24-EDC0-48DCF6C10519}"/>
                </a:ext>
              </a:extLst>
            </p:cNvPr>
            <p:cNvSpPr/>
            <p:nvPr/>
          </p:nvSpPr>
          <p:spPr>
            <a:xfrm>
              <a:off x="6258447" y="2357587"/>
              <a:ext cx="1223120" cy="7437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Process</a:t>
              </a:r>
              <a:endParaRPr lang="en-US" sz="1000"/>
            </a:p>
            <a:p>
              <a:pPr>
                <a:lnSpc>
                  <a:spcPct val="150000"/>
                </a:lnSpc>
              </a:pPr>
              <a:r>
                <a:rPr lang="en-US" sz="1000" b="1" dirty="0" err="1">
                  <a:solidFill>
                    <a:srgbClr val="002B36"/>
                  </a:solidFill>
                  <a:latin typeface="Courier New"/>
                  <a:cs typeface="Courier New"/>
                </a:rPr>
                <a:t>pid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B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>
                  <a:solidFill>
                    <a:srgbClr val="002B36"/>
                  </a:solidFill>
                  <a:latin typeface="Courier New"/>
                  <a:cs typeface="Courier New"/>
                </a:rPr>
                <a:t>cycles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100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CF9C2A-7C71-94CC-CD9E-D71EB3DB1278}"/>
                </a:ext>
              </a:extLst>
            </p:cNvPr>
            <p:cNvSpPr/>
            <p:nvPr/>
          </p:nvSpPr>
          <p:spPr>
            <a:xfrm>
              <a:off x="8191325" y="2357587"/>
              <a:ext cx="1223120" cy="7437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Process</a:t>
              </a:r>
              <a:endParaRPr lang="en-US" sz="1000"/>
            </a:p>
            <a:p>
              <a:pPr>
                <a:lnSpc>
                  <a:spcPct val="150000"/>
                </a:lnSpc>
              </a:pPr>
              <a:r>
                <a:rPr lang="en-US" sz="1000" b="1" dirty="0" err="1">
                  <a:solidFill>
                    <a:srgbClr val="002B36"/>
                  </a:solidFill>
                  <a:latin typeface="Courier New"/>
                  <a:cs typeface="Courier New"/>
                </a:rPr>
                <a:t>pid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C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>
                  <a:solidFill>
                    <a:srgbClr val="002B36"/>
                  </a:solidFill>
                  <a:latin typeface="Courier New"/>
                  <a:cs typeface="Courier New"/>
                </a:rPr>
                <a:t>cycles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1000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656A7AA-8E38-4205-9D2C-1A5CB0DC087B}"/>
                </a:ext>
              </a:extLst>
            </p:cNvPr>
            <p:cNvCxnSpPr/>
            <p:nvPr/>
          </p:nvCxnSpPr>
          <p:spPr>
            <a:xfrm flipV="1">
              <a:off x="5552068" y="2560442"/>
              <a:ext cx="703765" cy="247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22FF5B-2D9C-9A17-292C-54E7B6811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4945" y="2560441"/>
              <a:ext cx="703765" cy="247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CB4A39-3385-80FF-CF38-84082A4AFA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84944" y="3012684"/>
              <a:ext cx="703765" cy="247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58E40D-3C8F-6F4B-0FE8-D2569AD3DB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2065" y="3043660"/>
              <a:ext cx="703765" cy="247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F17853-7FD7-B2DA-032B-730795B87ACB}"/>
                </a:ext>
              </a:extLst>
            </p:cNvPr>
            <p:cNvSpPr txBox="1"/>
            <p:nvPr/>
          </p:nvSpPr>
          <p:spPr>
            <a:xfrm>
              <a:off x="5550828" y="2316975"/>
              <a:ext cx="51295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>
                  <a:latin typeface="Courier New"/>
                  <a:cs typeface="Courier New"/>
                </a:rPr>
                <a:t>link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CE5934-E666-69FD-23BB-94317D544D4B}"/>
                </a:ext>
              </a:extLst>
            </p:cNvPr>
            <p:cNvSpPr txBox="1"/>
            <p:nvPr/>
          </p:nvSpPr>
          <p:spPr>
            <a:xfrm>
              <a:off x="7483705" y="2316974"/>
              <a:ext cx="51295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>
                  <a:latin typeface="Courier New"/>
                  <a:cs typeface="Courier New"/>
                </a:rPr>
                <a:t>link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CB7786-4B9F-2228-B73A-B5E2A2E58559}"/>
                </a:ext>
              </a:extLst>
            </p:cNvPr>
            <p:cNvSpPr txBox="1"/>
            <p:nvPr/>
          </p:nvSpPr>
          <p:spPr>
            <a:xfrm>
              <a:off x="7743899" y="2769217"/>
              <a:ext cx="51295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 err="1">
                  <a:latin typeface="Courier New"/>
                  <a:cs typeface="Courier New"/>
                </a:rPr>
                <a:t>prev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E7E7FE-C139-0D38-AE9E-4A273B07BCE8}"/>
                </a:ext>
              </a:extLst>
            </p:cNvPr>
            <p:cNvSpPr txBox="1"/>
            <p:nvPr/>
          </p:nvSpPr>
          <p:spPr>
            <a:xfrm>
              <a:off x="5811020" y="2769216"/>
              <a:ext cx="51295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 err="1">
                  <a:latin typeface="Courier New"/>
                  <a:cs typeface="Courier New"/>
                </a:rPr>
                <a:t>prev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8BFDA7F-A970-6E47-E5A4-0A93A28DED62}"/>
                </a:ext>
              </a:extLst>
            </p:cNvPr>
            <p:cNvGrpSpPr/>
            <p:nvPr/>
          </p:nvGrpSpPr>
          <p:grpSpPr>
            <a:xfrm>
              <a:off x="4899099" y="2040050"/>
              <a:ext cx="4754136" cy="433659"/>
              <a:chOff x="2501587" y="1253270"/>
              <a:chExt cx="4754136" cy="433659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18DF058-CA35-C7C2-AFAE-8456F0507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0311" y="1683213"/>
                <a:ext cx="232936" cy="371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7D8FC4D-0911-98DC-2BFB-7AAA145BB2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3246" y="1265661"/>
                <a:ext cx="2477" cy="4113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939BE98-6BB8-1B79-AB1D-BE237B8C8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4067" y="1255749"/>
                <a:ext cx="4749179" cy="371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1AAD467-FD7F-EDC4-EF2D-2AE4F9220D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01587" y="1253270"/>
                <a:ext cx="2477" cy="29984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FF1B34C-5E89-EA76-17E7-6E17D5234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1623" y="3012683"/>
              <a:ext cx="232936" cy="3716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C944CA9-436F-E339-7866-717ABB96579B}"/>
                </a:ext>
              </a:extLst>
            </p:cNvPr>
            <p:cNvCxnSpPr>
              <a:cxnSpLocks/>
            </p:cNvCxnSpPr>
            <p:nvPr/>
          </p:nvCxnSpPr>
          <p:spPr>
            <a:xfrm>
              <a:off x="4087537" y="3047375"/>
              <a:ext cx="2477" cy="411357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2DB1FDC-FD78-B4FE-26E0-05FB5CFC2E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0014" y="3464928"/>
              <a:ext cx="5548349" cy="40886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54719F9-5A1D-DF54-B91F-BBEE358C73C8}"/>
                </a:ext>
              </a:extLst>
            </p:cNvPr>
            <p:cNvCxnSpPr>
              <a:cxnSpLocks/>
            </p:cNvCxnSpPr>
            <p:nvPr/>
          </p:nvCxnSpPr>
          <p:spPr>
            <a:xfrm>
              <a:off x="9644562" y="3016400"/>
              <a:ext cx="2477" cy="498088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021951-2E9C-4025-4FF8-BC8A032A69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7535" y="3047376"/>
              <a:ext cx="232936" cy="3716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D1E7C3-9C30-DA73-3894-59AA5D44910B}"/>
                </a:ext>
              </a:extLst>
            </p:cNvPr>
            <p:cNvSpPr txBox="1"/>
            <p:nvPr/>
          </p:nvSpPr>
          <p:spPr>
            <a:xfrm>
              <a:off x="9162583" y="1864730"/>
              <a:ext cx="51295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>
                  <a:latin typeface="Courier New"/>
                  <a:cs typeface="Courier New"/>
                </a:rPr>
                <a:t>link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21356C-8D80-AC0D-C3C1-9766B48A97AB}"/>
                </a:ext>
              </a:extLst>
            </p:cNvPr>
            <p:cNvSpPr txBox="1"/>
            <p:nvPr/>
          </p:nvSpPr>
          <p:spPr>
            <a:xfrm>
              <a:off x="4063996" y="3264826"/>
              <a:ext cx="51295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 err="1">
                  <a:latin typeface="Courier New"/>
                  <a:cs typeface="Courier New"/>
                </a:rPr>
                <a:t>prev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306E5BA-A1E3-3E56-FBA1-2BC4C878FA69}"/>
              </a:ext>
            </a:extLst>
          </p:cNvPr>
          <p:cNvSpPr/>
          <p:nvPr/>
        </p:nvSpPr>
        <p:spPr>
          <a:xfrm>
            <a:off x="3699220" y="1389023"/>
            <a:ext cx="1235510" cy="82844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err="1">
                <a:solidFill>
                  <a:srgbClr val="002B36"/>
                </a:solidFill>
                <a:latin typeface="Courier New"/>
                <a:cs typeface="Courier New"/>
              </a:rPr>
              <a:t>CircularQueue</a:t>
            </a:r>
            <a:endParaRPr lang="en-US" sz="1000" dirty="0" err="1"/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2B36"/>
                </a:solidFill>
                <a:latin typeface="Courier New"/>
                <a:cs typeface="Courier New"/>
              </a:rPr>
              <a:t>_head</a:t>
            </a:r>
            <a:endParaRPr lang="en-US" sz="1000" dirty="0">
              <a:solidFill>
                <a:srgbClr val="002B36"/>
              </a:solidFill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2B36"/>
                </a:solidFill>
                <a:latin typeface="Courier New"/>
                <a:cs typeface="Courier New"/>
              </a:rPr>
              <a:t>_len = 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18B8CE-A174-B1C9-C0B6-8F3EABAF7291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4934730" y="1803243"/>
            <a:ext cx="1840947" cy="1"/>
          </a:xfrm>
          <a:prstGeom prst="straightConnector1">
            <a:avLst/>
          </a:prstGeom>
          <a:ln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A7067F-812D-A6E6-5074-CDCC113A3464}"/>
              </a:ext>
            </a:extLst>
          </p:cNvPr>
          <p:cNvCxnSpPr>
            <a:cxnSpLocks/>
          </p:cNvCxnSpPr>
          <p:nvPr/>
        </p:nvCxnSpPr>
        <p:spPr>
          <a:xfrm flipH="1" flipV="1">
            <a:off x="6774656" y="2431256"/>
            <a:ext cx="1021" cy="254672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2C4EF3E6-EE11-B061-9D10-8A37FA96C893}"/>
              </a:ext>
            </a:extLst>
          </p:cNvPr>
          <p:cNvSpPr/>
          <p:nvPr/>
        </p:nvSpPr>
        <p:spPr>
          <a:xfrm>
            <a:off x="6695797" y="2314264"/>
            <a:ext cx="159760" cy="122947"/>
          </a:xfrm>
          <a:prstGeom prst="arc">
            <a:avLst>
              <a:gd name="adj1" fmla="val 16099617"/>
              <a:gd name="adj2" fmla="val 5446679"/>
            </a:avLst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379766-381B-9791-7E42-A9198FCBD5A5}"/>
              </a:ext>
            </a:extLst>
          </p:cNvPr>
          <p:cNvCxnSpPr>
            <a:cxnSpLocks/>
          </p:cNvCxnSpPr>
          <p:nvPr/>
        </p:nvCxnSpPr>
        <p:spPr>
          <a:xfrm flipH="1" flipV="1">
            <a:off x="6775677" y="1803243"/>
            <a:ext cx="1361" cy="520857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0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F881368-1B99-F109-874E-92765B78F845}"/>
              </a:ext>
            </a:extLst>
          </p:cNvPr>
          <p:cNvSpPr/>
          <p:nvPr/>
        </p:nvSpPr>
        <p:spPr>
          <a:xfrm>
            <a:off x="3586985" y="1664898"/>
            <a:ext cx="2609584" cy="2239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A5B7C-E297-CD5E-B017-C6574B28E7E3}"/>
              </a:ext>
            </a:extLst>
          </p:cNvPr>
          <p:cNvSpPr/>
          <p:nvPr/>
        </p:nvSpPr>
        <p:spPr>
          <a:xfrm>
            <a:off x="4556254" y="2658477"/>
            <a:ext cx="1223120" cy="7437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Process</a:t>
            </a:r>
            <a:endParaRPr lang="en-US" sz="1000"/>
          </a:p>
          <a:p>
            <a:pPr>
              <a:lnSpc>
                <a:spcPct val="150000"/>
              </a:lnSpc>
            </a:pPr>
            <a:r>
              <a:rPr lang="en-US" sz="1000" b="1" dirty="0" err="1">
                <a:solidFill>
                  <a:srgbClr val="002B36"/>
                </a:solidFill>
                <a:latin typeface="Courier New"/>
                <a:cs typeface="Courier New"/>
              </a:rPr>
              <a:t>pid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: A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2B36"/>
                </a:solidFill>
                <a:latin typeface="Courier New"/>
                <a:cs typeface="Courier New"/>
              </a:rPr>
              <a:t>cycles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: 250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8DF058-CA35-C7C2-AFAE-8456F0507F5F}"/>
              </a:ext>
            </a:extLst>
          </p:cNvPr>
          <p:cNvCxnSpPr>
            <a:cxnSpLocks/>
          </p:cNvCxnSpPr>
          <p:nvPr/>
        </p:nvCxnSpPr>
        <p:spPr>
          <a:xfrm>
            <a:off x="5788803" y="3010763"/>
            <a:ext cx="232936" cy="3716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D8FC4D-0911-98DC-2BFB-7AAA145BB2EC}"/>
              </a:ext>
            </a:extLst>
          </p:cNvPr>
          <p:cNvCxnSpPr>
            <a:cxnSpLocks/>
          </p:cNvCxnSpPr>
          <p:nvPr/>
        </p:nvCxnSpPr>
        <p:spPr>
          <a:xfrm flipV="1">
            <a:off x="6024215" y="2353545"/>
            <a:ext cx="0" cy="651023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39BE98-6BB8-1B79-AB1D-BE237B8C8288}"/>
              </a:ext>
            </a:extLst>
          </p:cNvPr>
          <p:cNvCxnSpPr>
            <a:cxnSpLocks/>
          </p:cNvCxnSpPr>
          <p:nvPr/>
        </p:nvCxnSpPr>
        <p:spPr>
          <a:xfrm>
            <a:off x="5362499" y="2353545"/>
            <a:ext cx="659240" cy="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AAD467-FD7F-EDC4-EF2D-2AE4F9220DDE}"/>
              </a:ext>
            </a:extLst>
          </p:cNvPr>
          <p:cNvCxnSpPr>
            <a:cxnSpLocks/>
          </p:cNvCxnSpPr>
          <p:nvPr/>
        </p:nvCxnSpPr>
        <p:spPr>
          <a:xfrm flipH="1" flipV="1">
            <a:off x="5362499" y="2353545"/>
            <a:ext cx="2477" cy="299845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944CA9-436F-E339-7866-717ABB96579B}"/>
              </a:ext>
            </a:extLst>
          </p:cNvPr>
          <p:cNvCxnSpPr>
            <a:cxnSpLocks/>
          </p:cNvCxnSpPr>
          <p:nvPr/>
        </p:nvCxnSpPr>
        <p:spPr>
          <a:xfrm>
            <a:off x="4324416" y="3348264"/>
            <a:ext cx="2477" cy="411357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DB1FDC-FD78-B4FE-26E0-05FB5CFC2E66}"/>
              </a:ext>
            </a:extLst>
          </p:cNvPr>
          <p:cNvCxnSpPr>
            <a:cxnSpLocks/>
          </p:cNvCxnSpPr>
          <p:nvPr/>
        </p:nvCxnSpPr>
        <p:spPr>
          <a:xfrm flipH="1">
            <a:off x="4326893" y="3765817"/>
            <a:ext cx="729167" cy="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021951-2E9C-4025-4FF8-BC8A032A6984}"/>
              </a:ext>
            </a:extLst>
          </p:cNvPr>
          <p:cNvCxnSpPr>
            <a:cxnSpLocks/>
          </p:cNvCxnSpPr>
          <p:nvPr/>
        </p:nvCxnSpPr>
        <p:spPr>
          <a:xfrm flipH="1" flipV="1">
            <a:off x="4316975" y="3340210"/>
            <a:ext cx="232936" cy="3716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21356C-8D80-AC0D-C3C1-9766B48A97AB}"/>
              </a:ext>
            </a:extLst>
          </p:cNvPr>
          <p:cNvSpPr txBox="1"/>
          <p:nvPr/>
        </p:nvSpPr>
        <p:spPr>
          <a:xfrm>
            <a:off x="4316975" y="3537080"/>
            <a:ext cx="51295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 err="1">
                <a:latin typeface="Courier New"/>
                <a:cs typeface="Courier New"/>
              </a:rPr>
              <a:t>prev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06E5BA-A1E3-3E56-FBA1-2BC4C878FA69}"/>
              </a:ext>
            </a:extLst>
          </p:cNvPr>
          <p:cNvSpPr/>
          <p:nvPr/>
        </p:nvSpPr>
        <p:spPr>
          <a:xfrm>
            <a:off x="3699220" y="1734077"/>
            <a:ext cx="1235510" cy="82844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err="1">
                <a:solidFill>
                  <a:srgbClr val="002B36"/>
                </a:solidFill>
                <a:latin typeface="Courier New"/>
                <a:cs typeface="Courier New"/>
              </a:rPr>
              <a:t>CircularQueue</a:t>
            </a:r>
            <a:endParaRPr lang="en-US" sz="1000" dirty="0" err="1"/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2B36"/>
                </a:solidFill>
                <a:latin typeface="Courier New"/>
                <a:cs typeface="Courier New"/>
              </a:rPr>
              <a:t>_head</a:t>
            </a:r>
            <a:endParaRPr lang="en-US" sz="1000" dirty="0">
              <a:solidFill>
                <a:srgbClr val="002B36"/>
              </a:solidFill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2B36"/>
                </a:solidFill>
                <a:latin typeface="Courier New"/>
                <a:cs typeface="Courier New"/>
              </a:rPr>
              <a:t>_len 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= 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18B8CE-A174-B1C9-C0B6-8F3EABAF7291}"/>
              </a:ext>
            </a:extLst>
          </p:cNvPr>
          <p:cNvCxnSpPr>
            <a:cxnSpLocks/>
          </p:cNvCxnSpPr>
          <p:nvPr/>
        </p:nvCxnSpPr>
        <p:spPr>
          <a:xfrm>
            <a:off x="4244196" y="2148298"/>
            <a:ext cx="922257" cy="0"/>
          </a:xfrm>
          <a:prstGeom prst="straightConnector1">
            <a:avLst/>
          </a:prstGeom>
          <a:ln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379766-381B-9791-7E42-A9198FCBD5A5}"/>
              </a:ext>
            </a:extLst>
          </p:cNvPr>
          <p:cNvCxnSpPr>
            <a:cxnSpLocks/>
          </p:cNvCxnSpPr>
          <p:nvPr/>
        </p:nvCxnSpPr>
        <p:spPr>
          <a:xfrm flipV="1">
            <a:off x="5166453" y="2148298"/>
            <a:ext cx="0" cy="464273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151B63-FC8A-0F3A-371C-632ECC29F0D8}"/>
              </a:ext>
            </a:extLst>
          </p:cNvPr>
          <p:cNvCxnSpPr>
            <a:cxnSpLocks/>
          </p:cNvCxnSpPr>
          <p:nvPr/>
        </p:nvCxnSpPr>
        <p:spPr>
          <a:xfrm>
            <a:off x="5056060" y="3407268"/>
            <a:ext cx="0" cy="364746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538F95-E066-6571-B594-17930C86C038}"/>
              </a:ext>
            </a:extLst>
          </p:cNvPr>
          <p:cNvSpPr txBox="1"/>
          <p:nvPr/>
        </p:nvSpPr>
        <p:spPr>
          <a:xfrm>
            <a:off x="5532325" y="2338898"/>
            <a:ext cx="51295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latin typeface="Courier New"/>
                <a:cs typeface="Courier New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87293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CDFCEA9-12D3-C321-6A85-AC589835B2C7}"/>
              </a:ext>
            </a:extLst>
          </p:cNvPr>
          <p:cNvGrpSpPr/>
          <p:nvPr/>
        </p:nvGrpSpPr>
        <p:grpSpPr>
          <a:xfrm>
            <a:off x="3933898" y="2193071"/>
            <a:ext cx="5611542" cy="1649758"/>
            <a:chOff x="4063996" y="1864730"/>
            <a:chExt cx="5611542" cy="16497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2A5B7C-E297-CD5E-B017-C6574B28E7E3}"/>
                </a:ext>
              </a:extLst>
            </p:cNvPr>
            <p:cNvSpPr/>
            <p:nvPr/>
          </p:nvSpPr>
          <p:spPr>
            <a:xfrm>
              <a:off x="4319375" y="2357588"/>
              <a:ext cx="1223120" cy="7437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Process</a:t>
              </a:r>
              <a:endParaRPr lang="en-US" sz="1000"/>
            </a:p>
            <a:p>
              <a:pPr>
                <a:lnSpc>
                  <a:spcPct val="150000"/>
                </a:lnSpc>
              </a:pPr>
              <a:r>
                <a:rPr lang="en-US" sz="1000" b="1" dirty="0" err="1">
                  <a:solidFill>
                    <a:srgbClr val="002B36"/>
                  </a:solidFill>
                  <a:latin typeface="Courier New"/>
                  <a:cs typeface="Courier New"/>
                </a:rPr>
                <a:t>pid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A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>
                  <a:solidFill>
                    <a:srgbClr val="002B36"/>
                  </a:solidFill>
                  <a:latin typeface="Courier New"/>
                  <a:cs typeface="Courier New"/>
                </a:rPr>
                <a:t>cycles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250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5C7D0A-E466-FB24-EDC0-48DCF6C10519}"/>
                </a:ext>
              </a:extLst>
            </p:cNvPr>
            <p:cNvSpPr/>
            <p:nvPr/>
          </p:nvSpPr>
          <p:spPr>
            <a:xfrm>
              <a:off x="6258447" y="2357587"/>
              <a:ext cx="1223120" cy="7437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Process</a:t>
              </a:r>
              <a:endParaRPr lang="en-US" sz="1000"/>
            </a:p>
            <a:p>
              <a:pPr>
                <a:lnSpc>
                  <a:spcPct val="150000"/>
                </a:lnSpc>
              </a:pPr>
              <a:r>
                <a:rPr lang="en-US" sz="1000" b="1" dirty="0" err="1">
                  <a:solidFill>
                    <a:srgbClr val="002B36"/>
                  </a:solidFill>
                  <a:latin typeface="Courier New"/>
                  <a:cs typeface="Courier New"/>
                </a:rPr>
                <a:t>pid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B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>
                  <a:solidFill>
                    <a:srgbClr val="002B36"/>
                  </a:solidFill>
                  <a:latin typeface="Courier New"/>
                  <a:cs typeface="Courier New"/>
                </a:rPr>
                <a:t>cycles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100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CF9C2A-7C71-94CC-CD9E-D71EB3DB1278}"/>
                </a:ext>
              </a:extLst>
            </p:cNvPr>
            <p:cNvSpPr/>
            <p:nvPr/>
          </p:nvSpPr>
          <p:spPr>
            <a:xfrm>
              <a:off x="8191325" y="2357587"/>
              <a:ext cx="1223120" cy="7437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Process</a:t>
              </a:r>
              <a:endParaRPr lang="en-US" sz="1000"/>
            </a:p>
            <a:p>
              <a:pPr>
                <a:lnSpc>
                  <a:spcPct val="150000"/>
                </a:lnSpc>
              </a:pPr>
              <a:r>
                <a:rPr lang="en-US" sz="1000" b="1" dirty="0" err="1">
                  <a:solidFill>
                    <a:srgbClr val="002B36"/>
                  </a:solidFill>
                  <a:latin typeface="Courier New"/>
                  <a:cs typeface="Courier New"/>
                </a:rPr>
                <a:t>pid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C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>
                  <a:solidFill>
                    <a:srgbClr val="002B36"/>
                  </a:solidFill>
                  <a:latin typeface="Courier New"/>
                  <a:cs typeface="Courier New"/>
                </a:rPr>
                <a:t>cycles</a:t>
              </a:r>
              <a:r>
                <a:rPr lang="en-US" sz="1000" dirty="0">
                  <a:solidFill>
                    <a:srgbClr val="002B36"/>
                  </a:solidFill>
                  <a:latin typeface="Courier New"/>
                  <a:cs typeface="Courier New"/>
                </a:rPr>
                <a:t>: 1000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656A7AA-8E38-4205-9D2C-1A5CB0DC087B}"/>
                </a:ext>
              </a:extLst>
            </p:cNvPr>
            <p:cNvCxnSpPr/>
            <p:nvPr/>
          </p:nvCxnSpPr>
          <p:spPr>
            <a:xfrm flipV="1">
              <a:off x="5552068" y="2560442"/>
              <a:ext cx="703765" cy="247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22FF5B-2D9C-9A17-292C-54E7B6811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4945" y="2560441"/>
              <a:ext cx="703765" cy="247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CB4A39-3385-80FF-CF38-84082A4AFA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84944" y="3012684"/>
              <a:ext cx="703765" cy="247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58E40D-3C8F-6F4B-0FE8-D2569AD3DB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2065" y="3043660"/>
              <a:ext cx="703765" cy="247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F17853-7FD7-B2DA-032B-730795B87ACB}"/>
                </a:ext>
              </a:extLst>
            </p:cNvPr>
            <p:cNvSpPr txBox="1"/>
            <p:nvPr/>
          </p:nvSpPr>
          <p:spPr>
            <a:xfrm>
              <a:off x="5550828" y="2316975"/>
              <a:ext cx="51295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>
                  <a:latin typeface="Courier New"/>
                  <a:cs typeface="Courier New"/>
                </a:rPr>
                <a:t>link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CE5934-E666-69FD-23BB-94317D544D4B}"/>
                </a:ext>
              </a:extLst>
            </p:cNvPr>
            <p:cNvSpPr txBox="1"/>
            <p:nvPr/>
          </p:nvSpPr>
          <p:spPr>
            <a:xfrm>
              <a:off x="7483705" y="2316974"/>
              <a:ext cx="51295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>
                  <a:latin typeface="Courier New"/>
                  <a:cs typeface="Courier New"/>
                </a:rPr>
                <a:t>link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CB7786-4B9F-2228-B73A-B5E2A2E58559}"/>
                </a:ext>
              </a:extLst>
            </p:cNvPr>
            <p:cNvSpPr txBox="1"/>
            <p:nvPr/>
          </p:nvSpPr>
          <p:spPr>
            <a:xfrm>
              <a:off x="7743899" y="2769217"/>
              <a:ext cx="51295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 err="1">
                  <a:latin typeface="Courier New"/>
                  <a:cs typeface="Courier New"/>
                </a:rPr>
                <a:t>prev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E7E7FE-C139-0D38-AE9E-4A273B07BCE8}"/>
                </a:ext>
              </a:extLst>
            </p:cNvPr>
            <p:cNvSpPr txBox="1"/>
            <p:nvPr/>
          </p:nvSpPr>
          <p:spPr>
            <a:xfrm>
              <a:off x="5811020" y="2769216"/>
              <a:ext cx="51295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 err="1">
                  <a:latin typeface="Courier New"/>
                  <a:cs typeface="Courier New"/>
                </a:rPr>
                <a:t>prev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8BFDA7F-A970-6E47-E5A4-0A93A28DED62}"/>
                </a:ext>
              </a:extLst>
            </p:cNvPr>
            <p:cNvGrpSpPr/>
            <p:nvPr/>
          </p:nvGrpSpPr>
          <p:grpSpPr>
            <a:xfrm>
              <a:off x="4899099" y="2040050"/>
              <a:ext cx="4754136" cy="433659"/>
              <a:chOff x="2501587" y="1253270"/>
              <a:chExt cx="4754136" cy="433659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18DF058-CA35-C7C2-AFAE-8456F0507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0311" y="1683213"/>
                <a:ext cx="232936" cy="371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7D8FC4D-0911-98DC-2BFB-7AAA145BB2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3246" y="1265661"/>
                <a:ext cx="2477" cy="4113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939BE98-6BB8-1B79-AB1D-BE237B8C8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4067" y="1255749"/>
                <a:ext cx="4749179" cy="371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1AAD467-FD7F-EDC4-EF2D-2AE4F9220D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01587" y="1253270"/>
                <a:ext cx="2477" cy="29984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FF1B34C-5E89-EA76-17E7-6E17D5234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1623" y="3012683"/>
              <a:ext cx="232936" cy="3716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C944CA9-436F-E339-7866-717ABB96579B}"/>
                </a:ext>
              </a:extLst>
            </p:cNvPr>
            <p:cNvCxnSpPr>
              <a:cxnSpLocks/>
            </p:cNvCxnSpPr>
            <p:nvPr/>
          </p:nvCxnSpPr>
          <p:spPr>
            <a:xfrm>
              <a:off x="4087537" y="3047375"/>
              <a:ext cx="2477" cy="411357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2DB1FDC-FD78-B4FE-26E0-05FB5CFC2E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0014" y="3464928"/>
              <a:ext cx="5548349" cy="40886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54719F9-5A1D-DF54-B91F-BBEE358C73C8}"/>
                </a:ext>
              </a:extLst>
            </p:cNvPr>
            <p:cNvCxnSpPr>
              <a:cxnSpLocks/>
            </p:cNvCxnSpPr>
            <p:nvPr/>
          </p:nvCxnSpPr>
          <p:spPr>
            <a:xfrm>
              <a:off x="9644562" y="3016400"/>
              <a:ext cx="2477" cy="498088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021951-2E9C-4025-4FF8-BC8A032A69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7535" y="3047376"/>
              <a:ext cx="232936" cy="3716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D1E7C3-9C30-DA73-3894-59AA5D44910B}"/>
                </a:ext>
              </a:extLst>
            </p:cNvPr>
            <p:cNvSpPr txBox="1"/>
            <p:nvPr/>
          </p:nvSpPr>
          <p:spPr>
            <a:xfrm>
              <a:off x="9162583" y="1864730"/>
              <a:ext cx="51295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>
                  <a:latin typeface="Courier New"/>
                  <a:cs typeface="Courier New"/>
                </a:rPr>
                <a:t>link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21356C-8D80-AC0D-C3C1-9766B48A97AB}"/>
                </a:ext>
              </a:extLst>
            </p:cNvPr>
            <p:cNvSpPr txBox="1"/>
            <p:nvPr/>
          </p:nvSpPr>
          <p:spPr>
            <a:xfrm>
              <a:off x="4063996" y="3264826"/>
              <a:ext cx="51295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 err="1">
                  <a:latin typeface="Courier New"/>
                  <a:cs typeface="Courier New"/>
                </a:rPr>
                <a:t>prev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306E5BA-A1E3-3E56-FBA1-2BC4C878FA69}"/>
              </a:ext>
            </a:extLst>
          </p:cNvPr>
          <p:cNvSpPr/>
          <p:nvPr/>
        </p:nvSpPr>
        <p:spPr>
          <a:xfrm>
            <a:off x="2755725" y="1450623"/>
            <a:ext cx="1235510" cy="74370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err="1">
                <a:solidFill>
                  <a:srgbClr val="002B36"/>
                </a:solidFill>
                <a:latin typeface="Courier New"/>
                <a:cs typeface="Courier New"/>
              </a:rPr>
              <a:t>CircularQueue</a:t>
            </a:r>
            <a:endParaRPr lang="en-US" sz="1000" dirty="0" err="1"/>
          </a:p>
          <a:p>
            <a:pPr>
              <a:lnSpc>
                <a:spcPct val="150000"/>
              </a:lnSpc>
            </a:pPr>
            <a:r>
              <a:rPr lang="en-US" sz="1000" b="1">
                <a:solidFill>
                  <a:srgbClr val="002B36"/>
                </a:solidFill>
                <a:latin typeface="Courier New"/>
                <a:cs typeface="Courier New"/>
              </a:rPr>
              <a:t>_head</a:t>
            </a:r>
            <a:endParaRPr lang="en-US" sz="1000">
              <a:solidFill>
                <a:srgbClr val="002B36"/>
              </a:solidFill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2B36"/>
                </a:solidFill>
                <a:latin typeface="Courier New"/>
                <a:cs typeface="Courier New"/>
              </a:rPr>
              <a:t>_</a:t>
            </a:r>
            <a:r>
              <a:rPr lang="en-US" sz="1000" b="1" dirty="0" err="1">
                <a:solidFill>
                  <a:srgbClr val="002B36"/>
                </a:solidFill>
                <a:latin typeface="Courier New"/>
                <a:cs typeface="Courier New"/>
              </a:rPr>
              <a:t>d_processes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18B8CE-A174-B1C9-C0B6-8F3EABAF7291}"/>
              </a:ext>
            </a:extLst>
          </p:cNvPr>
          <p:cNvCxnSpPr>
            <a:cxnSpLocks/>
          </p:cNvCxnSpPr>
          <p:nvPr/>
        </p:nvCxnSpPr>
        <p:spPr>
          <a:xfrm>
            <a:off x="3288368" y="1866587"/>
            <a:ext cx="1069278" cy="3716"/>
          </a:xfrm>
          <a:prstGeom prst="straightConnector1">
            <a:avLst/>
          </a:prstGeom>
          <a:ln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A7067F-812D-A6E6-5074-CDCC113A3464}"/>
              </a:ext>
            </a:extLst>
          </p:cNvPr>
          <p:cNvCxnSpPr>
            <a:cxnSpLocks/>
          </p:cNvCxnSpPr>
          <p:nvPr/>
        </p:nvCxnSpPr>
        <p:spPr>
          <a:xfrm flipV="1">
            <a:off x="4347733" y="1870303"/>
            <a:ext cx="3718" cy="795455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66F38D7-329B-C849-ABCC-98E284B33627}"/>
              </a:ext>
            </a:extLst>
          </p:cNvPr>
          <p:cNvSpPr/>
          <p:nvPr/>
        </p:nvSpPr>
        <p:spPr>
          <a:xfrm>
            <a:off x="3046895" y="3637501"/>
            <a:ext cx="498291" cy="972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err="1">
                <a:solidFill>
                  <a:srgbClr val="002B36"/>
                </a:solidFill>
                <a:latin typeface="Courier New"/>
                <a:cs typeface="Courier New"/>
              </a:rPr>
              <a:t>dict</a:t>
            </a:r>
            <a:endParaRPr lang="en-US" dirty="0" err="1"/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2B36"/>
                </a:solidFill>
                <a:latin typeface="Courier New"/>
                <a:cs typeface="Courier New"/>
              </a:rPr>
              <a:t>A:</a:t>
            </a:r>
            <a:endParaRPr lang="en-US" sz="1000" dirty="0">
              <a:solidFill>
                <a:srgbClr val="002B36"/>
              </a:solidFill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sz="1000" b="1">
                <a:solidFill>
                  <a:srgbClr val="002B36"/>
                </a:solidFill>
                <a:latin typeface="Courier New"/>
                <a:cs typeface="Courier New"/>
              </a:rPr>
              <a:t>B:</a:t>
            </a:r>
            <a:endParaRPr lang="en-US" sz="1000" b="1" dirty="0">
              <a:solidFill>
                <a:srgbClr val="002B36"/>
              </a:solidFill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2B36"/>
                </a:solidFill>
                <a:latin typeface="Courier New"/>
                <a:cs typeface="Courier New"/>
              </a:rPr>
              <a:t>C: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3C5DE4-D8DD-E2A2-234E-8BACE5B57EE7}"/>
              </a:ext>
            </a:extLst>
          </p:cNvPr>
          <p:cNvCxnSpPr>
            <a:cxnSpLocks/>
          </p:cNvCxnSpPr>
          <p:nvPr/>
        </p:nvCxnSpPr>
        <p:spPr>
          <a:xfrm>
            <a:off x="3313147" y="4028684"/>
            <a:ext cx="1410009" cy="37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EDFD96-DD8A-A407-485E-56C10EE2C28E}"/>
              </a:ext>
            </a:extLst>
          </p:cNvPr>
          <p:cNvCxnSpPr>
            <a:cxnSpLocks/>
          </p:cNvCxnSpPr>
          <p:nvPr/>
        </p:nvCxnSpPr>
        <p:spPr>
          <a:xfrm flipH="1" flipV="1">
            <a:off x="4723155" y="3450058"/>
            <a:ext cx="2478" cy="5972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4EC0B7-4053-7EC8-CBF8-A67B5DCE3B28}"/>
              </a:ext>
            </a:extLst>
          </p:cNvPr>
          <p:cNvCxnSpPr>
            <a:cxnSpLocks/>
          </p:cNvCxnSpPr>
          <p:nvPr/>
        </p:nvCxnSpPr>
        <p:spPr>
          <a:xfrm flipH="1" flipV="1">
            <a:off x="6705593" y="3431472"/>
            <a:ext cx="8673" cy="8202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83EF46-D313-CA0E-EEA4-C8F959BB922D}"/>
              </a:ext>
            </a:extLst>
          </p:cNvPr>
          <p:cNvCxnSpPr>
            <a:cxnSpLocks/>
          </p:cNvCxnSpPr>
          <p:nvPr/>
        </p:nvCxnSpPr>
        <p:spPr>
          <a:xfrm flipH="1" flipV="1">
            <a:off x="8700421" y="3431471"/>
            <a:ext cx="8673" cy="10680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BFA48B-1050-306A-DB25-08B10272C348}"/>
              </a:ext>
            </a:extLst>
          </p:cNvPr>
          <p:cNvCxnSpPr>
            <a:cxnSpLocks/>
          </p:cNvCxnSpPr>
          <p:nvPr/>
        </p:nvCxnSpPr>
        <p:spPr>
          <a:xfrm>
            <a:off x="3313146" y="4257902"/>
            <a:ext cx="3411032" cy="37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05E512-F716-EE91-068F-8EC0A7DD1FEF}"/>
              </a:ext>
            </a:extLst>
          </p:cNvPr>
          <p:cNvCxnSpPr>
            <a:cxnSpLocks/>
          </p:cNvCxnSpPr>
          <p:nvPr/>
        </p:nvCxnSpPr>
        <p:spPr>
          <a:xfrm>
            <a:off x="3350314" y="4487121"/>
            <a:ext cx="5368692" cy="99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FB1436-C739-F183-1928-A7AB789B6D4F}"/>
              </a:ext>
            </a:extLst>
          </p:cNvPr>
          <p:cNvCxnSpPr>
            <a:cxnSpLocks/>
          </p:cNvCxnSpPr>
          <p:nvPr/>
        </p:nvCxnSpPr>
        <p:spPr>
          <a:xfrm flipH="1" flipV="1">
            <a:off x="3428378" y="2167669"/>
            <a:ext cx="8672" cy="1452137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4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8F085C-9969-1C44-76DC-EC123F71C77F}"/>
              </a:ext>
            </a:extLst>
          </p:cNvPr>
          <p:cNvSpPr/>
          <p:nvPr/>
        </p:nvSpPr>
        <p:spPr>
          <a:xfrm>
            <a:off x="2947431" y="1341428"/>
            <a:ext cx="6152316" cy="3374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A5B7C-E297-CD5E-B017-C6574B28E7E3}"/>
              </a:ext>
            </a:extLst>
          </p:cNvPr>
          <p:cNvSpPr/>
          <p:nvPr/>
        </p:nvSpPr>
        <p:spPr>
          <a:xfrm>
            <a:off x="4189277" y="2685929"/>
            <a:ext cx="1223120" cy="7437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Process</a:t>
            </a:r>
            <a:endParaRPr lang="en-US" sz="1000"/>
          </a:p>
          <a:p>
            <a:pPr>
              <a:lnSpc>
                <a:spcPct val="150000"/>
              </a:lnSpc>
            </a:pPr>
            <a:r>
              <a:rPr lang="en-US" sz="1000" b="1" dirty="0" err="1">
                <a:solidFill>
                  <a:srgbClr val="002B36"/>
                </a:solidFill>
                <a:latin typeface="Courier New"/>
                <a:cs typeface="Courier New"/>
              </a:rPr>
              <a:t>pid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: A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2B36"/>
                </a:solidFill>
                <a:latin typeface="Courier New"/>
                <a:cs typeface="Courier New"/>
              </a:rPr>
              <a:t>cycles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: 250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5C7D0A-E466-FB24-EDC0-48DCF6C10519}"/>
              </a:ext>
            </a:extLst>
          </p:cNvPr>
          <p:cNvSpPr/>
          <p:nvPr/>
        </p:nvSpPr>
        <p:spPr>
          <a:xfrm>
            <a:off x="5894886" y="2685928"/>
            <a:ext cx="1223120" cy="7437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Process</a:t>
            </a:r>
            <a:endParaRPr lang="en-US" sz="1000"/>
          </a:p>
          <a:p>
            <a:pPr>
              <a:lnSpc>
                <a:spcPct val="150000"/>
              </a:lnSpc>
            </a:pPr>
            <a:r>
              <a:rPr lang="en-US" sz="1000" b="1" dirty="0" err="1">
                <a:solidFill>
                  <a:srgbClr val="002B36"/>
                </a:solidFill>
                <a:latin typeface="Courier New"/>
                <a:cs typeface="Courier New"/>
              </a:rPr>
              <a:t>pid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: B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2B36"/>
                </a:solidFill>
                <a:latin typeface="Courier New"/>
                <a:cs typeface="Courier New"/>
              </a:rPr>
              <a:t>cycles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: 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F9C2A-7C71-94CC-CD9E-D71EB3DB1278}"/>
              </a:ext>
            </a:extLst>
          </p:cNvPr>
          <p:cNvSpPr/>
          <p:nvPr/>
        </p:nvSpPr>
        <p:spPr>
          <a:xfrm>
            <a:off x="7572132" y="2685928"/>
            <a:ext cx="1223120" cy="7437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Process</a:t>
            </a:r>
            <a:endParaRPr lang="en-US" sz="1000"/>
          </a:p>
          <a:p>
            <a:pPr>
              <a:lnSpc>
                <a:spcPct val="150000"/>
              </a:lnSpc>
            </a:pPr>
            <a:r>
              <a:rPr lang="en-US" sz="1000" b="1" dirty="0" err="1">
                <a:solidFill>
                  <a:srgbClr val="002B36"/>
                </a:solidFill>
                <a:latin typeface="Courier New"/>
                <a:cs typeface="Courier New"/>
              </a:rPr>
              <a:t>pid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: C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2B36"/>
                </a:solidFill>
                <a:latin typeface="Courier New"/>
                <a:cs typeface="Courier New"/>
              </a:rPr>
              <a:t>cycles</a:t>
            </a:r>
            <a:r>
              <a:rPr lang="en-US" sz="1000" dirty="0">
                <a:solidFill>
                  <a:srgbClr val="002B36"/>
                </a:solidFill>
                <a:latin typeface="Courier New"/>
                <a:cs typeface="Courier New"/>
              </a:rPr>
              <a:t>: 1000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56A7AA-8E38-4205-9D2C-1A5CB0DC087B}"/>
              </a:ext>
            </a:extLst>
          </p:cNvPr>
          <p:cNvCxnSpPr>
            <a:cxnSpLocks/>
          </p:cNvCxnSpPr>
          <p:nvPr/>
        </p:nvCxnSpPr>
        <p:spPr>
          <a:xfrm>
            <a:off x="5447459" y="2887546"/>
            <a:ext cx="444813" cy="1237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22FF5B-2D9C-9A17-292C-54E7B681125B}"/>
              </a:ext>
            </a:extLst>
          </p:cNvPr>
          <p:cNvCxnSpPr>
            <a:cxnSpLocks/>
          </p:cNvCxnSpPr>
          <p:nvPr/>
        </p:nvCxnSpPr>
        <p:spPr>
          <a:xfrm>
            <a:off x="7146070" y="2897405"/>
            <a:ext cx="426062" cy="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CB4A39-3385-80FF-CF38-84082A4AFA56}"/>
              </a:ext>
            </a:extLst>
          </p:cNvPr>
          <p:cNvCxnSpPr>
            <a:cxnSpLocks/>
          </p:cNvCxnSpPr>
          <p:nvPr/>
        </p:nvCxnSpPr>
        <p:spPr>
          <a:xfrm flipH="1">
            <a:off x="7118006" y="3353608"/>
            <a:ext cx="451510" cy="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58E40D-3C8F-6F4B-0FE8-D2569AD3DBF6}"/>
              </a:ext>
            </a:extLst>
          </p:cNvPr>
          <p:cNvCxnSpPr>
            <a:cxnSpLocks/>
          </p:cNvCxnSpPr>
          <p:nvPr/>
        </p:nvCxnSpPr>
        <p:spPr>
          <a:xfrm flipH="1" flipV="1">
            <a:off x="5399091" y="3370764"/>
            <a:ext cx="493178" cy="3716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F17853-7FD7-B2DA-032B-730795B87ACB}"/>
              </a:ext>
            </a:extLst>
          </p:cNvPr>
          <p:cNvSpPr txBox="1"/>
          <p:nvPr/>
        </p:nvSpPr>
        <p:spPr>
          <a:xfrm>
            <a:off x="5395139" y="2653392"/>
            <a:ext cx="51295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latin typeface="Courier New"/>
                <a:cs typeface="Courier New"/>
              </a:rPr>
              <a:t>link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CE5934-E666-69FD-23BB-94317D544D4B}"/>
              </a:ext>
            </a:extLst>
          </p:cNvPr>
          <p:cNvSpPr txBox="1"/>
          <p:nvPr/>
        </p:nvSpPr>
        <p:spPr>
          <a:xfrm>
            <a:off x="7055897" y="2679339"/>
            <a:ext cx="51295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latin typeface="Courier New"/>
                <a:cs typeface="Courier New"/>
              </a:rPr>
              <a:t>link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CB7786-4B9F-2228-B73A-B5E2A2E58559}"/>
              </a:ext>
            </a:extLst>
          </p:cNvPr>
          <p:cNvSpPr txBox="1"/>
          <p:nvPr/>
        </p:nvSpPr>
        <p:spPr>
          <a:xfrm>
            <a:off x="7124706" y="3088511"/>
            <a:ext cx="51295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 err="1">
                <a:latin typeface="Courier New"/>
                <a:cs typeface="Courier New"/>
              </a:rPr>
              <a:t>prev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E7E7FE-C139-0D38-AE9E-4A273B07BCE8}"/>
              </a:ext>
            </a:extLst>
          </p:cNvPr>
          <p:cNvSpPr txBox="1"/>
          <p:nvPr/>
        </p:nvSpPr>
        <p:spPr>
          <a:xfrm>
            <a:off x="5447459" y="3113708"/>
            <a:ext cx="51295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 err="1">
                <a:latin typeface="Courier New"/>
                <a:cs typeface="Courier New"/>
              </a:rPr>
              <a:t>prev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8DF058-CA35-C7C2-AFAE-8456F0507F5F}"/>
              </a:ext>
            </a:extLst>
          </p:cNvPr>
          <p:cNvCxnSpPr>
            <a:cxnSpLocks/>
          </p:cNvCxnSpPr>
          <p:nvPr/>
        </p:nvCxnSpPr>
        <p:spPr>
          <a:xfrm>
            <a:off x="8804738" y="2798334"/>
            <a:ext cx="232936" cy="3716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D8FC4D-0911-98DC-2BFB-7AAA145BB2EC}"/>
              </a:ext>
            </a:extLst>
          </p:cNvPr>
          <p:cNvCxnSpPr>
            <a:cxnSpLocks/>
          </p:cNvCxnSpPr>
          <p:nvPr/>
        </p:nvCxnSpPr>
        <p:spPr>
          <a:xfrm flipH="1" flipV="1">
            <a:off x="9037673" y="2380782"/>
            <a:ext cx="2477" cy="411357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39BE98-6BB8-1B79-AB1D-BE237B8C8288}"/>
              </a:ext>
            </a:extLst>
          </p:cNvPr>
          <p:cNvCxnSpPr>
            <a:cxnSpLocks/>
          </p:cNvCxnSpPr>
          <p:nvPr/>
        </p:nvCxnSpPr>
        <p:spPr>
          <a:xfrm>
            <a:off x="4771481" y="2370870"/>
            <a:ext cx="4269942" cy="20638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AAD467-FD7F-EDC4-EF2D-2AE4F9220DDE}"/>
              </a:ext>
            </a:extLst>
          </p:cNvPr>
          <p:cNvCxnSpPr>
            <a:cxnSpLocks/>
          </p:cNvCxnSpPr>
          <p:nvPr/>
        </p:nvCxnSpPr>
        <p:spPr>
          <a:xfrm flipH="1" flipV="1">
            <a:off x="4769001" y="2368391"/>
            <a:ext cx="2477" cy="299845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F1B34C-5E89-EA76-17E7-6E17D5234FD2}"/>
              </a:ext>
            </a:extLst>
          </p:cNvPr>
          <p:cNvCxnSpPr>
            <a:cxnSpLocks/>
          </p:cNvCxnSpPr>
          <p:nvPr/>
        </p:nvCxnSpPr>
        <p:spPr>
          <a:xfrm flipH="1" flipV="1">
            <a:off x="8792430" y="3341024"/>
            <a:ext cx="232936" cy="3716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944CA9-436F-E339-7866-717ABB96579B}"/>
              </a:ext>
            </a:extLst>
          </p:cNvPr>
          <p:cNvCxnSpPr>
            <a:cxnSpLocks/>
          </p:cNvCxnSpPr>
          <p:nvPr/>
        </p:nvCxnSpPr>
        <p:spPr>
          <a:xfrm>
            <a:off x="3957439" y="3375716"/>
            <a:ext cx="2477" cy="411357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DB1FDC-FD78-B4FE-26E0-05FB5CFC2E66}"/>
              </a:ext>
            </a:extLst>
          </p:cNvPr>
          <p:cNvCxnSpPr>
            <a:cxnSpLocks/>
          </p:cNvCxnSpPr>
          <p:nvPr/>
        </p:nvCxnSpPr>
        <p:spPr>
          <a:xfrm flipH="1" flipV="1">
            <a:off x="3959916" y="3793269"/>
            <a:ext cx="5075646" cy="25523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4719F9-5A1D-DF54-B91F-BBEE358C73C8}"/>
              </a:ext>
            </a:extLst>
          </p:cNvPr>
          <p:cNvCxnSpPr>
            <a:cxnSpLocks/>
          </p:cNvCxnSpPr>
          <p:nvPr/>
        </p:nvCxnSpPr>
        <p:spPr>
          <a:xfrm>
            <a:off x="9025369" y="3344741"/>
            <a:ext cx="0" cy="474051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021951-2E9C-4025-4FF8-BC8A032A6984}"/>
              </a:ext>
            </a:extLst>
          </p:cNvPr>
          <p:cNvCxnSpPr>
            <a:cxnSpLocks/>
          </p:cNvCxnSpPr>
          <p:nvPr/>
        </p:nvCxnSpPr>
        <p:spPr>
          <a:xfrm flipH="1" flipV="1">
            <a:off x="3957437" y="3375717"/>
            <a:ext cx="232936" cy="3716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D1E7C3-9C30-DA73-3894-59AA5D44910B}"/>
              </a:ext>
            </a:extLst>
          </p:cNvPr>
          <p:cNvSpPr txBox="1"/>
          <p:nvPr/>
        </p:nvSpPr>
        <p:spPr>
          <a:xfrm>
            <a:off x="8549498" y="2193071"/>
            <a:ext cx="51295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latin typeface="Courier New"/>
                <a:cs typeface="Courier New"/>
              </a:rPr>
              <a:t>link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21356C-8D80-AC0D-C3C1-9766B48A97AB}"/>
              </a:ext>
            </a:extLst>
          </p:cNvPr>
          <p:cNvSpPr txBox="1"/>
          <p:nvPr/>
        </p:nvSpPr>
        <p:spPr>
          <a:xfrm>
            <a:off x="3933898" y="3593167"/>
            <a:ext cx="51295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 err="1">
                <a:latin typeface="Courier New"/>
                <a:cs typeface="Courier New"/>
              </a:rPr>
              <a:t>prev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06E5BA-A1E3-3E56-FBA1-2BC4C878FA69}"/>
              </a:ext>
            </a:extLst>
          </p:cNvPr>
          <p:cNvSpPr/>
          <p:nvPr/>
        </p:nvSpPr>
        <p:spPr>
          <a:xfrm>
            <a:off x="3029587" y="1450623"/>
            <a:ext cx="1235510" cy="74370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err="1">
                <a:solidFill>
                  <a:srgbClr val="002B36"/>
                </a:solidFill>
                <a:latin typeface="Courier New"/>
                <a:cs typeface="Courier New"/>
              </a:rPr>
              <a:t>CircularQueue</a:t>
            </a:r>
            <a:endParaRPr lang="en-US" sz="1000" dirty="0" err="1"/>
          </a:p>
          <a:p>
            <a:pPr>
              <a:lnSpc>
                <a:spcPct val="150000"/>
              </a:lnSpc>
            </a:pPr>
            <a:r>
              <a:rPr lang="en-US" sz="1000" b="1">
                <a:solidFill>
                  <a:srgbClr val="002B36"/>
                </a:solidFill>
                <a:latin typeface="Courier New"/>
                <a:cs typeface="Courier New"/>
              </a:rPr>
              <a:t>_head</a:t>
            </a:r>
            <a:endParaRPr lang="en-US" sz="1000">
              <a:solidFill>
                <a:srgbClr val="002B36"/>
              </a:solidFill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2B36"/>
                </a:solidFill>
                <a:latin typeface="Courier New"/>
                <a:cs typeface="Courier New"/>
              </a:rPr>
              <a:t>_</a:t>
            </a:r>
            <a:r>
              <a:rPr lang="en-US" sz="1000" b="1" dirty="0" err="1">
                <a:solidFill>
                  <a:srgbClr val="002B36"/>
                </a:solidFill>
                <a:latin typeface="Courier New"/>
                <a:cs typeface="Courier New"/>
              </a:rPr>
              <a:t>d_processes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18B8CE-A174-B1C9-C0B6-8F3EABAF7291}"/>
              </a:ext>
            </a:extLst>
          </p:cNvPr>
          <p:cNvCxnSpPr>
            <a:cxnSpLocks/>
          </p:cNvCxnSpPr>
          <p:nvPr/>
        </p:nvCxnSpPr>
        <p:spPr>
          <a:xfrm>
            <a:off x="3562230" y="1866587"/>
            <a:ext cx="1069278" cy="3716"/>
          </a:xfrm>
          <a:prstGeom prst="straightConnector1">
            <a:avLst/>
          </a:prstGeom>
          <a:ln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A7067F-812D-A6E6-5074-CDCC113A3464}"/>
              </a:ext>
            </a:extLst>
          </p:cNvPr>
          <p:cNvCxnSpPr>
            <a:cxnSpLocks/>
          </p:cNvCxnSpPr>
          <p:nvPr/>
        </p:nvCxnSpPr>
        <p:spPr>
          <a:xfrm flipV="1">
            <a:off x="4621595" y="1870303"/>
            <a:ext cx="3718" cy="795455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66F38D7-329B-C849-ABCC-98E284B33627}"/>
              </a:ext>
            </a:extLst>
          </p:cNvPr>
          <p:cNvSpPr/>
          <p:nvPr/>
        </p:nvSpPr>
        <p:spPr>
          <a:xfrm>
            <a:off x="3325397" y="3637501"/>
            <a:ext cx="498291" cy="972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err="1">
                <a:solidFill>
                  <a:srgbClr val="002B36"/>
                </a:solidFill>
                <a:latin typeface="Courier New"/>
                <a:cs typeface="Courier New"/>
              </a:rPr>
              <a:t>dict</a:t>
            </a:r>
            <a:endParaRPr lang="en-US" dirty="0" err="1"/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2B36"/>
                </a:solidFill>
                <a:latin typeface="Courier New"/>
                <a:cs typeface="Courier New"/>
              </a:rPr>
              <a:t>A:</a:t>
            </a:r>
            <a:endParaRPr lang="en-US" sz="1000" dirty="0">
              <a:solidFill>
                <a:srgbClr val="002B36"/>
              </a:solidFill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sz="1000" b="1">
                <a:solidFill>
                  <a:srgbClr val="002B36"/>
                </a:solidFill>
                <a:latin typeface="Courier New"/>
                <a:cs typeface="Courier New"/>
              </a:rPr>
              <a:t>B:</a:t>
            </a:r>
            <a:endParaRPr lang="en-US" sz="1000" b="1" dirty="0">
              <a:solidFill>
                <a:srgbClr val="002B36"/>
              </a:solidFill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2B36"/>
                </a:solidFill>
                <a:latin typeface="Courier New"/>
                <a:cs typeface="Courier New"/>
              </a:rPr>
              <a:t>C: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3C5DE4-D8DD-E2A2-234E-8BACE5B57EE7}"/>
              </a:ext>
            </a:extLst>
          </p:cNvPr>
          <p:cNvCxnSpPr>
            <a:cxnSpLocks/>
          </p:cNvCxnSpPr>
          <p:nvPr/>
        </p:nvCxnSpPr>
        <p:spPr>
          <a:xfrm>
            <a:off x="3639034" y="4028684"/>
            <a:ext cx="1084122" cy="37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EDFD96-DD8A-A407-485E-56C10EE2C28E}"/>
              </a:ext>
            </a:extLst>
          </p:cNvPr>
          <p:cNvCxnSpPr>
            <a:cxnSpLocks/>
          </p:cNvCxnSpPr>
          <p:nvPr/>
        </p:nvCxnSpPr>
        <p:spPr>
          <a:xfrm flipH="1" flipV="1">
            <a:off x="4723155" y="3450058"/>
            <a:ext cx="2478" cy="5972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4EC0B7-4053-7EC8-CBF8-A67B5DCE3B28}"/>
              </a:ext>
            </a:extLst>
          </p:cNvPr>
          <p:cNvCxnSpPr>
            <a:cxnSpLocks/>
          </p:cNvCxnSpPr>
          <p:nvPr/>
        </p:nvCxnSpPr>
        <p:spPr>
          <a:xfrm flipH="1" flipV="1">
            <a:off x="6472130" y="3431472"/>
            <a:ext cx="8673" cy="8202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83EF46-D313-CA0E-EEA4-C8F959BB922D}"/>
              </a:ext>
            </a:extLst>
          </p:cNvPr>
          <p:cNvCxnSpPr>
            <a:cxnSpLocks/>
          </p:cNvCxnSpPr>
          <p:nvPr/>
        </p:nvCxnSpPr>
        <p:spPr>
          <a:xfrm flipH="1" flipV="1">
            <a:off x="8117333" y="3431471"/>
            <a:ext cx="8673" cy="10680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BFA48B-1050-306A-DB25-08B10272C348}"/>
              </a:ext>
            </a:extLst>
          </p:cNvPr>
          <p:cNvCxnSpPr>
            <a:cxnSpLocks/>
          </p:cNvCxnSpPr>
          <p:nvPr/>
        </p:nvCxnSpPr>
        <p:spPr>
          <a:xfrm flipV="1">
            <a:off x="3618744" y="4251707"/>
            <a:ext cx="2862059" cy="99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05E512-F716-EE91-068F-8EC0A7DD1FEF}"/>
              </a:ext>
            </a:extLst>
          </p:cNvPr>
          <p:cNvCxnSpPr>
            <a:cxnSpLocks/>
          </p:cNvCxnSpPr>
          <p:nvPr/>
        </p:nvCxnSpPr>
        <p:spPr>
          <a:xfrm>
            <a:off x="3657600" y="4497032"/>
            <a:ext cx="446840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FB1436-C739-F183-1928-A7AB789B6D4F}"/>
              </a:ext>
            </a:extLst>
          </p:cNvPr>
          <p:cNvCxnSpPr>
            <a:cxnSpLocks/>
          </p:cNvCxnSpPr>
          <p:nvPr/>
        </p:nvCxnSpPr>
        <p:spPr>
          <a:xfrm flipH="1" flipV="1">
            <a:off x="3702240" y="2167669"/>
            <a:ext cx="8672" cy="1452137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2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423</Words>
  <Application>Microsoft Office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Jake Scoggin</cp:lastModifiedBy>
  <cp:revision>369</cp:revision>
  <dcterms:created xsi:type="dcterms:W3CDTF">2024-09-13T23:18:07Z</dcterms:created>
  <dcterms:modified xsi:type="dcterms:W3CDTF">2024-09-15T21:00:16Z</dcterms:modified>
</cp:coreProperties>
</file>