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43EB-A495-4341-8C8E-6FC93A94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F1AD0-5F01-42DF-B070-FEC89B433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B13F-B8BB-4407-A352-CAC7B946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A67E-C3D0-462B-BCBF-DB80E2D4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CDF4-C352-4EEE-B543-878AAF59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46E5-712A-4489-81DB-47EA83C6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77AE3-ED14-48D0-8412-B97B3761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9C25-F7BA-44AE-A560-817C9BCA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867E-83EE-4590-AEF8-E8B23365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1D99-E7B9-45EB-AF61-A1CEE360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69797-0B45-4EC8-B305-F457398E7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03D5-9C73-4967-9224-6FFCDB9B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01DC-1E32-4EAC-B084-1741A089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3973-10D3-465C-BBEC-84B8C71B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F951-ADB7-4170-80CA-70414C62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97AC-61B6-447E-8956-F2A0433C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2CD4-5F7E-4131-87F3-A4F9AF2A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E02C-69C6-4185-9D57-34C6DDF0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67A4-8EF8-4859-9218-7DA734C7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DE3F-D940-47D7-974E-C88D2FED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8834-205A-4101-A767-3BFBBB2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4777-C351-4F84-A64F-13E106217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657A-EF7B-4E6F-8606-CB8D939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2B69-885F-42F4-AB2F-79446C4E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53FE-F527-4DD3-99F6-893338B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2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E81A-D331-41B5-AB1E-C2A1BAD6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3E1-D3F0-4C87-808F-FB904C778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6B1-BA99-45FA-BB6F-C8BE6EF7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A81B-76CD-4A5C-8682-9CA6D1DE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2FB5-56E0-4ED8-A269-608F4152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C14C-6B0A-43BF-A3C9-341F608C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3F81-D7B7-4021-BC4A-0C4A29BD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CFF8-8261-4057-B04E-246F4B93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B9A14-A4EC-462F-AC33-C5E12B4D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47E7-2912-46BF-B848-961A75A57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335CF-DD57-456E-AA56-5EAC9D588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302EC-2FAD-4BD6-B805-A04DA1D1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A750-9C16-4E2A-8AF3-938D6EF4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05A59-3A05-4CCC-9F54-F6FC9DA6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92E9-AB8E-42AA-ADE7-D572BEC6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323AD-D8B7-4EDC-81AE-D2C9326D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485E8-8377-42DF-B7FB-D08B3E9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E0F7-E195-43D7-9D1F-331E549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48166-EB68-442A-9E0C-07F76667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44889-7FAB-4950-861F-C2D6C6B1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173A-AAA2-4D3D-9755-06453C8A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DDA3-3502-4715-A06D-9351610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F775-88DC-4F6A-88DB-4317F111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E4B8-EF49-440E-8EAB-DF849F8A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6AF7-CF2B-4B68-9977-75E75A9D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9DF2-27E1-4102-9399-F3CD48A6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3C19-5189-4CA0-BF99-D82911D9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C140-6D1B-42F8-B781-7E3DEBBA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1DE5D-FFA8-448E-BF53-EBC4CB81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6A2CB-2819-44BF-BF97-540901F6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71C4-DA0F-47DA-9A82-5F28434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33C8-1F3E-4898-9E10-036B83C1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B4B63-8083-47CD-B36A-46881D4B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7705-C14C-4730-9B23-1AF89C91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644A-E26B-4056-B259-962FC94A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BDB4-0707-4AD7-AF35-B4A6E0567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355D-A995-4F82-AAED-D58B13CB14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E124-7746-47DF-98E3-ADB7A3180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17AF-4DD1-46A1-B0B1-0FD589B45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33A-DB61-49E3-BF3D-7645119A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7679EC-4B1B-476F-8EED-35C4BFBAD4F3}"/>
              </a:ext>
            </a:extLst>
          </p:cNvPr>
          <p:cNvSpPr/>
          <p:nvPr/>
        </p:nvSpPr>
        <p:spPr>
          <a:xfrm>
            <a:off x="192946" y="604008"/>
            <a:ext cx="1102453" cy="1886360"/>
          </a:xfrm>
          <a:prstGeom prst="roundRect">
            <a:avLst>
              <a:gd name="adj" fmla="val 243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9B364-F63C-4B3F-B2C5-69A470FAD5FF}"/>
              </a:ext>
            </a:extLst>
          </p:cNvPr>
          <p:cNvSpPr txBox="1"/>
          <p:nvPr/>
        </p:nvSpPr>
        <p:spPr>
          <a:xfrm>
            <a:off x="192947" y="604007"/>
            <a:ext cx="1102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LocalRecord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C0CB8-E017-4041-A0A5-D2EC94E3346A}"/>
              </a:ext>
            </a:extLst>
          </p:cNvPr>
          <p:cNvSpPr txBox="1"/>
          <p:nvPr/>
        </p:nvSpPr>
        <p:spPr>
          <a:xfrm>
            <a:off x="192601" y="1627203"/>
            <a:ext cx="1245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97C9A0-E453-4119-9715-78C257A68DC9}"/>
              </a:ext>
            </a:extLst>
          </p:cNvPr>
          <p:cNvCxnSpPr>
            <a:cxnSpLocks/>
          </p:cNvCxnSpPr>
          <p:nvPr/>
        </p:nvCxnSpPr>
        <p:spPr>
          <a:xfrm flipV="1">
            <a:off x="192601" y="843342"/>
            <a:ext cx="1102798" cy="688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A73B5A-2986-4906-92E6-66992A3286B3}"/>
              </a:ext>
            </a:extLst>
          </p:cNvPr>
          <p:cNvSpPr txBox="1"/>
          <p:nvPr/>
        </p:nvSpPr>
        <p:spPr>
          <a:xfrm>
            <a:off x="192601" y="982801"/>
            <a:ext cx="92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.hash()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636FC-E812-4FB3-9231-8DC5F20B5D5C}"/>
              </a:ext>
            </a:extLst>
          </p:cNvPr>
          <p:cNvSpPr txBox="1"/>
          <p:nvPr/>
        </p:nvSpPr>
        <p:spPr>
          <a:xfrm>
            <a:off x="192601" y="1196013"/>
            <a:ext cx="92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.eq()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CAE1BA-54BB-4DD1-B4A6-CA6AFCDB215D}"/>
              </a:ext>
            </a:extLst>
          </p:cNvPr>
          <p:cNvCxnSpPr>
            <a:cxnSpLocks/>
          </p:cNvCxnSpPr>
          <p:nvPr/>
        </p:nvCxnSpPr>
        <p:spPr>
          <a:xfrm>
            <a:off x="192947" y="1864093"/>
            <a:ext cx="11024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F60744-701D-414A-9EBA-C907452C46C7}"/>
              </a:ext>
            </a:extLst>
          </p:cNvPr>
          <p:cNvSpPr txBox="1"/>
          <p:nvPr/>
        </p:nvSpPr>
        <p:spPr>
          <a:xfrm>
            <a:off x="192946" y="1873625"/>
            <a:ext cx="553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B028E-4D84-4D98-A36B-2F8CC8FE9C1C}"/>
              </a:ext>
            </a:extLst>
          </p:cNvPr>
          <p:cNvSpPr txBox="1"/>
          <p:nvPr/>
        </p:nvSpPr>
        <p:spPr>
          <a:xfrm>
            <a:off x="192946" y="2058886"/>
            <a:ext cx="924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395BB-64F6-462D-AAB3-4519C7BA9CFA}"/>
              </a:ext>
            </a:extLst>
          </p:cNvPr>
          <p:cNvSpPr txBox="1"/>
          <p:nvPr/>
        </p:nvSpPr>
        <p:spPr>
          <a:xfrm>
            <a:off x="192946" y="2244147"/>
            <a:ext cx="92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.min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1545FB-0DAA-4706-94FB-71C607DDC6B9}"/>
              </a:ext>
            </a:extLst>
          </p:cNvPr>
          <p:cNvSpPr/>
          <p:nvPr/>
        </p:nvSpPr>
        <p:spPr>
          <a:xfrm>
            <a:off x="2561497" y="604008"/>
            <a:ext cx="1143141" cy="2115053"/>
          </a:xfrm>
          <a:prstGeom prst="roundRect">
            <a:avLst>
              <a:gd name="adj" fmla="val 243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0857B-35CB-4146-B360-32B364032A63}"/>
              </a:ext>
            </a:extLst>
          </p:cNvPr>
          <p:cNvSpPr txBox="1"/>
          <p:nvPr/>
        </p:nvSpPr>
        <p:spPr>
          <a:xfrm>
            <a:off x="2561497" y="604007"/>
            <a:ext cx="106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RecordsMap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617EA-25AB-4371-AF96-0FC1F1A9ABC6}"/>
              </a:ext>
            </a:extLst>
          </p:cNvPr>
          <p:cNvSpPr txBox="1"/>
          <p:nvPr/>
        </p:nvSpPr>
        <p:spPr>
          <a:xfrm>
            <a:off x="2570333" y="1719018"/>
            <a:ext cx="1210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CF0A24-9743-470A-BF97-DE5515CF7299}"/>
              </a:ext>
            </a:extLst>
          </p:cNvPr>
          <p:cNvCxnSpPr>
            <a:cxnSpLocks/>
          </p:cNvCxnSpPr>
          <p:nvPr/>
        </p:nvCxnSpPr>
        <p:spPr>
          <a:xfrm>
            <a:off x="2561497" y="850228"/>
            <a:ext cx="114314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0E92C4-4C5D-4E92-94C9-39C74B4441D5}"/>
              </a:ext>
            </a:extLst>
          </p:cNvPr>
          <p:cNvSpPr txBox="1"/>
          <p:nvPr/>
        </p:nvSpPr>
        <p:spPr>
          <a:xfrm>
            <a:off x="2570333" y="1180150"/>
            <a:ext cx="92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7D748D-DB9D-4F0C-A3AF-99FB1BEEE9D0}"/>
              </a:ext>
            </a:extLst>
          </p:cNvPr>
          <p:cNvCxnSpPr>
            <a:cxnSpLocks/>
          </p:cNvCxnSpPr>
          <p:nvPr/>
        </p:nvCxnSpPr>
        <p:spPr>
          <a:xfrm>
            <a:off x="2561497" y="2146973"/>
            <a:ext cx="1143141" cy="85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4E5F62-788D-4B2C-A469-6648408E73C7}"/>
              </a:ext>
            </a:extLst>
          </p:cNvPr>
          <p:cNvSpPr txBox="1"/>
          <p:nvPr/>
        </p:nvSpPr>
        <p:spPr>
          <a:xfrm>
            <a:off x="2561496" y="2155551"/>
            <a:ext cx="11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99B29-78C1-48B4-A6E1-4798D68F2164}"/>
              </a:ext>
            </a:extLst>
          </p:cNvPr>
          <p:cNvSpPr txBox="1"/>
          <p:nvPr/>
        </p:nvSpPr>
        <p:spPr>
          <a:xfrm>
            <a:off x="2570333" y="1366228"/>
            <a:ext cx="1236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.contains()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197F6-F8E4-44E0-9409-E4003D62B27C}"/>
              </a:ext>
            </a:extLst>
          </p:cNvPr>
          <p:cNvSpPr txBox="1"/>
          <p:nvPr/>
        </p:nvSpPr>
        <p:spPr>
          <a:xfrm>
            <a:off x="2570333" y="1915575"/>
            <a:ext cx="1236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.rehash()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0D7C2-3061-40CD-86FA-D3853E71C767}"/>
              </a:ext>
            </a:extLst>
          </p:cNvPr>
          <p:cNvSpPr txBox="1"/>
          <p:nvPr/>
        </p:nvSpPr>
        <p:spPr>
          <a:xfrm>
            <a:off x="2570333" y="994072"/>
            <a:ext cx="1236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2C7C8E-0680-49DA-A978-BF3F9408FED7}"/>
              </a:ext>
            </a:extLst>
          </p:cNvPr>
          <p:cNvSpPr txBox="1"/>
          <p:nvPr/>
        </p:nvSpPr>
        <p:spPr>
          <a:xfrm>
            <a:off x="192601" y="817219"/>
            <a:ext cx="74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FCE384-3E92-4042-AA84-4E4D14F31819}"/>
              </a:ext>
            </a:extLst>
          </p:cNvPr>
          <p:cNvSpPr txBox="1"/>
          <p:nvPr/>
        </p:nvSpPr>
        <p:spPr>
          <a:xfrm>
            <a:off x="192601" y="1456855"/>
            <a:ext cx="74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Regular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F0015-AAD8-4D7A-B384-DBDB2F936309}"/>
              </a:ext>
            </a:extLst>
          </p:cNvPr>
          <p:cNvSpPr txBox="1"/>
          <p:nvPr/>
        </p:nvSpPr>
        <p:spPr>
          <a:xfrm>
            <a:off x="2537319" y="843342"/>
            <a:ext cx="74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36A18D-72E2-4112-98FC-DA5AD6DAB4A1}"/>
              </a:ext>
            </a:extLst>
          </p:cNvPr>
          <p:cNvSpPr txBox="1"/>
          <p:nvPr/>
        </p:nvSpPr>
        <p:spPr>
          <a:xfrm>
            <a:off x="2537319" y="1557241"/>
            <a:ext cx="74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Regular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6B769E-09DC-4567-B325-BB0B91CCAB95}"/>
              </a:ext>
            </a:extLst>
          </p:cNvPr>
          <p:cNvSpPr txBox="1"/>
          <p:nvPr/>
        </p:nvSpPr>
        <p:spPr>
          <a:xfrm>
            <a:off x="2570333" y="2318951"/>
            <a:ext cx="1143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(Add what you need)</a:t>
            </a:r>
          </a:p>
        </p:txBody>
      </p:sp>
    </p:spTree>
    <p:extLst>
      <p:ext uri="{BB962C8B-B14F-4D97-AF65-F5344CB8AC3E}">
        <p14:creationId xmlns:p14="http://schemas.microsoft.com/office/powerpoint/2010/main" val="25460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Scoggin</dc:creator>
  <cp:lastModifiedBy>Scoggin, Jake</cp:lastModifiedBy>
  <cp:revision>2</cp:revision>
  <dcterms:created xsi:type="dcterms:W3CDTF">2022-03-24T13:50:46Z</dcterms:created>
  <dcterms:modified xsi:type="dcterms:W3CDTF">2022-10-26T16:33:30Z</dcterms:modified>
</cp:coreProperties>
</file>