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F8F4-8777-FB5F-5621-8A954B03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31FFB-1DEE-55F7-A2A4-DABA7F56C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D10-42B4-CAC1-BDFB-613846E8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20C0-F53F-CCA6-3530-A68041E9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B1027-09EE-5FF4-410C-351A0898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2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059F-07A4-8EB2-D8EF-CF355F99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F86-AD82-F071-C515-8B8B6681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7229-F283-51AA-F3F9-2C030CEC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1AFC-143D-FC18-D966-C5E6D32B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9F1B-E7D5-7CC2-95A1-C4FD44A6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2C8FC-CD1F-1862-1468-E50EC3505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36FCD-A5B6-A228-2DDA-FC46D932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AB26-4867-FAF8-649C-48B62ECD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9AE9-7A5C-3A05-1638-5D43BDC4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FFCC-6CEF-B275-1191-EC7E0219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37A6-53D8-00BB-1B0D-981063A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369C-03C4-6961-FB32-76D96641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3D07-A290-C60F-936E-C661150F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5530-18E4-AD6E-3DD3-CA3BE857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6379-741A-CA91-A005-26F93840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DDD9-E72E-5605-2FB1-01744A0C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4C60-C267-022F-6BFA-1ACE47A8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9540-3467-47D2-EA33-8371DA54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D227D-C239-FD83-10DF-D081B92C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00BB-B3A9-28BE-CCA8-54DE2FCC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CF15-6DCA-8DF6-82A3-79B327A9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0C07-F2E4-A169-FCF6-23AACB35E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C086E-2B3A-B0C5-E668-389CA5E2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A8007-A6FC-0B90-F51F-E400B1F6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29CCC-CA0B-045C-804F-3CAF925D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458D-FF7C-4BC3-2864-99B1150A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7AE1-9743-A89D-C7C3-33D5A895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E01D-90CC-137A-FDFD-B76E0039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68218-1797-6D20-2BE3-412C6F152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95529-EC2E-F834-3524-FA9C6A0F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C3EE3-B762-DA64-9ED8-DE2A75A3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7B559-605A-2888-35C1-117C0057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0B2B9-A228-5AB7-A60C-B7075B60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D36D1-9009-4A50-757B-F50E3BD9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F192-A82E-9DC6-1FA4-29D9B448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B18BA-E3E7-F24F-7588-F362716A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F7427-B376-301F-2015-56680781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0401B-F3E0-A0A0-E2F5-A7857A39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3954F-616E-8431-3E4B-BBAE4084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6C1D6-CEAF-A21B-A8BF-4361EDF5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51C83-8A91-65C2-0639-DDB04F9F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54E-DC8E-DC4A-C7EB-13C9BE60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A859-09DC-3087-8ABE-46C658E3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3844-9A60-E12A-C6EF-61A6C45E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544DD-1AF3-3696-09B0-5FC37BD2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C4A95-66ED-FFF7-6D09-5816EC73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85BC-79DA-4FEB-7F1E-A4551698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8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E596-D4F8-C4DB-9011-F3AD79BE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A079B-FA36-2822-8637-323B50FCF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B54E-373D-27F0-BC66-9F68ECAC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7139C-6398-804D-12F3-1601E0D9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20743-7A4E-5B3D-70A3-85A24258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3CA44-E63B-D95C-8DCE-D032E33E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A1D61-F2BD-7A60-C81E-7C633903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55349-A6FD-9593-7881-FB7800E7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70F6-43BB-7ECF-8BEB-51A04ED88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A538-A5F8-42D6-A15C-F1011663F1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F813-5E1B-C41F-98D6-7F68AAE56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FA2F-B756-08A3-0E4A-6B8AA5C22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D4BA7-14CA-8D6F-11FA-84E536966C71}"/>
              </a:ext>
            </a:extLst>
          </p:cNvPr>
          <p:cNvSpPr txBox="1"/>
          <p:nvPr/>
        </p:nvSpPr>
        <p:spPr>
          <a:xfrm>
            <a:off x="420944" y="131524"/>
            <a:ext cx="603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1ADE4-547B-F8DC-E052-2DF70FF81D2B}"/>
              </a:ext>
            </a:extLst>
          </p:cNvPr>
          <p:cNvSpPr txBox="1"/>
          <p:nvPr/>
        </p:nvSpPr>
        <p:spPr>
          <a:xfrm>
            <a:off x="428850" y="1260633"/>
            <a:ext cx="611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Any,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Optional[Node]) -&gt; 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B6845-98EA-531E-3B2B-A64AC89BC475}"/>
              </a:ext>
            </a:extLst>
          </p:cNvPr>
          <p:cNvSpPr txBox="1"/>
          <p:nvPr/>
        </p:nvSpPr>
        <p:spPr>
          <a:xfrm>
            <a:off x="428851" y="1652786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str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47937-1CB7-2AE7-37B3-AD49A43E914B}"/>
              </a:ext>
            </a:extLst>
          </p:cNvPr>
          <p:cNvSpPr txBox="1"/>
          <p:nvPr/>
        </p:nvSpPr>
        <p:spPr>
          <a:xfrm>
            <a:off x="428851" y="476329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item: 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36FF1-477F-F566-2A80-AC7C252CA325}"/>
              </a:ext>
            </a:extLst>
          </p:cNvPr>
          <p:cNvSpPr txBox="1"/>
          <p:nvPr/>
        </p:nvSpPr>
        <p:spPr>
          <a:xfrm>
            <a:off x="428851" y="868481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link: Node | None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7E4F9-32B8-0224-8F23-509004DCF878}"/>
              </a:ext>
            </a:extLst>
          </p:cNvPr>
          <p:cNvSpPr/>
          <p:nvPr/>
        </p:nvSpPr>
        <p:spPr>
          <a:xfrm>
            <a:off x="420944" y="131524"/>
            <a:ext cx="6033196" cy="1894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AF84F4-6A40-A603-C1DB-FA91F71B3F0A}"/>
              </a:ext>
            </a:extLst>
          </p:cNvPr>
          <p:cNvCxnSpPr>
            <a:cxnSpLocks/>
          </p:cNvCxnSpPr>
          <p:nvPr/>
        </p:nvCxnSpPr>
        <p:spPr>
          <a:xfrm>
            <a:off x="420944" y="469853"/>
            <a:ext cx="6033196" cy="6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21A849-E999-42F2-27DA-5A4FA3308924}"/>
              </a:ext>
            </a:extLst>
          </p:cNvPr>
          <p:cNvCxnSpPr>
            <a:cxnSpLocks/>
          </p:cNvCxnSpPr>
          <p:nvPr/>
        </p:nvCxnSpPr>
        <p:spPr>
          <a:xfrm>
            <a:off x="420944" y="1176257"/>
            <a:ext cx="60331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E33FB-A6C5-4AA9-DE42-7AAE2A51E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3AC12D-1F81-10A0-9135-A05A0259E138}"/>
              </a:ext>
            </a:extLst>
          </p:cNvPr>
          <p:cNvSpPr txBox="1"/>
          <p:nvPr/>
        </p:nvSpPr>
        <p:spPr>
          <a:xfrm>
            <a:off x="199964" y="208597"/>
            <a:ext cx="656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85C69-289A-B2BA-0392-241B4A19D2D0}"/>
              </a:ext>
            </a:extLst>
          </p:cNvPr>
          <p:cNvSpPr txBox="1"/>
          <p:nvPr/>
        </p:nvSpPr>
        <p:spPr>
          <a:xfrm>
            <a:off x="209018" y="1727529"/>
            <a:ext cx="599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Optional[Iterable[Any]]) -&gt; 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9CE75-F1F2-B372-E871-A9662E562623}"/>
              </a:ext>
            </a:extLst>
          </p:cNvPr>
          <p:cNvSpPr txBox="1"/>
          <p:nvPr/>
        </p:nvSpPr>
        <p:spPr>
          <a:xfrm>
            <a:off x="209018" y="2118904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24463-202C-2BFE-1C37-E5F3047DA72B}"/>
              </a:ext>
            </a:extLst>
          </p:cNvPr>
          <p:cNvSpPr txBox="1"/>
          <p:nvPr/>
        </p:nvSpPr>
        <p:spPr>
          <a:xfrm>
            <a:off x="209018" y="553402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_head: Node | None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F3ABA2-7F54-0F09-2702-441617E79E4E}"/>
              </a:ext>
            </a:extLst>
          </p:cNvPr>
          <p:cNvSpPr/>
          <p:nvPr/>
        </p:nvSpPr>
        <p:spPr>
          <a:xfrm>
            <a:off x="199963" y="208596"/>
            <a:ext cx="6564405" cy="45663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FBFBCF-4113-887B-E28F-98938C78A9AB}"/>
              </a:ext>
            </a:extLst>
          </p:cNvPr>
          <p:cNvCxnSpPr>
            <a:cxnSpLocks/>
          </p:cNvCxnSpPr>
          <p:nvPr/>
        </p:nvCxnSpPr>
        <p:spPr>
          <a:xfrm>
            <a:off x="199964" y="546926"/>
            <a:ext cx="6572312" cy="6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E49937-A643-9E7E-8669-ADD4301B2BA5}"/>
              </a:ext>
            </a:extLst>
          </p:cNvPr>
          <p:cNvCxnSpPr>
            <a:cxnSpLocks/>
          </p:cNvCxnSpPr>
          <p:nvPr/>
        </p:nvCxnSpPr>
        <p:spPr>
          <a:xfrm>
            <a:off x="199964" y="1674815"/>
            <a:ext cx="65723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8C1C6A-1D8B-1226-BE05-D731886B4EC5}"/>
              </a:ext>
            </a:extLst>
          </p:cNvPr>
          <p:cNvSpPr txBox="1"/>
          <p:nvPr/>
        </p:nvSpPr>
        <p:spPr>
          <a:xfrm>
            <a:off x="209018" y="944778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_tail: Node | 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A85CE-8C3D-5721-A404-F6BD21118F14}"/>
              </a:ext>
            </a:extLst>
          </p:cNvPr>
          <p:cNvSpPr txBox="1"/>
          <p:nvPr/>
        </p:nvSpPr>
        <p:spPr>
          <a:xfrm>
            <a:off x="209018" y="1336154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06A0A-95A1-8DCC-A9F7-F2903B2B3995}"/>
              </a:ext>
            </a:extLst>
          </p:cNvPr>
          <p:cNvSpPr txBox="1"/>
          <p:nvPr/>
        </p:nvSpPr>
        <p:spPr>
          <a:xfrm>
            <a:off x="209018" y="2510279"/>
            <a:ext cx="353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 | None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6A218B-6CCD-9CA1-00B0-45507F5FDBC2}"/>
              </a:ext>
            </a:extLst>
          </p:cNvPr>
          <p:cNvSpPr txBox="1"/>
          <p:nvPr/>
        </p:nvSpPr>
        <p:spPr>
          <a:xfrm>
            <a:off x="209018" y="2901654"/>
            <a:ext cx="353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get_tail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 | 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919F9-89FA-A9AF-B8FB-7A6AA0F3587B}"/>
              </a:ext>
            </a:extLst>
          </p:cNvPr>
          <p:cNvSpPr txBox="1"/>
          <p:nvPr/>
        </p:nvSpPr>
        <p:spPr>
          <a:xfrm>
            <a:off x="209018" y="3293029"/>
            <a:ext cx="457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Any) -&gt; None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180A35-CB7F-2C87-C618-1ACA8E4896EB}"/>
              </a:ext>
            </a:extLst>
          </p:cNvPr>
          <p:cNvSpPr txBox="1"/>
          <p:nvPr/>
        </p:nvSpPr>
        <p:spPr>
          <a:xfrm>
            <a:off x="209018" y="3684405"/>
            <a:ext cx="457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Any) -&gt; None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16717-F9E4-29F1-95F6-5C3A6DE376B5}"/>
              </a:ext>
            </a:extLst>
          </p:cNvPr>
          <p:cNvSpPr txBox="1"/>
          <p:nvPr/>
        </p:nvSpPr>
        <p:spPr>
          <a:xfrm>
            <a:off x="209018" y="4075781"/>
            <a:ext cx="457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remove_last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870D-EDD5-BECD-BF69-EC59F14CA439}"/>
              </a:ext>
            </a:extLst>
          </p:cNvPr>
          <p:cNvSpPr txBox="1"/>
          <p:nvPr/>
        </p:nvSpPr>
        <p:spPr>
          <a:xfrm>
            <a:off x="209018" y="4467157"/>
            <a:ext cx="457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</a:t>
            </a:r>
          </a:p>
        </p:txBody>
      </p:sp>
    </p:spTree>
    <p:extLst>
      <p:ext uri="{BB962C8B-B14F-4D97-AF65-F5344CB8AC3E}">
        <p14:creationId xmlns:p14="http://schemas.microsoft.com/office/powerpoint/2010/main" val="5894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AD5A9DDC7C2D468D90AED6CB68F103" ma:contentTypeVersion="15" ma:contentTypeDescription="Create a new document." ma:contentTypeScope="" ma:versionID="bc8e254402a833313b3dfc4008307ed4">
  <xsd:schema xmlns:xsd="http://www.w3.org/2001/XMLSchema" xmlns:xs="http://www.w3.org/2001/XMLSchema" xmlns:p="http://schemas.microsoft.com/office/2006/metadata/properties" xmlns:ns2="cb37141e-ef68-4b11-b8f7-ab872b491c76" xmlns:ns3="c4d5fde9-9a26-4422-8ac4-47952feb8ff2" targetNamespace="http://schemas.microsoft.com/office/2006/metadata/properties" ma:root="true" ma:fieldsID="f3b6cc21dcea2f42b30a2570fd886333" ns2:_="" ns3:_="">
    <xsd:import namespace="cb37141e-ef68-4b11-b8f7-ab872b491c76"/>
    <xsd:import namespace="c4d5fde9-9a26-4422-8ac4-47952feb8f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7141e-ef68-4b11-b8f7-ab872b491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6962ab-0744-46a3-9e0f-3fe952fbdf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5fde9-9a26-4422-8ac4-47952feb8ff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5050b9-a9eb-40a6-ad97-596269c73883}" ma:internalName="TaxCatchAll" ma:showField="CatchAllData" ma:web="c4d5fde9-9a26-4422-8ac4-47952feb8f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0ACDF-4D5D-4D26-9C56-F552D9620CE5}"/>
</file>

<file path=customXml/itemProps2.xml><?xml version="1.0" encoding="utf-8"?>
<ds:datastoreItem xmlns:ds="http://schemas.openxmlformats.org/officeDocument/2006/customXml" ds:itemID="{4C527460-554C-4079-A694-7DE1003C9E0D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Scoggin</dc:creator>
  <cp:lastModifiedBy>Jake Scoggin</cp:lastModifiedBy>
  <cp:revision>1</cp:revision>
  <dcterms:created xsi:type="dcterms:W3CDTF">2024-02-05T20:48:23Z</dcterms:created>
  <dcterms:modified xsi:type="dcterms:W3CDTF">2024-02-05T22:02:57Z</dcterms:modified>
</cp:coreProperties>
</file>