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3FBF6C-D4CE-468F-8896-92230543BB4B}" v="1" dt="2024-09-27T14:19:03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ggin, Jake" userId="5ad58cec-b21c-486a-b6f0-9ede36b8ce4c" providerId="ADAL" clId="{863FBF6C-D4CE-468F-8896-92230543BB4B}"/>
    <pc:docChg chg="modSld">
      <pc:chgData name="Scoggin, Jake" userId="5ad58cec-b21c-486a-b6f0-9ede36b8ce4c" providerId="ADAL" clId="{863FBF6C-D4CE-468F-8896-92230543BB4B}" dt="2024-09-27T14:23:29.624" v="97" actId="14100"/>
      <pc:docMkLst>
        <pc:docMk/>
      </pc:docMkLst>
      <pc:sldChg chg="addSp modSp mod">
        <pc:chgData name="Scoggin, Jake" userId="5ad58cec-b21c-486a-b6f0-9ede36b8ce4c" providerId="ADAL" clId="{863FBF6C-D4CE-468F-8896-92230543BB4B}" dt="2024-09-27T14:23:29.624" v="97" actId="14100"/>
        <pc:sldMkLst>
          <pc:docMk/>
          <pc:sldMk cId="889621736" sldId="256"/>
        </pc:sldMkLst>
        <pc:spChg chg="mod">
          <ac:chgData name="Scoggin, Jake" userId="5ad58cec-b21c-486a-b6f0-9ede36b8ce4c" providerId="ADAL" clId="{863FBF6C-D4CE-468F-8896-92230543BB4B}" dt="2024-09-27T14:23:19.631" v="95" actId="6549"/>
          <ac:spMkLst>
            <pc:docMk/>
            <pc:sldMk cId="889621736" sldId="256"/>
            <ac:spMk id="4" creationId="{9174832A-7751-D01F-D1CB-2EB5A2EBB9C7}"/>
          </ac:spMkLst>
        </pc:spChg>
        <pc:spChg chg="mod">
          <ac:chgData name="Scoggin, Jake" userId="5ad58cec-b21c-486a-b6f0-9ede36b8ce4c" providerId="ADAL" clId="{863FBF6C-D4CE-468F-8896-92230543BB4B}" dt="2024-09-27T14:20:50.638" v="74" actId="20577"/>
          <ac:spMkLst>
            <pc:docMk/>
            <pc:sldMk cId="889621736" sldId="256"/>
            <ac:spMk id="5" creationId="{EB04AA9B-0497-E951-4FDA-1ABDA9A4B9A3}"/>
          </ac:spMkLst>
        </pc:spChg>
        <pc:spChg chg="mod">
          <ac:chgData name="Scoggin, Jake" userId="5ad58cec-b21c-486a-b6f0-9ede36b8ce4c" providerId="ADAL" clId="{863FBF6C-D4CE-468F-8896-92230543BB4B}" dt="2024-09-27T14:23:16.440" v="91" actId="6549"/>
          <ac:spMkLst>
            <pc:docMk/>
            <pc:sldMk cId="889621736" sldId="256"/>
            <ac:spMk id="6" creationId="{16D73A68-C3F6-79B2-5DF3-A4CC0E78F75E}"/>
          </ac:spMkLst>
        </pc:spChg>
        <pc:spChg chg="add mod ord">
          <ac:chgData name="Scoggin, Jake" userId="5ad58cec-b21c-486a-b6f0-9ede36b8ce4c" providerId="ADAL" clId="{863FBF6C-D4CE-468F-8896-92230543BB4B}" dt="2024-09-27T14:19:44.547" v="62" actId="14100"/>
          <ac:spMkLst>
            <pc:docMk/>
            <pc:sldMk cId="889621736" sldId="256"/>
            <ac:spMk id="48" creationId="{BA05F583-9276-9053-F472-E7348E4C3431}"/>
          </ac:spMkLst>
        </pc:spChg>
        <pc:spChg chg="add mod">
          <ac:chgData name="Scoggin, Jake" userId="5ad58cec-b21c-486a-b6f0-9ede36b8ce4c" providerId="ADAL" clId="{863FBF6C-D4CE-468F-8896-92230543BB4B}" dt="2024-09-27T14:19:27.882" v="61" actId="1076"/>
          <ac:spMkLst>
            <pc:docMk/>
            <pc:sldMk cId="889621736" sldId="256"/>
            <ac:spMk id="49" creationId="{D49263E4-A971-598A-B05C-DF784A765030}"/>
          </ac:spMkLst>
        </pc:spChg>
        <pc:cxnChg chg="mod">
          <ac:chgData name="Scoggin, Jake" userId="5ad58cec-b21c-486a-b6f0-9ede36b8ce4c" providerId="ADAL" clId="{863FBF6C-D4CE-468F-8896-92230543BB4B}" dt="2024-09-27T14:23:27.486" v="96" actId="14100"/>
          <ac:cxnSpMkLst>
            <pc:docMk/>
            <pc:sldMk cId="889621736" sldId="256"/>
            <ac:cxnSpMk id="26" creationId="{6F1BCD62-AFA5-1C29-E939-6DE43ABA7E25}"/>
          </ac:cxnSpMkLst>
        </pc:cxnChg>
        <pc:cxnChg chg="mod">
          <ac:chgData name="Scoggin, Jake" userId="5ad58cec-b21c-486a-b6f0-9ede36b8ce4c" providerId="ADAL" clId="{863FBF6C-D4CE-468F-8896-92230543BB4B}" dt="2024-09-27T14:23:29.624" v="97" actId="14100"/>
          <ac:cxnSpMkLst>
            <pc:docMk/>
            <pc:sldMk cId="889621736" sldId="256"/>
            <ac:cxnSpMk id="34" creationId="{C2460C7C-D35C-F7B2-6F92-FEA0568112F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2F12-8D54-CD8B-09D8-8C7914ABF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64D02-2F29-AED2-9204-660FF2DB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4A8D-4FED-A60F-ECB5-EFE9EF13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C05A-BE4E-4DAA-B38F-658391FEA97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C5927-DD01-02B4-C82C-046120AF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02B03-3007-F8F6-830A-E0D641F2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754D-84CD-4664-A970-BDAA8F2C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7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1B78-6CE1-14BD-98DA-E77A2A4E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DECB6-E561-CF58-DDDB-473DBD9F2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2BE8F-BAFB-DC99-7A53-3E6E1175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C05A-BE4E-4DAA-B38F-658391FEA97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A1D5E-D170-943A-639B-864B2661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9E52-BACA-7CEA-D931-4B50EC9F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754D-84CD-4664-A970-BDAA8F2C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9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4EAD9-E4CD-B28F-083A-523A74F98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A7661-F70E-B392-E251-D9D2BCACF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6343F-C544-8F47-03F1-2CCE3404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C05A-BE4E-4DAA-B38F-658391FEA97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8E0C8-DF17-ED18-C486-E44C70C8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174E5-6D97-2D1F-3415-E54E7DF5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754D-84CD-4664-A970-BDAA8F2C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18F9-4096-42EB-E9ED-7B6742B4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F06C-B34E-E665-AE7D-9F77B1FDC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08E4D-31DF-3F21-1F93-0FA2B78A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C05A-BE4E-4DAA-B38F-658391FEA97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DFB15-0A48-B129-F996-D4D13B7B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817FE-49CC-E8F3-7DB3-84C14A2E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754D-84CD-4664-A970-BDAA8F2C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1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57A9-F64C-4051-8A59-77051E71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9124C-ED6D-C56E-D505-160D9520C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F5B74-33D4-A4AD-7F26-31F231AF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C05A-BE4E-4DAA-B38F-658391FEA97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EAA4-F068-ABAA-37A8-9E87A126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E554-82F7-704B-823B-2DC3874C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754D-84CD-4664-A970-BDAA8F2C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0878-A9E7-0374-6666-1AF48E26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93AB0-F6F6-2C8B-5A58-636D6A727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A4774-C737-38D5-9B70-4D94E9E35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B12DB-2C1C-59C1-C2D6-FE428498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C05A-BE4E-4DAA-B38F-658391FEA97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2F434-B29A-ECF9-8283-8059F6D3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15850-ECEF-8B23-F97E-E66EF597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754D-84CD-4664-A970-BDAA8F2C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5247-12EA-D582-769F-CAB55FA8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57641-4AD1-86B3-C9C9-3CAC4EC8A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4E3C8-EC24-A8FF-9679-B7B4E5812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A35C0-6AE5-E170-974A-5A233A583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3C3B1-6986-80A2-8343-D9E97DB63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CE38E-B352-C631-0EC7-BA7F31EE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C05A-BE4E-4DAA-B38F-658391FEA97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6F2B2-24F9-0DD2-9F29-CE605E85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F7C3B-4A95-6B78-658A-02119D7D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754D-84CD-4664-A970-BDAA8F2C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6142-7504-C1E9-8B74-F9AF016F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F0F26-B6AB-3972-15A2-33E40039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C05A-BE4E-4DAA-B38F-658391FEA97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97E1E-44A7-7C5A-C849-D627658E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B3A6B-3AFF-DF20-03BD-BF279572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754D-84CD-4664-A970-BDAA8F2C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0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D8029-E2B0-560B-CB44-A75382DA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C05A-BE4E-4DAA-B38F-658391FEA97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2CA13-70A7-D3D4-F513-44F43522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B02A0-31DD-A2BA-DD0F-25CF5406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754D-84CD-4664-A970-BDAA8F2C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8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2208-4599-584C-7F6B-1C3F5387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CFB26-1344-AB9D-C2DA-78F79708A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0FA29-EF25-F023-C97C-4F3DBA661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BF264-3142-C6E0-81E9-023CA116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C05A-BE4E-4DAA-B38F-658391FEA97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B7D81-305B-6BC8-B86A-58BD2DD3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D167F-786C-6AA7-2D46-262E285C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754D-84CD-4664-A970-BDAA8F2C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0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1D64-13D5-4CE5-D8D0-EF2C2501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06753-53E9-22EF-F3C2-A703C1881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5FCFF-9177-21CE-5740-A83FBF3EE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A010D-51AC-E52A-1E56-DAD6C4AB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C05A-BE4E-4DAA-B38F-658391FEA97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E9AEE-0E7A-DB82-1D61-154548FD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8F122-5514-6EF1-3EDE-8D37B206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754D-84CD-4664-A970-BDAA8F2C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53E21-2AE7-F537-344B-CFC7C632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C446E-C55E-61A1-6DAA-50869602F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415F0-1B78-EFF4-F996-FCC2B1D06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1C05A-BE4E-4DAA-B38F-658391FEA97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E84CA-F885-5FFA-77E8-266BC6DCE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A7CF6-64E0-3730-F387-034AFF429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DF754D-84CD-4664-A970-BDAA8F2C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7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A05F583-9276-9053-F472-E7348E4C3431}"/>
              </a:ext>
            </a:extLst>
          </p:cNvPr>
          <p:cNvSpPr/>
          <p:nvPr/>
        </p:nvSpPr>
        <p:spPr>
          <a:xfrm>
            <a:off x="815796" y="2198288"/>
            <a:ext cx="5667300" cy="463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4832A-7751-D01F-D1CB-2EB5A2EBB9C7}"/>
              </a:ext>
            </a:extLst>
          </p:cNvPr>
          <p:cNvSpPr/>
          <p:nvPr/>
        </p:nvSpPr>
        <p:spPr>
          <a:xfrm>
            <a:off x="928387" y="4344186"/>
            <a:ext cx="2813033" cy="16459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solve_puzzle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visited)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>
              <a:spcBef>
                <a:spcPts val="600"/>
              </a:spcBef>
            </a:pP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visited:</a:t>
            </a:r>
          </a:p>
          <a:p>
            <a:pPr>
              <a:spcBef>
                <a:spcPts val="600"/>
              </a:spcBef>
            </a:pP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idx_cw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</a:p>
          <a:p>
            <a:pPr>
              <a:spcBef>
                <a:spcPts val="600"/>
              </a:spcBef>
            </a:pP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idx_ccw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solve_puzzle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(CLOCKWISE_PARAMS): ?</a:t>
            </a:r>
          </a:p>
          <a:p>
            <a:pPr>
              <a:spcBef>
                <a:spcPts val="600"/>
              </a:spcBef>
            </a:pP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04AA9B-0497-E951-4FDA-1ABDA9A4B9A3}"/>
              </a:ext>
            </a:extLst>
          </p:cNvPr>
          <p:cNvSpPr/>
          <p:nvPr/>
        </p:nvSpPr>
        <p:spPr>
          <a:xfrm>
            <a:off x="928387" y="5990105"/>
            <a:ext cx="2813033" cy="7315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solve_puzzle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solve_puzzle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(PARAMS):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73A68-C3F6-79B2-5DF3-A4CC0E78F75E}"/>
              </a:ext>
            </a:extLst>
          </p:cNvPr>
          <p:cNvSpPr/>
          <p:nvPr/>
        </p:nvSpPr>
        <p:spPr>
          <a:xfrm>
            <a:off x="928387" y="2698266"/>
            <a:ext cx="2813033" cy="16459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solve_puzzle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visited)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>
              <a:spcBef>
                <a:spcPts val="600"/>
              </a:spcBef>
            </a:pP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visited:</a:t>
            </a:r>
          </a:p>
          <a:p>
            <a:pPr>
              <a:spcBef>
                <a:spcPts val="600"/>
              </a:spcBef>
            </a:pP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idx_cw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4</a:t>
            </a:r>
          </a:p>
          <a:p>
            <a:pPr>
              <a:spcBef>
                <a:spcPts val="600"/>
              </a:spcBef>
            </a:pP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idx_ccw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solve_puzzle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(CLOCKWISE_PARAMS):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1532B6-3DDA-2D7D-8ED4-2A0D1CEC51FB}"/>
              </a:ext>
            </a:extLst>
          </p:cNvPr>
          <p:cNvSpPr txBox="1"/>
          <p:nvPr/>
        </p:nvSpPr>
        <p:spPr>
          <a:xfrm>
            <a:off x="4514850" y="6026585"/>
            <a:ext cx="21082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[3, 6, 4, 1, 3, 4, 2, 0]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71CD13-091B-5C49-5957-46E3DD3B0D6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152900" y="6153543"/>
            <a:ext cx="3619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240916-1CB8-C2B2-6244-E38493F5C299}"/>
              </a:ext>
            </a:extLst>
          </p:cNvPr>
          <p:cNvCxnSpPr>
            <a:cxnSpLocks/>
          </p:cNvCxnSpPr>
          <p:nvPr/>
        </p:nvCxnSpPr>
        <p:spPr>
          <a:xfrm>
            <a:off x="1234440" y="6371941"/>
            <a:ext cx="29184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4B4065-2A4C-2FB9-B372-07B708F0FA77}"/>
              </a:ext>
            </a:extLst>
          </p:cNvPr>
          <p:cNvCxnSpPr>
            <a:cxnSpLocks/>
          </p:cNvCxnSpPr>
          <p:nvPr/>
        </p:nvCxnSpPr>
        <p:spPr>
          <a:xfrm>
            <a:off x="4152900" y="6152583"/>
            <a:ext cx="0" cy="2193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990519-336F-93B2-3071-F53783BD407E}"/>
              </a:ext>
            </a:extLst>
          </p:cNvPr>
          <p:cNvCxnSpPr>
            <a:cxnSpLocks/>
          </p:cNvCxnSpPr>
          <p:nvPr/>
        </p:nvCxnSpPr>
        <p:spPr>
          <a:xfrm>
            <a:off x="1234440" y="4703161"/>
            <a:ext cx="29184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3A6B4D-4585-5C73-67BA-66B0D94B3804}"/>
              </a:ext>
            </a:extLst>
          </p:cNvPr>
          <p:cNvCxnSpPr>
            <a:cxnSpLocks/>
          </p:cNvCxnSpPr>
          <p:nvPr/>
        </p:nvCxnSpPr>
        <p:spPr>
          <a:xfrm>
            <a:off x="4152900" y="4703161"/>
            <a:ext cx="0" cy="144942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191C75-A984-1662-9D08-7446FF6804EA}"/>
              </a:ext>
            </a:extLst>
          </p:cNvPr>
          <p:cNvCxnSpPr>
            <a:cxnSpLocks/>
          </p:cNvCxnSpPr>
          <p:nvPr/>
        </p:nvCxnSpPr>
        <p:spPr>
          <a:xfrm>
            <a:off x="1234440" y="3043525"/>
            <a:ext cx="29184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545613-488C-F54D-9F0B-C9675B44D4BE}"/>
              </a:ext>
            </a:extLst>
          </p:cNvPr>
          <p:cNvCxnSpPr>
            <a:cxnSpLocks/>
          </p:cNvCxnSpPr>
          <p:nvPr/>
        </p:nvCxnSpPr>
        <p:spPr>
          <a:xfrm>
            <a:off x="4152900" y="3043525"/>
            <a:ext cx="0" cy="16596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22BCB9-A6E3-B83A-52E6-ABB8310632B0}"/>
              </a:ext>
            </a:extLst>
          </p:cNvPr>
          <p:cNvSpPr txBox="1"/>
          <p:nvPr/>
        </p:nvSpPr>
        <p:spPr>
          <a:xfrm>
            <a:off x="4922653" y="565244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{0, 3}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1BCD62-AFA5-1C29-E939-6DE43ABA7E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700784" y="3485232"/>
            <a:ext cx="2360680" cy="83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860487-7873-176B-36A1-9F3D3B6C7602}"/>
              </a:ext>
            </a:extLst>
          </p:cNvPr>
          <p:cNvCxnSpPr>
            <a:cxnSpLocks/>
          </p:cNvCxnSpPr>
          <p:nvPr/>
        </p:nvCxnSpPr>
        <p:spPr>
          <a:xfrm flipV="1">
            <a:off x="4747260" y="3521226"/>
            <a:ext cx="0" cy="22372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525519-DF0E-2D40-A2D4-DD8F8BB7C2D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747260" y="5775557"/>
            <a:ext cx="17539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460C7C-D35C-F7B2-6F92-FEA0568112F2}"/>
              </a:ext>
            </a:extLst>
          </p:cNvPr>
          <p:cNvCxnSpPr>
            <a:cxnSpLocks/>
          </p:cNvCxnSpPr>
          <p:nvPr/>
        </p:nvCxnSpPr>
        <p:spPr>
          <a:xfrm>
            <a:off x="1700785" y="5147407"/>
            <a:ext cx="236067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6201F8E4-E8F2-5D51-8B76-94F9050621D1}"/>
              </a:ext>
            </a:extLst>
          </p:cNvPr>
          <p:cNvSpPr/>
          <p:nvPr/>
        </p:nvSpPr>
        <p:spPr>
          <a:xfrm>
            <a:off x="4061460" y="3393791"/>
            <a:ext cx="182880" cy="182880"/>
          </a:xfrm>
          <a:prstGeom prst="arc">
            <a:avLst>
              <a:gd name="adj1" fmla="val 10768762"/>
              <a:gd name="adj2" fmla="val 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4C31BC-7E58-FC74-0ABC-D14FC65A540B}"/>
              </a:ext>
            </a:extLst>
          </p:cNvPr>
          <p:cNvCxnSpPr>
            <a:cxnSpLocks/>
          </p:cNvCxnSpPr>
          <p:nvPr/>
        </p:nvCxnSpPr>
        <p:spPr>
          <a:xfrm flipH="1" flipV="1">
            <a:off x="4244340" y="3495831"/>
            <a:ext cx="502920" cy="994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6B36DC88-5369-4097-B7EE-7CCF999949C2}"/>
              </a:ext>
            </a:extLst>
          </p:cNvPr>
          <p:cNvSpPr/>
          <p:nvPr/>
        </p:nvSpPr>
        <p:spPr>
          <a:xfrm>
            <a:off x="4061460" y="5055967"/>
            <a:ext cx="182880" cy="182880"/>
          </a:xfrm>
          <a:prstGeom prst="arc">
            <a:avLst>
              <a:gd name="adj1" fmla="val 10768762"/>
              <a:gd name="adj2" fmla="val 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F12C26-E8F4-51FB-28C4-33CE0F8E2A6B}"/>
              </a:ext>
            </a:extLst>
          </p:cNvPr>
          <p:cNvCxnSpPr>
            <a:cxnSpLocks/>
          </p:cNvCxnSpPr>
          <p:nvPr/>
        </p:nvCxnSpPr>
        <p:spPr>
          <a:xfrm flipH="1">
            <a:off x="4244340" y="5147407"/>
            <a:ext cx="50292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9263E4-A971-598A-B05C-DF784A765030}"/>
              </a:ext>
            </a:extLst>
          </p:cNvPr>
          <p:cNvSpPr txBox="1"/>
          <p:nvPr/>
        </p:nvSpPr>
        <p:spPr>
          <a:xfrm>
            <a:off x="1330723" y="2198288"/>
            <a:ext cx="182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Function call stack (most recent call on top)</a:t>
            </a:r>
          </a:p>
        </p:txBody>
      </p:sp>
    </p:spTree>
    <p:extLst>
      <p:ext uri="{BB962C8B-B14F-4D97-AF65-F5344CB8AC3E}">
        <p14:creationId xmlns:p14="http://schemas.microsoft.com/office/powerpoint/2010/main" val="88962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Scoggin, Jake</dc:creator>
  <cp:lastModifiedBy>Scoggin, Jake</cp:lastModifiedBy>
  <cp:revision>1</cp:revision>
  <dcterms:created xsi:type="dcterms:W3CDTF">2024-09-27T13:55:31Z</dcterms:created>
  <dcterms:modified xsi:type="dcterms:W3CDTF">2024-09-27T14:23:38Z</dcterms:modified>
</cp:coreProperties>
</file>