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webextensions/webextension4.xml" ContentType="application/vnd.ms-office.webextension+xml"/>
  <Override PartName="/ppt/webextensions/webextension5.xml" ContentType="application/vnd.ms-office.webextension+xml"/>
  <Override PartName="/ppt/webextensions/webextension6.xml" ContentType="application/vnd.ms-office.webextension+xml"/>
  <Override PartName="/ppt/webextensions/webextension7.xml" ContentType="application/vnd.ms-office.webextension+xml"/>
  <Override PartName="/ppt/webextensions/webextension8.xml" ContentType="application/vnd.ms-office.webextension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0" r:id="rId4"/>
    <p:sldId id="258" r:id="rId5"/>
    <p:sldId id="259" r:id="rId6"/>
    <p:sldId id="261" r:id="rId7"/>
    <p:sldId id="262" r:id="rId8"/>
    <p:sldId id="264" r:id="rId9"/>
    <p:sldId id="265" r:id="rId10"/>
    <p:sldId id="271" r:id="rId11"/>
    <p:sldId id="272" r:id="rId12"/>
    <p:sldId id="273" r:id="rId13"/>
    <p:sldId id="274" r:id="rId14"/>
    <p:sldId id="276" r:id="rId15"/>
    <p:sldId id="275" r:id="rId16"/>
    <p:sldId id="277" r:id="rId17"/>
    <p:sldId id="278" r:id="rId18"/>
    <p:sldId id="279" r:id="rId19"/>
    <p:sldId id="284" r:id="rId20"/>
    <p:sldId id="266" r:id="rId21"/>
    <p:sldId id="268" r:id="rId22"/>
    <p:sldId id="269" r:id="rId23"/>
    <p:sldId id="260" r:id="rId24"/>
    <p:sldId id="267" r:id="rId25"/>
    <p:sldId id="287" r:id="rId26"/>
    <p:sldId id="298" r:id="rId27"/>
    <p:sldId id="283" r:id="rId28"/>
    <p:sldId id="281" r:id="rId29"/>
    <p:sldId id="282" r:id="rId30"/>
    <p:sldId id="285" r:id="rId31"/>
    <p:sldId id="286" r:id="rId32"/>
    <p:sldId id="288" r:id="rId33"/>
    <p:sldId id="290" r:id="rId34"/>
    <p:sldId id="291" r:id="rId35"/>
    <p:sldId id="293" r:id="rId36"/>
    <p:sldId id="289" r:id="rId37"/>
    <p:sldId id="294" r:id="rId38"/>
    <p:sldId id="295" r:id="rId39"/>
    <p:sldId id="296" r:id="rId40"/>
    <p:sldId id="300" r:id="rId41"/>
    <p:sldId id="297" r:id="rId42"/>
    <p:sldId id="299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onday" id="{3E3815D5-D2FC-448F-8959-26D99D24BDD0}">
          <p14:sldIdLst>
            <p14:sldId id="256"/>
            <p14:sldId id="257"/>
            <p14:sldId id="280"/>
            <p14:sldId id="258"/>
            <p14:sldId id="259"/>
            <p14:sldId id="261"/>
            <p14:sldId id="262"/>
            <p14:sldId id="264"/>
            <p14:sldId id="265"/>
            <p14:sldId id="271"/>
            <p14:sldId id="272"/>
            <p14:sldId id="273"/>
            <p14:sldId id="274"/>
            <p14:sldId id="276"/>
            <p14:sldId id="275"/>
            <p14:sldId id="277"/>
            <p14:sldId id="278"/>
            <p14:sldId id="279"/>
          </p14:sldIdLst>
        </p14:section>
        <p14:section name="Wednesday" id="{E772BEE5-9B90-40E8-9D23-FB8A81A49A09}">
          <p14:sldIdLst>
            <p14:sldId id="284"/>
            <p14:sldId id="266"/>
            <p14:sldId id="268"/>
            <p14:sldId id="269"/>
            <p14:sldId id="260"/>
            <p14:sldId id="267"/>
            <p14:sldId id="287"/>
          </p14:sldIdLst>
        </p14:section>
        <p14:section name="Friday" id="{16E315B9-C3FD-4E3B-BF3E-2CA6F129017D}">
          <p14:sldIdLst>
            <p14:sldId id="298"/>
            <p14:sldId id="283"/>
            <p14:sldId id="281"/>
            <p14:sldId id="282"/>
            <p14:sldId id="285"/>
            <p14:sldId id="286"/>
            <p14:sldId id="288"/>
            <p14:sldId id="290"/>
            <p14:sldId id="291"/>
            <p14:sldId id="293"/>
            <p14:sldId id="289"/>
            <p14:sldId id="294"/>
            <p14:sldId id="295"/>
            <p14:sldId id="296"/>
            <p14:sldId id="300"/>
            <p14:sldId id="297"/>
          </p14:sldIdLst>
        </p14:section>
        <p14:section name="Unsued/Prep Slides" id="{50AB6258-A844-4D3D-AFD5-0FDC059C9988}">
          <p14:sldIdLst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6E3"/>
    <a:srgbClr val="002B36"/>
    <a:srgbClr val="DC322F"/>
    <a:srgbClr val="268B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E4B157-381F-4837-9BF3-26D03967F89C}" v="38" dt="2024-08-30T21:52:03.7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93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coggin, Jake" userId="5ad58cec-b21c-486a-b6f0-9ede36b8ce4c" providerId="ADAL" clId="{36C64055-B276-4AA0-A8F2-D8787BF617CC}"/>
    <pc:docChg chg="undo redo custSel addSld delSld modSld sldOrd">
      <pc:chgData name="Scoggin, Jake" userId="5ad58cec-b21c-486a-b6f0-9ede36b8ce4c" providerId="ADAL" clId="{36C64055-B276-4AA0-A8F2-D8787BF617CC}" dt="2024-08-25T21:51:37.497" v="5724" actId="1076"/>
      <pc:docMkLst>
        <pc:docMk/>
      </pc:docMkLst>
      <pc:sldChg chg="addSp delSp modSp mod modAnim">
        <pc:chgData name="Scoggin, Jake" userId="5ad58cec-b21c-486a-b6f0-9ede36b8ce4c" providerId="ADAL" clId="{36C64055-B276-4AA0-A8F2-D8787BF617CC}" dt="2024-08-25T18:43:38.106" v="415"/>
        <pc:sldMkLst>
          <pc:docMk/>
          <pc:sldMk cId="4028129433" sldId="257"/>
        </pc:sldMkLst>
        <pc:spChg chg="mod">
          <ac:chgData name="Scoggin, Jake" userId="5ad58cec-b21c-486a-b6f0-9ede36b8ce4c" providerId="ADAL" clId="{36C64055-B276-4AA0-A8F2-D8787BF617CC}" dt="2024-08-25T18:23:04.249" v="264" actId="1076"/>
          <ac:spMkLst>
            <pc:docMk/>
            <pc:sldMk cId="4028129433" sldId="257"/>
            <ac:spMk id="2" creationId="{BBB5E0D1-D903-A1B8-9820-C12C95E6C232}"/>
          </ac:spMkLst>
        </pc:spChg>
        <pc:spChg chg="del">
          <ac:chgData name="Scoggin, Jake" userId="5ad58cec-b21c-486a-b6f0-9ede36b8ce4c" providerId="ADAL" clId="{36C64055-B276-4AA0-A8F2-D8787BF617CC}" dt="2024-08-25T18:04:03.598" v="3" actId="478"/>
          <ac:spMkLst>
            <pc:docMk/>
            <pc:sldMk cId="4028129433" sldId="257"/>
            <ac:spMk id="3" creationId="{46A11847-4786-FA97-A429-7892A8176890}"/>
          </ac:spMkLst>
        </pc:spChg>
        <pc:spChg chg="add mod">
          <ac:chgData name="Scoggin, Jake" userId="5ad58cec-b21c-486a-b6f0-9ede36b8ce4c" providerId="ADAL" clId="{36C64055-B276-4AA0-A8F2-D8787BF617CC}" dt="2024-08-25T18:23:13.733" v="267" actId="164"/>
          <ac:spMkLst>
            <pc:docMk/>
            <pc:sldMk cId="4028129433" sldId="257"/>
            <ac:spMk id="4" creationId="{AE05D173-5C02-8DB2-0201-5634E8F4C07F}"/>
          </ac:spMkLst>
        </pc:spChg>
        <pc:spChg chg="add del mod">
          <ac:chgData name="Scoggin, Jake" userId="5ad58cec-b21c-486a-b6f0-9ede36b8ce4c" providerId="ADAL" clId="{36C64055-B276-4AA0-A8F2-D8787BF617CC}" dt="2024-08-25T18:18:15.582" v="103" actId="478"/>
          <ac:spMkLst>
            <pc:docMk/>
            <pc:sldMk cId="4028129433" sldId="257"/>
            <ac:spMk id="7" creationId="{351F2AA5-3453-2B26-E8AF-A5F00CB0267E}"/>
          </ac:spMkLst>
        </pc:spChg>
        <pc:spChg chg="add del">
          <ac:chgData name="Scoggin, Jake" userId="5ad58cec-b21c-486a-b6f0-9ede36b8ce4c" providerId="ADAL" clId="{36C64055-B276-4AA0-A8F2-D8787BF617CC}" dt="2024-08-25T18:18:22.271" v="105" actId="478"/>
          <ac:spMkLst>
            <pc:docMk/>
            <pc:sldMk cId="4028129433" sldId="257"/>
            <ac:spMk id="8" creationId="{680EA930-6369-56C1-ADF6-69428A498602}"/>
          </ac:spMkLst>
        </pc:spChg>
        <pc:spChg chg="add mod topLvl">
          <ac:chgData name="Scoggin, Jake" userId="5ad58cec-b21c-486a-b6f0-9ede36b8ce4c" providerId="ADAL" clId="{36C64055-B276-4AA0-A8F2-D8787BF617CC}" dt="2024-08-25T18:42:45.128" v="396" actId="1076"/>
          <ac:spMkLst>
            <pc:docMk/>
            <pc:sldMk cId="4028129433" sldId="257"/>
            <ac:spMk id="9" creationId="{DAFEF098-DE72-310D-1128-257CDAB6DA1C}"/>
          </ac:spMkLst>
        </pc:spChg>
        <pc:spChg chg="add mod">
          <ac:chgData name="Scoggin, Jake" userId="5ad58cec-b21c-486a-b6f0-9ede36b8ce4c" providerId="ADAL" clId="{36C64055-B276-4AA0-A8F2-D8787BF617CC}" dt="2024-08-25T18:43:28.350" v="413" actId="1076"/>
          <ac:spMkLst>
            <pc:docMk/>
            <pc:sldMk cId="4028129433" sldId="257"/>
            <ac:spMk id="18" creationId="{D260ACE8-7536-2990-72C7-CC816F58FF2D}"/>
          </ac:spMkLst>
        </pc:spChg>
        <pc:grpChg chg="add mod">
          <ac:chgData name="Scoggin, Jake" userId="5ad58cec-b21c-486a-b6f0-9ede36b8ce4c" providerId="ADAL" clId="{36C64055-B276-4AA0-A8F2-D8787BF617CC}" dt="2024-08-25T18:23:13.733" v="267" actId="164"/>
          <ac:grpSpMkLst>
            <pc:docMk/>
            <pc:sldMk cId="4028129433" sldId="257"/>
            <ac:grpSpMk id="16" creationId="{6E316A53-5F5C-013E-EC2F-71C008242D3D}"/>
          </ac:grpSpMkLst>
        </pc:grpChg>
        <pc:grpChg chg="add del mod">
          <ac:chgData name="Scoggin, Jake" userId="5ad58cec-b21c-486a-b6f0-9ede36b8ce4c" providerId="ADAL" clId="{36C64055-B276-4AA0-A8F2-D8787BF617CC}" dt="2024-08-25T18:26:29.582" v="305" actId="165"/>
          <ac:grpSpMkLst>
            <pc:docMk/>
            <pc:sldMk cId="4028129433" sldId="257"/>
            <ac:grpSpMk id="17" creationId="{DE5299F8-BCDF-E756-8838-04D7157E4FD0}"/>
          </ac:grpSpMkLst>
        </pc:grpChg>
        <pc:grpChg chg="add mod">
          <ac:chgData name="Scoggin, Jake" userId="5ad58cec-b21c-486a-b6f0-9ede36b8ce4c" providerId="ADAL" clId="{36C64055-B276-4AA0-A8F2-D8787BF617CC}" dt="2024-08-25T18:26:52.774" v="317" actId="164"/>
          <ac:grpSpMkLst>
            <pc:docMk/>
            <pc:sldMk cId="4028129433" sldId="257"/>
            <ac:grpSpMk id="21" creationId="{20386830-F063-5C28-84BB-3530A3484854}"/>
          </ac:grpSpMkLst>
        </pc:grpChg>
        <pc:grpChg chg="add mod">
          <ac:chgData name="Scoggin, Jake" userId="5ad58cec-b21c-486a-b6f0-9ede36b8ce4c" providerId="ADAL" clId="{36C64055-B276-4AA0-A8F2-D8787BF617CC}" dt="2024-08-25T18:43:32.548" v="414" actId="1076"/>
          <ac:grpSpMkLst>
            <pc:docMk/>
            <pc:sldMk cId="4028129433" sldId="257"/>
            <ac:grpSpMk id="22" creationId="{FC087B40-0D6E-6FCA-662D-43A7D22F54D5}"/>
          </ac:grpSpMkLst>
        </pc:grpChg>
        <pc:grpChg chg="add mod">
          <ac:chgData name="Scoggin, Jake" userId="5ad58cec-b21c-486a-b6f0-9ede36b8ce4c" providerId="ADAL" clId="{36C64055-B276-4AA0-A8F2-D8787BF617CC}" dt="2024-08-25T18:43:28.350" v="413" actId="1076"/>
          <ac:grpSpMkLst>
            <pc:docMk/>
            <pc:sldMk cId="4028129433" sldId="257"/>
            <ac:grpSpMk id="25" creationId="{F8AA425E-3E9A-3769-F4DA-223F1A22CE0C}"/>
          </ac:grpSpMkLst>
        </pc:grpChg>
        <pc:grpChg chg="add mod">
          <ac:chgData name="Scoggin, Jake" userId="5ad58cec-b21c-486a-b6f0-9ede36b8ce4c" providerId="ADAL" clId="{36C64055-B276-4AA0-A8F2-D8787BF617CC}" dt="2024-08-25T18:43:28.350" v="413" actId="1076"/>
          <ac:grpSpMkLst>
            <pc:docMk/>
            <pc:sldMk cId="4028129433" sldId="257"/>
            <ac:grpSpMk id="28" creationId="{D9928E34-FDAC-F0F5-DFEC-7D290D1B6031}"/>
          </ac:grpSpMkLst>
        </pc:grpChg>
        <pc:graphicFrameChg chg="add del modGraphic">
          <ac:chgData name="Scoggin, Jake" userId="5ad58cec-b21c-486a-b6f0-9ede36b8ce4c" providerId="ADAL" clId="{36C64055-B276-4AA0-A8F2-D8787BF617CC}" dt="2024-08-25T18:23:08.929" v="266" actId="478"/>
          <ac:graphicFrameMkLst>
            <pc:docMk/>
            <pc:sldMk cId="4028129433" sldId="257"/>
            <ac:graphicFrameMk id="15" creationId="{B3835682-A64F-83A0-CC55-F5C222CC4473}"/>
          </ac:graphicFrameMkLst>
        </pc:graphicFrameChg>
        <pc:picChg chg="add del mod">
          <ac:chgData name="Scoggin, Jake" userId="5ad58cec-b21c-486a-b6f0-9ede36b8ce4c" providerId="ADAL" clId="{36C64055-B276-4AA0-A8F2-D8787BF617CC}" dt="2024-08-25T18:18:11.108" v="99" actId="478"/>
          <ac:picMkLst>
            <pc:docMk/>
            <pc:sldMk cId="4028129433" sldId="257"/>
            <ac:picMk id="6" creationId="{2EE5000A-4D0C-275C-174C-FFEFDADC7911}"/>
          </ac:picMkLst>
        </pc:picChg>
        <pc:picChg chg="add del mod">
          <ac:chgData name="Scoggin, Jake" userId="5ad58cec-b21c-486a-b6f0-9ede36b8ce4c" providerId="ADAL" clId="{36C64055-B276-4AA0-A8F2-D8787BF617CC}" dt="2024-08-25T18:22:16.064" v="200" actId="478"/>
          <ac:picMkLst>
            <pc:docMk/>
            <pc:sldMk cId="4028129433" sldId="257"/>
            <ac:picMk id="11" creationId="{C774735B-E6CE-567F-C671-B920E230432E}"/>
          </ac:picMkLst>
        </pc:picChg>
        <pc:picChg chg="add mod topLvl">
          <ac:chgData name="Scoggin, Jake" userId="5ad58cec-b21c-486a-b6f0-9ede36b8ce4c" providerId="ADAL" clId="{36C64055-B276-4AA0-A8F2-D8787BF617CC}" dt="2024-08-25T18:42:37.765" v="394" actId="1076"/>
          <ac:picMkLst>
            <pc:docMk/>
            <pc:sldMk cId="4028129433" sldId="257"/>
            <ac:picMk id="13" creationId="{E5639CB5-1E14-BC9E-B212-324D81E0608B}"/>
          </ac:picMkLst>
        </pc:picChg>
        <pc:picChg chg="add mod">
          <ac:chgData name="Scoggin, Jake" userId="5ad58cec-b21c-486a-b6f0-9ede36b8ce4c" providerId="ADAL" clId="{36C64055-B276-4AA0-A8F2-D8787BF617CC}" dt="2024-08-25T18:42:40.793" v="395" actId="1076"/>
          <ac:picMkLst>
            <pc:docMk/>
            <pc:sldMk cId="4028129433" sldId="257"/>
            <ac:picMk id="20" creationId="{4B38C5DF-06E6-2FB0-B3C8-DC9779BA540A}"/>
          </ac:picMkLst>
        </pc:picChg>
        <pc:picChg chg="add del mod modCrop">
          <ac:chgData name="Scoggin, Jake" userId="5ad58cec-b21c-486a-b6f0-9ede36b8ce4c" providerId="ADAL" clId="{36C64055-B276-4AA0-A8F2-D8787BF617CC}" dt="2024-08-25T18:42:14.200" v="382" actId="478"/>
          <ac:picMkLst>
            <pc:docMk/>
            <pc:sldMk cId="4028129433" sldId="257"/>
            <ac:picMk id="24" creationId="{F4A27CEC-9A15-EBED-6035-AB6F811F350B}"/>
          </ac:picMkLst>
        </pc:picChg>
        <pc:picChg chg="add mod">
          <ac:chgData name="Scoggin, Jake" userId="5ad58cec-b21c-486a-b6f0-9ede36b8ce4c" providerId="ADAL" clId="{36C64055-B276-4AA0-A8F2-D8787BF617CC}" dt="2024-08-25T18:43:28.350" v="413" actId="1076"/>
          <ac:picMkLst>
            <pc:docMk/>
            <pc:sldMk cId="4028129433" sldId="257"/>
            <ac:picMk id="27" creationId="{B51BBFF5-D0DB-64CA-01F2-BC1E892E97F9}"/>
          </ac:picMkLst>
        </pc:picChg>
        <pc:picChg chg="add mod">
          <ac:chgData name="Scoggin, Jake" userId="5ad58cec-b21c-486a-b6f0-9ede36b8ce4c" providerId="ADAL" clId="{36C64055-B276-4AA0-A8F2-D8787BF617CC}" dt="2024-08-25T18:23:13.733" v="267" actId="164"/>
          <ac:picMkLst>
            <pc:docMk/>
            <pc:sldMk cId="4028129433" sldId="257"/>
            <ac:picMk id="1030" creationId="{8A55C286-9B2F-1AE1-43A5-65BDFB90EA05}"/>
          </ac:picMkLst>
        </pc:picChg>
        <pc:picChg chg="add mod">
          <ac:chgData name="Scoggin, Jake" userId="5ad58cec-b21c-486a-b6f0-9ede36b8ce4c" providerId="ADAL" clId="{36C64055-B276-4AA0-A8F2-D8787BF617CC}" dt="2024-08-25T18:43:28.350" v="413" actId="1076"/>
          <ac:picMkLst>
            <pc:docMk/>
            <pc:sldMk cId="4028129433" sldId="257"/>
            <ac:picMk id="1032" creationId="{CD481796-AC65-45AA-DE15-773FD23166CA}"/>
          </ac:picMkLst>
        </pc:picChg>
      </pc:sldChg>
      <pc:sldChg chg="addSp delSp modSp mod ord delAnim modAnim">
        <pc:chgData name="Scoggin, Jake" userId="5ad58cec-b21c-486a-b6f0-9ede36b8ce4c" providerId="ADAL" clId="{36C64055-B276-4AA0-A8F2-D8787BF617CC}" dt="2024-08-25T19:17:27.282" v="926" actId="6549"/>
        <pc:sldMkLst>
          <pc:docMk/>
          <pc:sldMk cId="848903182" sldId="258"/>
        </pc:sldMkLst>
        <pc:spChg chg="mod">
          <ac:chgData name="Scoggin, Jake" userId="5ad58cec-b21c-486a-b6f0-9ede36b8ce4c" providerId="ADAL" clId="{36C64055-B276-4AA0-A8F2-D8787BF617CC}" dt="2024-08-25T19:17:27.282" v="926" actId="6549"/>
          <ac:spMkLst>
            <pc:docMk/>
            <pc:sldMk cId="848903182" sldId="258"/>
            <ac:spMk id="2" creationId="{B505F905-AFDF-F628-7C7B-EE379D9B7B1F}"/>
          </ac:spMkLst>
        </pc:spChg>
        <pc:spChg chg="del">
          <ac:chgData name="Scoggin, Jake" userId="5ad58cec-b21c-486a-b6f0-9ede36b8ce4c" providerId="ADAL" clId="{36C64055-B276-4AA0-A8F2-D8787BF617CC}" dt="2024-08-25T18:47:11.705" v="417" actId="478"/>
          <ac:spMkLst>
            <pc:docMk/>
            <pc:sldMk cId="848903182" sldId="258"/>
            <ac:spMk id="3" creationId="{A70D45F1-454D-07D1-CDE3-56C48CA6B10F}"/>
          </ac:spMkLst>
        </pc:spChg>
        <pc:spChg chg="add mod">
          <ac:chgData name="Scoggin, Jake" userId="5ad58cec-b21c-486a-b6f0-9ede36b8ce4c" providerId="ADAL" clId="{36C64055-B276-4AA0-A8F2-D8787BF617CC}" dt="2024-08-25T18:56:27.058" v="759" actId="1076"/>
          <ac:spMkLst>
            <pc:docMk/>
            <pc:sldMk cId="848903182" sldId="258"/>
            <ac:spMk id="4" creationId="{A964A8F8-D110-84F6-6B16-5D5405BB6185}"/>
          </ac:spMkLst>
        </pc:spChg>
        <pc:spChg chg="add mod topLvl">
          <ac:chgData name="Scoggin, Jake" userId="5ad58cec-b21c-486a-b6f0-9ede36b8ce4c" providerId="ADAL" clId="{36C64055-B276-4AA0-A8F2-D8787BF617CC}" dt="2024-08-25T18:57:42.693" v="784" actId="165"/>
          <ac:spMkLst>
            <pc:docMk/>
            <pc:sldMk cId="848903182" sldId="258"/>
            <ac:spMk id="5" creationId="{43F2487A-B2B4-3037-391B-193809169A26}"/>
          </ac:spMkLst>
        </pc:spChg>
        <pc:spChg chg="add mod topLvl">
          <ac:chgData name="Scoggin, Jake" userId="5ad58cec-b21c-486a-b6f0-9ede36b8ce4c" providerId="ADAL" clId="{36C64055-B276-4AA0-A8F2-D8787BF617CC}" dt="2024-08-25T18:57:42.693" v="784" actId="165"/>
          <ac:spMkLst>
            <pc:docMk/>
            <pc:sldMk cId="848903182" sldId="258"/>
            <ac:spMk id="6" creationId="{87F60000-03F5-931F-5D2F-DB58EE411F1B}"/>
          </ac:spMkLst>
        </pc:spChg>
        <pc:spChg chg="add del mod topLvl">
          <ac:chgData name="Scoggin, Jake" userId="5ad58cec-b21c-486a-b6f0-9ede36b8ce4c" providerId="ADAL" clId="{36C64055-B276-4AA0-A8F2-D8787BF617CC}" dt="2024-08-25T19:16:21.352" v="923" actId="478"/>
          <ac:spMkLst>
            <pc:docMk/>
            <pc:sldMk cId="848903182" sldId="258"/>
            <ac:spMk id="7" creationId="{3DBF31A3-5005-7F22-D020-61A24B28942D}"/>
          </ac:spMkLst>
        </pc:spChg>
        <pc:spChg chg="add mod">
          <ac:chgData name="Scoggin, Jake" userId="5ad58cec-b21c-486a-b6f0-9ede36b8ce4c" providerId="ADAL" clId="{36C64055-B276-4AA0-A8F2-D8787BF617CC}" dt="2024-08-25T18:59:23.447" v="801" actId="164"/>
          <ac:spMkLst>
            <pc:docMk/>
            <pc:sldMk cId="848903182" sldId="258"/>
            <ac:spMk id="8" creationId="{3C8C3636-DBCF-C71C-ACB2-1CEEF062148D}"/>
          </ac:spMkLst>
        </pc:spChg>
        <pc:spChg chg="add mod topLvl">
          <ac:chgData name="Scoggin, Jake" userId="5ad58cec-b21c-486a-b6f0-9ede36b8ce4c" providerId="ADAL" clId="{36C64055-B276-4AA0-A8F2-D8787BF617CC}" dt="2024-08-25T19:06:47.056" v="866" actId="164"/>
          <ac:spMkLst>
            <pc:docMk/>
            <pc:sldMk cId="848903182" sldId="258"/>
            <ac:spMk id="9" creationId="{6CD2A066-5A57-9432-7EF7-42EAC6C93565}"/>
          </ac:spMkLst>
        </pc:spChg>
        <pc:spChg chg="add mod">
          <ac:chgData name="Scoggin, Jake" userId="5ad58cec-b21c-486a-b6f0-9ede36b8ce4c" providerId="ADAL" clId="{36C64055-B276-4AA0-A8F2-D8787BF617CC}" dt="2024-08-25T19:14:14.522" v="912" actId="1076"/>
          <ac:spMkLst>
            <pc:docMk/>
            <pc:sldMk cId="848903182" sldId="258"/>
            <ac:spMk id="10" creationId="{592896C8-E082-8098-81A9-99F20DA14443}"/>
          </ac:spMkLst>
        </pc:spChg>
        <pc:spChg chg="add mod">
          <ac:chgData name="Scoggin, Jake" userId="5ad58cec-b21c-486a-b6f0-9ede36b8ce4c" providerId="ADAL" clId="{36C64055-B276-4AA0-A8F2-D8787BF617CC}" dt="2024-08-25T19:00:17.805" v="814" actId="164"/>
          <ac:spMkLst>
            <pc:docMk/>
            <pc:sldMk cId="848903182" sldId="258"/>
            <ac:spMk id="11" creationId="{E5012332-0AFE-0F80-5A55-6DE0FB2D87C0}"/>
          </ac:spMkLst>
        </pc:spChg>
        <pc:spChg chg="add mod topLvl">
          <ac:chgData name="Scoggin, Jake" userId="5ad58cec-b21c-486a-b6f0-9ede36b8ce4c" providerId="ADAL" clId="{36C64055-B276-4AA0-A8F2-D8787BF617CC}" dt="2024-08-25T19:06:32.285" v="864" actId="164"/>
          <ac:spMkLst>
            <pc:docMk/>
            <pc:sldMk cId="848903182" sldId="258"/>
            <ac:spMk id="12" creationId="{5FD406DA-1165-4F7A-F55B-ADEE517DF725}"/>
          </ac:spMkLst>
        </pc:spChg>
        <pc:spChg chg="add mod topLvl">
          <ac:chgData name="Scoggin, Jake" userId="5ad58cec-b21c-486a-b6f0-9ede36b8ce4c" providerId="ADAL" clId="{36C64055-B276-4AA0-A8F2-D8787BF617CC}" dt="2024-08-25T19:08:06.729" v="883" actId="1076"/>
          <ac:spMkLst>
            <pc:docMk/>
            <pc:sldMk cId="848903182" sldId="258"/>
            <ac:spMk id="13" creationId="{E6C66523-6441-A3E7-D04C-8407FBCFBBC8}"/>
          </ac:spMkLst>
        </pc:spChg>
        <pc:grpChg chg="add del mod">
          <ac:chgData name="Scoggin, Jake" userId="5ad58cec-b21c-486a-b6f0-9ede36b8ce4c" providerId="ADAL" clId="{36C64055-B276-4AA0-A8F2-D8787BF617CC}" dt="2024-08-25T18:57:42.693" v="784" actId="165"/>
          <ac:grpSpMkLst>
            <pc:docMk/>
            <pc:sldMk cId="848903182" sldId="258"/>
            <ac:grpSpMk id="14" creationId="{AD9F15EF-AC43-BBAA-0B1E-6ED317AACB0D}"/>
          </ac:grpSpMkLst>
        </pc:grpChg>
        <pc:grpChg chg="add mod">
          <ac:chgData name="Scoggin, Jake" userId="5ad58cec-b21c-486a-b6f0-9ede36b8ce4c" providerId="ADAL" clId="{36C64055-B276-4AA0-A8F2-D8787BF617CC}" dt="2024-08-25T19:13:32.235" v="907" actId="164"/>
          <ac:grpSpMkLst>
            <pc:docMk/>
            <pc:sldMk cId="848903182" sldId="258"/>
            <ac:grpSpMk id="38" creationId="{7075B40C-D59C-CC2F-B206-E5D5658CBD6B}"/>
          </ac:grpSpMkLst>
        </pc:grpChg>
        <pc:grpChg chg="add mod">
          <ac:chgData name="Scoggin, Jake" userId="5ad58cec-b21c-486a-b6f0-9ede36b8ce4c" providerId="ADAL" clId="{36C64055-B276-4AA0-A8F2-D8787BF617CC}" dt="2024-08-25T19:13:14.352" v="904" actId="164"/>
          <ac:grpSpMkLst>
            <pc:docMk/>
            <pc:sldMk cId="848903182" sldId="258"/>
            <ac:grpSpMk id="39" creationId="{B450D393-78B9-954F-24FD-AE5AC91106F9}"/>
          </ac:grpSpMkLst>
        </pc:grpChg>
        <pc:grpChg chg="add mod">
          <ac:chgData name="Scoggin, Jake" userId="5ad58cec-b21c-486a-b6f0-9ede36b8ce4c" providerId="ADAL" clId="{36C64055-B276-4AA0-A8F2-D8787BF617CC}" dt="2024-08-25T19:00:17.805" v="814" actId="164"/>
          <ac:grpSpMkLst>
            <pc:docMk/>
            <pc:sldMk cId="848903182" sldId="258"/>
            <ac:grpSpMk id="43" creationId="{8EA8A72D-0D17-440F-374F-47071ECAAC1E}"/>
          </ac:grpSpMkLst>
        </pc:grpChg>
        <pc:grpChg chg="add del mod">
          <ac:chgData name="Scoggin, Jake" userId="5ad58cec-b21c-486a-b6f0-9ede36b8ce4c" providerId="ADAL" clId="{36C64055-B276-4AA0-A8F2-D8787BF617CC}" dt="2024-08-25T19:05:42.338" v="842" actId="478"/>
          <ac:grpSpMkLst>
            <pc:docMk/>
            <pc:sldMk cId="848903182" sldId="258"/>
            <ac:grpSpMk id="50" creationId="{73D18F97-70ED-0EE7-E155-0D6DB1235AAF}"/>
          </ac:grpSpMkLst>
        </pc:grpChg>
        <pc:grpChg chg="add del mod">
          <ac:chgData name="Scoggin, Jake" userId="5ad58cec-b21c-486a-b6f0-9ede36b8ce4c" providerId="ADAL" clId="{36C64055-B276-4AA0-A8F2-D8787BF617CC}" dt="2024-08-25T19:05:46.620" v="845" actId="478"/>
          <ac:grpSpMkLst>
            <pc:docMk/>
            <pc:sldMk cId="848903182" sldId="258"/>
            <ac:grpSpMk id="57" creationId="{8A735F18-2FB9-6687-F7EE-BAF5FF879BD1}"/>
          </ac:grpSpMkLst>
        </pc:grpChg>
        <pc:grpChg chg="add del mod">
          <ac:chgData name="Scoggin, Jake" userId="5ad58cec-b21c-486a-b6f0-9ede36b8ce4c" providerId="ADAL" clId="{36C64055-B276-4AA0-A8F2-D8787BF617CC}" dt="2024-08-25T19:05:48.240" v="846" actId="478"/>
          <ac:grpSpMkLst>
            <pc:docMk/>
            <pc:sldMk cId="848903182" sldId="258"/>
            <ac:grpSpMk id="64" creationId="{6FF0E1AA-030B-2644-ADB2-1988B3C474ED}"/>
          </ac:grpSpMkLst>
        </pc:grpChg>
        <pc:grpChg chg="add mod">
          <ac:chgData name="Scoggin, Jake" userId="5ad58cec-b21c-486a-b6f0-9ede36b8ce4c" providerId="ADAL" clId="{36C64055-B276-4AA0-A8F2-D8787BF617CC}" dt="2024-08-25T19:08:10.307" v="884" actId="1076"/>
          <ac:grpSpMkLst>
            <pc:docMk/>
            <pc:sldMk cId="848903182" sldId="258"/>
            <ac:grpSpMk id="78" creationId="{4E0C866F-DA9D-8DE3-971C-DEE20272350D}"/>
          </ac:grpSpMkLst>
        </pc:grpChg>
        <pc:grpChg chg="add mod">
          <ac:chgData name="Scoggin, Jake" userId="5ad58cec-b21c-486a-b6f0-9ede36b8ce4c" providerId="ADAL" clId="{36C64055-B276-4AA0-A8F2-D8787BF617CC}" dt="2024-08-25T19:06:36.973" v="865" actId="164"/>
          <ac:grpSpMkLst>
            <pc:docMk/>
            <pc:sldMk cId="848903182" sldId="258"/>
            <ac:grpSpMk id="79" creationId="{84DF42F8-5B68-3E0C-55F9-A66EC463EB81}"/>
          </ac:grpSpMkLst>
        </pc:grpChg>
        <pc:grpChg chg="add mod">
          <ac:chgData name="Scoggin, Jake" userId="5ad58cec-b21c-486a-b6f0-9ede36b8ce4c" providerId="ADAL" clId="{36C64055-B276-4AA0-A8F2-D8787BF617CC}" dt="2024-08-25T19:14:48.157" v="918" actId="164"/>
          <ac:grpSpMkLst>
            <pc:docMk/>
            <pc:sldMk cId="848903182" sldId="258"/>
            <ac:grpSpMk id="80" creationId="{E1417888-01E7-B2A5-A0DE-EF55607267CF}"/>
          </ac:grpSpMkLst>
        </pc:grpChg>
        <pc:grpChg chg="add del mod">
          <ac:chgData name="Scoggin, Jake" userId="5ad58cec-b21c-486a-b6f0-9ede36b8ce4c" providerId="ADAL" clId="{36C64055-B276-4AA0-A8F2-D8787BF617CC}" dt="2024-08-25T19:12:57.119" v="902" actId="165"/>
          <ac:grpSpMkLst>
            <pc:docMk/>
            <pc:sldMk cId="848903182" sldId="258"/>
            <ac:grpSpMk id="94" creationId="{6EF7DF15-16F6-3D12-E1CC-21F5F0A6FBF6}"/>
          </ac:grpSpMkLst>
        </pc:grpChg>
        <pc:grpChg chg="add mod">
          <ac:chgData name="Scoggin, Jake" userId="5ad58cec-b21c-486a-b6f0-9ede36b8ce4c" providerId="ADAL" clId="{36C64055-B276-4AA0-A8F2-D8787BF617CC}" dt="2024-08-25T19:13:14.352" v="904" actId="164"/>
          <ac:grpSpMkLst>
            <pc:docMk/>
            <pc:sldMk cId="848903182" sldId="258"/>
            <ac:grpSpMk id="101" creationId="{11A4E288-692E-B8E4-2FE4-6AB6B82A8EAA}"/>
          </ac:grpSpMkLst>
        </pc:grpChg>
        <pc:grpChg chg="add mod">
          <ac:chgData name="Scoggin, Jake" userId="5ad58cec-b21c-486a-b6f0-9ede36b8ce4c" providerId="ADAL" clId="{36C64055-B276-4AA0-A8F2-D8787BF617CC}" dt="2024-08-25T19:13:32.235" v="907" actId="164"/>
          <ac:grpSpMkLst>
            <pc:docMk/>
            <pc:sldMk cId="848903182" sldId="258"/>
            <ac:grpSpMk id="102" creationId="{3D6987E4-F0CA-5313-156B-3D9ECAA4221D}"/>
          </ac:grpSpMkLst>
        </pc:grpChg>
        <pc:grpChg chg="add mod">
          <ac:chgData name="Scoggin, Jake" userId="5ad58cec-b21c-486a-b6f0-9ede36b8ce4c" providerId="ADAL" clId="{36C64055-B276-4AA0-A8F2-D8787BF617CC}" dt="2024-08-25T19:14:48.157" v="918" actId="164"/>
          <ac:grpSpMkLst>
            <pc:docMk/>
            <pc:sldMk cId="848903182" sldId="258"/>
            <ac:grpSpMk id="107" creationId="{FB49BA19-186B-F2F6-93B9-E84D32047420}"/>
          </ac:grpSpMkLst>
        </pc:grpChg>
        <pc:cxnChg chg="add mod">
          <ac:chgData name="Scoggin, Jake" userId="5ad58cec-b21c-486a-b6f0-9ede36b8ce4c" providerId="ADAL" clId="{36C64055-B276-4AA0-A8F2-D8787BF617CC}" dt="2024-08-25T19:16:28.369" v="925" actId="14100"/>
          <ac:cxnSpMkLst>
            <pc:docMk/>
            <pc:sldMk cId="848903182" sldId="258"/>
            <ac:cxnSpMk id="16" creationId="{A807F43A-7EF6-B304-24FF-FC3011347993}"/>
          </ac:cxnSpMkLst>
        </pc:cxnChg>
        <pc:cxnChg chg="add mod">
          <ac:chgData name="Scoggin, Jake" userId="5ad58cec-b21c-486a-b6f0-9ede36b8ce4c" providerId="ADAL" clId="{36C64055-B276-4AA0-A8F2-D8787BF617CC}" dt="2024-08-25T18:57:46.125" v="786" actId="1076"/>
          <ac:cxnSpMkLst>
            <pc:docMk/>
            <pc:sldMk cId="848903182" sldId="258"/>
            <ac:cxnSpMk id="17" creationId="{2C4F2A6D-BA4E-CC7C-3F93-43323F31173E}"/>
          </ac:cxnSpMkLst>
        </pc:cxnChg>
        <pc:cxnChg chg="add mod">
          <ac:chgData name="Scoggin, Jake" userId="5ad58cec-b21c-486a-b6f0-9ede36b8ce4c" providerId="ADAL" clId="{36C64055-B276-4AA0-A8F2-D8787BF617CC}" dt="2024-08-25T18:56:58.495" v="771"/>
          <ac:cxnSpMkLst>
            <pc:docMk/>
            <pc:sldMk cId="848903182" sldId="258"/>
            <ac:cxnSpMk id="20" creationId="{EC2E5C5D-C781-264B-F7EE-30FE0BAFFD63}"/>
          </ac:cxnSpMkLst>
        </pc:cxnChg>
        <pc:cxnChg chg="add del mod">
          <ac:chgData name="Scoggin, Jake" userId="5ad58cec-b21c-486a-b6f0-9ede36b8ce4c" providerId="ADAL" clId="{36C64055-B276-4AA0-A8F2-D8787BF617CC}" dt="2024-08-25T19:16:19.990" v="922" actId="478"/>
          <ac:cxnSpMkLst>
            <pc:docMk/>
            <pc:sldMk cId="848903182" sldId="258"/>
            <ac:cxnSpMk id="23" creationId="{BDFBCF03-34CA-D4DA-2073-EFD01FD9961C}"/>
          </ac:cxnSpMkLst>
        </pc:cxnChg>
        <pc:cxnChg chg="add mod">
          <ac:chgData name="Scoggin, Jake" userId="5ad58cec-b21c-486a-b6f0-9ede36b8ce4c" providerId="ADAL" clId="{36C64055-B276-4AA0-A8F2-D8787BF617CC}" dt="2024-08-25T18:57:23.747" v="780" actId="14100"/>
          <ac:cxnSpMkLst>
            <pc:docMk/>
            <pc:sldMk cId="848903182" sldId="258"/>
            <ac:cxnSpMk id="28" creationId="{10BD9E98-A023-1A34-6BC4-EB57BFE5936C}"/>
          </ac:cxnSpMkLst>
        </pc:cxnChg>
        <pc:cxnChg chg="add mod">
          <ac:chgData name="Scoggin, Jake" userId="5ad58cec-b21c-486a-b6f0-9ede36b8ce4c" providerId="ADAL" clId="{36C64055-B276-4AA0-A8F2-D8787BF617CC}" dt="2024-08-25T19:12:11.518" v="891" actId="14100"/>
          <ac:cxnSpMkLst>
            <pc:docMk/>
            <pc:sldMk cId="848903182" sldId="258"/>
            <ac:cxnSpMk id="32" creationId="{1AAADF07-D195-95C2-E73E-1ADBAD871C12}"/>
          </ac:cxnSpMkLst>
        </pc:cxnChg>
        <pc:cxnChg chg="add mod">
          <ac:chgData name="Scoggin, Jake" userId="5ad58cec-b21c-486a-b6f0-9ede36b8ce4c" providerId="ADAL" clId="{36C64055-B276-4AA0-A8F2-D8787BF617CC}" dt="2024-08-25T19:14:14.522" v="912" actId="1076"/>
          <ac:cxnSpMkLst>
            <pc:docMk/>
            <pc:sldMk cId="848903182" sldId="258"/>
            <ac:cxnSpMk id="35" creationId="{472C15AF-0FD8-8007-5113-D5289B2E8186}"/>
          </ac:cxnSpMkLst>
        </pc:cxnChg>
        <pc:cxnChg chg="add mod">
          <ac:chgData name="Scoggin, Jake" userId="5ad58cec-b21c-486a-b6f0-9ede36b8ce4c" providerId="ADAL" clId="{36C64055-B276-4AA0-A8F2-D8787BF617CC}" dt="2024-08-25T19:12:28.255" v="895" actId="14100"/>
          <ac:cxnSpMkLst>
            <pc:docMk/>
            <pc:sldMk cId="848903182" sldId="258"/>
            <ac:cxnSpMk id="40" creationId="{632B51EE-DE94-B3E1-D185-9019FC1ED386}"/>
          </ac:cxnSpMkLst>
        </pc:cxnChg>
        <pc:cxnChg chg="add del mod">
          <ac:chgData name="Scoggin, Jake" userId="5ad58cec-b21c-486a-b6f0-9ede36b8ce4c" providerId="ADAL" clId="{36C64055-B276-4AA0-A8F2-D8787BF617CC}" dt="2024-08-25T19:05:40.986" v="841" actId="478"/>
          <ac:cxnSpMkLst>
            <pc:docMk/>
            <pc:sldMk cId="848903182" sldId="258"/>
            <ac:cxnSpMk id="44" creationId="{F687A3E3-F192-F390-83C9-91BDB1E44987}"/>
          </ac:cxnSpMkLst>
        </pc:cxnChg>
        <pc:cxnChg chg="add del mod topLvl">
          <ac:chgData name="Scoggin, Jake" userId="5ad58cec-b21c-486a-b6f0-9ede36b8ce4c" providerId="ADAL" clId="{36C64055-B276-4AA0-A8F2-D8787BF617CC}" dt="2024-08-25T19:05:42.338" v="842" actId="478"/>
          <ac:cxnSpMkLst>
            <pc:docMk/>
            <pc:sldMk cId="848903182" sldId="258"/>
            <ac:cxnSpMk id="47" creationId="{F46B14A5-D20E-6248-715D-61D0E14F147D}"/>
          </ac:cxnSpMkLst>
        </pc:cxnChg>
        <pc:cxnChg chg="add del mod">
          <ac:chgData name="Scoggin, Jake" userId="5ad58cec-b21c-486a-b6f0-9ede36b8ce4c" providerId="ADAL" clId="{36C64055-B276-4AA0-A8F2-D8787BF617CC}" dt="2024-08-25T19:05:43.916" v="843" actId="478"/>
          <ac:cxnSpMkLst>
            <pc:docMk/>
            <pc:sldMk cId="848903182" sldId="258"/>
            <ac:cxnSpMk id="51" creationId="{E37536F1-B797-E997-947B-5DFA6E94F22D}"/>
          </ac:cxnSpMkLst>
        </pc:cxnChg>
        <pc:cxnChg chg="add del mod topLvl">
          <ac:chgData name="Scoggin, Jake" userId="5ad58cec-b21c-486a-b6f0-9ede36b8ce4c" providerId="ADAL" clId="{36C64055-B276-4AA0-A8F2-D8787BF617CC}" dt="2024-08-25T19:05:46.620" v="845" actId="478"/>
          <ac:cxnSpMkLst>
            <pc:docMk/>
            <pc:sldMk cId="848903182" sldId="258"/>
            <ac:cxnSpMk id="54" creationId="{F4EB3A17-5AEF-87A5-9FF6-2DC402290DAB}"/>
          </ac:cxnSpMkLst>
        </pc:cxnChg>
        <pc:cxnChg chg="add del mod">
          <ac:chgData name="Scoggin, Jake" userId="5ad58cec-b21c-486a-b6f0-9ede36b8ce4c" providerId="ADAL" clId="{36C64055-B276-4AA0-A8F2-D8787BF617CC}" dt="2024-08-25T19:05:45.299" v="844" actId="478"/>
          <ac:cxnSpMkLst>
            <pc:docMk/>
            <pc:sldMk cId="848903182" sldId="258"/>
            <ac:cxnSpMk id="58" creationId="{D649F839-6881-4512-AAFA-72B53DF0B6DE}"/>
          </ac:cxnSpMkLst>
        </pc:cxnChg>
        <pc:cxnChg chg="add del mod topLvl">
          <ac:chgData name="Scoggin, Jake" userId="5ad58cec-b21c-486a-b6f0-9ede36b8ce4c" providerId="ADAL" clId="{36C64055-B276-4AA0-A8F2-D8787BF617CC}" dt="2024-08-25T19:05:48.240" v="846" actId="478"/>
          <ac:cxnSpMkLst>
            <pc:docMk/>
            <pc:sldMk cId="848903182" sldId="258"/>
            <ac:cxnSpMk id="61" creationId="{6715FB21-737D-AD2D-BA06-3A3106B80887}"/>
          </ac:cxnSpMkLst>
        </pc:cxnChg>
        <pc:cxnChg chg="add mod topLvl">
          <ac:chgData name="Scoggin, Jake" userId="5ad58cec-b21c-486a-b6f0-9ede36b8ce4c" providerId="ADAL" clId="{36C64055-B276-4AA0-A8F2-D8787BF617CC}" dt="2024-08-25T19:14:48.157" v="918" actId="164"/>
          <ac:cxnSpMkLst>
            <pc:docMk/>
            <pc:sldMk cId="848903182" sldId="258"/>
            <ac:cxnSpMk id="65" creationId="{940579D7-D1AA-5DB3-6EF9-9F548DE3F3A8}"/>
          </ac:cxnSpMkLst>
        </pc:cxnChg>
        <pc:cxnChg chg="add mod">
          <ac:chgData name="Scoggin, Jake" userId="5ad58cec-b21c-486a-b6f0-9ede36b8ce4c" providerId="ADAL" clId="{36C64055-B276-4AA0-A8F2-D8787BF617CC}" dt="2024-08-25T19:06:47.056" v="866" actId="164"/>
          <ac:cxnSpMkLst>
            <pc:docMk/>
            <pc:sldMk cId="848903182" sldId="258"/>
            <ac:cxnSpMk id="68" creationId="{EEC5003A-5D10-96CB-5F17-D5D3961A6B53}"/>
          </ac:cxnSpMkLst>
        </pc:cxnChg>
        <pc:cxnChg chg="add mod">
          <ac:chgData name="Scoggin, Jake" userId="5ad58cec-b21c-486a-b6f0-9ede36b8ce4c" providerId="ADAL" clId="{36C64055-B276-4AA0-A8F2-D8787BF617CC}" dt="2024-08-25T19:08:06.729" v="883" actId="1076"/>
          <ac:cxnSpMkLst>
            <pc:docMk/>
            <pc:sldMk cId="848903182" sldId="258"/>
            <ac:cxnSpMk id="71" creationId="{D3B8D285-7742-9B56-7CAA-84942964D729}"/>
          </ac:cxnSpMkLst>
        </pc:cxnChg>
        <pc:cxnChg chg="add mod">
          <ac:chgData name="Scoggin, Jake" userId="5ad58cec-b21c-486a-b6f0-9ede36b8ce4c" providerId="ADAL" clId="{36C64055-B276-4AA0-A8F2-D8787BF617CC}" dt="2024-08-25T19:06:32.285" v="864" actId="164"/>
          <ac:cxnSpMkLst>
            <pc:docMk/>
            <pc:sldMk cId="848903182" sldId="258"/>
            <ac:cxnSpMk id="74" creationId="{CC61A41E-D3DF-C060-49B3-23C4F8ED1E87}"/>
          </ac:cxnSpMkLst>
        </pc:cxnChg>
        <pc:cxnChg chg="add mod topLvl">
          <ac:chgData name="Scoggin, Jake" userId="5ad58cec-b21c-486a-b6f0-9ede36b8ce4c" providerId="ADAL" clId="{36C64055-B276-4AA0-A8F2-D8787BF617CC}" dt="2024-08-25T19:13:14.352" v="904" actId="164"/>
          <ac:cxnSpMkLst>
            <pc:docMk/>
            <pc:sldMk cId="848903182" sldId="258"/>
            <ac:cxnSpMk id="81" creationId="{A8E4E276-E589-053F-BD48-D70FA655FA7A}"/>
          </ac:cxnSpMkLst>
        </pc:cxnChg>
        <pc:cxnChg chg="add mod topLvl">
          <ac:chgData name="Scoggin, Jake" userId="5ad58cec-b21c-486a-b6f0-9ede36b8ce4c" providerId="ADAL" clId="{36C64055-B276-4AA0-A8F2-D8787BF617CC}" dt="2024-08-25T19:14:48.157" v="918" actId="164"/>
          <ac:cxnSpMkLst>
            <pc:docMk/>
            <pc:sldMk cId="848903182" sldId="258"/>
            <ac:cxnSpMk id="86" creationId="{DB024316-19CB-40A4-E861-58F6EA4BE45C}"/>
          </ac:cxnSpMkLst>
        </pc:cxnChg>
        <pc:cxnChg chg="add mod">
          <ac:chgData name="Scoggin, Jake" userId="5ad58cec-b21c-486a-b6f0-9ede36b8ce4c" providerId="ADAL" clId="{36C64055-B276-4AA0-A8F2-D8787BF617CC}" dt="2024-08-25T19:14:20.022" v="913" actId="14100"/>
          <ac:cxnSpMkLst>
            <pc:docMk/>
            <pc:sldMk cId="848903182" sldId="258"/>
            <ac:cxnSpMk id="97" creationId="{9BD0583B-E008-4662-282A-5CDA15F42E7D}"/>
          </ac:cxnSpMkLst>
        </pc:cxnChg>
        <pc:cxnChg chg="add mod">
          <ac:chgData name="Scoggin, Jake" userId="5ad58cec-b21c-486a-b6f0-9ede36b8ce4c" providerId="ADAL" clId="{36C64055-B276-4AA0-A8F2-D8787BF617CC}" dt="2024-08-25T19:14:48.157" v="918" actId="164"/>
          <ac:cxnSpMkLst>
            <pc:docMk/>
            <pc:sldMk cId="848903182" sldId="258"/>
            <ac:cxnSpMk id="104" creationId="{238ECA40-5ADC-72FD-AA0E-96E52B5D493A}"/>
          </ac:cxnSpMkLst>
        </pc:cxnChg>
      </pc:sldChg>
      <pc:sldChg chg="addSp delSp modSp mod ord">
        <pc:chgData name="Scoggin, Jake" userId="5ad58cec-b21c-486a-b6f0-9ede36b8ce4c" providerId="ADAL" clId="{36C64055-B276-4AA0-A8F2-D8787BF617CC}" dt="2024-08-25T19:23:33.863" v="985"/>
        <pc:sldMkLst>
          <pc:docMk/>
          <pc:sldMk cId="616008671" sldId="259"/>
        </pc:sldMkLst>
        <pc:spChg chg="mod">
          <ac:chgData name="Scoggin, Jake" userId="5ad58cec-b21c-486a-b6f0-9ede36b8ce4c" providerId="ADAL" clId="{36C64055-B276-4AA0-A8F2-D8787BF617CC}" dt="2024-08-25T19:23:22.248" v="984" actId="20577"/>
          <ac:spMkLst>
            <pc:docMk/>
            <pc:sldMk cId="616008671" sldId="259"/>
            <ac:spMk id="2" creationId="{536BBBA5-493B-B0D2-CF67-58D0C2E4ECC2}"/>
          </ac:spMkLst>
        </pc:spChg>
        <pc:spChg chg="del">
          <ac:chgData name="Scoggin, Jake" userId="5ad58cec-b21c-486a-b6f0-9ede36b8ce4c" providerId="ADAL" clId="{36C64055-B276-4AA0-A8F2-D8787BF617CC}" dt="2024-08-25T19:17:57.415" v="929" actId="478"/>
          <ac:spMkLst>
            <pc:docMk/>
            <pc:sldMk cId="616008671" sldId="259"/>
            <ac:spMk id="3" creationId="{E9BC4710-8FAF-37AE-D06A-FB9CCC8E278D}"/>
          </ac:spMkLst>
        </pc:spChg>
        <pc:spChg chg="add del mod">
          <ac:chgData name="Scoggin, Jake" userId="5ad58cec-b21c-486a-b6f0-9ede36b8ce4c" providerId="ADAL" clId="{36C64055-B276-4AA0-A8F2-D8787BF617CC}" dt="2024-08-25T18:47:18.445" v="419" actId="21"/>
          <ac:spMkLst>
            <pc:docMk/>
            <pc:sldMk cId="616008671" sldId="259"/>
            <ac:spMk id="4" creationId="{A964A8F8-D110-84F6-6B16-5D5405BB6185}"/>
          </ac:spMkLst>
        </pc:spChg>
        <pc:graphicFrameChg chg="add">
          <ac:chgData name="Scoggin, Jake" userId="5ad58cec-b21c-486a-b6f0-9ede36b8ce4c" providerId="ADAL" clId="{36C64055-B276-4AA0-A8F2-D8787BF617CC}" dt="2024-08-25T19:23:33.863" v="985"/>
          <ac:graphicFrameMkLst>
            <pc:docMk/>
            <pc:sldMk cId="616008671" sldId="259"/>
            <ac:graphicFrameMk id="5" creationId="{AB202842-B159-43E1-3CC8-B46C771D3425}"/>
          </ac:graphicFrameMkLst>
        </pc:graphicFrameChg>
      </pc:sldChg>
      <pc:sldChg chg="modSp mod">
        <pc:chgData name="Scoggin, Jake" userId="5ad58cec-b21c-486a-b6f0-9ede36b8ce4c" providerId="ADAL" clId="{36C64055-B276-4AA0-A8F2-D8787BF617CC}" dt="2024-08-25T17:56:52.877" v="1" actId="1076"/>
        <pc:sldMkLst>
          <pc:docMk/>
          <pc:sldMk cId="2634745163" sldId="260"/>
        </pc:sldMkLst>
        <pc:graphicFrameChg chg="mod">
          <ac:chgData name="Scoggin, Jake" userId="5ad58cec-b21c-486a-b6f0-9ede36b8ce4c" providerId="ADAL" clId="{36C64055-B276-4AA0-A8F2-D8787BF617CC}" dt="2024-08-25T17:56:52.877" v="1" actId="1076"/>
          <ac:graphicFrameMkLst>
            <pc:docMk/>
            <pc:sldMk cId="2634745163" sldId="260"/>
            <ac:graphicFrameMk id="4" creationId="{70ECE39E-F47D-346A-AF38-9AB88C891C68}"/>
          </ac:graphicFrameMkLst>
        </pc:graphicFrameChg>
      </pc:sldChg>
      <pc:sldChg chg="addSp delSp modSp new del mod">
        <pc:chgData name="Scoggin, Jake" userId="5ad58cec-b21c-486a-b6f0-9ede36b8ce4c" providerId="ADAL" clId="{36C64055-B276-4AA0-A8F2-D8787BF617CC}" dt="2024-08-25T18:43:39.807" v="416" actId="47"/>
        <pc:sldMkLst>
          <pc:docMk/>
          <pc:sldMk cId="51450891" sldId="261"/>
        </pc:sldMkLst>
        <pc:spChg chg="del">
          <ac:chgData name="Scoggin, Jake" userId="5ad58cec-b21c-486a-b6f0-9ede36b8ce4c" providerId="ADAL" clId="{36C64055-B276-4AA0-A8F2-D8787BF617CC}" dt="2024-08-25T18:32:34.067" v="337" actId="478"/>
          <ac:spMkLst>
            <pc:docMk/>
            <pc:sldMk cId="51450891" sldId="261"/>
            <ac:spMk id="2" creationId="{20951670-FEF1-7E78-E03D-6D9752298F64}"/>
          </ac:spMkLst>
        </pc:spChg>
        <pc:spChg chg="del">
          <ac:chgData name="Scoggin, Jake" userId="5ad58cec-b21c-486a-b6f0-9ede36b8ce4c" providerId="ADAL" clId="{36C64055-B276-4AA0-A8F2-D8787BF617CC}" dt="2024-08-25T18:32:35.175" v="338" actId="478"/>
          <ac:spMkLst>
            <pc:docMk/>
            <pc:sldMk cId="51450891" sldId="261"/>
            <ac:spMk id="3" creationId="{F59B9380-CBB0-BD5D-4137-B4D4189EAF90}"/>
          </ac:spMkLst>
        </pc:spChg>
        <pc:spChg chg="add mod">
          <ac:chgData name="Scoggin, Jake" userId="5ad58cec-b21c-486a-b6f0-9ede36b8ce4c" providerId="ADAL" clId="{36C64055-B276-4AA0-A8F2-D8787BF617CC}" dt="2024-08-25T18:35:35.690" v="379" actId="1076"/>
          <ac:spMkLst>
            <pc:docMk/>
            <pc:sldMk cId="51450891" sldId="261"/>
            <ac:spMk id="4" creationId="{968CC354-A03C-45C0-DBBA-800A4AC3115B}"/>
          </ac:spMkLst>
        </pc:spChg>
        <pc:picChg chg="add mod ord">
          <ac:chgData name="Scoggin, Jake" userId="5ad58cec-b21c-486a-b6f0-9ede36b8ce4c" providerId="ADAL" clId="{36C64055-B276-4AA0-A8F2-D8787BF617CC}" dt="2024-08-25T18:35:33.151" v="378" actId="167"/>
          <ac:picMkLst>
            <pc:docMk/>
            <pc:sldMk cId="51450891" sldId="261"/>
            <ac:picMk id="6" creationId="{B6C6D135-6739-7C66-D935-D070FBE00426}"/>
          </ac:picMkLst>
        </pc:picChg>
      </pc:sldChg>
      <pc:sldChg chg="del">
        <pc:chgData name="Scoggin, Jake" userId="5ad58cec-b21c-486a-b6f0-9ede36b8ce4c" providerId="ADAL" clId="{36C64055-B276-4AA0-A8F2-D8787BF617CC}" dt="2024-08-25T17:57:26.797" v="2" actId="47"/>
        <pc:sldMkLst>
          <pc:docMk/>
          <pc:sldMk cId="2915665619" sldId="261"/>
        </pc:sldMkLst>
      </pc:sldChg>
      <pc:sldChg chg="addSp delSp modSp new mod modAnim">
        <pc:chgData name="Scoggin, Jake" userId="5ad58cec-b21c-486a-b6f0-9ede36b8ce4c" providerId="ADAL" clId="{36C64055-B276-4AA0-A8F2-D8787BF617CC}" dt="2024-08-25T19:52:55.923" v="1608" actId="14100"/>
        <pc:sldMkLst>
          <pc:docMk/>
          <pc:sldMk cId="4068186158" sldId="261"/>
        </pc:sldMkLst>
        <pc:spChg chg="del mod">
          <ac:chgData name="Scoggin, Jake" userId="5ad58cec-b21c-486a-b6f0-9ede36b8ce4c" providerId="ADAL" clId="{36C64055-B276-4AA0-A8F2-D8787BF617CC}" dt="2024-08-25T19:24:16.300" v="1002" actId="478"/>
          <ac:spMkLst>
            <pc:docMk/>
            <pc:sldMk cId="4068186158" sldId="261"/>
            <ac:spMk id="2" creationId="{71837001-2469-8EE2-3734-F5EF316DA040}"/>
          </ac:spMkLst>
        </pc:spChg>
        <pc:spChg chg="del">
          <ac:chgData name="Scoggin, Jake" userId="5ad58cec-b21c-486a-b6f0-9ede36b8ce4c" providerId="ADAL" clId="{36C64055-B276-4AA0-A8F2-D8787BF617CC}" dt="2024-08-25T19:24:24.950" v="1022" actId="478"/>
          <ac:spMkLst>
            <pc:docMk/>
            <pc:sldMk cId="4068186158" sldId="261"/>
            <ac:spMk id="3" creationId="{1D1C953E-BD41-0192-3DFE-5A4CCC283D95}"/>
          </ac:spMkLst>
        </pc:spChg>
        <pc:spChg chg="add mod">
          <ac:chgData name="Scoggin, Jake" userId="5ad58cec-b21c-486a-b6f0-9ede36b8ce4c" providerId="ADAL" clId="{36C64055-B276-4AA0-A8F2-D8787BF617CC}" dt="2024-08-25T19:52:55.923" v="1608" actId="14100"/>
          <ac:spMkLst>
            <pc:docMk/>
            <pc:sldMk cId="4068186158" sldId="261"/>
            <ac:spMk id="5" creationId="{4431C1B4-6812-2CEB-8B77-F0882BDFF70E}"/>
          </ac:spMkLst>
        </pc:spChg>
        <pc:spChg chg="add mod">
          <ac:chgData name="Scoggin, Jake" userId="5ad58cec-b21c-486a-b6f0-9ede36b8ce4c" providerId="ADAL" clId="{36C64055-B276-4AA0-A8F2-D8787BF617CC}" dt="2024-08-25T19:52:51.216" v="1607" actId="14100"/>
          <ac:spMkLst>
            <pc:docMk/>
            <pc:sldMk cId="4068186158" sldId="261"/>
            <ac:spMk id="6" creationId="{7581E631-9CE2-F091-F8DE-0110752AA245}"/>
          </ac:spMkLst>
        </pc:spChg>
        <pc:spChg chg="add mod">
          <ac:chgData name="Scoggin, Jake" userId="5ad58cec-b21c-486a-b6f0-9ede36b8ce4c" providerId="ADAL" clId="{36C64055-B276-4AA0-A8F2-D8787BF617CC}" dt="2024-08-25T19:40:26.499" v="1454" actId="208"/>
          <ac:spMkLst>
            <pc:docMk/>
            <pc:sldMk cId="4068186158" sldId="261"/>
            <ac:spMk id="7" creationId="{EE16975A-8A0C-46D5-23D5-6A9D0AF3E639}"/>
          </ac:spMkLst>
        </pc:spChg>
        <pc:spChg chg="add mod">
          <ac:chgData name="Scoggin, Jake" userId="5ad58cec-b21c-486a-b6f0-9ede36b8ce4c" providerId="ADAL" clId="{36C64055-B276-4AA0-A8F2-D8787BF617CC}" dt="2024-08-25T19:40:26.499" v="1454" actId="208"/>
          <ac:spMkLst>
            <pc:docMk/>
            <pc:sldMk cId="4068186158" sldId="261"/>
            <ac:spMk id="8" creationId="{110D9400-198A-4FBB-11E7-00F68D257E2A}"/>
          </ac:spMkLst>
        </pc:spChg>
        <pc:spChg chg="add mod">
          <ac:chgData name="Scoggin, Jake" userId="5ad58cec-b21c-486a-b6f0-9ede36b8ce4c" providerId="ADAL" clId="{36C64055-B276-4AA0-A8F2-D8787BF617CC}" dt="2024-08-25T19:40:26.499" v="1454" actId="208"/>
          <ac:spMkLst>
            <pc:docMk/>
            <pc:sldMk cId="4068186158" sldId="261"/>
            <ac:spMk id="9" creationId="{69670E79-7D45-0E4F-A5D6-C2E24ECBFB06}"/>
          </ac:spMkLst>
        </pc:spChg>
        <pc:spChg chg="add mod">
          <ac:chgData name="Scoggin, Jake" userId="5ad58cec-b21c-486a-b6f0-9ede36b8ce4c" providerId="ADAL" clId="{36C64055-B276-4AA0-A8F2-D8787BF617CC}" dt="2024-08-25T19:40:26.499" v="1454" actId="208"/>
          <ac:spMkLst>
            <pc:docMk/>
            <pc:sldMk cId="4068186158" sldId="261"/>
            <ac:spMk id="10" creationId="{0ACFE92D-BC58-A940-654F-0404B699707A}"/>
          </ac:spMkLst>
        </pc:spChg>
        <pc:spChg chg="del mod topLvl">
          <ac:chgData name="Scoggin, Jake" userId="5ad58cec-b21c-486a-b6f0-9ede36b8ce4c" providerId="ADAL" clId="{36C64055-B276-4AA0-A8F2-D8787BF617CC}" dt="2024-08-25T19:34:38.934" v="1358" actId="478"/>
          <ac:spMkLst>
            <pc:docMk/>
            <pc:sldMk cId="4068186158" sldId="261"/>
            <ac:spMk id="13" creationId="{72E4B9A3-BC9A-951F-FB46-C64EE9B4180D}"/>
          </ac:spMkLst>
        </pc:spChg>
        <pc:spChg chg="del mod topLvl">
          <ac:chgData name="Scoggin, Jake" userId="5ad58cec-b21c-486a-b6f0-9ede36b8ce4c" providerId="ADAL" clId="{36C64055-B276-4AA0-A8F2-D8787BF617CC}" dt="2024-08-25T19:34:23.723" v="1355" actId="478"/>
          <ac:spMkLst>
            <pc:docMk/>
            <pc:sldMk cId="4068186158" sldId="261"/>
            <ac:spMk id="14" creationId="{B59A6CDC-EF43-7F18-15D3-C63A798616EC}"/>
          </ac:spMkLst>
        </pc:spChg>
        <pc:spChg chg="del mod">
          <ac:chgData name="Scoggin, Jake" userId="5ad58cec-b21c-486a-b6f0-9ede36b8ce4c" providerId="ADAL" clId="{36C64055-B276-4AA0-A8F2-D8787BF617CC}" dt="2024-08-25T19:34:21.990" v="1354" actId="478"/>
          <ac:spMkLst>
            <pc:docMk/>
            <pc:sldMk cId="4068186158" sldId="261"/>
            <ac:spMk id="15" creationId="{FA4FC139-53C3-A6CE-B2B9-AFB284E731AC}"/>
          </ac:spMkLst>
        </pc:spChg>
        <pc:spChg chg="del mod">
          <ac:chgData name="Scoggin, Jake" userId="5ad58cec-b21c-486a-b6f0-9ede36b8ce4c" providerId="ADAL" clId="{36C64055-B276-4AA0-A8F2-D8787BF617CC}" dt="2024-08-25T19:34:19.282" v="1353" actId="478"/>
          <ac:spMkLst>
            <pc:docMk/>
            <pc:sldMk cId="4068186158" sldId="261"/>
            <ac:spMk id="16" creationId="{EE16523C-678E-CCD8-3460-26FB612586D5}"/>
          </ac:spMkLst>
        </pc:spChg>
        <pc:spChg chg="add 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17" creationId="{328BCCE8-DBFA-2FE2-9A46-5A8676177178}"/>
          </ac:spMkLst>
        </pc:spChg>
        <pc:spChg chg="add 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18" creationId="{F454735F-A184-1D49-F979-25352932FB8B}"/>
          </ac:spMkLst>
        </pc:spChg>
        <pc:spChg chg="add 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19" creationId="{10FEA768-34D7-D2E9-6AF5-261240DD332D}"/>
          </ac:spMkLst>
        </pc:spChg>
        <pc:spChg chg="add 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20" creationId="{CB64A29D-5595-73DA-2381-CD8DE2308A4B}"/>
          </ac:spMkLst>
        </pc:spChg>
        <pc:spChg chg="add 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21" creationId="{76C818EB-4B8A-9A1A-FFD3-748CBF376D30}"/>
          </ac:spMkLst>
        </pc:spChg>
        <pc:spChg chg="mod">
          <ac:chgData name="Scoggin, Jake" userId="5ad58cec-b21c-486a-b6f0-9ede36b8ce4c" providerId="ADAL" clId="{36C64055-B276-4AA0-A8F2-D8787BF617CC}" dt="2024-08-25T19:35:50.340" v="1379" actId="20577"/>
          <ac:spMkLst>
            <pc:docMk/>
            <pc:sldMk cId="4068186158" sldId="261"/>
            <ac:spMk id="24" creationId="{F104FF3E-4763-03C7-03F1-6FE960826FD6}"/>
          </ac:spMkLst>
        </pc:spChg>
        <pc:spChg chg="mod">
          <ac:chgData name="Scoggin, Jake" userId="5ad58cec-b21c-486a-b6f0-9ede36b8ce4c" providerId="ADAL" clId="{36C64055-B276-4AA0-A8F2-D8787BF617CC}" dt="2024-08-25T19:35:52.138" v="1380" actId="20577"/>
          <ac:spMkLst>
            <pc:docMk/>
            <pc:sldMk cId="4068186158" sldId="261"/>
            <ac:spMk id="25" creationId="{477A0A3A-9915-F561-DE06-6C02547B2565}"/>
          </ac:spMkLst>
        </pc:spChg>
        <pc:spChg chg="mod">
          <ac:chgData name="Scoggin, Jake" userId="5ad58cec-b21c-486a-b6f0-9ede36b8ce4c" providerId="ADAL" clId="{36C64055-B276-4AA0-A8F2-D8787BF617CC}" dt="2024-08-25T19:35:47.115" v="1378" actId="571"/>
          <ac:spMkLst>
            <pc:docMk/>
            <pc:sldMk cId="4068186158" sldId="261"/>
            <ac:spMk id="26" creationId="{4B135F4B-A9FD-6E7D-2066-DDC024F88DA2}"/>
          </ac:spMkLst>
        </pc:spChg>
        <pc:spChg chg="mod">
          <ac:chgData name="Scoggin, Jake" userId="5ad58cec-b21c-486a-b6f0-9ede36b8ce4c" providerId="ADAL" clId="{36C64055-B276-4AA0-A8F2-D8787BF617CC}" dt="2024-08-25T19:35:47.115" v="1378" actId="571"/>
          <ac:spMkLst>
            <pc:docMk/>
            <pc:sldMk cId="4068186158" sldId="261"/>
            <ac:spMk id="27" creationId="{348BC4ED-307B-C6E9-8B0B-2B1F6F6501F4}"/>
          </ac:spMkLst>
        </pc:spChg>
        <pc:spChg chg="mod">
          <ac:chgData name="Scoggin, Jake" userId="5ad58cec-b21c-486a-b6f0-9ede36b8ce4c" providerId="ADAL" clId="{36C64055-B276-4AA0-A8F2-D8787BF617CC}" dt="2024-08-25T19:35:47.115" v="1378" actId="571"/>
          <ac:spMkLst>
            <pc:docMk/>
            <pc:sldMk cId="4068186158" sldId="261"/>
            <ac:spMk id="28" creationId="{E4578AD2-5761-1DC8-DDA5-14F8B48F1F10}"/>
          </ac:spMkLst>
        </pc:spChg>
        <pc:spChg chg="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30" creationId="{6D9E893C-457A-EA54-60A7-8FFDE0597938}"/>
          </ac:spMkLst>
        </pc:spChg>
        <pc:spChg chg="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31" creationId="{3C90683A-7CE3-8C91-BD75-B5E5FCAA9B49}"/>
          </ac:spMkLst>
        </pc:spChg>
        <pc:spChg chg="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32" creationId="{D8CD35A9-BEBC-4C13-8FE7-8B16771A1EFE}"/>
          </ac:spMkLst>
        </pc:spChg>
        <pc:spChg chg="mod">
          <ac:chgData name="Scoggin, Jake" userId="5ad58cec-b21c-486a-b6f0-9ede36b8ce4c" providerId="ADAL" clId="{36C64055-B276-4AA0-A8F2-D8787BF617CC}" dt="2024-08-25T19:40:32.298" v="1455" actId="208"/>
          <ac:spMkLst>
            <pc:docMk/>
            <pc:sldMk cId="4068186158" sldId="261"/>
            <ac:spMk id="33" creationId="{8321F39C-CBF7-7F06-861B-19AF2EFF0894}"/>
          </ac:spMkLst>
        </pc:spChg>
        <pc:spChg chg="add del mod">
          <ac:chgData name="Scoggin, Jake" userId="5ad58cec-b21c-486a-b6f0-9ede36b8ce4c" providerId="ADAL" clId="{36C64055-B276-4AA0-A8F2-D8787BF617CC}" dt="2024-08-25T19:36:21.310" v="1386" actId="478"/>
          <ac:spMkLst>
            <pc:docMk/>
            <pc:sldMk cId="4068186158" sldId="261"/>
            <ac:spMk id="34" creationId="{0B54617D-B82E-DCE9-E558-069133055426}"/>
          </ac:spMkLst>
        </pc:spChg>
        <pc:spChg chg="add del">
          <ac:chgData name="Scoggin, Jake" userId="5ad58cec-b21c-486a-b6f0-9ede36b8ce4c" providerId="ADAL" clId="{36C64055-B276-4AA0-A8F2-D8787BF617CC}" dt="2024-08-25T19:36:27.372" v="1388" actId="478"/>
          <ac:spMkLst>
            <pc:docMk/>
            <pc:sldMk cId="4068186158" sldId="261"/>
            <ac:spMk id="35" creationId="{E9D9014E-CEF4-8516-A617-0E551082D127}"/>
          </ac:spMkLst>
        </pc:spChg>
        <pc:spChg chg="add mod">
          <ac:chgData name="Scoggin, Jake" userId="5ad58cec-b21c-486a-b6f0-9ede36b8ce4c" providerId="ADAL" clId="{36C64055-B276-4AA0-A8F2-D8787BF617CC}" dt="2024-08-25T19:44:15.054" v="1476" actId="165"/>
          <ac:spMkLst>
            <pc:docMk/>
            <pc:sldMk cId="4068186158" sldId="261"/>
            <ac:spMk id="36" creationId="{9B6B6D4E-F8E0-BDC2-2C3B-47649DB48B77}"/>
          </ac:spMkLst>
        </pc:spChg>
        <pc:spChg chg="add mod">
          <ac:chgData name="Scoggin, Jake" userId="5ad58cec-b21c-486a-b6f0-9ede36b8ce4c" providerId="ADAL" clId="{36C64055-B276-4AA0-A8F2-D8787BF617CC}" dt="2024-08-25T19:44:15.054" v="1476" actId="165"/>
          <ac:spMkLst>
            <pc:docMk/>
            <pc:sldMk cId="4068186158" sldId="261"/>
            <ac:spMk id="37" creationId="{BED331E1-D33E-6272-3602-B54718E6DD78}"/>
          </ac:spMkLst>
        </pc:spChg>
        <pc:spChg chg="mod">
          <ac:chgData name="Scoggin, Jake" userId="5ad58cec-b21c-486a-b6f0-9ede36b8ce4c" providerId="ADAL" clId="{36C64055-B276-4AA0-A8F2-D8787BF617CC}" dt="2024-08-25T19:44:15.054" v="1476" actId="165"/>
          <ac:spMkLst>
            <pc:docMk/>
            <pc:sldMk cId="4068186158" sldId="261"/>
            <ac:spMk id="40" creationId="{A275DAD9-2F3D-2C07-88E4-DFF219C82400}"/>
          </ac:spMkLst>
        </pc:spChg>
        <pc:spChg chg="mod">
          <ac:chgData name="Scoggin, Jake" userId="5ad58cec-b21c-486a-b6f0-9ede36b8ce4c" providerId="ADAL" clId="{36C64055-B276-4AA0-A8F2-D8787BF617CC}" dt="2024-08-25T19:44:15.054" v="1476" actId="165"/>
          <ac:spMkLst>
            <pc:docMk/>
            <pc:sldMk cId="4068186158" sldId="261"/>
            <ac:spMk id="41" creationId="{DE668E74-A470-0F1B-8928-A997D9207956}"/>
          </ac:spMkLst>
        </pc:spChg>
        <pc:spChg chg="mod">
          <ac:chgData name="Scoggin, Jake" userId="5ad58cec-b21c-486a-b6f0-9ede36b8ce4c" providerId="ADAL" clId="{36C64055-B276-4AA0-A8F2-D8787BF617CC}" dt="2024-08-25T19:44:15.054" v="1476" actId="165"/>
          <ac:spMkLst>
            <pc:docMk/>
            <pc:sldMk cId="4068186158" sldId="261"/>
            <ac:spMk id="43" creationId="{6F45AA58-0BDA-3984-EE95-FCB04EA70669}"/>
          </ac:spMkLst>
        </pc:spChg>
        <pc:spChg chg="mod">
          <ac:chgData name="Scoggin, Jake" userId="5ad58cec-b21c-486a-b6f0-9ede36b8ce4c" providerId="ADAL" clId="{36C64055-B276-4AA0-A8F2-D8787BF617CC}" dt="2024-08-25T19:44:15.054" v="1476" actId="165"/>
          <ac:spMkLst>
            <pc:docMk/>
            <pc:sldMk cId="4068186158" sldId="261"/>
            <ac:spMk id="44" creationId="{9EC6DCF5-ED33-27A4-36EB-D98C616644DB}"/>
          </ac:spMkLst>
        </pc:spChg>
        <pc:spChg chg="add mod topLvl">
          <ac:chgData name="Scoggin, Jake" userId="5ad58cec-b21c-486a-b6f0-9ede36b8ce4c" providerId="ADAL" clId="{36C64055-B276-4AA0-A8F2-D8787BF617CC}" dt="2024-08-25T19:48:37.508" v="1526" actId="1076"/>
          <ac:spMkLst>
            <pc:docMk/>
            <pc:sldMk cId="4068186158" sldId="261"/>
            <ac:spMk id="45" creationId="{503D4054-997D-2D1D-BB7C-5FC9DD8A7762}"/>
          </ac:spMkLst>
        </pc:spChg>
        <pc:spChg chg="add mod topLvl">
          <ac:chgData name="Scoggin, Jake" userId="5ad58cec-b21c-486a-b6f0-9ede36b8ce4c" providerId="ADAL" clId="{36C64055-B276-4AA0-A8F2-D8787BF617CC}" dt="2024-08-25T19:48:37.508" v="1526" actId="1076"/>
          <ac:spMkLst>
            <pc:docMk/>
            <pc:sldMk cId="4068186158" sldId="261"/>
            <ac:spMk id="46" creationId="{7F3041F8-B8E9-8A96-D078-6904F2EAA327}"/>
          </ac:spMkLst>
        </pc:spChg>
        <pc:spChg chg="add mod">
          <ac:chgData name="Scoggin, Jake" userId="5ad58cec-b21c-486a-b6f0-9ede36b8ce4c" providerId="ADAL" clId="{36C64055-B276-4AA0-A8F2-D8787BF617CC}" dt="2024-08-25T19:50:10.740" v="1557" actId="1076"/>
          <ac:spMkLst>
            <pc:docMk/>
            <pc:sldMk cId="4068186158" sldId="261"/>
            <ac:spMk id="48" creationId="{2C3A4290-9F1C-6C6D-1150-515C64D0FF8E}"/>
          </ac:spMkLst>
        </pc:spChg>
        <pc:spChg chg="add mod">
          <ac:chgData name="Scoggin, Jake" userId="5ad58cec-b21c-486a-b6f0-9ede36b8ce4c" providerId="ADAL" clId="{36C64055-B276-4AA0-A8F2-D8787BF617CC}" dt="2024-08-25T19:51:26.985" v="1594" actId="164"/>
          <ac:spMkLst>
            <pc:docMk/>
            <pc:sldMk cId="4068186158" sldId="261"/>
            <ac:spMk id="49" creationId="{D554C497-CCF4-8F15-4326-17B39DDE82E7}"/>
          </ac:spMkLst>
        </pc:spChg>
        <pc:spChg chg="add mod">
          <ac:chgData name="Scoggin, Jake" userId="5ad58cec-b21c-486a-b6f0-9ede36b8ce4c" providerId="ADAL" clId="{36C64055-B276-4AA0-A8F2-D8787BF617CC}" dt="2024-08-25T19:51:26.985" v="1594" actId="164"/>
          <ac:spMkLst>
            <pc:docMk/>
            <pc:sldMk cId="4068186158" sldId="261"/>
            <ac:spMk id="50" creationId="{CB509BAC-4587-2224-5A4F-8288A4FB6153}"/>
          </ac:spMkLst>
        </pc:spChg>
        <pc:spChg chg="add mod">
          <ac:chgData name="Scoggin, Jake" userId="5ad58cec-b21c-486a-b6f0-9ede36b8ce4c" providerId="ADAL" clId="{36C64055-B276-4AA0-A8F2-D8787BF617CC}" dt="2024-08-25T19:51:40.487" v="1597" actId="1035"/>
          <ac:spMkLst>
            <pc:docMk/>
            <pc:sldMk cId="4068186158" sldId="261"/>
            <ac:spMk id="51" creationId="{4AE0CAF8-17FC-2B5F-7D51-C14E45AB2B20}"/>
          </ac:spMkLst>
        </pc:spChg>
        <pc:spChg chg="add mod">
          <ac:chgData name="Scoggin, Jake" userId="5ad58cec-b21c-486a-b6f0-9ede36b8ce4c" providerId="ADAL" clId="{36C64055-B276-4AA0-A8F2-D8787BF617CC}" dt="2024-08-25T19:51:03.709" v="1591" actId="1035"/>
          <ac:spMkLst>
            <pc:docMk/>
            <pc:sldMk cId="4068186158" sldId="261"/>
            <ac:spMk id="52" creationId="{64C9A869-1F08-39D8-23E2-C8B780199265}"/>
          </ac:spMkLst>
        </pc:spChg>
        <pc:spChg chg="add mod">
          <ac:chgData name="Scoggin, Jake" userId="5ad58cec-b21c-486a-b6f0-9ede36b8ce4c" providerId="ADAL" clId="{36C64055-B276-4AA0-A8F2-D8787BF617CC}" dt="2024-08-25T19:50:58.707" v="1585" actId="1038"/>
          <ac:spMkLst>
            <pc:docMk/>
            <pc:sldMk cId="4068186158" sldId="261"/>
            <ac:spMk id="53" creationId="{5E5E2038-B7F8-51B9-BCC4-5D7CEC5A7A11}"/>
          </ac:spMkLst>
        </pc:spChg>
        <pc:grpChg chg="add mod">
          <ac:chgData name="Scoggin, Jake" userId="5ad58cec-b21c-486a-b6f0-9ede36b8ce4c" providerId="ADAL" clId="{36C64055-B276-4AA0-A8F2-D8787BF617CC}" dt="2024-08-25T19:48:19.094" v="1522" actId="1076"/>
          <ac:grpSpMkLst>
            <pc:docMk/>
            <pc:sldMk cId="4068186158" sldId="261"/>
            <ac:grpSpMk id="11" creationId="{427D1A0E-8790-B80C-A917-A543A8BA0C2A}"/>
          </ac:grpSpMkLst>
        </pc:grpChg>
        <pc:grpChg chg="add del mod">
          <ac:chgData name="Scoggin, Jake" userId="5ad58cec-b21c-486a-b6f0-9ede36b8ce4c" providerId="ADAL" clId="{36C64055-B276-4AA0-A8F2-D8787BF617CC}" dt="2024-08-25T19:34:23.723" v="1355" actId="478"/>
          <ac:grpSpMkLst>
            <pc:docMk/>
            <pc:sldMk cId="4068186158" sldId="261"/>
            <ac:grpSpMk id="12" creationId="{F3DF6CAD-AFBF-24C3-8B19-E349E63AAD0A}"/>
          </ac:grpSpMkLst>
        </pc:grpChg>
        <pc:grpChg chg="add mod">
          <ac:chgData name="Scoggin, Jake" userId="5ad58cec-b21c-486a-b6f0-9ede36b8ce4c" providerId="ADAL" clId="{36C64055-B276-4AA0-A8F2-D8787BF617CC}" dt="2024-08-25T19:48:28.907" v="1525" actId="1076"/>
          <ac:grpSpMkLst>
            <pc:docMk/>
            <pc:sldMk cId="4068186158" sldId="261"/>
            <ac:grpSpMk id="22" creationId="{1751CC6A-8DE1-659B-C509-6345D3FC70E0}"/>
          </ac:grpSpMkLst>
        </pc:grpChg>
        <pc:grpChg chg="add del mod">
          <ac:chgData name="Scoggin, Jake" userId="5ad58cec-b21c-486a-b6f0-9ede36b8ce4c" providerId="ADAL" clId="{36C64055-B276-4AA0-A8F2-D8787BF617CC}" dt="2024-08-25T19:35:59.884" v="1381" actId="478"/>
          <ac:grpSpMkLst>
            <pc:docMk/>
            <pc:sldMk cId="4068186158" sldId="261"/>
            <ac:grpSpMk id="23" creationId="{5837D44B-8B90-B62B-347C-082208FA23A9}"/>
          </ac:grpSpMkLst>
        </pc:grpChg>
        <pc:grpChg chg="add mod">
          <ac:chgData name="Scoggin, Jake" userId="5ad58cec-b21c-486a-b6f0-9ede36b8ce4c" providerId="ADAL" clId="{36C64055-B276-4AA0-A8F2-D8787BF617CC}" dt="2024-08-25T19:48:26.283" v="1524" actId="1076"/>
          <ac:grpSpMkLst>
            <pc:docMk/>
            <pc:sldMk cId="4068186158" sldId="261"/>
            <ac:grpSpMk id="29" creationId="{22FCD0C5-16E0-C934-AA8A-F94DF7E5BB27}"/>
          </ac:grpSpMkLst>
        </pc:grpChg>
        <pc:grpChg chg="add mod topLvl">
          <ac:chgData name="Scoggin, Jake" userId="5ad58cec-b21c-486a-b6f0-9ede36b8ce4c" providerId="ADAL" clId="{36C64055-B276-4AA0-A8F2-D8787BF617CC}" dt="2024-08-25T19:48:37.508" v="1526" actId="1076"/>
          <ac:grpSpMkLst>
            <pc:docMk/>
            <pc:sldMk cId="4068186158" sldId="261"/>
            <ac:grpSpMk id="38" creationId="{D639BE08-9571-5D7A-AE41-10C4DE315045}"/>
          </ac:grpSpMkLst>
        </pc:grpChg>
        <pc:grpChg chg="add mod topLvl">
          <ac:chgData name="Scoggin, Jake" userId="5ad58cec-b21c-486a-b6f0-9ede36b8ce4c" providerId="ADAL" clId="{36C64055-B276-4AA0-A8F2-D8787BF617CC}" dt="2024-08-25T19:48:37.508" v="1526" actId="1076"/>
          <ac:grpSpMkLst>
            <pc:docMk/>
            <pc:sldMk cId="4068186158" sldId="261"/>
            <ac:grpSpMk id="39" creationId="{E2051BFE-82C0-4E53-DD61-9EB4D4BF26FC}"/>
          </ac:grpSpMkLst>
        </pc:grpChg>
        <pc:grpChg chg="add mod topLvl">
          <ac:chgData name="Scoggin, Jake" userId="5ad58cec-b21c-486a-b6f0-9ede36b8ce4c" providerId="ADAL" clId="{36C64055-B276-4AA0-A8F2-D8787BF617CC}" dt="2024-08-25T19:48:37.508" v="1526" actId="1076"/>
          <ac:grpSpMkLst>
            <pc:docMk/>
            <pc:sldMk cId="4068186158" sldId="261"/>
            <ac:grpSpMk id="42" creationId="{8B51BA63-142B-5C19-289D-B0ED12DB34A2}"/>
          </ac:grpSpMkLst>
        </pc:grpChg>
        <pc:grpChg chg="add del mod">
          <ac:chgData name="Scoggin, Jake" userId="5ad58cec-b21c-486a-b6f0-9ede36b8ce4c" providerId="ADAL" clId="{36C64055-B276-4AA0-A8F2-D8787BF617CC}" dt="2024-08-25T19:44:15.054" v="1476" actId="165"/>
          <ac:grpSpMkLst>
            <pc:docMk/>
            <pc:sldMk cId="4068186158" sldId="261"/>
            <ac:grpSpMk id="47" creationId="{E9A4074E-70E7-9F06-78DD-D448B87AF3E3}"/>
          </ac:grpSpMkLst>
        </pc:grpChg>
        <pc:grpChg chg="add mod">
          <ac:chgData name="Scoggin, Jake" userId="5ad58cec-b21c-486a-b6f0-9ede36b8ce4c" providerId="ADAL" clId="{36C64055-B276-4AA0-A8F2-D8787BF617CC}" dt="2024-08-25T19:51:26.985" v="1594" actId="164"/>
          <ac:grpSpMkLst>
            <pc:docMk/>
            <pc:sldMk cId="4068186158" sldId="261"/>
            <ac:grpSpMk id="54" creationId="{0B09B89E-4BCF-F071-8FD1-EC32048B7479}"/>
          </ac:grpSpMkLst>
        </pc:grpChg>
      </pc:sldChg>
      <pc:sldChg chg="addSp delSp modSp add mod delAnim modAnim">
        <pc:chgData name="Scoggin, Jake" userId="5ad58cec-b21c-486a-b6f0-9ede36b8ce4c" providerId="ADAL" clId="{36C64055-B276-4AA0-A8F2-D8787BF617CC}" dt="2024-08-25T20:07:39.553" v="2299"/>
        <pc:sldMkLst>
          <pc:docMk/>
          <pc:sldMk cId="1680447068" sldId="262"/>
        </pc:sldMkLst>
        <pc:spChg chg="add mod">
          <ac:chgData name="Scoggin, Jake" userId="5ad58cec-b21c-486a-b6f0-9ede36b8ce4c" providerId="ADAL" clId="{36C64055-B276-4AA0-A8F2-D8787BF617CC}" dt="2024-08-25T20:05:43.256" v="2290" actId="14100"/>
          <ac:spMkLst>
            <pc:docMk/>
            <pc:sldMk cId="1680447068" sldId="262"/>
            <ac:spMk id="2" creationId="{E4FCA319-A277-60DD-68E3-EE9CC55BEF50}"/>
          </ac:spMkLst>
        </pc:spChg>
        <pc:spChg chg="add mod">
          <ac:chgData name="Scoggin, Jake" userId="5ad58cec-b21c-486a-b6f0-9ede36b8ce4c" providerId="ADAL" clId="{36C64055-B276-4AA0-A8F2-D8787BF617CC}" dt="2024-08-25T20:07:17.180" v="2297" actId="6549"/>
          <ac:spMkLst>
            <pc:docMk/>
            <pc:sldMk cId="1680447068" sldId="262"/>
            <ac:spMk id="3" creationId="{F7616AE8-54A9-7776-E5D6-D8CD1F84C2EF}"/>
          </ac:spMkLst>
        </pc:spChg>
        <pc:spChg chg="add mod">
          <ac:chgData name="Scoggin, Jake" userId="5ad58cec-b21c-486a-b6f0-9ede36b8ce4c" providerId="ADAL" clId="{36C64055-B276-4AA0-A8F2-D8787BF617CC}" dt="2024-08-25T20:06:28.750" v="2293" actId="113"/>
          <ac:spMkLst>
            <pc:docMk/>
            <pc:sldMk cId="1680447068" sldId="262"/>
            <ac:spMk id="4" creationId="{91FCEA35-38CD-07DC-16D7-FBDCABEB1B5A}"/>
          </ac:spMkLst>
        </pc:spChg>
        <pc:spChg chg="mod">
          <ac:chgData name="Scoggin, Jake" userId="5ad58cec-b21c-486a-b6f0-9ede36b8ce4c" providerId="ADAL" clId="{36C64055-B276-4AA0-A8F2-D8787BF617CC}" dt="2024-08-25T19:58:52.411" v="1776" actId="14100"/>
          <ac:spMkLst>
            <pc:docMk/>
            <pc:sldMk cId="1680447068" sldId="262"/>
            <ac:spMk id="5" creationId="{4431C1B4-6812-2CEB-8B77-F0882BDFF70E}"/>
          </ac:spMkLst>
        </pc:spChg>
        <pc:spChg chg="del mod">
          <ac:chgData name="Scoggin, Jake" userId="5ad58cec-b21c-486a-b6f0-9ede36b8ce4c" providerId="ADAL" clId="{36C64055-B276-4AA0-A8F2-D8787BF617CC}" dt="2024-08-25T19:55:22.562" v="1637" actId="478"/>
          <ac:spMkLst>
            <pc:docMk/>
            <pc:sldMk cId="1680447068" sldId="262"/>
            <ac:spMk id="6" creationId="{7581E631-9CE2-F091-F8DE-0110752AA245}"/>
          </ac:spMkLst>
        </pc:spChg>
        <pc:spChg chg="add del mod">
          <ac:chgData name="Scoggin, Jake" userId="5ad58cec-b21c-486a-b6f0-9ede36b8ce4c" providerId="ADAL" clId="{36C64055-B276-4AA0-A8F2-D8787BF617CC}" dt="2024-08-25T20:05:13.977" v="2281" actId="478"/>
          <ac:spMkLst>
            <pc:docMk/>
            <pc:sldMk cId="1680447068" sldId="262"/>
            <ac:spMk id="12" creationId="{318212CF-5EE5-73FE-4790-6C512BE2C0D0}"/>
          </ac:spMkLst>
        </pc:spChg>
        <pc:spChg chg="del">
          <ac:chgData name="Scoggin, Jake" userId="5ad58cec-b21c-486a-b6f0-9ede36b8ce4c" providerId="ADAL" clId="{36C64055-B276-4AA0-A8F2-D8787BF617CC}" dt="2024-08-25T19:55:24.842" v="1638" actId="478"/>
          <ac:spMkLst>
            <pc:docMk/>
            <pc:sldMk cId="1680447068" sldId="262"/>
            <ac:spMk id="45" creationId="{503D4054-997D-2D1D-BB7C-5FC9DD8A7762}"/>
          </ac:spMkLst>
        </pc:spChg>
        <pc:spChg chg="del">
          <ac:chgData name="Scoggin, Jake" userId="5ad58cec-b21c-486a-b6f0-9ede36b8ce4c" providerId="ADAL" clId="{36C64055-B276-4AA0-A8F2-D8787BF617CC}" dt="2024-08-25T19:55:24.842" v="1638" actId="478"/>
          <ac:spMkLst>
            <pc:docMk/>
            <pc:sldMk cId="1680447068" sldId="262"/>
            <ac:spMk id="46" creationId="{7F3041F8-B8E9-8A96-D078-6904F2EAA327}"/>
          </ac:spMkLst>
        </pc:spChg>
        <pc:spChg chg="del">
          <ac:chgData name="Scoggin, Jake" userId="5ad58cec-b21c-486a-b6f0-9ede36b8ce4c" providerId="ADAL" clId="{36C64055-B276-4AA0-A8F2-D8787BF617CC}" dt="2024-08-25T19:55:24.842" v="1638" actId="478"/>
          <ac:spMkLst>
            <pc:docMk/>
            <pc:sldMk cId="1680447068" sldId="262"/>
            <ac:spMk id="48" creationId="{2C3A4290-9F1C-6C6D-1150-515C64D0FF8E}"/>
          </ac:spMkLst>
        </pc:spChg>
        <pc:spChg chg="del">
          <ac:chgData name="Scoggin, Jake" userId="5ad58cec-b21c-486a-b6f0-9ede36b8ce4c" providerId="ADAL" clId="{36C64055-B276-4AA0-A8F2-D8787BF617CC}" dt="2024-08-25T19:55:24.842" v="1638" actId="478"/>
          <ac:spMkLst>
            <pc:docMk/>
            <pc:sldMk cId="1680447068" sldId="262"/>
            <ac:spMk id="51" creationId="{4AE0CAF8-17FC-2B5F-7D51-C14E45AB2B20}"/>
          </ac:spMkLst>
        </pc:spChg>
        <pc:spChg chg="del">
          <ac:chgData name="Scoggin, Jake" userId="5ad58cec-b21c-486a-b6f0-9ede36b8ce4c" providerId="ADAL" clId="{36C64055-B276-4AA0-A8F2-D8787BF617CC}" dt="2024-08-25T19:55:24.842" v="1638" actId="478"/>
          <ac:spMkLst>
            <pc:docMk/>
            <pc:sldMk cId="1680447068" sldId="262"/>
            <ac:spMk id="52" creationId="{64C9A869-1F08-39D8-23E2-C8B780199265}"/>
          </ac:spMkLst>
        </pc:spChg>
        <pc:spChg chg="del">
          <ac:chgData name="Scoggin, Jake" userId="5ad58cec-b21c-486a-b6f0-9ede36b8ce4c" providerId="ADAL" clId="{36C64055-B276-4AA0-A8F2-D8787BF617CC}" dt="2024-08-25T19:55:24.842" v="1638" actId="478"/>
          <ac:spMkLst>
            <pc:docMk/>
            <pc:sldMk cId="1680447068" sldId="262"/>
            <ac:spMk id="53" creationId="{5E5E2038-B7F8-51B9-BCC4-5D7CEC5A7A11}"/>
          </ac:spMkLst>
        </pc:spChg>
        <pc:grpChg chg="del">
          <ac:chgData name="Scoggin, Jake" userId="5ad58cec-b21c-486a-b6f0-9ede36b8ce4c" providerId="ADAL" clId="{36C64055-B276-4AA0-A8F2-D8787BF617CC}" dt="2024-08-25T19:55:24.842" v="1638" actId="478"/>
          <ac:grpSpMkLst>
            <pc:docMk/>
            <pc:sldMk cId="1680447068" sldId="262"/>
            <ac:grpSpMk id="11" creationId="{427D1A0E-8790-B80C-A917-A543A8BA0C2A}"/>
          </ac:grpSpMkLst>
        </pc:grpChg>
        <pc:grpChg chg="del">
          <ac:chgData name="Scoggin, Jake" userId="5ad58cec-b21c-486a-b6f0-9ede36b8ce4c" providerId="ADAL" clId="{36C64055-B276-4AA0-A8F2-D8787BF617CC}" dt="2024-08-25T19:55:24.842" v="1638" actId="478"/>
          <ac:grpSpMkLst>
            <pc:docMk/>
            <pc:sldMk cId="1680447068" sldId="262"/>
            <ac:grpSpMk id="22" creationId="{1751CC6A-8DE1-659B-C509-6345D3FC70E0}"/>
          </ac:grpSpMkLst>
        </pc:grpChg>
        <pc:grpChg chg="del">
          <ac:chgData name="Scoggin, Jake" userId="5ad58cec-b21c-486a-b6f0-9ede36b8ce4c" providerId="ADAL" clId="{36C64055-B276-4AA0-A8F2-D8787BF617CC}" dt="2024-08-25T19:55:24.842" v="1638" actId="478"/>
          <ac:grpSpMkLst>
            <pc:docMk/>
            <pc:sldMk cId="1680447068" sldId="262"/>
            <ac:grpSpMk id="29" creationId="{22FCD0C5-16E0-C934-AA8A-F94DF7E5BB27}"/>
          </ac:grpSpMkLst>
        </pc:grpChg>
        <pc:grpChg chg="del">
          <ac:chgData name="Scoggin, Jake" userId="5ad58cec-b21c-486a-b6f0-9ede36b8ce4c" providerId="ADAL" clId="{36C64055-B276-4AA0-A8F2-D8787BF617CC}" dt="2024-08-25T19:55:24.842" v="1638" actId="478"/>
          <ac:grpSpMkLst>
            <pc:docMk/>
            <pc:sldMk cId="1680447068" sldId="262"/>
            <ac:grpSpMk id="38" creationId="{D639BE08-9571-5D7A-AE41-10C4DE315045}"/>
          </ac:grpSpMkLst>
        </pc:grpChg>
        <pc:grpChg chg="del">
          <ac:chgData name="Scoggin, Jake" userId="5ad58cec-b21c-486a-b6f0-9ede36b8ce4c" providerId="ADAL" clId="{36C64055-B276-4AA0-A8F2-D8787BF617CC}" dt="2024-08-25T19:55:24.842" v="1638" actId="478"/>
          <ac:grpSpMkLst>
            <pc:docMk/>
            <pc:sldMk cId="1680447068" sldId="262"/>
            <ac:grpSpMk id="39" creationId="{E2051BFE-82C0-4E53-DD61-9EB4D4BF26FC}"/>
          </ac:grpSpMkLst>
        </pc:grpChg>
        <pc:grpChg chg="del">
          <ac:chgData name="Scoggin, Jake" userId="5ad58cec-b21c-486a-b6f0-9ede36b8ce4c" providerId="ADAL" clId="{36C64055-B276-4AA0-A8F2-D8787BF617CC}" dt="2024-08-25T19:55:24.842" v="1638" actId="478"/>
          <ac:grpSpMkLst>
            <pc:docMk/>
            <pc:sldMk cId="1680447068" sldId="262"/>
            <ac:grpSpMk id="42" creationId="{8B51BA63-142B-5C19-289D-B0ED12DB34A2}"/>
          </ac:grpSpMkLst>
        </pc:grpChg>
        <pc:grpChg chg="del">
          <ac:chgData name="Scoggin, Jake" userId="5ad58cec-b21c-486a-b6f0-9ede36b8ce4c" providerId="ADAL" clId="{36C64055-B276-4AA0-A8F2-D8787BF617CC}" dt="2024-08-25T19:55:24.842" v="1638" actId="478"/>
          <ac:grpSpMkLst>
            <pc:docMk/>
            <pc:sldMk cId="1680447068" sldId="262"/>
            <ac:grpSpMk id="54" creationId="{0B09B89E-4BCF-F071-8FD1-EC32048B7479}"/>
          </ac:grpSpMkLst>
        </pc:grpChg>
      </pc:sldChg>
      <pc:sldChg chg="add del">
        <pc:chgData name="Scoggin, Jake" userId="5ad58cec-b21c-486a-b6f0-9ede36b8ce4c" providerId="ADAL" clId="{36C64055-B276-4AA0-A8F2-D8787BF617CC}" dt="2024-08-25T20:10:56.316" v="2311" actId="47"/>
        <pc:sldMkLst>
          <pc:docMk/>
          <pc:sldMk cId="1618743034" sldId="263"/>
        </pc:sldMkLst>
      </pc:sldChg>
      <pc:sldChg chg="addSp modSp add mod modAnim">
        <pc:chgData name="Scoggin, Jake" userId="5ad58cec-b21c-486a-b6f0-9ede36b8ce4c" providerId="ADAL" clId="{36C64055-B276-4AA0-A8F2-D8787BF617CC}" dt="2024-08-25T20:09:18.606" v="2309"/>
        <pc:sldMkLst>
          <pc:docMk/>
          <pc:sldMk cId="2376851576" sldId="264"/>
        </pc:sldMkLst>
        <pc:spChg chg="add mod">
          <ac:chgData name="Scoggin, Jake" userId="5ad58cec-b21c-486a-b6f0-9ede36b8ce4c" providerId="ADAL" clId="{36C64055-B276-4AA0-A8F2-D8787BF617CC}" dt="2024-08-25T20:08:27.306" v="2302" actId="1076"/>
          <ac:spMkLst>
            <pc:docMk/>
            <pc:sldMk cId="2376851576" sldId="264"/>
            <ac:spMk id="6" creationId="{974FBD20-14A6-F0BD-8C43-C0E86BB6C7C5}"/>
          </ac:spMkLst>
        </pc:spChg>
      </pc:sldChg>
      <pc:sldChg chg="addSp delSp modSp add mod delAnim modAnim">
        <pc:chgData name="Scoggin, Jake" userId="5ad58cec-b21c-486a-b6f0-9ede36b8ce4c" providerId="ADAL" clId="{36C64055-B276-4AA0-A8F2-D8787BF617CC}" dt="2024-08-25T20:23:22.877" v="2660" actId="20577"/>
        <pc:sldMkLst>
          <pc:docMk/>
          <pc:sldMk cId="305406254" sldId="265"/>
        </pc:sldMkLst>
        <pc:spChg chg="mod">
          <ac:chgData name="Scoggin, Jake" userId="5ad58cec-b21c-486a-b6f0-9ede36b8ce4c" providerId="ADAL" clId="{36C64055-B276-4AA0-A8F2-D8787BF617CC}" dt="2024-08-25T20:11:50.737" v="2355" actId="14100"/>
          <ac:spMkLst>
            <pc:docMk/>
            <pc:sldMk cId="305406254" sldId="265"/>
            <ac:spMk id="4" creationId="{91FCEA35-38CD-07DC-16D7-FBDCABEB1B5A}"/>
          </ac:spMkLst>
        </pc:spChg>
        <pc:spChg chg="del">
          <ac:chgData name="Scoggin, Jake" userId="5ad58cec-b21c-486a-b6f0-9ede36b8ce4c" providerId="ADAL" clId="{36C64055-B276-4AA0-A8F2-D8787BF617CC}" dt="2024-08-25T20:11:00.027" v="2312" actId="478"/>
          <ac:spMkLst>
            <pc:docMk/>
            <pc:sldMk cId="305406254" sldId="265"/>
            <ac:spMk id="6" creationId="{974FBD20-14A6-F0BD-8C43-C0E86BB6C7C5}"/>
          </ac:spMkLst>
        </pc:spChg>
        <pc:spChg chg="add mod">
          <ac:chgData name="Scoggin, Jake" userId="5ad58cec-b21c-486a-b6f0-9ede36b8ce4c" providerId="ADAL" clId="{36C64055-B276-4AA0-A8F2-D8787BF617CC}" dt="2024-08-25T20:22:45.778" v="2608" actId="1035"/>
          <ac:spMkLst>
            <pc:docMk/>
            <pc:sldMk cId="305406254" sldId="265"/>
            <ac:spMk id="7" creationId="{3E9993CC-447F-0217-BCDA-0029AF24791C}"/>
          </ac:spMkLst>
        </pc:spChg>
        <pc:spChg chg="add mod ord">
          <ac:chgData name="Scoggin, Jake" userId="5ad58cec-b21c-486a-b6f0-9ede36b8ce4c" providerId="ADAL" clId="{36C64055-B276-4AA0-A8F2-D8787BF617CC}" dt="2024-08-25T20:22:45.778" v="2608" actId="1035"/>
          <ac:spMkLst>
            <pc:docMk/>
            <pc:sldMk cId="305406254" sldId="265"/>
            <ac:spMk id="8" creationId="{80E7F7AF-60FF-614E-41A7-3F53E484A7AF}"/>
          </ac:spMkLst>
        </pc:spChg>
        <pc:spChg chg="add mod">
          <ac:chgData name="Scoggin, Jake" userId="5ad58cec-b21c-486a-b6f0-9ede36b8ce4c" providerId="ADAL" clId="{36C64055-B276-4AA0-A8F2-D8787BF617CC}" dt="2024-08-25T20:15:14.987" v="2446" actId="14100"/>
          <ac:spMkLst>
            <pc:docMk/>
            <pc:sldMk cId="305406254" sldId="265"/>
            <ac:spMk id="9" creationId="{4CAE2A04-D6DD-8E0B-4313-2F6DDCF4F498}"/>
          </ac:spMkLst>
        </pc:spChg>
        <pc:spChg chg="add mod ord">
          <ac:chgData name="Scoggin, Jake" userId="5ad58cec-b21c-486a-b6f0-9ede36b8ce4c" providerId="ADAL" clId="{36C64055-B276-4AA0-A8F2-D8787BF617CC}" dt="2024-08-25T20:15:11.159" v="2445" actId="14100"/>
          <ac:spMkLst>
            <pc:docMk/>
            <pc:sldMk cId="305406254" sldId="265"/>
            <ac:spMk id="10" creationId="{7B044A49-C1F6-B8C8-75C4-DB37502D8E4A}"/>
          </ac:spMkLst>
        </pc:spChg>
        <pc:spChg chg="add mod">
          <ac:chgData name="Scoggin, Jake" userId="5ad58cec-b21c-486a-b6f0-9ede36b8ce4c" providerId="ADAL" clId="{36C64055-B276-4AA0-A8F2-D8787BF617CC}" dt="2024-08-25T20:14:29.320" v="2429" actId="164"/>
          <ac:spMkLst>
            <pc:docMk/>
            <pc:sldMk cId="305406254" sldId="265"/>
            <ac:spMk id="11" creationId="{8B3C70C6-AC93-9D94-4057-8C2A28749C35}"/>
          </ac:spMkLst>
        </pc:spChg>
        <pc:spChg chg="mod">
          <ac:chgData name="Scoggin, Jake" userId="5ad58cec-b21c-486a-b6f0-9ede36b8ce4c" providerId="ADAL" clId="{36C64055-B276-4AA0-A8F2-D8787BF617CC}" dt="2024-08-25T20:20:24.229" v="2542" actId="14100"/>
          <ac:spMkLst>
            <pc:docMk/>
            <pc:sldMk cId="305406254" sldId="265"/>
            <ac:spMk id="14" creationId="{EF91C6B4-C170-B114-581C-76C8FD30E5BA}"/>
          </ac:spMkLst>
        </pc:spChg>
        <pc:spChg chg="mod">
          <ac:chgData name="Scoggin, Jake" userId="5ad58cec-b21c-486a-b6f0-9ede36b8ce4c" providerId="ADAL" clId="{36C64055-B276-4AA0-A8F2-D8787BF617CC}" dt="2024-08-25T20:20:21.285" v="2541" actId="1037"/>
          <ac:spMkLst>
            <pc:docMk/>
            <pc:sldMk cId="305406254" sldId="265"/>
            <ac:spMk id="15" creationId="{51C8CE57-AA1E-6EF9-1CCD-A6A528B4DB53}"/>
          </ac:spMkLst>
        </pc:spChg>
        <pc:spChg chg="mod">
          <ac:chgData name="Scoggin, Jake" userId="5ad58cec-b21c-486a-b6f0-9ede36b8ce4c" providerId="ADAL" clId="{36C64055-B276-4AA0-A8F2-D8787BF617CC}" dt="2024-08-25T20:14:37.722" v="2434" actId="20577"/>
          <ac:spMkLst>
            <pc:docMk/>
            <pc:sldMk cId="305406254" sldId="265"/>
            <ac:spMk id="16" creationId="{AEA70DBB-CF39-FF61-EBC9-6A524A772909}"/>
          </ac:spMkLst>
        </pc:spChg>
        <pc:spChg chg="mod">
          <ac:chgData name="Scoggin, Jake" userId="5ad58cec-b21c-486a-b6f0-9ede36b8ce4c" providerId="ADAL" clId="{36C64055-B276-4AA0-A8F2-D8787BF617CC}" dt="2024-08-25T20:20:45.020" v="2548" actId="14100"/>
          <ac:spMkLst>
            <pc:docMk/>
            <pc:sldMk cId="305406254" sldId="265"/>
            <ac:spMk id="18" creationId="{721EF0FD-B7CD-6C22-1272-93AB72A298DC}"/>
          </ac:spMkLst>
        </pc:spChg>
        <pc:spChg chg="mod">
          <ac:chgData name="Scoggin, Jake" userId="5ad58cec-b21c-486a-b6f0-9ede36b8ce4c" providerId="ADAL" clId="{36C64055-B276-4AA0-A8F2-D8787BF617CC}" dt="2024-08-25T20:21:27.286" v="2557" actId="14100"/>
          <ac:spMkLst>
            <pc:docMk/>
            <pc:sldMk cId="305406254" sldId="265"/>
            <ac:spMk id="19" creationId="{CE760196-8061-5F96-1327-31D9A964DD28}"/>
          </ac:spMkLst>
        </pc:spChg>
        <pc:spChg chg="mod">
          <ac:chgData name="Scoggin, Jake" userId="5ad58cec-b21c-486a-b6f0-9ede36b8ce4c" providerId="ADAL" clId="{36C64055-B276-4AA0-A8F2-D8787BF617CC}" dt="2024-08-25T20:15:33.483" v="2454" actId="20577"/>
          <ac:spMkLst>
            <pc:docMk/>
            <pc:sldMk cId="305406254" sldId="265"/>
            <ac:spMk id="20" creationId="{918ED4FC-F1B3-B33C-BF98-A874395DD1F6}"/>
          </ac:spMkLst>
        </pc:spChg>
        <pc:spChg chg="add mod">
          <ac:chgData name="Scoggin, Jake" userId="5ad58cec-b21c-486a-b6f0-9ede36b8ce4c" providerId="ADAL" clId="{36C64055-B276-4AA0-A8F2-D8787BF617CC}" dt="2024-08-25T20:22:00.153" v="2559" actId="164"/>
          <ac:spMkLst>
            <pc:docMk/>
            <pc:sldMk cId="305406254" sldId="265"/>
            <ac:spMk id="24" creationId="{F6206E96-01F3-7711-21C8-9A9D345D3CFA}"/>
          </ac:spMkLst>
        </pc:spChg>
        <pc:spChg chg="add mod">
          <ac:chgData name="Scoggin, Jake" userId="5ad58cec-b21c-486a-b6f0-9ede36b8ce4c" providerId="ADAL" clId="{36C64055-B276-4AA0-A8F2-D8787BF617CC}" dt="2024-08-25T20:22:00.153" v="2559" actId="164"/>
          <ac:spMkLst>
            <pc:docMk/>
            <pc:sldMk cId="305406254" sldId="265"/>
            <ac:spMk id="25" creationId="{C786571E-E7C5-1C03-ED90-9621FE70D90F}"/>
          </ac:spMkLst>
        </pc:spChg>
        <pc:spChg chg="mod">
          <ac:chgData name="Scoggin, Jake" userId="5ad58cec-b21c-486a-b6f0-9ede36b8ce4c" providerId="ADAL" clId="{36C64055-B276-4AA0-A8F2-D8787BF617CC}" dt="2024-08-25T20:16:48.723" v="2471"/>
          <ac:spMkLst>
            <pc:docMk/>
            <pc:sldMk cId="305406254" sldId="265"/>
            <ac:spMk id="27" creationId="{480BD389-3B5B-FDD4-1C7E-6A37F44E3B15}"/>
          </ac:spMkLst>
        </pc:spChg>
        <pc:spChg chg="mod">
          <ac:chgData name="Scoggin, Jake" userId="5ad58cec-b21c-486a-b6f0-9ede36b8ce4c" providerId="ADAL" clId="{36C64055-B276-4AA0-A8F2-D8787BF617CC}" dt="2024-08-25T20:17:22.783" v="2484" actId="20577"/>
          <ac:spMkLst>
            <pc:docMk/>
            <pc:sldMk cId="305406254" sldId="265"/>
            <ac:spMk id="28" creationId="{B0B2892E-A039-AD9C-209C-D804B6498F06}"/>
          </ac:spMkLst>
        </pc:spChg>
        <pc:spChg chg="mod">
          <ac:chgData name="Scoggin, Jake" userId="5ad58cec-b21c-486a-b6f0-9ede36b8ce4c" providerId="ADAL" clId="{36C64055-B276-4AA0-A8F2-D8787BF617CC}" dt="2024-08-25T20:16:48.723" v="2471"/>
          <ac:spMkLst>
            <pc:docMk/>
            <pc:sldMk cId="305406254" sldId="265"/>
            <ac:spMk id="29" creationId="{D78817D0-7E5F-B02F-5259-B630CDE63C8A}"/>
          </ac:spMkLst>
        </pc:spChg>
        <pc:spChg chg="mod">
          <ac:chgData name="Scoggin, Jake" userId="5ad58cec-b21c-486a-b6f0-9ede36b8ce4c" providerId="ADAL" clId="{36C64055-B276-4AA0-A8F2-D8787BF617CC}" dt="2024-08-25T20:20:27.565" v="2543" actId="14100"/>
          <ac:spMkLst>
            <pc:docMk/>
            <pc:sldMk cId="305406254" sldId="265"/>
            <ac:spMk id="31" creationId="{A95F1CA3-5DDF-6781-728F-D6DEF64E78A2}"/>
          </ac:spMkLst>
        </pc:spChg>
        <pc:spChg chg="mod">
          <ac:chgData name="Scoggin, Jake" userId="5ad58cec-b21c-486a-b6f0-9ede36b8ce4c" providerId="ADAL" clId="{36C64055-B276-4AA0-A8F2-D8787BF617CC}" dt="2024-08-25T20:20:19.135" v="2525" actId="1037"/>
          <ac:spMkLst>
            <pc:docMk/>
            <pc:sldMk cId="305406254" sldId="265"/>
            <ac:spMk id="32" creationId="{A1C2DD48-1446-2664-ABE9-24F16753F895}"/>
          </ac:spMkLst>
        </pc:spChg>
        <pc:spChg chg="mod">
          <ac:chgData name="Scoggin, Jake" userId="5ad58cec-b21c-486a-b6f0-9ede36b8ce4c" providerId="ADAL" clId="{36C64055-B276-4AA0-A8F2-D8787BF617CC}" dt="2024-08-25T20:16:48.723" v="2471"/>
          <ac:spMkLst>
            <pc:docMk/>
            <pc:sldMk cId="305406254" sldId="265"/>
            <ac:spMk id="33" creationId="{ABEF8740-A9A3-2DD7-7791-644EBB51D71B}"/>
          </ac:spMkLst>
        </pc:spChg>
        <pc:spChg chg="mod">
          <ac:chgData name="Scoggin, Jake" userId="5ad58cec-b21c-486a-b6f0-9ede36b8ce4c" providerId="ADAL" clId="{36C64055-B276-4AA0-A8F2-D8787BF617CC}" dt="2024-08-25T20:20:53.773" v="2549" actId="14100"/>
          <ac:spMkLst>
            <pc:docMk/>
            <pc:sldMk cId="305406254" sldId="265"/>
            <ac:spMk id="35" creationId="{1E8CF02E-2B13-B09B-D9B5-144E23B16CCC}"/>
          </ac:spMkLst>
        </pc:spChg>
        <pc:spChg chg="mod">
          <ac:chgData name="Scoggin, Jake" userId="5ad58cec-b21c-486a-b6f0-9ede36b8ce4c" providerId="ADAL" clId="{36C64055-B276-4AA0-A8F2-D8787BF617CC}" dt="2024-08-25T20:21:31.621" v="2558" actId="14100"/>
          <ac:spMkLst>
            <pc:docMk/>
            <pc:sldMk cId="305406254" sldId="265"/>
            <ac:spMk id="36" creationId="{F0F12D70-48AA-956B-85FD-FE196D4094A3}"/>
          </ac:spMkLst>
        </pc:spChg>
        <pc:spChg chg="mod">
          <ac:chgData name="Scoggin, Jake" userId="5ad58cec-b21c-486a-b6f0-9ede36b8ce4c" providerId="ADAL" clId="{36C64055-B276-4AA0-A8F2-D8787BF617CC}" dt="2024-08-25T20:16:48.723" v="2471"/>
          <ac:spMkLst>
            <pc:docMk/>
            <pc:sldMk cId="305406254" sldId="265"/>
            <ac:spMk id="37" creationId="{31A3F985-9982-5F38-EDFA-E6D4B3D9B592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41" creationId="{0091DC7B-9013-EF66-B3BC-D8797C06D5D5}"/>
          </ac:spMkLst>
        </pc:spChg>
        <pc:spChg chg="mod">
          <ac:chgData name="Scoggin, Jake" userId="5ad58cec-b21c-486a-b6f0-9ede36b8ce4c" providerId="ADAL" clId="{36C64055-B276-4AA0-A8F2-D8787BF617CC}" dt="2024-08-25T20:22:57.221" v="2648" actId="1037"/>
          <ac:spMkLst>
            <pc:docMk/>
            <pc:sldMk cId="305406254" sldId="265"/>
            <ac:spMk id="42" creationId="{49717378-04DC-8EE2-2D8A-6EAF199D414D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47" creationId="{D73E8245-0B4B-4825-D0C1-8FDC48C9F6FC}"/>
          </ac:spMkLst>
        </pc:spChg>
        <pc:spChg chg="mod">
          <ac:chgData name="Scoggin, Jake" userId="5ad58cec-b21c-486a-b6f0-9ede36b8ce4c" providerId="ADAL" clId="{36C64055-B276-4AA0-A8F2-D8787BF617CC}" dt="2024-08-25T20:23:22.877" v="2660" actId="20577"/>
          <ac:spMkLst>
            <pc:docMk/>
            <pc:sldMk cId="305406254" sldId="265"/>
            <ac:spMk id="48" creationId="{AFE612B3-4879-ACDB-DBCA-3427CBEBC1CC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49" creationId="{76CACC59-B2BC-C68E-29DA-A49929ACCA11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50" creationId="{D2B61690-7B65-005A-D12C-F69AD7160DC5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51" creationId="{10D21610-B018-C68B-E040-5BF0A871890B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52" creationId="{7CE16A5D-8EB8-5688-1905-0F002B74A358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53" creationId="{CB06ABE4-2D42-C029-1AA1-96F10FC1E1F0}"/>
          </ac:spMkLst>
        </pc:spChg>
        <pc:spChg chg="mod">
          <ac:chgData name="Scoggin, Jake" userId="5ad58cec-b21c-486a-b6f0-9ede36b8ce4c" providerId="ADAL" clId="{36C64055-B276-4AA0-A8F2-D8787BF617CC}" dt="2024-08-25T20:23:13.567" v="2652" actId="20577"/>
          <ac:spMkLst>
            <pc:docMk/>
            <pc:sldMk cId="305406254" sldId="265"/>
            <ac:spMk id="54" creationId="{8EC4E4CE-6A99-2C5A-0E3B-EC82B0170FA6}"/>
          </ac:spMkLst>
        </pc:spChg>
        <pc:spChg chg="mod">
          <ac:chgData name="Scoggin, Jake" userId="5ad58cec-b21c-486a-b6f0-9ede36b8ce4c" providerId="ADAL" clId="{36C64055-B276-4AA0-A8F2-D8787BF617CC}" dt="2024-08-25T20:22:39.045" v="2582" actId="571"/>
          <ac:spMkLst>
            <pc:docMk/>
            <pc:sldMk cId="305406254" sldId="265"/>
            <ac:spMk id="55" creationId="{A5F0A7B0-05AF-1C3F-2F50-8DD66AB19028}"/>
          </ac:spMkLst>
        </pc:spChg>
        <pc:grpChg chg="add mod">
          <ac:chgData name="Scoggin, Jake" userId="5ad58cec-b21c-486a-b6f0-9ede36b8ce4c" providerId="ADAL" clId="{36C64055-B276-4AA0-A8F2-D8787BF617CC}" dt="2024-08-25T20:22:45.778" v="2608" actId="1035"/>
          <ac:grpSpMkLst>
            <pc:docMk/>
            <pc:sldMk cId="305406254" sldId="265"/>
            <ac:grpSpMk id="12" creationId="{470F58BE-499A-1539-5F76-F286DCE53EFB}"/>
          </ac:grpSpMkLst>
        </pc:grpChg>
        <pc:grpChg chg="add mod">
          <ac:chgData name="Scoggin, Jake" userId="5ad58cec-b21c-486a-b6f0-9ede36b8ce4c" providerId="ADAL" clId="{36C64055-B276-4AA0-A8F2-D8787BF617CC}" dt="2024-08-25T20:22:45.778" v="2608" actId="1035"/>
          <ac:grpSpMkLst>
            <pc:docMk/>
            <pc:sldMk cId="305406254" sldId="265"/>
            <ac:grpSpMk id="13" creationId="{12B10D5B-A412-A15A-38DA-D8C53E6EE087}"/>
          </ac:grpSpMkLst>
        </pc:grpChg>
        <pc:grpChg chg="add mod">
          <ac:chgData name="Scoggin, Jake" userId="5ad58cec-b21c-486a-b6f0-9ede36b8ce4c" providerId="ADAL" clId="{36C64055-B276-4AA0-A8F2-D8787BF617CC}" dt="2024-08-25T20:22:45.778" v="2608" actId="1035"/>
          <ac:grpSpMkLst>
            <pc:docMk/>
            <pc:sldMk cId="305406254" sldId="265"/>
            <ac:grpSpMk id="17" creationId="{A5A51132-E767-32C6-0977-7C9C90BEC180}"/>
          </ac:grpSpMkLst>
        </pc:grpChg>
        <pc:grpChg chg="add mod">
          <ac:chgData name="Scoggin, Jake" userId="5ad58cec-b21c-486a-b6f0-9ede36b8ce4c" providerId="ADAL" clId="{36C64055-B276-4AA0-A8F2-D8787BF617CC}" dt="2024-08-25T20:22:00.153" v="2559" actId="164"/>
          <ac:grpSpMkLst>
            <pc:docMk/>
            <pc:sldMk cId="305406254" sldId="265"/>
            <ac:grpSpMk id="26" creationId="{4F283D49-2165-2C03-EC51-F83FAC960622}"/>
          </ac:grpSpMkLst>
        </pc:grpChg>
        <pc:grpChg chg="add mod">
          <ac:chgData name="Scoggin, Jake" userId="5ad58cec-b21c-486a-b6f0-9ede36b8ce4c" providerId="ADAL" clId="{36C64055-B276-4AA0-A8F2-D8787BF617CC}" dt="2024-08-25T20:22:00.153" v="2559" actId="164"/>
          <ac:grpSpMkLst>
            <pc:docMk/>
            <pc:sldMk cId="305406254" sldId="265"/>
            <ac:grpSpMk id="30" creationId="{02001A5B-1714-1EAA-0887-BA7E91E45AD3}"/>
          </ac:grpSpMkLst>
        </pc:grpChg>
        <pc:grpChg chg="add mod">
          <ac:chgData name="Scoggin, Jake" userId="5ad58cec-b21c-486a-b6f0-9ede36b8ce4c" providerId="ADAL" clId="{36C64055-B276-4AA0-A8F2-D8787BF617CC}" dt="2024-08-25T20:22:00.153" v="2559" actId="164"/>
          <ac:grpSpMkLst>
            <pc:docMk/>
            <pc:sldMk cId="305406254" sldId="265"/>
            <ac:grpSpMk id="34" creationId="{4CFDF413-3763-8F82-DF0B-28095C060F84}"/>
          </ac:grpSpMkLst>
        </pc:grpChg>
        <pc:grpChg chg="add mod">
          <ac:chgData name="Scoggin, Jake" userId="5ad58cec-b21c-486a-b6f0-9ede36b8ce4c" providerId="ADAL" clId="{36C64055-B276-4AA0-A8F2-D8787BF617CC}" dt="2024-08-25T20:22:45.778" v="2608" actId="1035"/>
          <ac:grpSpMkLst>
            <pc:docMk/>
            <pc:sldMk cId="305406254" sldId="265"/>
            <ac:grpSpMk id="39" creationId="{1256135B-F1B3-06CC-3A8A-CF53E32DDBD9}"/>
          </ac:grpSpMkLst>
        </pc:grpChg>
        <pc:grpChg chg="add mod">
          <ac:chgData name="Scoggin, Jake" userId="5ad58cec-b21c-486a-b6f0-9ede36b8ce4c" providerId="ADAL" clId="{36C64055-B276-4AA0-A8F2-D8787BF617CC}" dt="2024-08-25T20:22:51.125" v="2628" actId="1035"/>
          <ac:grpSpMkLst>
            <pc:docMk/>
            <pc:sldMk cId="305406254" sldId="265"/>
            <ac:grpSpMk id="40" creationId="{83971A8C-C6C6-1929-BAEA-616BAE50EBBE}"/>
          </ac:grpSpMkLst>
        </pc:grpChg>
        <pc:grpChg chg="mod">
          <ac:chgData name="Scoggin, Jake" userId="5ad58cec-b21c-486a-b6f0-9ede36b8ce4c" providerId="ADAL" clId="{36C64055-B276-4AA0-A8F2-D8787BF617CC}" dt="2024-08-25T20:22:39.045" v="2582" actId="571"/>
          <ac:grpSpMkLst>
            <pc:docMk/>
            <pc:sldMk cId="305406254" sldId="265"/>
            <ac:grpSpMk id="43" creationId="{A3B849B0-D790-D5A8-FD18-12750F9E6F12}"/>
          </ac:grpSpMkLst>
        </pc:grpChg>
        <pc:grpChg chg="mod">
          <ac:chgData name="Scoggin, Jake" userId="5ad58cec-b21c-486a-b6f0-9ede36b8ce4c" providerId="ADAL" clId="{36C64055-B276-4AA0-A8F2-D8787BF617CC}" dt="2024-08-25T20:22:39.045" v="2582" actId="571"/>
          <ac:grpSpMkLst>
            <pc:docMk/>
            <pc:sldMk cId="305406254" sldId="265"/>
            <ac:grpSpMk id="44" creationId="{AF316D84-AB8C-8088-6E75-49AD4300BE17}"/>
          </ac:grpSpMkLst>
        </pc:grpChg>
        <pc:grpChg chg="mod">
          <ac:chgData name="Scoggin, Jake" userId="5ad58cec-b21c-486a-b6f0-9ede36b8ce4c" providerId="ADAL" clId="{36C64055-B276-4AA0-A8F2-D8787BF617CC}" dt="2024-08-25T20:22:39.045" v="2582" actId="571"/>
          <ac:grpSpMkLst>
            <pc:docMk/>
            <pc:sldMk cId="305406254" sldId="265"/>
            <ac:grpSpMk id="45" creationId="{DB7E19B4-067E-B83B-F533-ABF54EDE5F53}"/>
          </ac:grpSpMkLst>
        </pc:grpChg>
        <pc:cxnChg chg="add mod">
          <ac:chgData name="Scoggin, Jake" userId="5ad58cec-b21c-486a-b6f0-9ede36b8ce4c" providerId="ADAL" clId="{36C64055-B276-4AA0-A8F2-D8787BF617CC}" dt="2024-08-25T20:22:45.778" v="2608" actId="1035"/>
          <ac:cxnSpMkLst>
            <pc:docMk/>
            <pc:sldMk cId="305406254" sldId="265"/>
            <ac:cxnSpMk id="22" creationId="{FE7DE8FF-1135-76B5-9407-E685F8992F2E}"/>
          </ac:cxnSpMkLst>
        </pc:cxnChg>
        <pc:cxnChg chg="add mod">
          <ac:chgData name="Scoggin, Jake" userId="5ad58cec-b21c-486a-b6f0-9ede36b8ce4c" providerId="ADAL" clId="{36C64055-B276-4AA0-A8F2-D8787BF617CC}" dt="2024-08-25T20:22:00.153" v="2559" actId="164"/>
          <ac:cxnSpMkLst>
            <pc:docMk/>
            <pc:sldMk cId="305406254" sldId="265"/>
            <ac:cxnSpMk id="38" creationId="{810476DB-6074-6F08-650D-FD38B3B2CB7F}"/>
          </ac:cxnSpMkLst>
        </pc:cxnChg>
        <pc:cxnChg chg="mod">
          <ac:chgData name="Scoggin, Jake" userId="5ad58cec-b21c-486a-b6f0-9ede36b8ce4c" providerId="ADAL" clId="{36C64055-B276-4AA0-A8F2-D8787BF617CC}" dt="2024-08-25T20:22:39.045" v="2582" actId="571"/>
          <ac:cxnSpMkLst>
            <pc:docMk/>
            <pc:sldMk cId="305406254" sldId="265"/>
            <ac:cxnSpMk id="46" creationId="{44F8CA35-5F3F-5DC2-1CEE-EBA3CA32A8E8}"/>
          </ac:cxnSpMkLst>
        </pc:cxnChg>
      </pc:sldChg>
      <pc:sldChg chg="addSp delSp modSp new mod modAnim">
        <pc:chgData name="Scoggin, Jake" userId="5ad58cec-b21c-486a-b6f0-9ede36b8ce4c" providerId="ADAL" clId="{36C64055-B276-4AA0-A8F2-D8787BF617CC}" dt="2024-08-25T20:50:52.252" v="3452"/>
        <pc:sldMkLst>
          <pc:docMk/>
          <pc:sldMk cId="3988617941" sldId="266"/>
        </pc:sldMkLst>
        <pc:spChg chg="del">
          <ac:chgData name="Scoggin, Jake" userId="5ad58cec-b21c-486a-b6f0-9ede36b8ce4c" providerId="ADAL" clId="{36C64055-B276-4AA0-A8F2-D8787BF617CC}" dt="2024-08-25T20:25:27.608" v="2662" actId="478"/>
          <ac:spMkLst>
            <pc:docMk/>
            <pc:sldMk cId="3988617941" sldId="266"/>
            <ac:spMk id="2" creationId="{BE9E85B2-AB1A-3F86-F76F-9D9CA680B142}"/>
          </ac:spMkLst>
        </pc:spChg>
        <pc:spChg chg="del">
          <ac:chgData name="Scoggin, Jake" userId="5ad58cec-b21c-486a-b6f0-9ede36b8ce4c" providerId="ADAL" clId="{36C64055-B276-4AA0-A8F2-D8787BF617CC}" dt="2024-08-25T20:25:27.608" v="2662" actId="478"/>
          <ac:spMkLst>
            <pc:docMk/>
            <pc:sldMk cId="3988617941" sldId="266"/>
            <ac:spMk id="3" creationId="{9AD94C43-E6B6-DC70-67B7-3A9E27A2889F}"/>
          </ac:spMkLst>
        </pc:spChg>
        <pc:spChg chg="add mod topLvl">
          <ac:chgData name="Scoggin, Jake" userId="5ad58cec-b21c-486a-b6f0-9ede36b8ce4c" providerId="ADAL" clId="{36C64055-B276-4AA0-A8F2-D8787BF617CC}" dt="2024-08-25T20:35:26.837" v="2969" actId="20577"/>
          <ac:spMkLst>
            <pc:docMk/>
            <pc:sldMk cId="3988617941" sldId="266"/>
            <ac:spMk id="4" creationId="{9A86B763-7941-D594-90FA-A3420691C219}"/>
          </ac:spMkLst>
        </pc:spChg>
        <pc:spChg chg="add mod ord topLvl">
          <ac:chgData name="Scoggin, Jake" userId="5ad58cec-b21c-486a-b6f0-9ede36b8ce4c" providerId="ADAL" clId="{36C64055-B276-4AA0-A8F2-D8787BF617CC}" dt="2024-08-25T20:35:30.966" v="2970" actId="14100"/>
          <ac:spMkLst>
            <pc:docMk/>
            <pc:sldMk cId="3988617941" sldId="266"/>
            <ac:spMk id="5" creationId="{45C85345-08F9-B966-5A07-FC59CD831525}"/>
          </ac:spMkLst>
        </pc:spChg>
        <pc:spChg chg="add mod">
          <ac:chgData name="Scoggin, Jake" userId="5ad58cec-b21c-486a-b6f0-9ede36b8ce4c" providerId="ADAL" clId="{36C64055-B276-4AA0-A8F2-D8787BF617CC}" dt="2024-08-25T20:31:17.134" v="2880" actId="1076"/>
          <ac:spMkLst>
            <pc:docMk/>
            <pc:sldMk cId="3988617941" sldId="266"/>
            <ac:spMk id="6" creationId="{159A7AFC-6DA5-0FE9-43B1-5C116DE10244}"/>
          </ac:spMkLst>
        </pc:spChg>
        <pc:spChg chg="add mod">
          <ac:chgData name="Scoggin, Jake" userId="5ad58cec-b21c-486a-b6f0-9ede36b8ce4c" providerId="ADAL" clId="{36C64055-B276-4AA0-A8F2-D8787BF617CC}" dt="2024-08-25T20:39:23.728" v="2992" actId="164"/>
          <ac:spMkLst>
            <pc:docMk/>
            <pc:sldMk cId="3988617941" sldId="266"/>
            <ac:spMk id="7" creationId="{516B6E88-872D-E4B7-2DCB-D91654C43F79}"/>
          </ac:spMkLst>
        </pc:spChg>
        <pc:spChg chg="add mod">
          <ac:chgData name="Scoggin, Jake" userId="5ad58cec-b21c-486a-b6f0-9ede36b8ce4c" providerId="ADAL" clId="{36C64055-B276-4AA0-A8F2-D8787BF617CC}" dt="2024-08-25T20:39:23.728" v="2992" actId="164"/>
          <ac:spMkLst>
            <pc:docMk/>
            <pc:sldMk cId="3988617941" sldId="266"/>
            <ac:spMk id="8" creationId="{20647A34-FB40-B32C-178D-DA215F080522}"/>
          </ac:spMkLst>
        </pc:spChg>
        <pc:spChg chg="mod">
          <ac:chgData name="Scoggin, Jake" userId="5ad58cec-b21c-486a-b6f0-9ede36b8ce4c" providerId="ADAL" clId="{36C64055-B276-4AA0-A8F2-D8787BF617CC}" dt="2024-08-25T20:28:19.133" v="2818"/>
          <ac:spMkLst>
            <pc:docMk/>
            <pc:sldMk cId="3988617941" sldId="266"/>
            <ac:spMk id="10" creationId="{686C28C2-F1C9-0409-C921-1E5DF3EAF654}"/>
          </ac:spMkLst>
        </pc:spChg>
        <pc:spChg chg="mod">
          <ac:chgData name="Scoggin, Jake" userId="5ad58cec-b21c-486a-b6f0-9ede36b8ce4c" providerId="ADAL" clId="{36C64055-B276-4AA0-A8F2-D8787BF617CC}" dt="2024-08-25T20:29:03.677" v="2845" actId="207"/>
          <ac:spMkLst>
            <pc:docMk/>
            <pc:sldMk cId="3988617941" sldId="266"/>
            <ac:spMk id="11" creationId="{A0212624-8BA2-4ACC-76B3-86110DBA294C}"/>
          </ac:spMkLst>
        </pc:spChg>
        <pc:spChg chg="mod">
          <ac:chgData name="Scoggin, Jake" userId="5ad58cec-b21c-486a-b6f0-9ede36b8ce4c" providerId="ADAL" clId="{36C64055-B276-4AA0-A8F2-D8787BF617CC}" dt="2024-08-25T20:28:19.133" v="2818"/>
          <ac:spMkLst>
            <pc:docMk/>
            <pc:sldMk cId="3988617941" sldId="266"/>
            <ac:spMk id="12" creationId="{3E6B166D-FCBA-9D49-A90E-23FDC5EAC109}"/>
          </ac:spMkLst>
        </pc:spChg>
        <pc:spChg chg="mod">
          <ac:chgData name="Scoggin, Jake" userId="5ad58cec-b21c-486a-b6f0-9ede36b8ce4c" providerId="ADAL" clId="{36C64055-B276-4AA0-A8F2-D8787BF617CC}" dt="2024-08-25T20:28:19.133" v="2818"/>
          <ac:spMkLst>
            <pc:docMk/>
            <pc:sldMk cId="3988617941" sldId="266"/>
            <ac:spMk id="14" creationId="{BD85C53A-EDA7-ED9B-29ED-4C0B5F9DFF31}"/>
          </ac:spMkLst>
        </pc:spChg>
        <pc:spChg chg="mod">
          <ac:chgData name="Scoggin, Jake" userId="5ad58cec-b21c-486a-b6f0-9ede36b8ce4c" providerId="ADAL" clId="{36C64055-B276-4AA0-A8F2-D8787BF617CC}" dt="2024-08-25T20:29:09.667" v="2849" actId="20577"/>
          <ac:spMkLst>
            <pc:docMk/>
            <pc:sldMk cId="3988617941" sldId="266"/>
            <ac:spMk id="15" creationId="{0353C6ED-A321-DB33-695C-8C9E9998B697}"/>
          </ac:spMkLst>
        </pc:spChg>
        <pc:spChg chg="mod">
          <ac:chgData name="Scoggin, Jake" userId="5ad58cec-b21c-486a-b6f0-9ede36b8ce4c" providerId="ADAL" clId="{36C64055-B276-4AA0-A8F2-D8787BF617CC}" dt="2024-08-25T20:28:19.133" v="2818"/>
          <ac:spMkLst>
            <pc:docMk/>
            <pc:sldMk cId="3988617941" sldId="266"/>
            <ac:spMk id="16" creationId="{8FF3A9EC-F725-391D-DFC8-68C5F3B63B76}"/>
          </ac:spMkLst>
        </pc:spChg>
        <pc:spChg chg="mod">
          <ac:chgData name="Scoggin, Jake" userId="5ad58cec-b21c-486a-b6f0-9ede36b8ce4c" providerId="ADAL" clId="{36C64055-B276-4AA0-A8F2-D8787BF617CC}" dt="2024-08-25T20:33:03.509" v="2930" actId="14100"/>
          <ac:spMkLst>
            <pc:docMk/>
            <pc:sldMk cId="3988617941" sldId="266"/>
            <ac:spMk id="18" creationId="{842093FC-BA1A-629D-40DF-38911D8B80F6}"/>
          </ac:spMkLst>
        </pc:spChg>
        <pc:spChg chg="mod">
          <ac:chgData name="Scoggin, Jake" userId="5ad58cec-b21c-486a-b6f0-9ede36b8ce4c" providerId="ADAL" clId="{36C64055-B276-4AA0-A8F2-D8787BF617CC}" dt="2024-08-25T20:33:10.197" v="2931" actId="113"/>
          <ac:spMkLst>
            <pc:docMk/>
            <pc:sldMk cId="3988617941" sldId="266"/>
            <ac:spMk id="19" creationId="{411D0DD7-E82E-33E8-B608-F7898B4A3EE7}"/>
          </ac:spMkLst>
        </pc:spChg>
        <pc:spChg chg="mod">
          <ac:chgData name="Scoggin, Jake" userId="5ad58cec-b21c-486a-b6f0-9ede36b8ce4c" providerId="ADAL" clId="{36C64055-B276-4AA0-A8F2-D8787BF617CC}" dt="2024-08-25T20:28:19.133" v="2818"/>
          <ac:spMkLst>
            <pc:docMk/>
            <pc:sldMk cId="3988617941" sldId="266"/>
            <ac:spMk id="20" creationId="{13857E9D-FBC4-EAE7-8386-FC08161D584F}"/>
          </ac:spMkLst>
        </pc:spChg>
        <pc:spChg chg="add mod">
          <ac:chgData name="Scoggin, Jake" userId="5ad58cec-b21c-486a-b6f0-9ede36b8ce4c" providerId="ADAL" clId="{36C64055-B276-4AA0-A8F2-D8787BF617CC}" dt="2024-08-25T20:29:40.898" v="2855" actId="571"/>
          <ac:spMkLst>
            <pc:docMk/>
            <pc:sldMk cId="3988617941" sldId="266"/>
            <ac:spMk id="22" creationId="{28A5356B-E58D-11F0-9C09-1A5337F2A6D0}"/>
          </ac:spMkLst>
        </pc:spChg>
        <pc:spChg chg="mod">
          <ac:chgData name="Scoggin, Jake" userId="5ad58cec-b21c-486a-b6f0-9ede36b8ce4c" providerId="ADAL" clId="{36C64055-B276-4AA0-A8F2-D8787BF617CC}" dt="2024-08-25T20:29:40.898" v="2855" actId="571"/>
          <ac:spMkLst>
            <pc:docMk/>
            <pc:sldMk cId="3988617941" sldId="266"/>
            <ac:spMk id="24" creationId="{EB4FA6FE-FB82-8707-916F-D6D5C3AFDC44}"/>
          </ac:spMkLst>
        </pc:spChg>
        <pc:spChg chg="mod">
          <ac:chgData name="Scoggin, Jake" userId="5ad58cec-b21c-486a-b6f0-9ede36b8ce4c" providerId="ADAL" clId="{36C64055-B276-4AA0-A8F2-D8787BF617CC}" dt="2024-08-25T20:29:40.898" v="2855" actId="571"/>
          <ac:spMkLst>
            <pc:docMk/>
            <pc:sldMk cId="3988617941" sldId="266"/>
            <ac:spMk id="25" creationId="{6AC6F595-19EF-92E6-2C9E-4CE648B166A9}"/>
          </ac:spMkLst>
        </pc:spChg>
        <pc:spChg chg="mod">
          <ac:chgData name="Scoggin, Jake" userId="5ad58cec-b21c-486a-b6f0-9ede36b8ce4c" providerId="ADAL" clId="{36C64055-B276-4AA0-A8F2-D8787BF617CC}" dt="2024-08-25T20:29:40.898" v="2855" actId="571"/>
          <ac:spMkLst>
            <pc:docMk/>
            <pc:sldMk cId="3988617941" sldId="266"/>
            <ac:spMk id="26" creationId="{16D5EEBE-944A-3493-6811-84E700B0F2D4}"/>
          </ac:spMkLst>
        </pc:spChg>
        <pc:spChg chg="mod topLvl">
          <ac:chgData name="Scoggin, Jake" userId="5ad58cec-b21c-486a-b6f0-9ede36b8ce4c" providerId="ADAL" clId="{36C64055-B276-4AA0-A8F2-D8787BF617CC}" dt="2024-08-25T20:35:56.300" v="2973" actId="165"/>
          <ac:spMkLst>
            <pc:docMk/>
            <pc:sldMk cId="3988617941" sldId="266"/>
            <ac:spMk id="29" creationId="{BE1C0D06-71C0-9986-759F-2AD7C4B2E3C1}"/>
          </ac:spMkLst>
        </pc:spChg>
        <pc:spChg chg="mod topLvl">
          <ac:chgData name="Scoggin, Jake" userId="5ad58cec-b21c-486a-b6f0-9ede36b8ce4c" providerId="ADAL" clId="{36C64055-B276-4AA0-A8F2-D8787BF617CC}" dt="2024-08-25T20:35:56.300" v="2973" actId="165"/>
          <ac:spMkLst>
            <pc:docMk/>
            <pc:sldMk cId="3988617941" sldId="266"/>
            <ac:spMk id="30" creationId="{4B6BC2E7-E9AC-4313-35A2-64A4567A99E8}"/>
          </ac:spMkLst>
        </pc:spChg>
        <pc:spChg chg="mod topLvl">
          <ac:chgData name="Scoggin, Jake" userId="5ad58cec-b21c-486a-b6f0-9ede36b8ce4c" providerId="ADAL" clId="{36C64055-B276-4AA0-A8F2-D8787BF617CC}" dt="2024-08-25T20:35:56.300" v="2973" actId="165"/>
          <ac:spMkLst>
            <pc:docMk/>
            <pc:sldMk cId="3988617941" sldId="266"/>
            <ac:spMk id="31" creationId="{9629FD20-B87D-E09D-2681-A0DFB82581F6}"/>
          </ac:spMkLst>
        </pc:spChg>
        <pc:spChg chg="add mod">
          <ac:chgData name="Scoggin, Jake" userId="5ad58cec-b21c-486a-b6f0-9ede36b8ce4c" providerId="ADAL" clId="{36C64055-B276-4AA0-A8F2-D8787BF617CC}" dt="2024-08-25T20:37:55.094" v="2982" actId="164"/>
          <ac:spMkLst>
            <pc:docMk/>
            <pc:sldMk cId="3988617941" sldId="266"/>
            <ac:spMk id="32" creationId="{91C5A267-3346-BD37-BA1D-AE9E3CF6C817}"/>
          </ac:spMkLst>
        </pc:spChg>
        <pc:spChg chg="mod">
          <ac:chgData name="Scoggin, Jake" userId="5ad58cec-b21c-486a-b6f0-9ede36b8ce4c" providerId="ADAL" clId="{36C64055-B276-4AA0-A8F2-D8787BF617CC}" dt="2024-08-25T20:30:11.844" v="2865"/>
          <ac:spMkLst>
            <pc:docMk/>
            <pc:sldMk cId="3988617941" sldId="266"/>
            <ac:spMk id="34" creationId="{D9C46B64-4A2A-656A-C4A6-C0E5A4409EF0}"/>
          </ac:spMkLst>
        </pc:spChg>
        <pc:spChg chg="mod">
          <ac:chgData name="Scoggin, Jake" userId="5ad58cec-b21c-486a-b6f0-9ede36b8ce4c" providerId="ADAL" clId="{36C64055-B276-4AA0-A8F2-D8787BF617CC}" dt="2024-08-25T20:30:39.893" v="2874" actId="207"/>
          <ac:spMkLst>
            <pc:docMk/>
            <pc:sldMk cId="3988617941" sldId="266"/>
            <ac:spMk id="35" creationId="{B58457D5-2914-4B07-A081-D5D598B26476}"/>
          </ac:spMkLst>
        </pc:spChg>
        <pc:spChg chg="mod">
          <ac:chgData name="Scoggin, Jake" userId="5ad58cec-b21c-486a-b6f0-9ede36b8ce4c" providerId="ADAL" clId="{36C64055-B276-4AA0-A8F2-D8787BF617CC}" dt="2024-08-25T20:30:11.844" v="2865"/>
          <ac:spMkLst>
            <pc:docMk/>
            <pc:sldMk cId="3988617941" sldId="266"/>
            <ac:spMk id="36" creationId="{2A061E89-3268-99F0-52E1-1320EBA776DE}"/>
          </ac:spMkLst>
        </pc:spChg>
        <pc:spChg chg="mod">
          <ac:chgData name="Scoggin, Jake" userId="5ad58cec-b21c-486a-b6f0-9ede36b8ce4c" providerId="ADAL" clId="{36C64055-B276-4AA0-A8F2-D8787BF617CC}" dt="2024-08-25T20:30:11.844" v="2865"/>
          <ac:spMkLst>
            <pc:docMk/>
            <pc:sldMk cId="3988617941" sldId="266"/>
            <ac:spMk id="38" creationId="{4807D488-EC9F-8DC9-8642-611D7431B4B0}"/>
          </ac:spMkLst>
        </pc:spChg>
        <pc:spChg chg="mod">
          <ac:chgData name="Scoggin, Jake" userId="5ad58cec-b21c-486a-b6f0-9ede36b8ce4c" providerId="ADAL" clId="{36C64055-B276-4AA0-A8F2-D8787BF617CC}" dt="2024-08-25T20:30:28.397" v="2870" actId="20577"/>
          <ac:spMkLst>
            <pc:docMk/>
            <pc:sldMk cId="3988617941" sldId="266"/>
            <ac:spMk id="39" creationId="{6E13071E-AA59-C1DF-A223-D94109C8EBDC}"/>
          </ac:spMkLst>
        </pc:spChg>
        <pc:spChg chg="mod">
          <ac:chgData name="Scoggin, Jake" userId="5ad58cec-b21c-486a-b6f0-9ede36b8ce4c" providerId="ADAL" clId="{36C64055-B276-4AA0-A8F2-D8787BF617CC}" dt="2024-08-25T20:30:11.844" v="2865"/>
          <ac:spMkLst>
            <pc:docMk/>
            <pc:sldMk cId="3988617941" sldId="266"/>
            <ac:spMk id="40" creationId="{2B9448FE-B6F3-2D65-23D6-0DDC66CD149E}"/>
          </ac:spMkLst>
        </pc:spChg>
        <pc:spChg chg="mod">
          <ac:chgData name="Scoggin, Jake" userId="5ad58cec-b21c-486a-b6f0-9ede36b8ce4c" providerId="ADAL" clId="{36C64055-B276-4AA0-A8F2-D8787BF617CC}" dt="2024-08-25T20:30:11.844" v="2865"/>
          <ac:spMkLst>
            <pc:docMk/>
            <pc:sldMk cId="3988617941" sldId="266"/>
            <ac:spMk id="42" creationId="{2B7D27AB-884B-D475-AF0C-B1BAF5E2F4C2}"/>
          </ac:spMkLst>
        </pc:spChg>
        <pc:spChg chg="mod">
          <ac:chgData name="Scoggin, Jake" userId="5ad58cec-b21c-486a-b6f0-9ede36b8ce4c" providerId="ADAL" clId="{36C64055-B276-4AA0-A8F2-D8787BF617CC}" dt="2024-08-25T20:30:34.791" v="2873" actId="20577"/>
          <ac:spMkLst>
            <pc:docMk/>
            <pc:sldMk cId="3988617941" sldId="266"/>
            <ac:spMk id="43" creationId="{4DB101A6-8632-CF85-D223-8BA9E27B7F95}"/>
          </ac:spMkLst>
        </pc:spChg>
        <pc:spChg chg="mod">
          <ac:chgData name="Scoggin, Jake" userId="5ad58cec-b21c-486a-b6f0-9ede36b8ce4c" providerId="ADAL" clId="{36C64055-B276-4AA0-A8F2-D8787BF617CC}" dt="2024-08-25T20:30:11.844" v="2865"/>
          <ac:spMkLst>
            <pc:docMk/>
            <pc:sldMk cId="3988617941" sldId="266"/>
            <ac:spMk id="44" creationId="{2F545DF3-BFF2-FDFC-8BDB-45BAE9883108}"/>
          </ac:spMkLst>
        </pc:spChg>
        <pc:spChg chg="add mod">
          <ac:chgData name="Scoggin, Jake" userId="5ad58cec-b21c-486a-b6f0-9ede36b8ce4c" providerId="ADAL" clId="{36C64055-B276-4AA0-A8F2-D8787BF617CC}" dt="2024-08-25T20:38:15.205" v="2986" actId="164"/>
          <ac:spMkLst>
            <pc:docMk/>
            <pc:sldMk cId="3988617941" sldId="266"/>
            <ac:spMk id="45" creationId="{A9168C38-D6A9-E71A-55A6-39E7DCF82CCC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47" creationId="{731D5B17-C8D8-D564-D443-F5573399A593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48" creationId="{0C647D78-360E-E1A0-996B-C43431BD0404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49" creationId="{87130F02-D2A7-C6FA-FFC5-F603DBF629C2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51" creationId="{AF7CC65C-EAB0-FA67-E447-F2BF0431C77A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52" creationId="{D1541BF4-9B72-4A37-6E08-A738D6F67949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53" creationId="{A3D87818-6D1E-6878-D32C-D7B65B32561A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55" creationId="{335E28CE-4F8F-4D76-C5E3-68817665590A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56" creationId="{08E162EF-49BF-786E-1FDE-DFF26C51D95A}"/>
          </ac:spMkLst>
        </pc:spChg>
        <pc:spChg chg="mod">
          <ac:chgData name="Scoggin, Jake" userId="5ad58cec-b21c-486a-b6f0-9ede36b8ce4c" providerId="ADAL" clId="{36C64055-B276-4AA0-A8F2-D8787BF617CC}" dt="2024-08-25T20:38:08.262" v="2985" actId="34135"/>
          <ac:spMkLst>
            <pc:docMk/>
            <pc:sldMk cId="3988617941" sldId="266"/>
            <ac:spMk id="57" creationId="{215C3861-FFE5-87B8-ACFB-3A4B0D8210E6}"/>
          </ac:spMkLst>
        </pc:spChg>
        <pc:spChg chg="add mod">
          <ac:chgData name="Scoggin, Jake" userId="5ad58cec-b21c-486a-b6f0-9ede36b8ce4c" providerId="ADAL" clId="{36C64055-B276-4AA0-A8F2-D8787BF617CC}" dt="2024-08-25T20:38:29.998" v="2988" actId="164"/>
          <ac:spMkLst>
            <pc:docMk/>
            <pc:sldMk cId="3988617941" sldId="266"/>
            <ac:spMk id="59" creationId="{6DDDAC22-A689-1358-7E15-B071E31E3F7A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61" creationId="{6281464B-161E-4518-FC49-402940F84C02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62" creationId="{548F714C-ED88-4C2F-C5EC-FE494971A031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63" creationId="{CCD431D2-9AEF-9201-91C2-FA68639AB334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65" creationId="{174DE6EF-BFC4-1B02-E51C-FD6705454822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66" creationId="{ED518BDA-D8C3-4E95-A817-3AC3701F5202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67" creationId="{ED7CFE5A-A22D-C8E5-355F-1303BD6E9048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69" creationId="{8E51BE34-8B05-B67F-3AFF-6DF6D46478BD}"/>
          </ac:spMkLst>
        </pc:spChg>
        <pc:spChg chg="mod">
          <ac:chgData name="Scoggin, Jake" userId="5ad58cec-b21c-486a-b6f0-9ede36b8ce4c" providerId="ADAL" clId="{36C64055-B276-4AA0-A8F2-D8787BF617CC}" dt="2024-08-25T20:31:44.486" v="2889" actId="20577"/>
          <ac:spMkLst>
            <pc:docMk/>
            <pc:sldMk cId="3988617941" sldId="266"/>
            <ac:spMk id="70" creationId="{AA74777D-B2E6-70D0-34AE-2C82B0D9761E}"/>
          </ac:spMkLst>
        </pc:spChg>
        <pc:spChg chg="mod">
          <ac:chgData name="Scoggin, Jake" userId="5ad58cec-b21c-486a-b6f0-9ede36b8ce4c" providerId="ADAL" clId="{36C64055-B276-4AA0-A8F2-D8787BF617CC}" dt="2024-08-25T20:31:41.772" v="2888" actId="571"/>
          <ac:spMkLst>
            <pc:docMk/>
            <pc:sldMk cId="3988617941" sldId="266"/>
            <ac:spMk id="71" creationId="{4F57D0A7-5B01-5B53-64C4-31558C7D68D8}"/>
          </ac:spMkLst>
        </pc:spChg>
        <pc:grpChg chg="add mod">
          <ac:chgData name="Scoggin, Jake" userId="5ad58cec-b21c-486a-b6f0-9ede36b8ce4c" providerId="ADAL" clId="{36C64055-B276-4AA0-A8F2-D8787BF617CC}" dt="2024-08-25T20:39:23.728" v="2992" actId="164"/>
          <ac:grpSpMkLst>
            <pc:docMk/>
            <pc:sldMk cId="3988617941" sldId="266"/>
            <ac:grpSpMk id="9" creationId="{64F300E8-AAAF-522C-F815-4D0B4BFB8C43}"/>
          </ac:grpSpMkLst>
        </pc:grpChg>
        <pc:grpChg chg="add mod">
          <ac:chgData name="Scoggin, Jake" userId="5ad58cec-b21c-486a-b6f0-9ede36b8ce4c" providerId="ADAL" clId="{36C64055-B276-4AA0-A8F2-D8787BF617CC}" dt="2024-08-25T20:39:23.728" v="2992" actId="164"/>
          <ac:grpSpMkLst>
            <pc:docMk/>
            <pc:sldMk cId="3988617941" sldId="266"/>
            <ac:grpSpMk id="13" creationId="{BEF5BE9B-6807-93D6-7C97-95B987ED8106}"/>
          </ac:grpSpMkLst>
        </pc:grpChg>
        <pc:grpChg chg="add mod">
          <ac:chgData name="Scoggin, Jake" userId="5ad58cec-b21c-486a-b6f0-9ede36b8ce4c" providerId="ADAL" clId="{36C64055-B276-4AA0-A8F2-D8787BF617CC}" dt="2024-08-25T20:32:31.999" v="2910" actId="14100"/>
          <ac:grpSpMkLst>
            <pc:docMk/>
            <pc:sldMk cId="3988617941" sldId="266"/>
            <ac:grpSpMk id="17" creationId="{93BE2BA4-EC08-A781-A701-9D3506EDC30C}"/>
          </ac:grpSpMkLst>
        </pc:grpChg>
        <pc:grpChg chg="add mod">
          <ac:chgData name="Scoggin, Jake" userId="5ad58cec-b21c-486a-b6f0-9ede36b8ce4c" providerId="ADAL" clId="{36C64055-B276-4AA0-A8F2-D8787BF617CC}" dt="2024-08-25T20:29:40.898" v="2855" actId="571"/>
          <ac:grpSpMkLst>
            <pc:docMk/>
            <pc:sldMk cId="3988617941" sldId="266"/>
            <ac:grpSpMk id="23" creationId="{EDF3CA8D-1616-A807-2BC6-846D7BDFF7F8}"/>
          </ac:grpSpMkLst>
        </pc:grpChg>
        <pc:grpChg chg="add del mod">
          <ac:chgData name="Scoggin, Jake" userId="5ad58cec-b21c-486a-b6f0-9ede36b8ce4c" providerId="ADAL" clId="{36C64055-B276-4AA0-A8F2-D8787BF617CC}" dt="2024-08-25T20:35:56.300" v="2973" actId="165"/>
          <ac:grpSpMkLst>
            <pc:docMk/>
            <pc:sldMk cId="3988617941" sldId="266"/>
            <ac:grpSpMk id="28" creationId="{422A69BC-E045-CD87-B5DC-57A5E0891B75}"/>
          </ac:grpSpMkLst>
        </pc:grpChg>
        <pc:grpChg chg="add mod">
          <ac:chgData name="Scoggin, Jake" userId="5ad58cec-b21c-486a-b6f0-9ede36b8ce4c" providerId="ADAL" clId="{36C64055-B276-4AA0-A8F2-D8787BF617CC}" dt="2024-08-25T20:37:55.094" v="2982" actId="164"/>
          <ac:grpSpMkLst>
            <pc:docMk/>
            <pc:sldMk cId="3988617941" sldId="266"/>
            <ac:grpSpMk id="33" creationId="{AD7BD12F-B777-6363-A33D-9821DE622806}"/>
          </ac:grpSpMkLst>
        </pc:grpChg>
        <pc:grpChg chg="add mod">
          <ac:chgData name="Scoggin, Jake" userId="5ad58cec-b21c-486a-b6f0-9ede36b8ce4c" providerId="ADAL" clId="{36C64055-B276-4AA0-A8F2-D8787BF617CC}" dt="2024-08-25T20:37:55.094" v="2982" actId="164"/>
          <ac:grpSpMkLst>
            <pc:docMk/>
            <pc:sldMk cId="3988617941" sldId="266"/>
            <ac:grpSpMk id="37" creationId="{F3611FA8-628D-85BB-9373-25E05F8EB21C}"/>
          </ac:grpSpMkLst>
        </pc:grpChg>
        <pc:grpChg chg="add mod">
          <ac:chgData name="Scoggin, Jake" userId="5ad58cec-b21c-486a-b6f0-9ede36b8ce4c" providerId="ADAL" clId="{36C64055-B276-4AA0-A8F2-D8787BF617CC}" dt="2024-08-25T20:37:55.094" v="2982" actId="164"/>
          <ac:grpSpMkLst>
            <pc:docMk/>
            <pc:sldMk cId="3988617941" sldId="266"/>
            <ac:grpSpMk id="41" creationId="{FC7609A2-9983-248F-7868-A74AF204F58C}"/>
          </ac:grpSpMkLst>
        </pc:grpChg>
        <pc:grpChg chg="add mod">
          <ac:chgData name="Scoggin, Jake" userId="5ad58cec-b21c-486a-b6f0-9ede36b8ce4c" providerId="ADAL" clId="{36C64055-B276-4AA0-A8F2-D8787BF617CC}" dt="2024-08-25T20:38:15.205" v="2986" actId="164"/>
          <ac:grpSpMkLst>
            <pc:docMk/>
            <pc:sldMk cId="3988617941" sldId="266"/>
            <ac:grpSpMk id="46" creationId="{471860A6-49B6-FDA3-8DF8-239C35839186}"/>
          </ac:grpSpMkLst>
        </pc:grpChg>
        <pc:grpChg chg="add mod">
          <ac:chgData name="Scoggin, Jake" userId="5ad58cec-b21c-486a-b6f0-9ede36b8ce4c" providerId="ADAL" clId="{36C64055-B276-4AA0-A8F2-D8787BF617CC}" dt="2024-08-25T20:38:15.205" v="2986" actId="164"/>
          <ac:grpSpMkLst>
            <pc:docMk/>
            <pc:sldMk cId="3988617941" sldId="266"/>
            <ac:grpSpMk id="50" creationId="{15DBE1B9-E3D4-19F1-2615-332F6EC1C5FF}"/>
          </ac:grpSpMkLst>
        </pc:grpChg>
        <pc:grpChg chg="add mod">
          <ac:chgData name="Scoggin, Jake" userId="5ad58cec-b21c-486a-b6f0-9ede36b8ce4c" providerId="ADAL" clId="{36C64055-B276-4AA0-A8F2-D8787BF617CC}" dt="2024-08-25T20:38:15.205" v="2986" actId="164"/>
          <ac:grpSpMkLst>
            <pc:docMk/>
            <pc:sldMk cId="3988617941" sldId="266"/>
            <ac:grpSpMk id="54" creationId="{9C455AD7-F46E-8C8F-CB34-C25831FAA8D2}"/>
          </ac:grpSpMkLst>
        </pc:grpChg>
        <pc:grpChg chg="add del mod">
          <ac:chgData name="Scoggin, Jake" userId="5ad58cec-b21c-486a-b6f0-9ede36b8ce4c" providerId="ADAL" clId="{36C64055-B276-4AA0-A8F2-D8787BF617CC}" dt="2024-08-25T20:34:10.358" v="2941" actId="165"/>
          <ac:grpSpMkLst>
            <pc:docMk/>
            <pc:sldMk cId="3988617941" sldId="266"/>
            <ac:grpSpMk id="58" creationId="{391E4738-7BDF-7083-D9E5-FE9A079856F3}"/>
          </ac:grpSpMkLst>
        </pc:grpChg>
        <pc:grpChg chg="add mod">
          <ac:chgData name="Scoggin, Jake" userId="5ad58cec-b21c-486a-b6f0-9ede36b8ce4c" providerId="ADAL" clId="{36C64055-B276-4AA0-A8F2-D8787BF617CC}" dt="2024-08-25T20:38:29.998" v="2988" actId="164"/>
          <ac:grpSpMkLst>
            <pc:docMk/>
            <pc:sldMk cId="3988617941" sldId="266"/>
            <ac:grpSpMk id="60" creationId="{182F6934-A6E6-E8D5-4CCE-71740AE0EB19}"/>
          </ac:grpSpMkLst>
        </pc:grpChg>
        <pc:grpChg chg="add mod">
          <ac:chgData name="Scoggin, Jake" userId="5ad58cec-b21c-486a-b6f0-9ede36b8ce4c" providerId="ADAL" clId="{36C64055-B276-4AA0-A8F2-D8787BF617CC}" dt="2024-08-25T20:38:29.998" v="2988" actId="164"/>
          <ac:grpSpMkLst>
            <pc:docMk/>
            <pc:sldMk cId="3988617941" sldId="266"/>
            <ac:grpSpMk id="64" creationId="{E0BC4A61-FB22-F1A4-106D-2DC224755C62}"/>
          </ac:grpSpMkLst>
        </pc:grpChg>
        <pc:grpChg chg="add mod">
          <ac:chgData name="Scoggin, Jake" userId="5ad58cec-b21c-486a-b6f0-9ede36b8ce4c" providerId="ADAL" clId="{36C64055-B276-4AA0-A8F2-D8787BF617CC}" dt="2024-08-25T20:38:29.998" v="2988" actId="164"/>
          <ac:grpSpMkLst>
            <pc:docMk/>
            <pc:sldMk cId="3988617941" sldId="266"/>
            <ac:grpSpMk id="68" creationId="{C90A23CD-EFF1-7B37-F48E-F33386A496FF}"/>
          </ac:grpSpMkLst>
        </pc:grpChg>
        <pc:grpChg chg="add mod">
          <ac:chgData name="Scoggin, Jake" userId="5ad58cec-b21c-486a-b6f0-9ede36b8ce4c" providerId="ADAL" clId="{36C64055-B276-4AA0-A8F2-D8787BF617CC}" dt="2024-08-25T20:37:55.094" v="2982" actId="164"/>
          <ac:grpSpMkLst>
            <pc:docMk/>
            <pc:sldMk cId="3988617941" sldId="266"/>
            <ac:grpSpMk id="81" creationId="{5D06E477-2DFA-BA4E-7A07-FC1C79FE599D}"/>
          </ac:grpSpMkLst>
        </pc:grpChg>
        <pc:grpChg chg="add mod">
          <ac:chgData name="Scoggin, Jake" userId="5ad58cec-b21c-486a-b6f0-9ede36b8ce4c" providerId="ADAL" clId="{36C64055-B276-4AA0-A8F2-D8787BF617CC}" dt="2024-08-25T20:38:15.205" v="2986" actId="164"/>
          <ac:grpSpMkLst>
            <pc:docMk/>
            <pc:sldMk cId="3988617941" sldId="266"/>
            <ac:grpSpMk id="82" creationId="{5989FD44-FE4E-EC51-7DC8-988F2BFE1C11}"/>
          </ac:grpSpMkLst>
        </pc:grpChg>
        <pc:grpChg chg="add mod">
          <ac:chgData name="Scoggin, Jake" userId="5ad58cec-b21c-486a-b6f0-9ede36b8ce4c" providerId="ADAL" clId="{36C64055-B276-4AA0-A8F2-D8787BF617CC}" dt="2024-08-25T20:38:29.998" v="2988" actId="164"/>
          <ac:grpSpMkLst>
            <pc:docMk/>
            <pc:sldMk cId="3988617941" sldId="266"/>
            <ac:grpSpMk id="83" creationId="{E0A9480C-98E6-8DF9-D579-C48311F38057}"/>
          </ac:grpSpMkLst>
        </pc:grpChg>
        <pc:grpChg chg="add mod ord">
          <ac:chgData name="Scoggin, Jake" userId="5ad58cec-b21c-486a-b6f0-9ede36b8ce4c" providerId="ADAL" clId="{36C64055-B276-4AA0-A8F2-D8787BF617CC}" dt="2024-08-25T20:41:44.004" v="2995" actId="167"/>
          <ac:grpSpMkLst>
            <pc:docMk/>
            <pc:sldMk cId="3988617941" sldId="266"/>
            <ac:grpSpMk id="84" creationId="{FAD5566D-8F4D-FE3F-5989-92DEABEBF876}"/>
          </ac:grpSpMkLst>
        </pc:grpChg>
        <pc:cxnChg chg="add mod">
          <ac:chgData name="Scoggin, Jake" userId="5ad58cec-b21c-486a-b6f0-9ede36b8ce4c" providerId="ADAL" clId="{36C64055-B276-4AA0-A8F2-D8787BF617CC}" dt="2024-08-25T20:39:23.728" v="2992" actId="164"/>
          <ac:cxnSpMkLst>
            <pc:docMk/>
            <pc:sldMk cId="3988617941" sldId="266"/>
            <ac:cxnSpMk id="21" creationId="{A85E0DBA-BE3A-6190-5509-4618E70499F3}"/>
          </ac:cxnSpMkLst>
        </pc:cxnChg>
        <pc:cxnChg chg="add mod">
          <ac:chgData name="Scoggin, Jake" userId="5ad58cec-b21c-486a-b6f0-9ede36b8ce4c" providerId="ADAL" clId="{36C64055-B276-4AA0-A8F2-D8787BF617CC}" dt="2024-08-25T20:29:40.898" v="2855" actId="571"/>
          <ac:cxnSpMkLst>
            <pc:docMk/>
            <pc:sldMk cId="3988617941" sldId="266"/>
            <ac:cxnSpMk id="27" creationId="{E3AB2810-156F-F561-0F7A-627270005909}"/>
          </ac:cxnSpMkLst>
        </pc:cxnChg>
        <pc:cxnChg chg="add mod">
          <ac:chgData name="Scoggin, Jake" userId="5ad58cec-b21c-486a-b6f0-9ede36b8ce4c" providerId="ADAL" clId="{36C64055-B276-4AA0-A8F2-D8787BF617CC}" dt="2024-08-25T20:37:55.094" v="2982" actId="164"/>
          <ac:cxnSpMkLst>
            <pc:docMk/>
            <pc:sldMk cId="3988617941" sldId="266"/>
            <ac:cxnSpMk id="72" creationId="{8288F6CB-1821-4F10-4730-30C5526244E7}"/>
          </ac:cxnSpMkLst>
        </pc:cxnChg>
        <pc:cxnChg chg="add mod">
          <ac:chgData name="Scoggin, Jake" userId="5ad58cec-b21c-486a-b6f0-9ede36b8ce4c" providerId="ADAL" clId="{36C64055-B276-4AA0-A8F2-D8787BF617CC}" dt="2024-08-25T20:38:15.205" v="2986" actId="164"/>
          <ac:cxnSpMkLst>
            <pc:docMk/>
            <pc:sldMk cId="3988617941" sldId="266"/>
            <ac:cxnSpMk id="75" creationId="{A38D64DD-28D3-FD32-E8FC-978567CAB1F2}"/>
          </ac:cxnSpMkLst>
        </pc:cxnChg>
        <pc:cxnChg chg="add mod">
          <ac:chgData name="Scoggin, Jake" userId="5ad58cec-b21c-486a-b6f0-9ede36b8ce4c" providerId="ADAL" clId="{36C64055-B276-4AA0-A8F2-D8787BF617CC}" dt="2024-08-25T20:38:29.998" v="2988" actId="164"/>
          <ac:cxnSpMkLst>
            <pc:docMk/>
            <pc:sldMk cId="3988617941" sldId="266"/>
            <ac:cxnSpMk id="78" creationId="{BAE28734-DF15-3768-11BA-B7AC25712165}"/>
          </ac:cxnSpMkLst>
        </pc:cxnChg>
      </pc:sldChg>
      <pc:sldChg chg="addSp delSp modSp new mod ord modAnim">
        <pc:chgData name="Scoggin, Jake" userId="5ad58cec-b21c-486a-b6f0-9ede36b8ce4c" providerId="ADAL" clId="{36C64055-B276-4AA0-A8F2-D8787BF617CC}" dt="2024-08-25T21:39:41.326" v="4679"/>
        <pc:sldMkLst>
          <pc:docMk/>
          <pc:sldMk cId="933597641" sldId="267"/>
        </pc:sldMkLst>
        <pc:spChg chg="del mod">
          <ac:chgData name="Scoggin, Jake" userId="5ad58cec-b21c-486a-b6f0-9ede36b8ce4c" providerId="ADAL" clId="{36C64055-B276-4AA0-A8F2-D8787BF617CC}" dt="2024-08-25T20:43:36.426" v="3043" actId="478"/>
          <ac:spMkLst>
            <pc:docMk/>
            <pc:sldMk cId="933597641" sldId="267"/>
            <ac:spMk id="2" creationId="{8B66C310-E254-BA05-E89D-0714B0A01482}"/>
          </ac:spMkLst>
        </pc:spChg>
        <pc:spChg chg="del">
          <ac:chgData name="Scoggin, Jake" userId="5ad58cec-b21c-486a-b6f0-9ede36b8ce4c" providerId="ADAL" clId="{36C64055-B276-4AA0-A8F2-D8787BF617CC}" dt="2024-08-25T20:43:40.130" v="3044" actId="478"/>
          <ac:spMkLst>
            <pc:docMk/>
            <pc:sldMk cId="933597641" sldId="267"/>
            <ac:spMk id="3" creationId="{F4421038-CF72-C47D-7F54-60AE0E97C1BB}"/>
          </ac:spMkLst>
        </pc:spChg>
        <pc:spChg chg="add del mod">
          <ac:chgData name="Scoggin, Jake" userId="5ad58cec-b21c-486a-b6f0-9ede36b8ce4c" providerId="ADAL" clId="{36C64055-B276-4AA0-A8F2-D8787BF617CC}" dt="2024-08-25T20:43:41.329" v="3045" actId="478"/>
          <ac:spMkLst>
            <pc:docMk/>
            <pc:sldMk cId="933597641" sldId="267"/>
            <ac:spMk id="5" creationId="{47CDBBE0-665D-97BF-5A1A-05A26082DD81}"/>
          </ac:spMkLst>
        </pc:spChg>
        <pc:spChg chg="add mod">
          <ac:chgData name="Scoggin, Jake" userId="5ad58cec-b21c-486a-b6f0-9ede36b8ce4c" providerId="ADAL" clId="{36C64055-B276-4AA0-A8F2-D8787BF617CC}" dt="2024-08-25T21:32:07.232" v="4259" actId="14100"/>
          <ac:spMkLst>
            <pc:docMk/>
            <pc:sldMk cId="933597641" sldId="267"/>
            <ac:spMk id="6" creationId="{0B58B67B-1A2A-08B3-2F7B-AE98AEA9A7B7}"/>
          </ac:spMkLst>
        </pc:spChg>
        <pc:spChg chg="add del mod">
          <ac:chgData name="Scoggin, Jake" userId="5ad58cec-b21c-486a-b6f0-9ede36b8ce4c" providerId="ADAL" clId="{36C64055-B276-4AA0-A8F2-D8787BF617CC}" dt="2024-08-25T21:32:11.846" v="4262" actId="478"/>
          <ac:spMkLst>
            <pc:docMk/>
            <pc:sldMk cId="933597641" sldId="267"/>
            <ac:spMk id="7" creationId="{61613227-3236-25C7-79CE-EF27373509B3}"/>
          </ac:spMkLst>
        </pc:spChg>
        <pc:spChg chg="add mod">
          <ac:chgData name="Scoggin, Jake" userId="5ad58cec-b21c-486a-b6f0-9ede36b8ce4c" providerId="ADAL" clId="{36C64055-B276-4AA0-A8F2-D8787BF617CC}" dt="2024-08-25T21:35:30.159" v="4503" actId="14100"/>
          <ac:spMkLst>
            <pc:docMk/>
            <pc:sldMk cId="933597641" sldId="267"/>
            <ac:spMk id="8" creationId="{5EE091DE-019B-9F2C-724D-66F7681E1B83}"/>
          </ac:spMkLst>
        </pc:spChg>
        <pc:spChg chg="add mod">
          <ac:chgData name="Scoggin, Jake" userId="5ad58cec-b21c-486a-b6f0-9ede36b8ce4c" providerId="ADAL" clId="{36C64055-B276-4AA0-A8F2-D8787BF617CC}" dt="2024-08-25T21:36:32.461" v="4522" actId="1076"/>
          <ac:spMkLst>
            <pc:docMk/>
            <pc:sldMk cId="933597641" sldId="267"/>
            <ac:spMk id="9" creationId="{1E39888F-F406-7A11-AC45-E03D0D359B4F}"/>
          </ac:spMkLst>
        </pc:spChg>
        <pc:spChg chg="add mod">
          <ac:chgData name="Scoggin, Jake" userId="5ad58cec-b21c-486a-b6f0-9ede36b8ce4c" providerId="ADAL" clId="{36C64055-B276-4AA0-A8F2-D8787BF617CC}" dt="2024-08-25T21:36:27.135" v="4521" actId="1076"/>
          <ac:spMkLst>
            <pc:docMk/>
            <pc:sldMk cId="933597641" sldId="267"/>
            <ac:spMk id="10" creationId="{8B64432D-5258-A694-02D0-87A077BE395C}"/>
          </ac:spMkLst>
        </pc:spChg>
        <pc:spChg chg="add mod">
          <ac:chgData name="Scoggin, Jake" userId="5ad58cec-b21c-486a-b6f0-9ede36b8ce4c" providerId="ADAL" clId="{36C64055-B276-4AA0-A8F2-D8787BF617CC}" dt="2024-08-25T21:39:37.678" v="4678" actId="14100"/>
          <ac:spMkLst>
            <pc:docMk/>
            <pc:sldMk cId="933597641" sldId="267"/>
            <ac:spMk id="11" creationId="{38B734B5-9125-4E4C-9513-60507FE1909E}"/>
          </ac:spMkLst>
        </pc:spChg>
        <pc:spChg chg="add mod">
          <ac:chgData name="Scoggin, Jake" userId="5ad58cec-b21c-486a-b6f0-9ede36b8ce4c" providerId="ADAL" clId="{36C64055-B276-4AA0-A8F2-D8787BF617CC}" dt="2024-08-25T21:37:37.098" v="4601" actId="20577"/>
          <ac:spMkLst>
            <pc:docMk/>
            <pc:sldMk cId="933597641" sldId="267"/>
            <ac:spMk id="12" creationId="{DC3F6DB8-CA88-DC35-7224-17332E45DBDF}"/>
          </ac:spMkLst>
        </pc:spChg>
      </pc:sldChg>
      <pc:sldChg chg="addSp delSp modSp add mod modAnim">
        <pc:chgData name="Scoggin, Jake" userId="5ad58cec-b21c-486a-b6f0-9ede36b8ce4c" providerId="ADAL" clId="{36C64055-B276-4AA0-A8F2-D8787BF617CC}" dt="2024-08-25T21:30:17.664" v="4191" actId="20577"/>
        <pc:sldMkLst>
          <pc:docMk/>
          <pc:sldMk cId="1158832737" sldId="268"/>
        </pc:sldMkLst>
        <pc:spChg chg="add mod">
          <ac:chgData name="Scoggin, Jake" userId="5ad58cec-b21c-486a-b6f0-9ede36b8ce4c" providerId="ADAL" clId="{36C64055-B276-4AA0-A8F2-D8787BF617CC}" dt="2024-08-25T21:30:17.664" v="4191" actId="20577"/>
          <ac:spMkLst>
            <pc:docMk/>
            <pc:sldMk cId="1158832737" sldId="268"/>
            <ac:spMk id="2" creationId="{FB3AE0BA-7935-041B-6A16-BEC9391E9FFF}"/>
          </ac:spMkLst>
        </pc:spChg>
        <pc:spChg chg="del">
          <ac:chgData name="Scoggin, Jake" userId="5ad58cec-b21c-486a-b6f0-9ede36b8ce4c" providerId="ADAL" clId="{36C64055-B276-4AA0-A8F2-D8787BF617CC}" dt="2024-08-25T20:43:59.648" v="3050" actId="478"/>
          <ac:spMkLst>
            <pc:docMk/>
            <pc:sldMk cId="1158832737" sldId="268"/>
            <ac:spMk id="4" creationId="{9A86B763-7941-D594-90FA-A3420691C219}"/>
          </ac:spMkLst>
        </pc:spChg>
        <pc:spChg chg="del">
          <ac:chgData name="Scoggin, Jake" userId="5ad58cec-b21c-486a-b6f0-9ede36b8ce4c" providerId="ADAL" clId="{36C64055-B276-4AA0-A8F2-D8787BF617CC}" dt="2024-08-25T20:43:57.034" v="3049" actId="478"/>
          <ac:spMkLst>
            <pc:docMk/>
            <pc:sldMk cId="1158832737" sldId="268"/>
            <ac:spMk id="5" creationId="{45C85345-08F9-B966-5A07-FC59CD831525}"/>
          </ac:spMkLst>
        </pc:spChg>
        <pc:spChg chg="del">
          <ac:chgData name="Scoggin, Jake" userId="5ad58cec-b21c-486a-b6f0-9ede36b8ce4c" providerId="ADAL" clId="{36C64055-B276-4AA0-A8F2-D8787BF617CC}" dt="2024-08-25T20:43:55.318" v="3048" actId="478"/>
          <ac:spMkLst>
            <pc:docMk/>
            <pc:sldMk cId="1158832737" sldId="268"/>
            <ac:spMk id="6" creationId="{159A7AFC-6DA5-0FE9-43B1-5C116DE10244}"/>
          </ac:spMkLst>
        </pc:spChg>
      </pc:sldChg>
      <pc:sldChg chg="addSp delSp modSp add mod modAnim">
        <pc:chgData name="Scoggin, Jake" userId="5ad58cec-b21c-486a-b6f0-9ede36b8ce4c" providerId="ADAL" clId="{36C64055-B276-4AA0-A8F2-D8787BF617CC}" dt="2024-08-25T21:30:40.120" v="4192"/>
        <pc:sldMkLst>
          <pc:docMk/>
          <pc:sldMk cId="1741424817" sldId="269"/>
        </pc:sldMkLst>
        <pc:spChg chg="mod">
          <ac:chgData name="Scoggin, Jake" userId="5ad58cec-b21c-486a-b6f0-9ede36b8ce4c" providerId="ADAL" clId="{36C64055-B276-4AA0-A8F2-D8787BF617CC}" dt="2024-08-25T20:55:42.269" v="3605" actId="14100"/>
          <ac:spMkLst>
            <pc:docMk/>
            <pc:sldMk cId="1741424817" sldId="269"/>
            <ac:spMk id="2" creationId="{FB3AE0BA-7935-041B-6A16-BEC9391E9FFF}"/>
          </ac:spMkLst>
        </pc:spChg>
        <pc:spChg chg="add mod">
          <ac:chgData name="Scoggin, Jake" userId="5ad58cec-b21c-486a-b6f0-9ede36b8ce4c" providerId="ADAL" clId="{36C64055-B276-4AA0-A8F2-D8787BF617CC}" dt="2024-08-25T20:56:10.975" v="3631" actId="14100"/>
          <ac:spMkLst>
            <pc:docMk/>
            <pc:sldMk cId="1741424817" sldId="269"/>
            <ac:spMk id="3" creationId="{986B9A68-2048-4F46-E909-A9C6562480FB}"/>
          </ac:spMkLst>
        </pc:spChg>
        <pc:spChg chg="add mod">
          <ac:chgData name="Scoggin, Jake" userId="5ad58cec-b21c-486a-b6f0-9ede36b8ce4c" providerId="ADAL" clId="{36C64055-B276-4AA0-A8F2-D8787BF617CC}" dt="2024-08-25T20:56:08.026" v="3630" actId="6549"/>
          <ac:spMkLst>
            <pc:docMk/>
            <pc:sldMk cId="1741424817" sldId="269"/>
            <ac:spMk id="4" creationId="{446E5E64-DE12-0F45-AAA9-B5E500871E6B}"/>
          </ac:spMkLst>
        </pc:spChg>
        <pc:spChg chg="mod">
          <ac:chgData name="Scoggin, Jake" userId="5ad58cec-b21c-486a-b6f0-9ede36b8ce4c" providerId="ADAL" clId="{36C64055-B276-4AA0-A8F2-D8787BF617CC}" dt="2024-08-25T20:55:52.060" v="3624" actId="20577"/>
          <ac:spMkLst>
            <pc:docMk/>
            <pc:sldMk cId="1741424817" sldId="269"/>
            <ac:spMk id="19" creationId="{411D0DD7-E82E-33E8-B608-F7898B4A3EE7}"/>
          </ac:spMkLst>
        </pc:spChg>
        <pc:grpChg chg="del">
          <ac:chgData name="Scoggin, Jake" userId="5ad58cec-b21c-486a-b6f0-9ede36b8ce4c" providerId="ADAL" clId="{36C64055-B276-4AA0-A8F2-D8787BF617CC}" dt="2024-08-25T20:55:55.374" v="3625" actId="478"/>
          <ac:grpSpMkLst>
            <pc:docMk/>
            <pc:sldMk cId="1741424817" sldId="269"/>
            <ac:grpSpMk id="81" creationId="{5D06E477-2DFA-BA4E-7A07-FC1C79FE599D}"/>
          </ac:grpSpMkLst>
        </pc:grpChg>
        <pc:grpChg chg="del">
          <ac:chgData name="Scoggin, Jake" userId="5ad58cec-b21c-486a-b6f0-9ede36b8ce4c" providerId="ADAL" clId="{36C64055-B276-4AA0-A8F2-D8787BF617CC}" dt="2024-08-25T20:55:56.290" v="3626" actId="478"/>
          <ac:grpSpMkLst>
            <pc:docMk/>
            <pc:sldMk cId="1741424817" sldId="269"/>
            <ac:grpSpMk id="82" creationId="{5989FD44-FE4E-EC51-7DC8-988F2BFE1C11}"/>
          </ac:grpSpMkLst>
        </pc:grpChg>
        <pc:grpChg chg="del">
          <ac:chgData name="Scoggin, Jake" userId="5ad58cec-b21c-486a-b6f0-9ede36b8ce4c" providerId="ADAL" clId="{36C64055-B276-4AA0-A8F2-D8787BF617CC}" dt="2024-08-25T20:55:57.137" v="3627" actId="478"/>
          <ac:grpSpMkLst>
            <pc:docMk/>
            <pc:sldMk cId="1741424817" sldId="269"/>
            <ac:grpSpMk id="83" creationId="{E0A9480C-98E6-8DF9-D579-C48311F38057}"/>
          </ac:grpSpMkLst>
        </pc:grpChg>
        <pc:cxnChg chg="mod">
          <ac:chgData name="Scoggin, Jake" userId="5ad58cec-b21c-486a-b6f0-9ede36b8ce4c" providerId="ADAL" clId="{36C64055-B276-4AA0-A8F2-D8787BF617CC}" dt="2024-08-25T20:55:56.290" v="3626" actId="478"/>
          <ac:cxnSpMkLst>
            <pc:docMk/>
            <pc:sldMk cId="1741424817" sldId="269"/>
            <ac:cxnSpMk id="75" creationId="{A38D64DD-28D3-FD32-E8FC-978567CAB1F2}"/>
          </ac:cxnSpMkLst>
        </pc:cxnChg>
      </pc:sldChg>
      <pc:sldChg chg="new del">
        <pc:chgData name="Scoggin, Jake" userId="5ad58cec-b21c-486a-b6f0-9ede36b8ce4c" providerId="ADAL" clId="{36C64055-B276-4AA0-A8F2-D8787BF617CC}" dt="2024-08-25T21:03:14.869" v="3634" actId="47"/>
        <pc:sldMkLst>
          <pc:docMk/>
          <pc:sldMk cId="2650905434" sldId="270"/>
        </pc:sldMkLst>
      </pc:sldChg>
      <pc:sldChg chg="addSp delSp modSp add mod delAnim modAnim">
        <pc:chgData name="Scoggin, Jake" userId="5ad58cec-b21c-486a-b6f0-9ede36b8ce4c" providerId="ADAL" clId="{36C64055-B276-4AA0-A8F2-D8787BF617CC}" dt="2024-08-25T21:12:35.733" v="3886" actId="478"/>
        <pc:sldMkLst>
          <pc:docMk/>
          <pc:sldMk cId="797575342" sldId="271"/>
        </pc:sldMkLst>
        <pc:spChg chg="mod">
          <ac:chgData name="Scoggin, Jake" userId="5ad58cec-b21c-486a-b6f0-9ede36b8ce4c" providerId="ADAL" clId="{36C64055-B276-4AA0-A8F2-D8787BF617CC}" dt="2024-08-25T21:07:30.574" v="3734" actId="1076"/>
          <ac:spMkLst>
            <pc:docMk/>
            <pc:sldMk cId="797575342" sldId="271"/>
            <ac:spMk id="2" creationId="{E4FCA319-A277-60DD-68E3-EE9CC55BEF50}"/>
          </ac:spMkLst>
        </pc:spChg>
        <pc:spChg chg="mod">
          <ac:chgData name="Scoggin, Jake" userId="5ad58cec-b21c-486a-b6f0-9ede36b8ce4c" providerId="ADAL" clId="{36C64055-B276-4AA0-A8F2-D8787BF617CC}" dt="2024-08-25T21:08:30.453" v="3824" actId="113"/>
          <ac:spMkLst>
            <pc:docMk/>
            <pc:sldMk cId="797575342" sldId="271"/>
            <ac:spMk id="3" creationId="{F7616AE8-54A9-7776-E5D6-D8CD1F84C2EF}"/>
          </ac:spMkLst>
        </pc:spChg>
        <pc:spChg chg="del">
          <ac:chgData name="Scoggin, Jake" userId="5ad58cec-b21c-486a-b6f0-9ede36b8ce4c" providerId="ADAL" clId="{36C64055-B276-4AA0-A8F2-D8787BF617CC}" dt="2024-08-25T21:03:51.060" v="3635" actId="478"/>
          <ac:spMkLst>
            <pc:docMk/>
            <pc:sldMk cId="797575342" sldId="271"/>
            <ac:spMk id="4" creationId="{91FCEA35-38CD-07DC-16D7-FBDCABEB1B5A}"/>
          </ac:spMkLst>
        </pc:spChg>
        <pc:spChg chg="add mod">
          <ac:chgData name="Scoggin, Jake" userId="5ad58cec-b21c-486a-b6f0-9ede36b8ce4c" providerId="ADAL" clId="{36C64055-B276-4AA0-A8F2-D8787BF617CC}" dt="2024-08-25T21:07:20.994" v="3733" actId="164"/>
          <ac:spMkLst>
            <pc:docMk/>
            <pc:sldMk cId="797575342" sldId="271"/>
            <ac:spMk id="6" creationId="{3A720989-DB30-71B7-8569-2702539AC025}"/>
          </ac:spMkLst>
        </pc:spChg>
        <pc:spChg chg="mod">
          <ac:chgData name="Scoggin, Jake" userId="5ad58cec-b21c-486a-b6f0-9ede36b8ce4c" providerId="ADAL" clId="{36C64055-B276-4AA0-A8F2-D8787BF617CC}" dt="2024-08-25T21:07:16.696" v="3732" actId="164"/>
          <ac:spMkLst>
            <pc:docMk/>
            <pc:sldMk cId="797575342" sldId="271"/>
            <ac:spMk id="7" creationId="{3E9993CC-447F-0217-BCDA-0029AF24791C}"/>
          </ac:spMkLst>
        </pc:spChg>
        <pc:spChg chg="mod">
          <ac:chgData name="Scoggin, Jake" userId="5ad58cec-b21c-486a-b6f0-9ede36b8ce4c" providerId="ADAL" clId="{36C64055-B276-4AA0-A8F2-D8787BF617CC}" dt="2024-08-25T21:07:16.696" v="3732" actId="164"/>
          <ac:spMkLst>
            <pc:docMk/>
            <pc:sldMk cId="797575342" sldId="271"/>
            <ac:spMk id="8" creationId="{80E7F7AF-60FF-614E-41A7-3F53E484A7AF}"/>
          </ac:spMkLst>
        </pc:spChg>
        <pc:spChg chg="mod">
          <ac:chgData name="Scoggin, Jake" userId="5ad58cec-b21c-486a-b6f0-9ede36b8ce4c" providerId="ADAL" clId="{36C64055-B276-4AA0-A8F2-D8787BF617CC}" dt="2024-08-25T21:06:59.432" v="3728"/>
          <ac:spMkLst>
            <pc:docMk/>
            <pc:sldMk cId="797575342" sldId="271"/>
            <ac:spMk id="9" creationId="{4CAE2A04-D6DD-8E0B-4313-2F6DDCF4F498}"/>
          </ac:spMkLst>
        </pc:spChg>
        <pc:spChg chg="mod">
          <ac:chgData name="Scoggin, Jake" userId="5ad58cec-b21c-486a-b6f0-9ede36b8ce4c" providerId="ADAL" clId="{36C64055-B276-4AA0-A8F2-D8787BF617CC}" dt="2024-08-25T21:05:18.203" v="3685" actId="20577"/>
          <ac:spMkLst>
            <pc:docMk/>
            <pc:sldMk cId="797575342" sldId="271"/>
            <ac:spMk id="19" creationId="{CE760196-8061-5F96-1327-31D9A964DD28}"/>
          </ac:spMkLst>
        </pc:spChg>
        <pc:spChg chg="add mod">
          <ac:chgData name="Scoggin, Jake" userId="5ad58cec-b21c-486a-b6f0-9ede36b8ce4c" providerId="ADAL" clId="{36C64055-B276-4AA0-A8F2-D8787BF617CC}" dt="2024-08-25T21:07:20.994" v="3733" actId="164"/>
          <ac:spMkLst>
            <pc:docMk/>
            <pc:sldMk cId="797575342" sldId="271"/>
            <ac:spMk id="21" creationId="{90797480-EFB3-4E7F-FE3F-A491370FDBD0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56" creationId="{B3C4C243-9A67-9048-0969-EC7A89A00EAB}"/>
          </ac:spMkLst>
        </pc:spChg>
        <pc:spChg chg="mod">
          <ac:chgData name="Scoggin, Jake" userId="5ad58cec-b21c-486a-b6f0-9ede36b8ce4c" providerId="ADAL" clId="{36C64055-B276-4AA0-A8F2-D8787BF617CC}" dt="2024-08-25T21:07:04.595" v="3731"/>
          <ac:spMkLst>
            <pc:docMk/>
            <pc:sldMk cId="797575342" sldId="271"/>
            <ac:spMk id="57" creationId="{AED46D5D-4162-082F-99DC-18AE186AE713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58" creationId="{C85110C9-C42F-E097-AF26-CCD4BE0B2276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60" creationId="{40E16E98-AE56-A0D3-DD6B-3904BD0DAF3B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61" creationId="{D9E7B640-F370-F59E-FC68-21FF2621E846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62" creationId="{EE0ED056-4899-9A90-CB7E-0F8E175B2822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64" creationId="{FCDD0185-E5F1-687A-6188-EA904121AC3E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65" creationId="{6FA27B64-162A-E93E-1D2A-6B90C368204D}"/>
          </ac:spMkLst>
        </pc:spChg>
        <pc:spChg chg="mod">
          <ac:chgData name="Scoggin, Jake" userId="5ad58cec-b21c-486a-b6f0-9ede36b8ce4c" providerId="ADAL" clId="{36C64055-B276-4AA0-A8F2-D8787BF617CC}" dt="2024-08-25T21:05:22.159" v="3686"/>
          <ac:spMkLst>
            <pc:docMk/>
            <pc:sldMk cId="797575342" sldId="271"/>
            <ac:spMk id="66" creationId="{90CFA2AB-DFDC-91D9-7D00-81BE14C5BA06}"/>
          </ac:spMkLst>
        </pc:spChg>
        <pc:spChg chg="add 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68" creationId="{8B2CD984-C9AA-425C-0EC2-415799207B89}"/>
          </ac:spMkLst>
        </pc:spChg>
        <pc:spChg chg="add 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69" creationId="{EB519692-DDD4-EE9A-9324-351BAE711291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71" creationId="{A26A11FA-3A4D-EDD1-BA15-AF50737DA91E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72" creationId="{CC91D829-1ABE-5A3D-643C-E72C3ADEE903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73" creationId="{AF25871D-69FF-7169-7948-7349F3E31584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75" creationId="{9FF63F03-FE1B-F9A3-6164-15BB74F5575D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76" creationId="{1EB679E3-9D1F-7EB9-4D40-D29C393B84C2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77" creationId="{6745B431-31B9-D8B8-D042-1E7BE89AA4CE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79" creationId="{FC383C1B-7A42-19FC-F709-EC2C84D73505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80" creationId="{A2A488D1-A72B-7CB0-D8E2-C49302147CA3}"/>
          </ac:spMkLst>
        </pc:spChg>
        <pc:spChg chg="mod">
          <ac:chgData name="Scoggin, Jake" userId="5ad58cec-b21c-486a-b6f0-9ede36b8ce4c" providerId="ADAL" clId="{36C64055-B276-4AA0-A8F2-D8787BF617CC}" dt="2024-08-25T21:05:48.874" v="3711"/>
          <ac:spMkLst>
            <pc:docMk/>
            <pc:sldMk cId="797575342" sldId="271"/>
            <ac:spMk id="81" creationId="{F7796737-C83D-C386-C2D3-6B848EE5BAB1}"/>
          </ac:spMkLst>
        </pc:spChg>
        <pc:spChg chg="add mod">
          <ac:chgData name="Scoggin, Jake" userId="5ad58cec-b21c-486a-b6f0-9ede36b8ce4c" providerId="ADAL" clId="{36C64055-B276-4AA0-A8F2-D8787BF617CC}" dt="2024-08-25T21:09:14.057" v="3871" actId="2711"/>
          <ac:spMkLst>
            <pc:docMk/>
            <pc:sldMk cId="797575342" sldId="271"/>
            <ac:spMk id="85" creationId="{687B9820-8E0D-BD05-8E21-02D34905F074}"/>
          </ac:spMkLst>
        </pc:spChg>
        <pc:spChg chg="add mod">
          <ac:chgData name="Scoggin, Jake" userId="5ad58cec-b21c-486a-b6f0-9ede36b8ce4c" providerId="ADAL" clId="{36C64055-B276-4AA0-A8F2-D8787BF617CC}" dt="2024-08-25T21:09:09.736" v="3870" actId="1076"/>
          <ac:spMkLst>
            <pc:docMk/>
            <pc:sldMk cId="797575342" sldId="271"/>
            <ac:spMk id="86" creationId="{95B70FB4-8922-A1D9-9076-1DB59C34626C}"/>
          </ac:spMkLst>
        </pc:spChg>
        <pc:grpChg chg="mod">
          <ac:chgData name="Scoggin, Jake" userId="5ad58cec-b21c-486a-b6f0-9ede36b8ce4c" providerId="ADAL" clId="{36C64055-B276-4AA0-A8F2-D8787BF617CC}" dt="2024-08-25T21:07:16.696" v="3732" actId="164"/>
          <ac:grpSpMkLst>
            <pc:docMk/>
            <pc:sldMk cId="797575342" sldId="271"/>
            <ac:grpSpMk id="12" creationId="{470F58BE-499A-1539-5F76-F286DCE53EFB}"/>
          </ac:grpSpMkLst>
        </pc:grpChg>
        <pc:grpChg chg="mod">
          <ac:chgData name="Scoggin, Jake" userId="5ad58cec-b21c-486a-b6f0-9ede36b8ce4c" providerId="ADAL" clId="{36C64055-B276-4AA0-A8F2-D8787BF617CC}" dt="2024-08-25T21:07:16.696" v="3732" actId="164"/>
          <ac:grpSpMkLst>
            <pc:docMk/>
            <pc:sldMk cId="797575342" sldId="271"/>
            <ac:grpSpMk id="13" creationId="{12B10D5B-A412-A15A-38DA-D8C53E6EE087}"/>
          </ac:grpSpMkLst>
        </pc:grpChg>
        <pc:grpChg chg="mod">
          <ac:chgData name="Scoggin, Jake" userId="5ad58cec-b21c-486a-b6f0-9ede36b8ce4c" providerId="ADAL" clId="{36C64055-B276-4AA0-A8F2-D8787BF617CC}" dt="2024-08-25T21:07:16.696" v="3732" actId="164"/>
          <ac:grpSpMkLst>
            <pc:docMk/>
            <pc:sldMk cId="797575342" sldId="271"/>
            <ac:grpSpMk id="17" creationId="{A5A51132-E767-32C6-0977-7C9C90BEC180}"/>
          </ac:grpSpMkLst>
        </pc:grpChg>
        <pc:grpChg chg="add mod">
          <ac:chgData name="Scoggin, Jake" userId="5ad58cec-b21c-486a-b6f0-9ede36b8ce4c" providerId="ADAL" clId="{36C64055-B276-4AA0-A8F2-D8787BF617CC}" dt="2024-08-25T21:07:20.994" v="3733" actId="164"/>
          <ac:grpSpMkLst>
            <pc:docMk/>
            <pc:sldMk cId="797575342" sldId="271"/>
            <ac:grpSpMk id="23" creationId="{AFEFBA33-EE5B-2C63-5829-1B4D23C375CD}"/>
          </ac:grpSpMkLst>
        </pc:grpChg>
        <pc:grpChg chg="del">
          <ac:chgData name="Scoggin, Jake" userId="5ad58cec-b21c-486a-b6f0-9ede36b8ce4c" providerId="ADAL" clId="{36C64055-B276-4AA0-A8F2-D8787BF617CC}" dt="2024-08-25T21:05:27.290" v="3688" actId="478"/>
          <ac:grpSpMkLst>
            <pc:docMk/>
            <pc:sldMk cId="797575342" sldId="271"/>
            <ac:grpSpMk id="39" creationId="{1256135B-F1B3-06CC-3A8A-CF53E32DDBD9}"/>
          </ac:grpSpMkLst>
        </pc:grpChg>
        <pc:grpChg chg="del">
          <ac:chgData name="Scoggin, Jake" userId="5ad58cec-b21c-486a-b6f0-9ede36b8ce4c" providerId="ADAL" clId="{36C64055-B276-4AA0-A8F2-D8787BF617CC}" dt="2024-08-25T21:05:27.290" v="3688" actId="478"/>
          <ac:grpSpMkLst>
            <pc:docMk/>
            <pc:sldMk cId="797575342" sldId="271"/>
            <ac:grpSpMk id="40" creationId="{83971A8C-C6C6-1929-BAEA-616BAE50EBBE}"/>
          </ac:grpSpMkLst>
        </pc:grpChg>
        <pc:grpChg chg="add mod">
          <ac:chgData name="Scoggin, Jake" userId="5ad58cec-b21c-486a-b6f0-9ede36b8ce4c" providerId="ADAL" clId="{36C64055-B276-4AA0-A8F2-D8787BF617CC}" dt="2024-08-25T21:07:20.994" v="3733" actId="164"/>
          <ac:grpSpMkLst>
            <pc:docMk/>
            <pc:sldMk cId="797575342" sldId="271"/>
            <ac:grpSpMk id="59" creationId="{6D7E26A5-8D5A-29FF-A2CA-50879CB14186}"/>
          </ac:grpSpMkLst>
        </pc:grpChg>
        <pc:grpChg chg="add mod">
          <ac:chgData name="Scoggin, Jake" userId="5ad58cec-b21c-486a-b6f0-9ede36b8ce4c" providerId="ADAL" clId="{36C64055-B276-4AA0-A8F2-D8787BF617CC}" dt="2024-08-25T21:07:20.994" v="3733" actId="164"/>
          <ac:grpSpMkLst>
            <pc:docMk/>
            <pc:sldMk cId="797575342" sldId="271"/>
            <ac:grpSpMk id="63" creationId="{BF4B488D-D45B-D35B-8E1A-E8351A0170CD}"/>
          </ac:grpSpMkLst>
        </pc:grpChg>
        <pc:grpChg chg="add mod">
          <ac:chgData name="Scoggin, Jake" userId="5ad58cec-b21c-486a-b6f0-9ede36b8ce4c" providerId="ADAL" clId="{36C64055-B276-4AA0-A8F2-D8787BF617CC}" dt="2024-08-25T21:05:48.874" v="3711"/>
          <ac:grpSpMkLst>
            <pc:docMk/>
            <pc:sldMk cId="797575342" sldId="271"/>
            <ac:grpSpMk id="70" creationId="{9694F719-D251-0F77-C857-F15E8F5A67AE}"/>
          </ac:grpSpMkLst>
        </pc:grpChg>
        <pc:grpChg chg="add mod">
          <ac:chgData name="Scoggin, Jake" userId="5ad58cec-b21c-486a-b6f0-9ede36b8ce4c" providerId="ADAL" clId="{36C64055-B276-4AA0-A8F2-D8787BF617CC}" dt="2024-08-25T21:05:48.874" v="3711"/>
          <ac:grpSpMkLst>
            <pc:docMk/>
            <pc:sldMk cId="797575342" sldId="271"/>
            <ac:grpSpMk id="74" creationId="{32BEBC38-3882-647C-9FE9-5B5A49FBE28A}"/>
          </ac:grpSpMkLst>
        </pc:grpChg>
        <pc:grpChg chg="add mod">
          <ac:chgData name="Scoggin, Jake" userId="5ad58cec-b21c-486a-b6f0-9ede36b8ce4c" providerId="ADAL" clId="{36C64055-B276-4AA0-A8F2-D8787BF617CC}" dt="2024-08-25T21:05:48.874" v="3711"/>
          <ac:grpSpMkLst>
            <pc:docMk/>
            <pc:sldMk cId="797575342" sldId="271"/>
            <ac:grpSpMk id="78" creationId="{937AB17E-211D-B38D-C69D-542E84B8851A}"/>
          </ac:grpSpMkLst>
        </pc:grpChg>
        <pc:grpChg chg="add del mod">
          <ac:chgData name="Scoggin, Jake" userId="5ad58cec-b21c-486a-b6f0-9ede36b8ce4c" providerId="ADAL" clId="{36C64055-B276-4AA0-A8F2-D8787BF617CC}" dt="2024-08-25T21:12:35.733" v="3886" actId="478"/>
          <ac:grpSpMkLst>
            <pc:docMk/>
            <pc:sldMk cId="797575342" sldId="271"/>
            <ac:grpSpMk id="83" creationId="{76EB121D-6FAB-95C1-4DE7-A895E44C5D5D}"/>
          </ac:grpSpMkLst>
        </pc:grpChg>
        <pc:grpChg chg="add del mod">
          <ac:chgData name="Scoggin, Jake" userId="5ad58cec-b21c-486a-b6f0-9ede36b8ce4c" providerId="ADAL" clId="{36C64055-B276-4AA0-A8F2-D8787BF617CC}" dt="2024-08-25T21:12:35.733" v="3886" actId="478"/>
          <ac:grpSpMkLst>
            <pc:docMk/>
            <pc:sldMk cId="797575342" sldId="271"/>
            <ac:grpSpMk id="84" creationId="{FE082B16-E6E3-1AA2-38C4-93E191F00030}"/>
          </ac:grpSpMkLst>
        </pc:grpChg>
        <pc:cxnChg chg="mod">
          <ac:chgData name="Scoggin, Jake" userId="5ad58cec-b21c-486a-b6f0-9ede36b8ce4c" providerId="ADAL" clId="{36C64055-B276-4AA0-A8F2-D8787BF617CC}" dt="2024-08-25T21:07:16.696" v="3732" actId="164"/>
          <ac:cxnSpMkLst>
            <pc:docMk/>
            <pc:sldMk cId="797575342" sldId="271"/>
            <ac:cxnSpMk id="22" creationId="{FE7DE8FF-1135-76B5-9407-E685F8992F2E}"/>
          </ac:cxnSpMkLst>
        </pc:cxnChg>
        <pc:cxnChg chg="add mod">
          <ac:chgData name="Scoggin, Jake" userId="5ad58cec-b21c-486a-b6f0-9ede36b8ce4c" providerId="ADAL" clId="{36C64055-B276-4AA0-A8F2-D8787BF617CC}" dt="2024-08-25T21:07:20.994" v="3733" actId="164"/>
          <ac:cxnSpMkLst>
            <pc:docMk/>
            <pc:sldMk cId="797575342" sldId="271"/>
            <ac:cxnSpMk id="67" creationId="{9394C7D7-6C99-0C79-B0C3-D44098D1EABA}"/>
          </ac:cxnSpMkLst>
        </pc:cxnChg>
        <pc:cxnChg chg="add mod">
          <ac:chgData name="Scoggin, Jake" userId="5ad58cec-b21c-486a-b6f0-9ede36b8ce4c" providerId="ADAL" clId="{36C64055-B276-4AA0-A8F2-D8787BF617CC}" dt="2024-08-25T21:05:48.874" v="3711"/>
          <ac:cxnSpMkLst>
            <pc:docMk/>
            <pc:sldMk cId="797575342" sldId="271"/>
            <ac:cxnSpMk id="82" creationId="{993A6837-E28D-F721-59AD-BD0F05769AD9}"/>
          </ac:cxnSpMkLst>
        </pc:cxnChg>
      </pc:sldChg>
      <pc:sldChg chg="addSp delSp new mod">
        <pc:chgData name="Scoggin, Jake" userId="5ad58cec-b21c-486a-b6f0-9ede36b8ce4c" providerId="ADAL" clId="{36C64055-B276-4AA0-A8F2-D8787BF617CC}" dt="2024-08-25T21:12:23.882" v="3882"/>
        <pc:sldMkLst>
          <pc:docMk/>
          <pc:sldMk cId="629702077" sldId="272"/>
        </pc:sldMkLst>
        <pc:spChg chg="del">
          <ac:chgData name="Scoggin, Jake" userId="5ad58cec-b21c-486a-b6f0-9ede36b8ce4c" providerId="ADAL" clId="{36C64055-B276-4AA0-A8F2-D8787BF617CC}" dt="2024-08-25T21:10:02.057" v="3881" actId="478"/>
          <ac:spMkLst>
            <pc:docMk/>
            <pc:sldMk cId="629702077" sldId="272"/>
            <ac:spMk id="2" creationId="{B4895937-6B57-922B-3548-F237094853B3}"/>
          </ac:spMkLst>
        </pc:spChg>
        <pc:spChg chg="del">
          <ac:chgData name="Scoggin, Jake" userId="5ad58cec-b21c-486a-b6f0-9ede36b8ce4c" providerId="ADAL" clId="{36C64055-B276-4AA0-A8F2-D8787BF617CC}" dt="2024-08-25T21:10:02.057" v="3881" actId="478"/>
          <ac:spMkLst>
            <pc:docMk/>
            <pc:sldMk cId="629702077" sldId="272"/>
            <ac:spMk id="3" creationId="{09A86E98-4B6A-864B-0817-98764B53B125}"/>
          </ac:spMkLst>
        </pc:spChg>
        <pc:graphicFrameChg chg="add">
          <ac:chgData name="Scoggin, Jake" userId="5ad58cec-b21c-486a-b6f0-9ede36b8ce4c" providerId="ADAL" clId="{36C64055-B276-4AA0-A8F2-D8787BF617CC}" dt="2024-08-25T21:12:23.882" v="3882"/>
          <ac:graphicFrameMkLst>
            <pc:docMk/>
            <pc:sldMk cId="629702077" sldId="272"/>
            <ac:graphicFrameMk id="4" creationId="{F258E095-9DC5-8CAF-B8DB-3B2B5B36F983}"/>
          </ac:graphicFrameMkLst>
        </pc:graphicFrameChg>
      </pc:sldChg>
      <pc:sldChg chg="modSp add ord modAnim">
        <pc:chgData name="Scoggin, Jake" userId="5ad58cec-b21c-486a-b6f0-9ede36b8ce4c" providerId="ADAL" clId="{36C64055-B276-4AA0-A8F2-D8787BF617CC}" dt="2024-08-25T21:20:32.635" v="4004"/>
        <pc:sldMkLst>
          <pc:docMk/>
          <pc:sldMk cId="3615816763" sldId="273"/>
        </pc:sldMkLst>
        <pc:spChg chg="mod">
          <ac:chgData name="Scoggin, Jake" userId="5ad58cec-b21c-486a-b6f0-9ede36b8ce4c" providerId="ADAL" clId="{36C64055-B276-4AA0-A8F2-D8787BF617CC}" dt="2024-08-25T21:12:49.728" v="3896" actId="20577"/>
          <ac:spMkLst>
            <pc:docMk/>
            <pc:sldMk cId="3615816763" sldId="273"/>
            <ac:spMk id="3" creationId="{F7616AE8-54A9-7776-E5D6-D8CD1F84C2EF}"/>
          </ac:spMkLst>
        </pc:spChg>
      </pc:sldChg>
      <pc:sldChg chg="delSp modSp add mod delAnim">
        <pc:chgData name="Scoggin, Jake" userId="5ad58cec-b21c-486a-b6f0-9ede36b8ce4c" providerId="ADAL" clId="{36C64055-B276-4AA0-A8F2-D8787BF617CC}" dt="2024-08-25T21:13:39.195" v="3921" actId="478"/>
        <pc:sldMkLst>
          <pc:docMk/>
          <pc:sldMk cId="3723244443" sldId="274"/>
        </pc:sldMkLst>
        <pc:spChg chg="mod">
          <ac:chgData name="Scoggin, Jake" userId="5ad58cec-b21c-486a-b6f0-9ede36b8ce4c" providerId="ADAL" clId="{36C64055-B276-4AA0-A8F2-D8787BF617CC}" dt="2024-08-25T21:13:33.180" v="3919" actId="14100"/>
          <ac:spMkLst>
            <pc:docMk/>
            <pc:sldMk cId="3723244443" sldId="274"/>
            <ac:spMk id="2" creationId="{E4FCA319-A277-60DD-68E3-EE9CC55BEF50}"/>
          </ac:spMkLst>
        </pc:spChg>
        <pc:spChg chg="mod">
          <ac:chgData name="Scoggin, Jake" userId="5ad58cec-b21c-486a-b6f0-9ede36b8ce4c" providerId="ADAL" clId="{36C64055-B276-4AA0-A8F2-D8787BF617CC}" dt="2024-08-25T21:13:26.506" v="3916" actId="20577"/>
          <ac:spMkLst>
            <pc:docMk/>
            <pc:sldMk cId="3723244443" sldId="274"/>
            <ac:spMk id="3" creationId="{F7616AE8-54A9-7776-E5D6-D8CD1F84C2EF}"/>
          </ac:spMkLst>
        </pc:spChg>
        <pc:spChg chg="mod">
          <ac:chgData name="Scoggin, Jake" userId="5ad58cec-b21c-486a-b6f0-9ede36b8ce4c" providerId="ADAL" clId="{36C64055-B276-4AA0-A8F2-D8787BF617CC}" dt="2024-08-25T21:13:29.413" v="3917" actId="1076"/>
          <ac:spMkLst>
            <pc:docMk/>
            <pc:sldMk cId="3723244443" sldId="274"/>
            <ac:spMk id="85" creationId="{687B9820-8E0D-BD05-8E21-02D34905F074}"/>
          </ac:spMkLst>
        </pc:spChg>
        <pc:spChg chg="mod">
          <ac:chgData name="Scoggin, Jake" userId="5ad58cec-b21c-486a-b6f0-9ede36b8ce4c" providerId="ADAL" clId="{36C64055-B276-4AA0-A8F2-D8787BF617CC}" dt="2024-08-25T21:13:31.154" v="3918" actId="1076"/>
          <ac:spMkLst>
            <pc:docMk/>
            <pc:sldMk cId="3723244443" sldId="274"/>
            <ac:spMk id="86" creationId="{95B70FB4-8922-A1D9-9076-1DB59C34626C}"/>
          </ac:spMkLst>
        </pc:spChg>
        <pc:grpChg chg="del">
          <ac:chgData name="Scoggin, Jake" userId="5ad58cec-b21c-486a-b6f0-9ede36b8ce4c" providerId="ADAL" clId="{36C64055-B276-4AA0-A8F2-D8787BF617CC}" dt="2024-08-25T21:13:39.195" v="3921" actId="478"/>
          <ac:grpSpMkLst>
            <pc:docMk/>
            <pc:sldMk cId="3723244443" sldId="274"/>
            <ac:grpSpMk id="83" creationId="{76EB121D-6FAB-95C1-4DE7-A895E44C5D5D}"/>
          </ac:grpSpMkLst>
        </pc:grpChg>
        <pc:grpChg chg="del">
          <ac:chgData name="Scoggin, Jake" userId="5ad58cec-b21c-486a-b6f0-9ede36b8ce4c" providerId="ADAL" clId="{36C64055-B276-4AA0-A8F2-D8787BF617CC}" dt="2024-08-25T21:13:39.195" v="3921" actId="478"/>
          <ac:grpSpMkLst>
            <pc:docMk/>
            <pc:sldMk cId="3723244443" sldId="274"/>
            <ac:grpSpMk id="84" creationId="{FE082B16-E6E3-1AA2-38C4-93E191F00030}"/>
          </ac:grpSpMkLst>
        </pc:grpChg>
      </pc:sldChg>
      <pc:sldChg chg="addSp delSp modSp add mod modAnim">
        <pc:chgData name="Scoggin, Jake" userId="5ad58cec-b21c-486a-b6f0-9ede36b8ce4c" providerId="ADAL" clId="{36C64055-B276-4AA0-A8F2-D8787BF617CC}" dt="2024-08-25T21:22:37.278" v="4022"/>
        <pc:sldMkLst>
          <pc:docMk/>
          <pc:sldMk cId="3257562941" sldId="275"/>
        </pc:sldMkLst>
        <pc:spChg chg="mod">
          <ac:chgData name="Scoggin, Jake" userId="5ad58cec-b21c-486a-b6f0-9ede36b8ce4c" providerId="ADAL" clId="{36C64055-B276-4AA0-A8F2-D8787BF617CC}" dt="2024-08-25T21:16:11.028" v="3940" actId="20577"/>
          <ac:spMkLst>
            <pc:docMk/>
            <pc:sldMk cId="3257562941" sldId="275"/>
            <ac:spMk id="3" creationId="{F7616AE8-54A9-7776-E5D6-D8CD1F84C2EF}"/>
          </ac:spMkLst>
        </pc:spChg>
        <pc:spChg chg="del mod topLvl">
          <ac:chgData name="Scoggin, Jake" userId="5ad58cec-b21c-486a-b6f0-9ede36b8ce4c" providerId="ADAL" clId="{36C64055-B276-4AA0-A8F2-D8787BF617CC}" dt="2024-08-25T21:15:46.454" v="3926" actId="478"/>
          <ac:spMkLst>
            <pc:docMk/>
            <pc:sldMk cId="3257562941" sldId="275"/>
            <ac:spMk id="6" creationId="{3A720989-DB30-71B7-8569-2702539AC025}"/>
          </ac:spMkLst>
        </pc:spChg>
        <pc:spChg chg="mod">
          <ac:chgData name="Scoggin, Jake" userId="5ad58cec-b21c-486a-b6f0-9ede36b8ce4c" providerId="ADAL" clId="{36C64055-B276-4AA0-A8F2-D8787BF617CC}" dt="2024-08-25T21:16:03.633" v="3931" actId="1076"/>
          <ac:spMkLst>
            <pc:docMk/>
            <pc:sldMk cId="3257562941" sldId="275"/>
            <ac:spMk id="7" creationId="{3E9993CC-447F-0217-BCDA-0029AF24791C}"/>
          </ac:spMkLst>
        </pc:spChg>
        <pc:spChg chg="del mod topLvl">
          <ac:chgData name="Scoggin, Jake" userId="5ad58cec-b21c-486a-b6f0-9ede36b8ce4c" providerId="ADAL" clId="{36C64055-B276-4AA0-A8F2-D8787BF617CC}" dt="2024-08-25T21:21:06.597" v="4007" actId="478"/>
          <ac:spMkLst>
            <pc:docMk/>
            <pc:sldMk cId="3257562941" sldId="275"/>
            <ac:spMk id="21" creationId="{90797480-EFB3-4E7F-FE3F-A491370FDBD0}"/>
          </ac:spMkLst>
        </pc:spChg>
        <pc:spChg chg="add mod">
          <ac:chgData name="Scoggin, Jake" userId="5ad58cec-b21c-486a-b6f0-9ede36b8ce4c" providerId="ADAL" clId="{36C64055-B276-4AA0-A8F2-D8787BF617CC}" dt="2024-08-25T21:22:32.457" v="4020" actId="164"/>
          <ac:spMkLst>
            <pc:docMk/>
            <pc:sldMk cId="3257562941" sldId="275"/>
            <ac:spMk id="26" creationId="{E2E03D7B-4F9F-0075-8403-73C7E4D57AEC}"/>
          </ac:spMkLst>
        </pc:spChg>
        <pc:spChg chg="add mod">
          <ac:chgData name="Scoggin, Jake" userId="5ad58cec-b21c-486a-b6f0-9ede36b8ce4c" providerId="ADAL" clId="{36C64055-B276-4AA0-A8F2-D8787BF617CC}" dt="2024-08-25T21:22:32.457" v="4020" actId="164"/>
          <ac:spMkLst>
            <pc:docMk/>
            <pc:sldMk cId="3257562941" sldId="275"/>
            <ac:spMk id="27" creationId="{747C75B3-5CC5-5779-9AAB-E754183788C1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29" creationId="{375A4642-39B5-32EA-8537-604CEB2D8799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0" creationId="{B142280D-EFCE-4A76-C2DE-E8D98F62DF79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1" creationId="{C01C6F04-ABC2-79AA-1DA0-7EF8F8627CAB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3" creationId="{040921C4-B191-1365-1656-07F92DF6A5DF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4" creationId="{A906AFC0-51A2-ED10-71AE-D2F632D61746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5" creationId="{FD307322-F19A-6B0A-4E51-4531B6B0B21E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7" creationId="{A188B3B9-DA52-A42F-F84A-CEEC59E14949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8" creationId="{A4664191-5E49-A099-AD3D-D11420690523}"/>
          </ac:spMkLst>
        </pc:spChg>
        <pc:spChg chg="mod">
          <ac:chgData name="Scoggin, Jake" userId="5ad58cec-b21c-486a-b6f0-9ede36b8ce4c" providerId="ADAL" clId="{36C64055-B276-4AA0-A8F2-D8787BF617CC}" dt="2024-08-25T21:21:51.376" v="4010"/>
          <ac:spMkLst>
            <pc:docMk/>
            <pc:sldMk cId="3257562941" sldId="275"/>
            <ac:spMk id="39" creationId="{5D39C63D-A24D-3C33-BF54-E78DD3B20CFD}"/>
          </ac:spMkLst>
        </pc:spChg>
        <pc:spChg chg="add mod">
          <ac:chgData name="Scoggin, Jake" userId="5ad58cec-b21c-486a-b6f0-9ede36b8ce4c" providerId="ADAL" clId="{36C64055-B276-4AA0-A8F2-D8787BF617CC}" dt="2024-08-25T21:22:32.457" v="4020" actId="164"/>
          <ac:spMkLst>
            <pc:docMk/>
            <pc:sldMk cId="3257562941" sldId="275"/>
            <ac:spMk id="40" creationId="{51AA59F6-F725-2FE3-E16C-8AC10FE412A9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56" creationId="{B3C4C243-9A67-9048-0969-EC7A89A00EAB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57" creationId="{AED46D5D-4162-082F-99DC-18AE186AE713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58" creationId="{C85110C9-C42F-E097-AF26-CCD4BE0B2276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60" creationId="{40E16E98-AE56-A0D3-DD6B-3904BD0DAF3B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61" creationId="{D9E7B640-F370-F59E-FC68-21FF2621E846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62" creationId="{EE0ED056-4899-9A90-CB7E-0F8E175B2822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64" creationId="{FCDD0185-E5F1-687A-6188-EA904121AC3E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65" creationId="{6FA27B64-162A-E93E-1D2A-6B90C368204D}"/>
          </ac:spMkLst>
        </pc:spChg>
        <pc:spChg chg="mod">
          <ac:chgData name="Scoggin, Jake" userId="5ad58cec-b21c-486a-b6f0-9ede36b8ce4c" providerId="ADAL" clId="{36C64055-B276-4AA0-A8F2-D8787BF617CC}" dt="2024-08-25T21:15:42.988" v="3925" actId="165"/>
          <ac:spMkLst>
            <pc:docMk/>
            <pc:sldMk cId="3257562941" sldId="275"/>
            <ac:spMk id="66" creationId="{90CFA2AB-DFDC-91D9-7D00-81BE14C5BA06}"/>
          </ac:spMkLst>
        </pc:spChg>
        <pc:grpChg chg="del mod topLvl">
          <ac:chgData name="Scoggin, Jake" userId="5ad58cec-b21c-486a-b6f0-9ede36b8ce4c" providerId="ADAL" clId="{36C64055-B276-4AA0-A8F2-D8787BF617CC}" dt="2024-08-25T21:15:46.454" v="3926" actId="478"/>
          <ac:grpSpMkLst>
            <pc:docMk/>
            <pc:sldMk cId="3257562941" sldId="275"/>
            <ac:grpSpMk id="23" creationId="{AFEFBA33-EE5B-2C63-5829-1B4D23C375CD}"/>
          </ac:grpSpMkLst>
        </pc:grpChg>
        <pc:grpChg chg="add mod">
          <ac:chgData name="Scoggin, Jake" userId="5ad58cec-b21c-486a-b6f0-9ede36b8ce4c" providerId="ADAL" clId="{36C64055-B276-4AA0-A8F2-D8787BF617CC}" dt="2024-08-25T21:22:32.457" v="4020" actId="164"/>
          <ac:grpSpMkLst>
            <pc:docMk/>
            <pc:sldMk cId="3257562941" sldId="275"/>
            <ac:grpSpMk id="28" creationId="{AF272A11-3BF2-A542-E87F-B58437108123}"/>
          </ac:grpSpMkLst>
        </pc:grpChg>
        <pc:grpChg chg="add mod">
          <ac:chgData name="Scoggin, Jake" userId="5ad58cec-b21c-486a-b6f0-9ede36b8ce4c" providerId="ADAL" clId="{36C64055-B276-4AA0-A8F2-D8787BF617CC}" dt="2024-08-25T21:22:32.457" v="4020" actId="164"/>
          <ac:grpSpMkLst>
            <pc:docMk/>
            <pc:sldMk cId="3257562941" sldId="275"/>
            <ac:grpSpMk id="32" creationId="{25BCA70A-E878-5B06-B9C9-BBF1D73DF025}"/>
          </ac:grpSpMkLst>
        </pc:grpChg>
        <pc:grpChg chg="add mod">
          <ac:chgData name="Scoggin, Jake" userId="5ad58cec-b21c-486a-b6f0-9ede36b8ce4c" providerId="ADAL" clId="{36C64055-B276-4AA0-A8F2-D8787BF617CC}" dt="2024-08-25T21:22:32.457" v="4020" actId="164"/>
          <ac:grpSpMkLst>
            <pc:docMk/>
            <pc:sldMk cId="3257562941" sldId="275"/>
            <ac:grpSpMk id="36" creationId="{2A620A08-D4E4-25FF-02CD-F745327C3DA8}"/>
          </ac:grpSpMkLst>
        </pc:grpChg>
        <pc:grpChg chg="add mod">
          <ac:chgData name="Scoggin, Jake" userId="5ad58cec-b21c-486a-b6f0-9ede36b8ce4c" providerId="ADAL" clId="{36C64055-B276-4AA0-A8F2-D8787BF617CC}" dt="2024-08-25T21:22:32.457" v="4020" actId="164"/>
          <ac:grpSpMkLst>
            <pc:docMk/>
            <pc:sldMk cId="3257562941" sldId="275"/>
            <ac:grpSpMk id="46" creationId="{036D7B2E-185C-E35A-DC88-3193F4DCD04E}"/>
          </ac:grpSpMkLst>
        </pc:grpChg>
        <pc:grpChg chg="del mod topLvl">
          <ac:chgData name="Scoggin, Jake" userId="5ad58cec-b21c-486a-b6f0-9ede36b8ce4c" providerId="ADAL" clId="{36C64055-B276-4AA0-A8F2-D8787BF617CC}" dt="2024-08-25T21:15:46.454" v="3926" actId="478"/>
          <ac:grpSpMkLst>
            <pc:docMk/>
            <pc:sldMk cId="3257562941" sldId="275"/>
            <ac:grpSpMk id="59" creationId="{6D7E26A5-8D5A-29FF-A2CA-50879CB14186}"/>
          </ac:grpSpMkLst>
        </pc:grpChg>
        <pc:grpChg chg="del mod topLvl">
          <ac:chgData name="Scoggin, Jake" userId="5ad58cec-b21c-486a-b6f0-9ede36b8ce4c" providerId="ADAL" clId="{36C64055-B276-4AA0-A8F2-D8787BF617CC}" dt="2024-08-25T21:15:46.454" v="3926" actId="478"/>
          <ac:grpSpMkLst>
            <pc:docMk/>
            <pc:sldMk cId="3257562941" sldId="275"/>
            <ac:grpSpMk id="63" creationId="{BF4B488D-D45B-D35B-8E1A-E8351A0170CD}"/>
          </ac:grpSpMkLst>
        </pc:grpChg>
        <pc:grpChg chg="del">
          <ac:chgData name="Scoggin, Jake" userId="5ad58cec-b21c-486a-b6f0-9ede36b8ce4c" providerId="ADAL" clId="{36C64055-B276-4AA0-A8F2-D8787BF617CC}" dt="2024-08-25T21:21:06.597" v="4007" actId="478"/>
          <ac:grpSpMkLst>
            <pc:docMk/>
            <pc:sldMk cId="3257562941" sldId="275"/>
            <ac:grpSpMk id="83" creationId="{76EB121D-6FAB-95C1-4DE7-A895E44C5D5D}"/>
          </ac:grpSpMkLst>
        </pc:grpChg>
        <pc:grpChg chg="del">
          <ac:chgData name="Scoggin, Jake" userId="5ad58cec-b21c-486a-b6f0-9ede36b8ce4c" providerId="ADAL" clId="{36C64055-B276-4AA0-A8F2-D8787BF617CC}" dt="2024-08-25T21:15:42.988" v="3925" actId="165"/>
          <ac:grpSpMkLst>
            <pc:docMk/>
            <pc:sldMk cId="3257562941" sldId="275"/>
            <ac:grpSpMk id="84" creationId="{FE082B16-E6E3-1AA2-38C4-93E191F00030}"/>
          </ac:grpSpMkLst>
        </pc:grpChg>
        <pc:cxnChg chg="mod">
          <ac:chgData name="Scoggin, Jake" userId="5ad58cec-b21c-486a-b6f0-9ede36b8ce4c" providerId="ADAL" clId="{36C64055-B276-4AA0-A8F2-D8787BF617CC}" dt="2024-08-25T21:16:05.135" v="3932" actId="14100"/>
          <ac:cxnSpMkLst>
            <pc:docMk/>
            <pc:sldMk cId="3257562941" sldId="275"/>
            <ac:cxnSpMk id="22" creationId="{FE7DE8FF-1135-76B5-9407-E685F8992F2E}"/>
          </ac:cxnSpMkLst>
        </pc:cxnChg>
        <pc:cxnChg chg="add mod">
          <ac:chgData name="Scoggin, Jake" userId="5ad58cec-b21c-486a-b6f0-9ede36b8ce4c" providerId="ADAL" clId="{36C64055-B276-4AA0-A8F2-D8787BF617CC}" dt="2024-08-25T21:22:32.457" v="4020" actId="164"/>
          <ac:cxnSpMkLst>
            <pc:docMk/>
            <pc:sldMk cId="3257562941" sldId="275"/>
            <ac:cxnSpMk id="41" creationId="{FACDF208-0D4E-26A5-E6CD-63B3E739707D}"/>
          </ac:cxnSpMkLst>
        </pc:cxnChg>
        <pc:cxnChg chg="add mod">
          <ac:chgData name="Scoggin, Jake" userId="5ad58cec-b21c-486a-b6f0-9ede36b8ce4c" providerId="ADAL" clId="{36C64055-B276-4AA0-A8F2-D8787BF617CC}" dt="2024-08-25T21:22:32.457" v="4020" actId="164"/>
          <ac:cxnSpMkLst>
            <pc:docMk/>
            <pc:sldMk cId="3257562941" sldId="275"/>
            <ac:cxnSpMk id="42" creationId="{301A041F-C47B-928B-0CBE-1C062CC510BB}"/>
          </ac:cxnSpMkLst>
        </pc:cxnChg>
        <pc:cxnChg chg="del mod topLvl">
          <ac:chgData name="Scoggin, Jake" userId="5ad58cec-b21c-486a-b6f0-9ede36b8ce4c" providerId="ADAL" clId="{36C64055-B276-4AA0-A8F2-D8787BF617CC}" dt="2024-08-25T21:21:04.987" v="4006" actId="478"/>
          <ac:cxnSpMkLst>
            <pc:docMk/>
            <pc:sldMk cId="3257562941" sldId="275"/>
            <ac:cxnSpMk id="67" creationId="{9394C7D7-6C99-0C79-B0C3-D44098D1EABA}"/>
          </ac:cxnSpMkLst>
        </pc:cxnChg>
      </pc:sldChg>
      <pc:sldChg chg="addSp delSp new mod">
        <pc:chgData name="Scoggin, Jake" userId="5ad58cec-b21c-486a-b6f0-9ede36b8ce4c" providerId="ADAL" clId="{36C64055-B276-4AA0-A8F2-D8787BF617CC}" dt="2024-08-25T21:15:23.738" v="3924"/>
        <pc:sldMkLst>
          <pc:docMk/>
          <pc:sldMk cId="2233466738" sldId="276"/>
        </pc:sldMkLst>
        <pc:spChg chg="del">
          <ac:chgData name="Scoggin, Jake" userId="5ad58cec-b21c-486a-b6f0-9ede36b8ce4c" providerId="ADAL" clId="{36C64055-B276-4AA0-A8F2-D8787BF617CC}" dt="2024-08-25T21:13:45.693" v="3923" actId="478"/>
          <ac:spMkLst>
            <pc:docMk/>
            <pc:sldMk cId="2233466738" sldId="276"/>
            <ac:spMk id="2" creationId="{0CF15028-0D5E-2C90-598B-B15C4FEDF9CB}"/>
          </ac:spMkLst>
        </pc:spChg>
        <pc:spChg chg="del">
          <ac:chgData name="Scoggin, Jake" userId="5ad58cec-b21c-486a-b6f0-9ede36b8ce4c" providerId="ADAL" clId="{36C64055-B276-4AA0-A8F2-D8787BF617CC}" dt="2024-08-25T21:13:45.693" v="3923" actId="478"/>
          <ac:spMkLst>
            <pc:docMk/>
            <pc:sldMk cId="2233466738" sldId="276"/>
            <ac:spMk id="3" creationId="{374D78FD-BD1D-050A-70FC-503CA0451982}"/>
          </ac:spMkLst>
        </pc:spChg>
        <pc:graphicFrameChg chg="add">
          <ac:chgData name="Scoggin, Jake" userId="5ad58cec-b21c-486a-b6f0-9ede36b8ce4c" providerId="ADAL" clId="{36C64055-B276-4AA0-A8F2-D8787BF617CC}" dt="2024-08-25T21:15:23.738" v="3924"/>
          <ac:graphicFrameMkLst>
            <pc:docMk/>
            <pc:sldMk cId="2233466738" sldId="276"/>
            <ac:graphicFrameMk id="4" creationId="{4B6FE8AE-A60F-A004-06AD-6FE758FA99E2}"/>
          </ac:graphicFrameMkLst>
        </pc:graphicFrameChg>
      </pc:sldChg>
      <pc:sldChg chg="addSp delSp modSp add mod modAnim">
        <pc:chgData name="Scoggin, Jake" userId="5ad58cec-b21c-486a-b6f0-9ede36b8ce4c" providerId="ADAL" clId="{36C64055-B276-4AA0-A8F2-D8787BF617CC}" dt="2024-08-25T21:23:16.655" v="4023"/>
        <pc:sldMkLst>
          <pc:docMk/>
          <pc:sldMk cId="21091440" sldId="277"/>
        </pc:sldMkLst>
        <pc:spChg chg="mod">
          <ac:chgData name="Scoggin, Jake" userId="5ad58cec-b21c-486a-b6f0-9ede36b8ce4c" providerId="ADAL" clId="{36C64055-B276-4AA0-A8F2-D8787BF617CC}" dt="2024-08-25T21:16:22.555" v="3942" actId="14100"/>
          <ac:spMkLst>
            <pc:docMk/>
            <pc:sldMk cId="21091440" sldId="277"/>
            <ac:spMk id="2" creationId="{E4FCA319-A277-60DD-68E3-EE9CC55BEF50}"/>
          </ac:spMkLst>
        </pc:spChg>
        <pc:spChg chg="mod">
          <ac:chgData name="Scoggin, Jake" userId="5ad58cec-b21c-486a-b6f0-9ede36b8ce4c" providerId="ADAL" clId="{36C64055-B276-4AA0-A8F2-D8787BF617CC}" dt="2024-08-25T21:17:52.275" v="3992" actId="20577"/>
          <ac:spMkLst>
            <pc:docMk/>
            <pc:sldMk cId="21091440" sldId="277"/>
            <ac:spMk id="3" creationId="{F7616AE8-54A9-7776-E5D6-D8CD1F84C2EF}"/>
          </ac:spMkLst>
        </pc:spChg>
        <pc:spChg chg="add del mod">
          <ac:chgData name="Scoggin, Jake" userId="5ad58cec-b21c-486a-b6f0-9ede36b8ce4c" providerId="ADAL" clId="{36C64055-B276-4AA0-A8F2-D8787BF617CC}" dt="2024-08-25T21:17:32.163" v="3984" actId="478"/>
          <ac:spMkLst>
            <pc:docMk/>
            <pc:sldMk cId="21091440" sldId="277"/>
            <ac:spMk id="4" creationId="{BBD8A74C-035D-3175-B3E0-30634DF610DD}"/>
          </ac:spMkLst>
        </pc:spChg>
        <pc:spChg chg="mod topLvl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7" creationId="{3E9993CC-447F-0217-BCDA-0029AF24791C}"/>
          </ac:spMkLst>
        </pc:spChg>
        <pc:spChg chg="mod topLvl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8" creationId="{80E7F7AF-60FF-614E-41A7-3F53E484A7AF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9" creationId="{4CAE2A04-D6DD-8E0B-4313-2F6DDCF4F498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10" creationId="{7B044A49-C1F6-B8C8-75C4-DB37502D8E4A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11" creationId="{8B3C70C6-AC93-9D94-4057-8C2A28749C35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14" creationId="{EF91C6B4-C170-B114-581C-76C8FD30E5BA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15" creationId="{51C8CE57-AA1E-6EF9-1CCD-A6A528B4DB53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16" creationId="{AEA70DBB-CF39-FF61-EBC9-6A524A772909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18" creationId="{721EF0FD-B7CD-6C22-1272-93AB72A298DC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19" creationId="{CE760196-8061-5F96-1327-31D9A964DD28}"/>
          </ac:spMkLst>
        </pc:spChg>
        <pc:spChg chg="mod">
          <ac:chgData name="Scoggin, Jake" userId="5ad58cec-b21c-486a-b6f0-9ede36b8ce4c" providerId="ADAL" clId="{36C64055-B276-4AA0-A8F2-D8787BF617CC}" dt="2024-08-25T21:16:52.051" v="3979" actId="165"/>
          <ac:spMkLst>
            <pc:docMk/>
            <pc:sldMk cId="21091440" sldId="277"/>
            <ac:spMk id="20" creationId="{918ED4FC-F1B3-B33C-BF98-A874395DD1F6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23" creationId="{2080A60F-1AAE-FD88-A500-68F15D22BA17}"/>
          </ac:spMkLst>
        </pc:spChg>
        <pc:spChg chg="mod">
          <ac:chgData name="Scoggin, Jake" userId="5ad58cec-b21c-486a-b6f0-9ede36b8ce4c" providerId="ADAL" clId="{36C64055-B276-4AA0-A8F2-D8787BF617CC}" dt="2024-08-25T21:17:21.564" v="3981"/>
          <ac:spMkLst>
            <pc:docMk/>
            <pc:sldMk cId="21091440" sldId="277"/>
            <ac:spMk id="24" creationId="{2DE997C1-9862-F3DE-2A2A-776BDFDFEC7A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25" creationId="{B2647C27-FC4B-2DF8-8A61-E4ADD784E5A8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27" creationId="{98F2B1CA-F5BB-775A-106C-C939C950AC57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28" creationId="{3058C0A9-0FAE-2508-7A9E-D36FC96A46D9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29" creationId="{C87B68FC-78FD-70AB-BC78-14859CEB2576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31" creationId="{73658875-CA79-1FA5-B92D-7D386177DF65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32" creationId="{90F60FE3-692A-F88C-85C1-976EB1F00D82}"/>
          </ac:spMkLst>
        </pc:spChg>
        <pc:spChg chg="mod">
          <ac:chgData name="Scoggin, Jake" userId="5ad58cec-b21c-486a-b6f0-9ede36b8ce4c" providerId="ADAL" clId="{36C64055-B276-4AA0-A8F2-D8787BF617CC}" dt="2024-08-25T21:16:55.863" v="3980" actId="571"/>
          <ac:spMkLst>
            <pc:docMk/>
            <pc:sldMk cId="21091440" sldId="277"/>
            <ac:spMk id="33" creationId="{769CB649-59C0-4B21-A2E9-4153D630682B}"/>
          </ac:spMkLst>
        </pc:spChg>
        <pc:grpChg chg="add del mod">
          <ac:chgData name="Scoggin, Jake" userId="5ad58cec-b21c-486a-b6f0-9ede36b8ce4c" providerId="ADAL" clId="{36C64055-B276-4AA0-A8F2-D8787BF617CC}" dt="2024-08-25T21:17:31.639" v="3983" actId="478"/>
          <ac:grpSpMkLst>
            <pc:docMk/>
            <pc:sldMk cId="21091440" sldId="277"/>
            <ac:grpSpMk id="6" creationId="{42DC6F33-7541-736D-DCD5-44FE8FEB52D2}"/>
          </ac:grpSpMkLst>
        </pc:grpChg>
        <pc:grpChg chg="mod topLvl">
          <ac:chgData name="Scoggin, Jake" userId="5ad58cec-b21c-486a-b6f0-9ede36b8ce4c" providerId="ADAL" clId="{36C64055-B276-4AA0-A8F2-D8787BF617CC}" dt="2024-08-25T21:16:52.051" v="3979" actId="165"/>
          <ac:grpSpMkLst>
            <pc:docMk/>
            <pc:sldMk cId="21091440" sldId="277"/>
            <ac:grpSpMk id="12" creationId="{470F58BE-499A-1539-5F76-F286DCE53EFB}"/>
          </ac:grpSpMkLst>
        </pc:grpChg>
        <pc:grpChg chg="mod topLvl">
          <ac:chgData name="Scoggin, Jake" userId="5ad58cec-b21c-486a-b6f0-9ede36b8ce4c" providerId="ADAL" clId="{36C64055-B276-4AA0-A8F2-D8787BF617CC}" dt="2024-08-25T21:16:52.051" v="3979" actId="165"/>
          <ac:grpSpMkLst>
            <pc:docMk/>
            <pc:sldMk cId="21091440" sldId="277"/>
            <ac:grpSpMk id="13" creationId="{12B10D5B-A412-A15A-38DA-D8C53E6EE087}"/>
          </ac:grpSpMkLst>
        </pc:grpChg>
        <pc:grpChg chg="mod topLvl">
          <ac:chgData name="Scoggin, Jake" userId="5ad58cec-b21c-486a-b6f0-9ede36b8ce4c" providerId="ADAL" clId="{36C64055-B276-4AA0-A8F2-D8787BF617CC}" dt="2024-08-25T21:16:52.051" v="3979" actId="165"/>
          <ac:grpSpMkLst>
            <pc:docMk/>
            <pc:sldMk cId="21091440" sldId="277"/>
            <ac:grpSpMk id="17" creationId="{A5A51132-E767-32C6-0977-7C9C90BEC180}"/>
          </ac:grpSpMkLst>
        </pc:grpChg>
        <pc:grpChg chg="add del mod">
          <ac:chgData name="Scoggin, Jake" userId="5ad58cec-b21c-486a-b6f0-9ede36b8ce4c" providerId="ADAL" clId="{36C64055-B276-4AA0-A8F2-D8787BF617CC}" dt="2024-08-25T21:17:31.639" v="3983" actId="478"/>
          <ac:grpSpMkLst>
            <pc:docMk/>
            <pc:sldMk cId="21091440" sldId="277"/>
            <ac:grpSpMk id="26" creationId="{43CCE577-8AEC-3E2F-A105-39CCDB967103}"/>
          </ac:grpSpMkLst>
        </pc:grpChg>
        <pc:grpChg chg="add del mod">
          <ac:chgData name="Scoggin, Jake" userId="5ad58cec-b21c-486a-b6f0-9ede36b8ce4c" providerId="ADAL" clId="{36C64055-B276-4AA0-A8F2-D8787BF617CC}" dt="2024-08-25T21:17:31.639" v="3983" actId="478"/>
          <ac:grpSpMkLst>
            <pc:docMk/>
            <pc:sldMk cId="21091440" sldId="277"/>
            <ac:grpSpMk id="30" creationId="{E91DD42E-A993-0B2C-28DD-5DD9B6736D67}"/>
          </ac:grpSpMkLst>
        </pc:grpChg>
        <pc:grpChg chg="del">
          <ac:chgData name="Scoggin, Jake" userId="5ad58cec-b21c-486a-b6f0-9ede36b8ce4c" providerId="ADAL" clId="{36C64055-B276-4AA0-A8F2-D8787BF617CC}" dt="2024-08-25T21:16:52.051" v="3979" actId="165"/>
          <ac:grpSpMkLst>
            <pc:docMk/>
            <pc:sldMk cId="21091440" sldId="277"/>
            <ac:grpSpMk id="83" creationId="{76EB121D-6FAB-95C1-4DE7-A895E44C5D5D}"/>
          </ac:grpSpMkLst>
        </pc:grpChg>
        <pc:cxnChg chg="del">
          <ac:chgData name="Scoggin, Jake" userId="5ad58cec-b21c-486a-b6f0-9ede36b8ce4c" providerId="ADAL" clId="{36C64055-B276-4AA0-A8F2-D8787BF617CC}" dt="2024-08-25T21:16:40.631" v="3977" actId="478"/>
          <ac:cxnSpMkLst>
            <pc:docMk/>
            <pc:sldMk cId="21091440" sldId="277"/>
            <ac:cxnSpMk id="22" creationId="{FE7DE8FF-1135-76B5-9407-E685F8992F2E}"/>
          </ac:cxnSpMkLst>
        </pc:cxnChg>
        <pc:cxnChg chg="del">
          <ac:chgData name="Scoggin, Jake" userId="5ad58cec-b21c-486a-b6f0-9ede36b8ce4c" providerId="ADAL" clId="{36C64055-B276-4AA0-A8F2-D8787BF617CC}" dt="2024-08-25T21:16:41.953" v="3978" actId="478"/>
          <ac:cxnSpMkLst>
            <pc:docMk/>
            <pc:sldMk cId="21091440" sldId="277"/>
            <ac:cxnSpMk id="67" creationId="{9394C7D7-6C99-0C79-B0C3-D44098D1EABA}"/>
          </ac:cxnSpMkLst>
        </pc:cxnChg>
      </pc:sldChg>
      <pc:sldChg chg="addSp modSp add mod modAnim">
        <pc:chgData name="Scoggin, Jake" userId="5ad58cec-b21c-486a-b6f0-9ede36b8ce4c" providerId="ADAL" clId="{36C64055-B276-4AA0-A8F2-D8787BF617CC}" dt="2024-08-25T21:28:01.182" v="4189" actId="20577"/>
        <pc:sldMkLst>
          <pc:docMk/>
          <pc:sldMk cId="1448789646" sldId="278"/>
        </pc:sldMkLst>
        <pc:spChg chg="mod">
          <ac:chgData name="Scoggin, Jake" userId="5ad58cec-b21c-486a-b6f0-9ede36b8ce4c" providerId="ADAL" clId="{36C64055-B276-4AA0-A8F2-D8787BF617CC}" dt="2024-08-25T21:17:55.730" v="3995" actId="20577"/>
          <ac:spMkLst>
            <pc:docMk/>
            <pc:sldMk cId="1448789646" sldId="278"/>
            <ac:spMk id="3" creationId="{F7616AE8-54A9-7776-E5D6-D8CD1F84C2EF}"/>
          </ac:spMkLst>
        </pc:spChg>
        <pc:spChg chg="mod">
          <ac:chgData name="Scoggin, Jake" userId="5ad58cec-b21c-486a-b6f0-9ede36b8ce4c" providerId="ADAL" clId="{36C64055-B276-4AA0-A8F2-D8787BF617CC}" dt="2024-08-25T21:23:48.746" v="4024" actId="164"/>
          <ac:spMkLst>
            <pc:docMk/>
            <pc:sldMk cId="1448789646" sldId="278"/>
            <ac:spMk id="4" creationId="{BBD8A74C-035D-3175-B3E0-30634DF610DD}"/>
          </ac:spMkLst>
        </pc:spChg>
        <pc:spChg chg="mod">
          <ac:chgData name="Scoggin, Jake" userId="5ad58cec-b21c-486a-b6f0-9ede36b8ce4c" providerId="ADAL" clId="{36C64055-B276-4AA0-A8F2-D8787BF617CC}" dt="2024-08-25T21:18:00.168" v="3997" actId="20577"/>
          <ac:spMkLst>
            <pc:docMk/>
            <pc:sldMk cId="1448789646" sldId="278"/>
            <ac:spMk id="32" creationId="{90F60FE3-692A-F88C-85C1-976EB1F00D82}"/>
          </ac:spMkLst>
        </pc:spChg>
        <pc:spChg chg="add mod">
          <ac:chgData name="Scoggin, Jake" userId="5ad58cec-b21c-486a-b6f0-9ede36b8ce4c" providerId="ADAL" clId="{36C64055-B276-4AA0-A8F2-D8787BF617CC}" dt="2024-08-25T21:28:01.182" v="4189" actId="20577"/>
          <ac:spMkLst>
            <pc:docMk/>
            <pc:sldMk cId="1448789646" sldId="278"/>
            <ac:spMk id="39" creationId="{6C748591-EA89-B8EC-A517-C93BA2564695}"/>
          </ac:spMkLst>
        </pc:spChg>
        <pc:spChg chg="mod">
          <ac:chgData name="Scoggin, Jake" userId="5ad58cec-b21c-486a-b6f0-9ede36b8ce4c" providerId="ADAL" clId="{36C64055-B276-4AA0-A8F2-D8787BF617CC}" dt="2024-08-25T21:26:49.534" v="4178" actId="14100"/>
          <ac:spMkLst>
            <pc:docMk/>
            <pc:sldMk cId="1448789646" sldId="278"/>
            <ac:spMk id="41" creationId="{AB317299-70D2-F8A5-9C7D-8D513579273C}"/>
          </ac:spMkLst>
        </pc:spChg>
        <pc:spChg chg="mod">
          <ac:chgData name="Scoggin, Jake" userId="5ad58cec-b21c-486a-b6f0-9ede36b8ce4c" providerId="ADAL" clId="{36C64055-B276-4AA0-A8F2-D8787BF617CC}" dt="2024-08-25T21:26:34.660" v="4166"/>
          <ac:spMkLst>
            <pc:docMk/>
            <pc:sldMk cId="1448789646" sldId="278"/>
            <ac:spMk id="42" creationId="{5BBCDA57-897B-3018-7C87-BFA6DCF054E3}"/>
          </ac:spMkLst>
        </pc:spChg>
        <pc:grpChg chg="mod">
          <ac:chgData name="Scoggin, Jake" userId="5ad58cec-b21c-486a-b6f0-9ede36b8ce4c" providerId="ADAL" clId="{36C64055-B276-4AA0-A8F2-D8787BF617CC}" dt="2024-08-25T21:23:48.746" v="4024" actId="164"/>
          <ac:grpSpMkLst>
            <pc:docMk/>
            <pc:sldMk cId="1448789646" sldId="278"/>
            <ac:grpSpMk id="6" creationId="{42DC6F33-7541-736D-DCD5-44FE8FEB52D2}"/>
          </ac:grpSpMkLst>
        </pc:grpChg>
        <pc:grpChg chg="mod">
          <ac:chgData name="Scoggin, Jake" userId="5ad58cec-b21c-486a-b6f0-9ede36b8ce4c" providerId="ADAL" clId="{36C64055-B276-4AA0-A8F2-D8787BF617CC}" dt="2024-08-25T21:23:48.746" v="4024" actId="164"/>
          <ac:grpSpMkLst>
            <pc:docMk/>
            <pc:sldMk cId="1448789646" sldId="278"/>
            <ac:grpSpMk id="26" creationId="{43CCE577-8AEC-3E2F-A105-39CCDB967103}"/>
          </ac:grpSpMkLst>
        </pc:grpChg>
        <pc:grpChg chg="mod">
          <ac:chgData name="Scoggin, Jake" userId="5ad58cec-b21c-486a-b6f0-9ede36b8ce4c" providerId="ADAL" clId="{36C64055-B276-4AA0-A8F2-D8787BF617CC}" dt="2024-08-25T21:23:48.746" v="4024" actId="164"/>
          <ac:grpSpMkLst>
            <pc:docMk/>
            <pc:sldMk cId="1448789646" sldId="278"/>
            <ac:grpSpMk id="30" creationId="{E91DD42E-A993-0B2C-28DD-5DD9B6736D67}"/>
          </ac:grpSpMkLst>
        </pc:grpChg>
        <pc:grpChg chg="add mod">
          <ac:chgData name="Scoggin, Jake" userId="5ad58cec-b21c-486a-b6f0-9ede36b8ce4c" providerId="ADAL" clId="{36C64055-B276-4AA0-A8F2-D8787BF617CC}" dt="2024-08-25T21:23:48.746" v="4024" actId="164"/>
          <ac:grpSpMkLst>
            <pc:docMk/>
            <pc:sldMk cId="1448789646" sldId="278"/>
            <ac:grpSpMk id="38" creationId="{BEE89A0D-D3C7-39FF-DABF-B64E78466A4C}"/>
          </ac:grpSpMkLst>
        </pc:grpChg>
        <pc:grpChg chg="add mod">
          <ac:chgData name="Scoggin, Jake" userId="5ad58cec-b21c-486a-b6f0-9ede36b8ce4c" providerId="ADAL" clId="{36C64055-B276-4AA0-A8F2-D8787BF617CC}" dt="2024-08-25T21:26:37.592" v="4167" actId="1076"/>
          <ac:grpSpMkLst>
            <pc:docMk/>
            <pc:sldMk cId="1448789646" sldId="278"/>
            <ac:grpSpMk id="40" creationId="{5AAF82B6-6D64-01BE-B445-04A8F875F5DC}"/>
          </ac:grpSpMkLst>
        </pc:grpChg>
        <pc:cxnChg chg="add mod">
          <ac:chgData name="Scoggin, Jake" userId="5ad58cec-b21c-486a-b6f0-9ede36b8ce4c" providerId="ADAL" clId="{36C64055-B276-4AA0-A8F2-D8787BF617CC}" dt="2024-08-25T21:23:48.746" v="4024" actId="164"/>
          <ac:cxnSpMkLst>
            <pc:docMk/>
            <pc:sldMk cId="1448789646" sldId="278"/>
            <ac:cxnSpMk id="22" creationId="{120AE0D9-5084-4E37-8814-04E478357535}"/>
          </ac:cxnSpMkLst>
        </pc:cxnChg>
        <pc:cxnChg chg="add mod">
          <ac:chgData name="Scoggin, Jake" userId="5ad58cec-b21c-486a-b6f0-9ede36b8ce4c" providerId="ADAL" clId="{36C64055-B276-4AA0-A8F2-D8787BF617CC}" dt="2024-08-25T21:18:18.240" v="4002" actId="14100"/>
          <ac:cxnSpMkLst>
            <pc:docMk/>
            <pc:sldMk cId="1448789646" sldId="278"/>
            <ac:cxnSpMk id="35" creationId="{688221BC-450C-1DA4-F7A9-61D4E1C2F6B3}"/>
          </ac:cxnSpMkLst>
        </pc:cxnChg>
      </pc:sldChg>
      <pc:sldChg chg="modSp new mod">
        <pc:chgData name="Scoggin, Jake" userId="5ad58cec-b21c-486a-b6f0-9ede36b8ce4c" providerId="ADAL" clId="{36C64055-B276-4AA0-A8F2-D8787BF617CC}" dt="2024-08-25T21:43:15.828" v="4942" actId="20577"/>
        <pc:sldMkLst>
          <pc:docMk/>
          <pc:sldMk cId="1181747678" sldId="279"/>
        </pc:sldMkLst>
        <pc:spChg chg="mod">
          <ac:chgData name="Scoggin, Jake" userId="5ad58cec-b21c-486a-b6f0-9ede36b8ce4c" providerId="ADAL" clId="{36C64055-B276-4AA0-A8F2-D8787BF617CC}" dt="2024-08-25T21:40:27.896" v="4689" actId="20577"/>
          <ac:spMkLst>
            <pc:docMk/>
            <pc:sldMk cId="1181747678" sldId="279"/>
            <ac:spMk id="2" creationId="{D7F34039-5A98-D641-BBE1-CE288579D8BE}"/>
          </ac:spMkLst>
        </pc:spChg>
        <pc:spChg chg="mod">
          <ac:chgData name="Scoggin, Jake" userId="5ad58cec-b21c-486a-b6f0-9ede36b8ce4c" providerId="ADAL" clId="{36C64055-B276-4AA0-A8F2-D8787BF617CC}" dt="2024-08-25T21:43:15.828" v="4942" actId="20577"/>
          <ac:spMkLst>
            <pc:docMk/>
            <pc:sldMk cId="1181747678" sldId="279"/>
            <ac:spMk id="3" creationId="{F813944C-45AD-624C-F052-65F021C91C82}"/>
          </ac:spMkLst>
        </pc:spChg>
      </pc:sldChg>
      <pc:sldChg chg="addSp modSp new mod modAnim">
        <pc:chgData name="Scoggin, Jake" userId="5ad58cec-b21c-486a-b6f0-9ede36b8ce4c" providerId="ADAL" clId="{36C64055-B276-4AA0-A8F2-D8787BF617CC}" dt="2024-08-25T21:51:37.497" v="5724" actId="1076"/>
        <pc:sldMkLst>
          <pc:docMk/>
          <pc:sldMk cId="1430520794" sldId="280"/>
        </pc:sldMkLst>
        <pc:spChg chg="mod">
          <ac:chgData name="Scoggin, Jake" userId="5ad58cec-b21c-486a-b6f0-9ede36b8ce4c" providerId="ADAL" clId="{36C64055-B276-4AA0-A8F2-D8787BF617CC}" dt="2024-08-25T21:51:37.497" v="5724" actId="1076"/>
          <ac:spMkLst>
            <pc:docMk/>
            <pc:sldMk cId="1430520794" sldId="280"/>
            <ac:spMk id="2" creationId="{6E773F6F-ACE7-6CDA-2C9B-297959D8262E}"/>
          </ac:spMkLst>
        </pc:spChg>
        <pc:spChg chg="mod">
          <ac:chgData name="Scoggin, Jake" userId="5ad58cec-b21c-486a-b6f0-9ede36b8ce4c" providerId="ADAL" clId="{36C64055-B276-4AA0-A8F2-D8787BF617CC}" dt="2024-08-25T21:51:37.497" v="5724" actId="1076"/>
          <ac:spMkLst>
            <pc:docMk/>
            <pc:sldMk cId="1430520794" sldId="280"/>
            <ac:spMk id="3" creationId="{DD264A00-8568-287E-85C4-014F2041E4A1}"/>
          </ac:spMkLst>
        </pc:spChg>
        <pc:spChg chg="add mod ord">
          <ac:chgData name="Scoggin, Jake" userId="5ad58cec-b21c-486a-b6f0-9ede36b8ce4c" providerId="ADAL" clId="{36C64055-B276-4AA0-A8F2-D8787BF617CC}" dt="2024-08-25T21:51:37.497" v="5724" actId="1076"/>
          <ac:spMkLst>
            <pc:docMk/>
            <pc:sldMk cId="1430520794" sldId="280"/>
            <ac:spMk id="4" creationId="{37D1CAA1-9E3F-CEBF-9345-9D7BA2AE4F94}"/>
          </ac:spMkLst>
        </pc:spChg>
      </pc:sldChg>
    </pc:docChg>
  </pc:docChgLst>
  <pc:docChgLst>
    <pc:chgData name="Scoggin, Jake" userId="5ad58cec-b21c-486a-b6f0-9ede36b8ce4c" providerId="ADAL" clId="{6CE4B157-381F-4837-9BF3-26D03967F89C}"/>
    <pc:docChg chg="custSel addSld delSld modSld modSection">
      <pc:chgData name="Scoggin, Jake" userId="5ad58cec-b21c-486a-b6f0-9ede36b8ce4c" providerId="ADAL" clId="{6CE4B157-381F-4837-9BF3-26D03967F89C}" dt="2024-08-30T15:10:51.290" v="20" actId="47"/>
      <pc:docMkLst>
        <pc:docMk/>
      </pc:docMkLst>
      <pc:sldChg chg="addSp delSp modSp modAnim">
        <pc:chgData name="Scoggin, Jake" userId="5ad58cec-b21c-486a-b6f0-9ede36b8ce4c" providerId="ADAL" clId="{6CE4B157-381F-4837-9BF3-26D03967F89C}" dt="2024-08-26T19:37:50.377" v="1"/>
        <pc:sldMkLst>
          <pc:docMk/>
          <pc:sldMk cId="2820170791" sldId="256"/>
        </pc:sldMkLst>
        <pc:picChg chg="add del mod">
          <ac:chgData name="Scoggin, Jake" userId="5ad58cec-b21c-486a-b6f0-9ede36b8ce4c" providerId="ADAL" clId="{6CE4B157-381F-4837-9BF3-26D03967F89C}" dt="2024-08-26T19:37:50.377" v="1"/>
          <ac:picMkLst>
            <pc:docMk/>
            <pc:sldMk cId="2820170791" sldId="256"/>
            <ac:picMk id="9" creationId="{B9ADE619-0D26-D4B8-B769-F5C0423F128F}"/>
          </ac:picMkLst>
        </pc:picChg>
      </pc:sldChg>
      <pc:sldChg chg="addSp delSp modSp new del mod">
        <pc:chgData name="Scoggin, Jake" userId="5ad58cec-b21c-486a-b6f0-9ede36b8ce4c" providerId="ADAL" clId="{6CE4B157-381F-4837-9BF3-26D03967F89C}" dt="2024-08-30T15:10:51.290" v="20" actId="47"/>
        <pc:sldMkLst>
          <pc:docMk/>
          <pc:sldMk cId="740796722" sldId="301"/>
        </pc:sldMkLst>
        <pc:spChg chg="add del mod">
          <ac:chgData name="Scoggin, Jake" userId="5ad58cec-b21c-486a-b6f0-9ede36b8ce4c" providerId="ADAL" clId="{6CE4B157-381F-4837-9BF3-26D03967F89C}" dt="2024-08-30T15:10:48.891" v="19" actId="478"/>
          <ac:spMkLst>
            <pc:docMk/>
            <pc:sldMk cId="740796722" sldId="301"/>
            <ac:spMk id="4" creationId="{44E88CD9-C72F-A48C-16F0-FBB5EC564AB5}"/>
          </ac:spMkLst>
        </pc:spChg>
      </pc:sldChg>
    </pc:docChg>
  </pc:docChgLst>
  <pc:docChgLst>
    <pc:chgData name="Scoggin, Jake" userId="5ad58cec-b21c-486a-b6f0-9ede36b8ce4c" providerId="ADAL" clId="{5DE6B080-5DA2-4696-9304-59765C520774}"/>
    <pc:docChg chg="undo redo custSel addSld delSld modSld sldOrd addSection modSection modShowInfo">
      <pc:chgData name="Scoggin, Jake" userId="5ad58cec-b21c-486a-b6f0-9ede36b8ce4c" providerId="ADAL" clId="{5DE6B080-5DA2-4696-9304-59765C520774}" dt="2024-08-30T14:37:34.562" v="6248" actId="729"/>
      <pc:docMkLst>
        <pc:docMk/>
      </pc:docMkLst>
      <pc:sldChg chg="modSp mod ord">
        <pc:chgData name="Scoggin, Jake" userId="5ad58cec-b21c-486a-b6f0-9ede36b8ce4c" providerId="ADAL" clId="{5DE6B080-5DA2-4696-9304-59765C520774}" dt="2024-08-30T12:59:58.398" v="3175"/>
        <pc:sldMkLst>
          <pc:docMk/>
          <pc:sldMk cId="3988617941" sldId="266"/>
        </pc:sldMkLst>
        <pc:spChg chg="mod">
          <ac:chgData name="Scoggin, Jake" userId="5ad58cec-b21c-486a-b6f0-9ede36b8ce4c" providerId="ADAL" clId="{5DE6B080-5DA2-4696-9304-59765C520774}" dt="2024-08-30T12:59:43.020" v="3173"/>
          <ac:spMkLst>
            <pc:docMk/>
            <pc:sldMk cId="3988617941" sldId="266"/>
            <ac:spMk id="48" creationId="{0C647D78-360E-E1A0-996B-C43431BD0404}"/>
          </ac:spMkLst>
        </pc:spChg>
        <pc:spChg chg="mod">
          <ac:chgData name="Scoggin, Jake" userId="5ad58cec-b21c-486a-b6f0-9ede36b8ce4c" providerId="ADAL" clId="{5DE6B080-5DA2-4696-9304-59765C520774}" dt="2024-08-28T14:17:15.257" v="4"/>
          <ac:spMkLst>
            <pc:docMk/>
            <pc:sldMk cId="3988617941" sldId="266"/>
            <ac:spMk id="62" creationId="{548F714C-ED88-4C2F-C5EC-FE494971A031}"/>
          </ac:spMkLst>
        </pc:spChg>
      </pc:sldChg>
      <pc:sldChg chg="addSp modSp mod modAnim">
        <pc:chgData name="Scoggin, Jake" userId="5ad58cec-b21c-486a-b6f0-9ede36b8ce4c" providerId="ADAL" clId="{5DE6B080-5DA2-4696-9304-59765C520774}" dt="2024-08-28T17:58:51.575" v="2141" actId="20577"/>
        <pc:sldMkLst>
          <pc:docMk/>
          <pc:sldMk cId="933597641" sldId="267"/>
        </pc:sldMkLst>
        <pc:spChg chg="add mod">
          <ac:chgData name="Scoggin, Jake" userId="5ad58cec-b21c-486a-b6f0-9ede36b8ce4c" providerId="ADAL" clId="{5DE6B080-5DA2-4696-9304-59765C520774}" dt="2024-08-28T14:33:10.335" v="487" actId="1076"/>
          <ac:spMkLst>
            <pc:docMk/>
            <pc:sldMk cId="933597641" sldId="267"/>
            <ac:spMk id="2" creationId="{CBF9340C-D236-FB08-1439-7E378B67B316}"/>
          </ac:spMkLst>
        </pc:spChg>
        <pc:spChg chg="mod">
          <ac:chgData name="Scoggin, Jake" userId="5ad58cec-b21c-486a-b6f0-9ede36b8ce4c" providerId="ADAL" clId="{5DE6B080-5DA2-4696-9304-59765C520774}" dt="2024-08-28T17:57:15.468" v="2115" actId="1035"/>
          <ac:spMkLst>
            <pc:docMk/>
            <pc:sldMk cId="933597641" sldId="267"/>
            <ac:spMk id="8" creationId="{5EE091DE-019B-9F2C-724D-66F7681E1B83}"/>
          </ac:spMkLst>
        </pc:spChg>
        <pc:spChg chg="mod">
          <ac:chgData name="Scoggin, Jake" userId="5ad58cec-b21c-486a-b6f0-9ede36b8ce4c" providerId="ADAL" clId="{5DE6B080-5DA2-4696-9304-59765C520774}" dt="2024-08-28T14:33:10.335" v="487" actId="1076"/>
          <ac:spMkLst>
            <pc:docMk/>
            <pc:sldMk cId="933597641" sldId="267"/>
            <ac:spMk id="9" creationId="{1E39888F-F406-7A11-AC45-E03D0D359B4F}"/>
          </ac:spMkLst>
        </pc:spChg>
        <pc:spChg chg="mod">
          <ac:chgData name="Scoggin, Jake" userId="5ad58cec-b21c-486a-b6f0-9ede36b8ce4c" providerId="ADAL" clId="{5DE6B080-5DA2-4696-9304-59765C520774}" dt="2024-08-28T17:58:34.027" v="2133" actId="2711"/>
          <ac:spMkLst>
            <pc:docMk/>
            <pc:sldMk cId="933597641" sldId="267"/>
            <ac:spMk id="10" creationId="{8B64432D-5258-A694-02D0-87A077BE395C}"/>
          </ac:spMkLst>
        </pc:spChg>
        <pc:spChg chg="mod">
          <ac:chgData name="Scoggin, Jake" userId="5ad58cec-b21c-486a-b6f0-9ede36b8ce4c" providerId="ADAL" clId="{5DE6B080-5DA2-4696-9304-59765C520774}" dt="2024-08-28T17:58:51.575" v="2141" actId="20577"/>
          <ac:spMkLst>
            <pc:docMk/>
            <pc:sldMk cId="933597641" sldId="267"/>
            <ac:spMk id="11" creationId="{38B734B5-9125-4E4C-9513-60507FE1909E}"/>
          </ac:spMkLst>
        </pc:spChg>
        <pc:spChg chg="mod">
          <ac:chgData name="Scoggin, Jake" userId="5ad58cec-b21c-486a-b6f0-9ede36b8ce4c" providerId="ADAL" clId="{5DE6B080-5DA2-4696-9304-59765C520774}" dt="2024-08-28T17:58:07.855" v="2132" actId="20577"/>
          <ac:spMkLst>
            <pc:docMk/>
            <pc:sldMk cId="933597641" sldId="267"/>
            <ac:spMk id="12" creationId="{DC3F6DB8-CA88-DC35-7224-17332E45DBDF}"/>
          </ac:spMkLst>
        </pc:spChg>
      </pc:sldChg>
      <pc:sldChg chg="ord">
        <pc:chgData name="Scoggin, Jake" userId="5ad58cec-b21c-486a-b6f0-9ede36b8ce4c" providerId="ADAL" clId="{5DE6B080-5DA2-4696-9304-59765C520774}" dt="2024-08-30T14:16:54.284" v="6042"/>
        <pc:sldMkLst>
          <pc:docMk/>
          <pc:sldMk cId="1181747678" sldId="279"/>
        </pc:sldMkLst>
      </pc:sldChg>
      <pc:sldChg chg="addSp delSp modSp new mod modAnim">
        <pc:chgData name="Scoggin, Jake" userId="5ad58cec-b21c-486a-b6f0-9ede36b8ce4c" providerId="ADAL" clId="{5DE6B080-5DA2-4696-9304-59765C520774}" dt="2024-08-30T14:30:08.423" v="6226" actId="113"/>
        <pc:sldMkLst>
          <pc:docMk/>
          <pc:sldMk cId="964363190" sldId="281"/>
        </pc:sldMkLst>
        <pc:spChg chg="mod">
          <ac:chgData name="Scoggin, Jake" userId="5ad58cec-b21c-486a-b6f0-9ede36b8ce4c" providerId="ADAL" clId="{5DE6B080-5DA2-4696-9304-59765C520774}" dt="2024-08-28T14:36:09.687" v="770" actId="1076"/>
          <ac:spMkLst>
            <pc:docMk/>
            <pc:sldMk cId="964363190" sldId="281"/>
            <ac:spMk id="2" creationId="{D03009C3-F9EF-42C4-D626-5422468F4453}"/>
          </ac:spMkLst>
        </pc:spChg>
        <pc:spChg chg="del">
          <ac:chgData name="Scoggin, Jake" userId="5ad58cec-b21c-486a-b6f0-9ede36b8ce4c" providerId="ADAL" clId="{5DE6B080-5DA2-4696-9304-59765C520774}" dt="2024-08-28T14:33:39.179" v="492" actId="478"/>
          <ac:spMkLst>
            <pc:docMk/>
            <pc:sldMk cId="964363190" sldId="281"/>
            <ac:spMk id="3" creationId="{0AE7E070-D5AC-3426-188C-7C9838F2F1F0}"/>
          </ac:spMkLst>
        </pc:spChg>
        <pc:spChg chg="add mod">
          <ac:chgData name="Scoggin, Jake" userId="5ad58cec-b21c-486a-b6f0-9ede36b8ce4c" providerId="ADAL" clId="{5DE6B080-5DA2-4696-9304-59765C520774}" dt="2024-08-30T14:30:04.040" v="6224" actId="113"/>
          <ac:spMkLst>
            <pc:docMk/>
            <pc:sldMk cId="964363190" sldId="281"/>
            <ac:spMk id="3" creationId="{77535EDE-B527-BCF7-0588-BD6FBE7DE614}"/>
          </ac:spMkLst>
        </pc:spChg>
        <pc:spChg chg="add mod">
          <ac:chgData name="Scoggin, Jake" userId="5ad58cec-b21c-486a-b6f0-9ede36b8ce4c" providerId="ADAL" clId="{5DE6B080-5DA2-4696-9304-59765C520774}" dt="2024-08-28T18:09:09.595" v="2654" actId="1076"/>
          <ac:spMkLst>
            <pc:docMk/>
            <pc:sldMk cId="964363190" sldId="281"/>
            <ac:spMk id="4" creationId="{9C13E4FE-A04D-522D-BD98-C16B9FC989FC}"/>
          </ac:spMkLst>
        </pc:spChg>
        <pc:spChg chg="add mod">
          <ac:chgData name="Scoggin, Jake" userId="5ad58cec-b21c-486a-b6f0-9ede36b8ce4c" providerId="ADAL" clId="{5DE6B080-5DA2-4696-9304-59765C520774}" dt="2024-08-28T18:09:09.595" v="2654" actId="1076"/>
          <ac:spMkLst>
            <pc:docMk/>
            <pc:sldMk cId="964363190" sldId="281"/>
            <ac:spMk id="5" creationId="{B565C8DE-ED86-A99B-C968-51A2C614C76A}"/>
          </ac:spMkLst>
        </pc:spChg>
        <pc:spChg chg="add mod">
          <ac:chgData name="Scoggin, Jake" userId="5ad58cec-b21c-486a-b6f0-9ede36b8ce4c" providerId="ADAL" clId="{5DE6B080-5DA2-4696-9304-59765C520774}" dt="2024-08-28T18:09:36.061" v="2662" actId="20577"/>
          <ac:spMkLst>
            <pc:docMk/>
            <pc:sldMk cId="964363190" sldId="281"/>
            <ac:spMk id="6" creationId="{983055FA-2AFE-4C71-ACF7-1FEACAA5B208}"/>
          </ac:spMkLst>
        </pc:spChg>
        <pc:spChg chg="add mod">
          <ac:chgData name="Scoggin, Jake" userId="5ad58cec-b21c-486a-b6f0-9ede36b8ce4c" providerId="ADAL" clId="{5DE6B080-5DA2-4696-9304-59765C520774}" dt="2024-08-30T14:30:08.423" v="6226" actId="113"/>
          <ac:spMkLst>
            <pc:docMk/>
            <pc:sldMk cId="964363190" sldId="281"/>
            <ac:spMk id="7" creationId="{BDE186C8-EC2A-B76E-A55E-28D89C786B8B}"/>
          </ac:spMkLst>
        </pc:spChg>
        <pc:spChg chg="add del">
          <ac:chgData name="Scoggin, Jake" userId="5ad58cec-b21c-486a-b6f0-9ede36b8ce4c" providerId="ADAL" clId="{5DE6B080-5DA2-4696-9304-59765C520774}" dt="2024-08-28T14:37:29.149" v="884" actId="22"/>
          <ac:spMkLst>
            <pc:docMk/>
            <pc:sldMk cId="964363190" sldId="281"/>
            <ac:spMk id="9" creationId="{047516EB-2CE7-76AE-5939-E919190AD5CA}"/>
          </ac:spMkLst>
        </pc:spChg>
        <pc:spChg chg="add mod">
          <ac:chgData name="Scoggin, Jake" userId="5ad58cec-b21c-486a-b6f0-9ede36b8ce4c" providerId="ADAL" clId="{5DE6B080-5DA2-4696-9304-59765C520774}" dt="2024-08-28T18:09:30.023" v="2660" actId="1076"/>
          <ac:spMkLst>
            <pc:docMk/>
            <pc:sldMk cId="964363190" sldId="281"/>
            <ac:spMk id="11" creationId="{65FC97F9-EB50-1F8E-5F94-59355D9FFDF1}"/>
          </ac:spMkLst>
        </pc:spChg>
        <pc:spChg chg="add mod">
          <ac:chgData name="Scoggin, Jake" userId="5ad58cec-b21c-486a-b6f0-9ede36b8ce4c" providerId="ADAL" clId="{5DE6B080-5DA2-4696-9304-59765C520774}" dt="2024-08-28T18:09:30.023" v="2660" actId="1076"/>
          <ac:spMkLst>
            <pc:docMk/>
            <pc:sldMk cId="964363190" sldId="281"/>
            <ac:spMk id="12" creationId="{BE5599C6-A784-24D2-ACD6-B0BA388D103F}"/>
          </ac:spMkLst>
        </pc:spChg>
        <pc:spChg chg="add mod">
          <ac:chgData name="Scoggin, Jake" userId="5ad58cec-b21c-486a-b6f0-9ede36b8ce4c" providerId="ADAL" clId="{5DE6B080-5DA2-4696-9304-59765C520774}" dt="2024-08-28T18:09:30.023" v="2660" actId="1076"/>
          <ac:spMkLst>
            <pc:docMk/>
            <pc:sldMk cId="964363190" sldId="281"/>
            <ac:spMk id="13" creationId="{8DA2C5B9-39D3-D9B1-F974-9D9E06312C7D}"/>
          </ac:spMkLst>
        </pc:spChg>
      </pc:sldChg>
      <pc:sldChg chg="addSp new del">
        <pc:chgData name="Scoggin, Jake" userId="5ad58cec-b21c-486a-b6f0-9ede36b8ce4c" providerId="ADAL" clId="{5DE6B080-5DA2-4696-9304-59765C520774}" dt="2024-08-28T14:20:41.147" v="7" actId="47"/>
        <pc:sldMkLst>
          <pc:docMk/>
          <pc:sldMk cId="3462348275" sldId="281"/>
        </pc:sldMkLst>
        <pc:graphicFrameChg chg="add">
          <ac:chgData name="Scoggin, Jake" userId="5ad58cec-b21c-486a-b6f0-9ede36b8ce4c" providerId="ADAL" clId="{5DE6B080-5DA2-4696-9304-59765C520774}" dt="2024-08-28T14:20:24.864" v="6"/>
          <ac:graphicFrameMkLst>
            <pc:docMk/>
            <pc:sldMk cId="3462348275" sldId="281"/>
            <ac:graphicFrameMk id="4" creationId="{1EA9ADF3-2E75-5433-137B-C79BE1CEAB77}"/>
          </ac:graphicFrameMkLst>
        </pc:graphicFrameChg>
      </pc:sldChg>
      <pc:sldChg chg="addSp delSp modSp add mod delAnim modAnim">
        <pc:chgData name="Scoggin, Jake" userId="5ad58cec-b21c-486a-b6f0-9ede36b8ce4c" providerId="ADAL" clId="{5DE6B080-5DA2-4696-9304-59765C520774}" dt="2024-08-28T18:04:06.582" v="2264"/>
        <pc:sldMkLst>
          <pc:docMk/>
          <pc:sldMk cId="1166428242" sldId="282"/>
        </pc:sldMkLst>
        <pc:spChg chg="mod">
          <ac:chgData name="Scoggin, Jake" userId="5ad58cec-b21c-486a-b6f0-9ede36b8ce4c" providerId="ADAL" clId="{5DE6B080-5DA2-4696-9304-59765C520774}" dt="2024-08-28T14:48:14.252" v="1448" actId="1076"/>
          <ac:spMkLst>
            <pc:docMk/>
            <pc:sldMk cId="1166428242" sldId="282"/>
            <ac:spMk id="2" creationId="{D03009C3-F9EF-42C4-D626-5422468F4453}"/>
          </ac:spMkLst>
        </pc:spChg>
        <pc:spChg chg="add mod">
          <ac:chgData name="Scoggin, Jake" userId="5ad58cec-b21c-486a-b6f0-9ede36b8ce4c" providerId="ADAL" clId="{5DE6B080-5DA2-4696-9304-59765C520774}" dt="2024-08-28T14:52:06.816" v="1597" actId="113"/>
          <ac:spMkLst>
            <pc:docMk/>
            <pc:sldMk cId="1166428242" sldId="282"/>
            <ac:spMk id="3" creationId="{4A1F8219-4B58-7599-1983-F2F6CFB68F65}"/>
          </ac:spMkLst>
        </pc:spChg>
        <pc:spChg chg="mod">
          <ac:chgData name="Scoggin, Jake" userId="5ad58cec-b21c-486a-b6f0-9ede36b8ce4c" providerId="ADAL" clId="{5DE6B080-5DA2-4696-9304-59765C520774}" dt="2024-08-28T14:48:17.720" v="1449" actId="1076"/>
          <ac:spMkLst>
            <pc:docMk/>
            <pc:sldMk cId="1166428242" sldId="282"/>
            <ac:spMk id="4" creationId="{9C13E4FE-A04D-522D-BD98-C16B9FC989FC}"/>
          </ac:spMkLst>
        </pc:spChg>
        <pc:spChg chg="mod">
          <ac:chgData name="Scoggin, Jake" userId="5ad58cec-b21c-486a-b6f0-9ede36b8ce4c" providerId="ADAL" clId="{5DE6B080-5DA2-4696-9304-59765C520774}" dt="2024-08-28T14:48:17.720" v="1449" actId="1076"/>
          <ac:spMkLst>
            <pc:docMk/>
            <pc:sldMk cId="1166428242" sldId="282"/>
            <ac:spMk id="5" creationId="{B565C8DE-ED86-A99B-C968-51A2C614C76A}"/>
          </ac:spMkLst>
        </pc:spChg>
        <pc:spChg chg="mod">
          <ac:chgData name="Scoggin, Jake" userId="5ad58cec-b21c-486a-b6f0-9ede36b8ce4c" providerId="ADAL" clId="{5DE6B080-5DA2-4696-9304-59765C520774}" dt="2024-08-28T14:48:23.232" v="1450" actId="1076"/>
          <ac:spMkLst>
            <pc:docMk/>
            <pc:sldMk cId="1166428242" sldId="282"/>
            <ac:spMk id="6" creationId="{983055FA-2AFE-4C71-ACF7-1FEACAA5B208}"/>
          </ac:spMkLst>
        </pc:spChg>
        <pc:spChg chg="del mod">
          <ac:chgData name="Scoggin, Jake" userId="5ad58cec-b21c-486a-b6f0-9ede36b8ce4c" providerId="ADAL" clId="{5DE6B080-5DA2-4696-9304-59765C520774}" dt="2024-08-28T14:40:21.736" v="1088"/>
          <ac:spMkLst>
            <pc:docMk/>
            <pc:sldMk cId="1166428242" sldId="282"/>
            <ac:spMk id="7" creationId="{BDE186C8-EC2A-B76E-A55E-28D89C786B8B}"/>
          </ac:spMkLst>
        </pc:spChg>
        <pc:spChg chg="del">
          <ac:chgData name="Scoggin, Jake" userId="5ad58cec-b21c-486a-b6f0-9ede36b8ce4c" providerId="ADAL" clId="{5DE6B080-5DA2-4696-9304-59765C520774}" dt="2024-08-28T14:40:21.734" v="1086" actId="478"/>
          <ac:spMkLst>
            <pc:docMk/>
            <pc:sldMk cId="1166428242" sldId="282"/>
            <ac:spMk id="11" creationId="{65FC97F9-EB50-1F8E-5F94-59355D9FFDF1}"/>
          </ac:spMkLst>
        </pc:spChg>
        <pc:spChg chg="del">
          <ac:chgData name="Scoggin, Jake" userId="5ad58cec-b21c-486a-b6f0-9ede36b8ce4c" providerId="ADAL" clId="{5DE6B080-5DA2-4696-9304-59765C520774}" dt="2024-08-28T14:40:22.891" v="1089" actId="478"/>
          <ac:spMkLst>
            <pc:docMk/>
            <pc:sldMk cId="1166428242" sldId="282"/>
            <ac:spMk id="12" creationId="{BE5599C6-A784-24D2-ACD6-B0BA388D103F}"/>
          </ac:spMkLst>
        </pc:spChg>
        <pc:spChg chg="mod">
          <ac:chgData name="Scoggin, Jake" userId="5ad58cec-b21c-486a-b6f0-9ede36b8ce4c" providerId="ADAL" clId="{5DE6B080-5DA2-4696-9304-59765C520774}" dt="2024-08-28T14:48:23.232" v="1450" actId="1076"/>
          <ac:spMkLst>
            <pc:docMk/>
            <pc:sldMk cId="1166428242" sldId="282"/>
            <ac:spMk id="13" creationId="{8DA2C5B9-39D3-D9B1-F974-9D9E06312C7D}"/>
          </ac:spMkLst>
        </pc:spChg>
      </pc:sldChg>
      <pc:sldChg chg="addSp delSp modSp new mod ord delAnim modAnim">
        <pc:chgData name="Scoggin, Jake" userId="5ad58cec-b21c-486a-b6f0-9ede36b8ce4c" providerId="ADAL" clId="{5DE6B080-5DA2-4696-9304-59765C520774}" dt="2024-08-30T14:35:01.538" v="6246"/>
        <pc:sldMkLst>
          <pc:docMk/>
          <pc:sldMk cId="2862504441" sldId="283"/>
        </pc:sldMkLst>
        <pc:spChg chg="mod">
          <ac:chgData name="Scoggin, Jake" userId="5ad58cec-b21c-486a-b6f0-9ede36b8ce4c" providerId="ADAL" clId="{5DE6B080-5DA2-4696-9304-59765C520774}" dt="2024-08-28T18:15:03.231" v="2839" actId="1035"/>
          <ac:spMkLst>
            <pc:docMk/>
            <pc:sldMk cId="2862504441" sldId="283"/>
            <ac:spMk id="2" creationId="{2D5640FD-B2B6-DBAD-4E41-D6CF2A771E77}"/>
          </ac:spMkLst>
        </pc:spChg>
        <pc:spChg chg="del mod">
          <ac:chgData name="Scoggin, Jake" userId="5ad58cec-b21c-486a-b6f0-9ede36b8ce4c" providerId="ADAL" clId="{5DE6B080-5DA2-4696-9304-59765C520774}" dt="2024-08-28T14:52:50.393" v="1613" actId="478"/>
          <ac:spMkLst>
            <pc:docMk/>
            <pc:sldMk cId="2862504441" sldId="283"/>
            <ac:spMk id="3" creationId="{97F0996E-7AFD-0B95-822D-2870843A74A2}"/>
          </ac:spMkLst>
        </pc:spChg>
        <pc:spChg chg="add mod">
          <ac:chgData name="Scoggin, Jake" userId="5ad58cec-b21c-486a-b6f0-9ede36b8ce4c" providerId="ADAL" clId="{5DE6B080-5DA2-4696-9304-59765C520774}" dt="2024-08-28T18:14:51.186" v="2828" actId="113"/>
          <ac:spMkLst>
            <pc:docMk/>
            <pc:sldMk cId="2862504441" sldId="283"/>
            <ac:spMk id="4" creationId="{04D08AEF-3590-4977-0A1F-DB3FF9C3C8D1}"/>
          </ac:spMkLst>
        </pc:spChg>
        <pc:spChg chg="add del mod">
          <ac:chgData name="Scoggin, Jake" userId="5ad58cec-b21c-486a-b6f0-9ede36b8ce4c" providerId="ADAL" clId="{5DE6B080-5DA2-4696-9304-59765C520774}" dt="2024-08-30T14:33:44.613" v="6230" actId="478"/>
          <ac:spMkLst>
            <pc:docMk/>
            <pc:sldMk cId="2862504441" sldId="283"/>
            <ac:spMk id="6" creationId="{9D07C4E3-E918-492F-A549-44C4CC848D09}"/>
          </ac:spMkLst>
        </pc:spChg>
        <pc:spChg chg="add mod ord">
          <ac:chgData name="Scoggin, Jake" userId="5ad58cec-b21c-486a-b6f0-9ede36b8ce4c" providerId="ADAL" clId="{5DE6B080-5DA2-4696-9304-59765C520774}" dt="2024-08-30T14:33:53.398" v="6233" actId="14100"/>
          <ac:spMkLst>
            <pc:docMk/>
            <pc:sldMk cId="2862504441" sldId="283"/>
            <ac:spMk id="7" creationId="{9FAACD12-9813-63C6-B29B-99DDE9936D9C}"/>
          </ac:spMkLst>
        </pc:spChg>
      </pc:sldChg>
      <pc:sldChg chg="addSp delSp modSp new mod modAnim">
        <pc:chgData name="Scoggin, Jake" userId="5ad58cec-b21c-486a-b6f0-9ede36b8ce4c" providerId="ADAL" clId="{5DE6B080-5DA2-4696-9304-59765C520774}" dt="2024-08-28T18:18:17.628" v="3147" actId="1076"/>
        <pc:sldMkLst>
          <pc:docMk/>
          <pc:sldMk cId="2902834975" sldId="284"/>
        </pc:sldMkLst>
        <pc:spChg chg="del">
          <ac:chgData name="Scoggin, Jake" userId="5ad58cec-b21c-486a-b6f0-9ede36b8ce4c" providerId="ADAL" clId="{5DE6B080-5DA2-4696-9304-59765C520774}" dt="2024-08-28T17:50:54.552" v="2041" actId="478"/>
          <ac:spMkLst>
            <pc:docMk/>
            <pc:sldMk cId="2902834975" sldId="284"/>
            <ac:spMk id="2" creationId="{2395FB08-B32A-2B55-6AC9-521DBE721E77}"/>
          </ac:spMkLst>
        </pc:spChg>
        <pc:spChg chg="del">
          <ac:chgData name="Scoggin, Jake" userId="5ad58cec-b21c-486a-b6f0-9ede36b8ce4c" providerId="ADAL" clId="{5DE6B080-5DA2-4696-9304-59765C520774}" dt="2024-08-28T17:50:54.552" v="2041" actId="478"/>
          <ac:spMkLst>
            <pc:docMk/>
            <pc:sldMk cId="2902834975" sldId="284"/>
            <ac:spMk id="3" creationId="{2C5F606B-19EC-ED3D-46EC-A4C1D6BFF876}"/>
          </ac:spMkLst>
        </pc:spChg>
        <pc:spChg chg="add mod">
          <ac:chgData name="Scoggin, Jake" userId="5ad58cec-b21c-486a-b6f0-9ede36b8ce4c" providerId="ADAL" clId="{5DE6B080-5DA2-4696-9304-59765C520774}" dt="2024-08-28T17:51:51.740" v="2059" actId="164"/>
          <ac:spMkLst>
            <pc:docMk/>
            <pc:sldMk cId="2902834975" sldId="284"/>
            <ac:spMk id="4" creationId="{43F051E3-8778-09E2-A5BB-659A93D3EF37}"/>
          </ac:spMkLst>
        </pc:spChg>
        <pc:spChg chg="add mod">
          <ac:chgData name="Scoggin, Jake" userId="5ad58cec-b21c-486a-b6f0-9ede36b8ce4c" providerId="ADAL" clId="{5DE6B080-5DA2-4696-9304-59765C520774}" dt="2024-08-28T17:51:51.740" v="2059" actId="164"/>
          <ac:spMkLst>
            <pc:docMk/>
            <pc:sldMk cId="2902834975" sldId="284"/>
            <ac:spMk id="5" creationId="{62F4A1DB-5D41-959F-3301-6A34B3609644}"/>
          </ac:spMkLst>
        </pc:spChg>
        <pc:spChg chg="add mod">
          <ac:chgData name="Scoggin, Jake" userId="5ad58cec-b21c-486a-b6f0-9ede36b8ce4c" providerId="ADAL" clId="{5DE6B080-5DA2-4696-9304-59765C520774}" dt="2024-08-28T17:55:27.985" v="2096" actId="164"/>
          <ac:spMkLst>
            <pc:docMk/>
            <pc:sldMk cId="2902834975" sldId="284"/>
            <ac:spMk id="6" creationId="{60C9E6D8-EDEB-8CD8-AB72-8D39C111BCCF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8" creationId="{4736B174-12A3-7EE9-BD2D-8347DAEC7F59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9" creationId="{91E5A284-C75F-0A17-12D0-FC9B94F55944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10" creationId="{731D290B-4BBD-1D49-E9E9-074649991901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12" creationId="{5277301E-AD29-A77E-515C-1D3B9FA15F5D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13" creationId="{6851A719-05FB-CD4C-FCED-996F00EA4300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14" creationId="{310F88AC-5DFF-9807-3086-87023E6966A1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16" creationId="{6A9E7053-1388-72DD-F512-2F043AD22518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17" creationId="{CB09C242-70AA-FD64-9B64-4A088D9EBE92}"/>
          </ac:spMkLst>
        </pc:spChg>
        <pc:spChg chg="mod">
          <ac:chgData name="Scoggin, Jake" userId="5ad58cec-b21c-486a-b6f0-9ede36b8ce4c" providerId="ADAL" clId="{5DE6B080-5DA2-4696-9304-59765C520774}" dt="2024-08-28T17:50:54.922" v="2042"/>
          <ac:spMkLst>
            <pc:docMk/>
            <pc:sldMk cId="2902834975" sldId="284"/>
            <ac:spMk id="18" creationId="{D9925017-D9CA-6009-D35E-C57BCE45E2DC}"/>
          </ac:spMkLst>
        </pc:spChg>
        <pc:spChg chg="add mod">
          <ac:chgData name="Scoggin, Jake" userId="5ad58cec-b21c-486a-b6f0-9ede36b8ce4c" providerId="ADAL" clId="{5DE6B080-5DA2-4696-9304-59765C520774}" dt="2024-08-28T17:55:27.985" v="2096" actId="164"/>
          <ac:spMkLst>
            <pc:docMk/>
            <pc:sldMk cId="2902834975" sldId="284"/>
            <ac:spMk id="19" creationId="{300D19AB-EBD5-2DC4-01ED-7FEC2D30501C}"/>
          </ac:spMkLst>
        </pc:spChg>
        <pc:spChg chg="mod ord topLvl">
          <ac:chgData name="Scoggin, Jake" userId="5ad58cec-b21c-486a-b6f0-9ede36b8ce4c" providerId="ADAL" clId="{5DE6B080-5DA2-4696-9304-59765C520774}" dt="2024-08-28T17:51:40.883" v="2054" actId="164"/>
          <ac:spMkLst>
            <pc:docMk/>
            <pc:sldMk cId="2902834975" sldId="284"/>
            <ac:spMk id="21" creationId="{030D4E7C-2A67-995D-2E20-DA983F5BDFCF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26" creationId="{06381B1C-2D32-7C51-79B7-77C057A4B1EF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27" creationId="{D9285937-F8BA-5057-F389-71E4211F3B23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28" creationId="{7C7D16DD-50E4-FED5-2B26-920D0AC384F9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29" creationId="{572307D2-F706-BA1D-9A9A-8912BC70B488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30" creationId="{AFD9A138-EEFB-F3C6-267F-3C489E5AE584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31" creationId="{C75FB895-DAA5-AAE7-8483-860A6EEC0B77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32" creationId="{10DC480E-0DF3-4631-D685-E36AECA201F8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33" creationId="{DD4AAE09-75C9-9066-A9C8-B3EBA0366A41}"/>
          </ac:spMkLst>
        </pc:spChg>
        <pc:spChg chg="mod">
          <ac:chgData name="Scoggin, Jake" userId="5ad58cec-b21c-486a-b6f0-9ede36b8ce4c" providerId="ADAL" clId="{5DE6B080-5DA2-4696-9304-59765C520774}" dt="2024-08-28T17:51:25.196" v="2050" actId="165"/>
          <ac:spMkLst>
            <pc:docMk/>
            <pc:sldMk cId="2902834975" sldId="284"/>
            <ac:spMk id="34" creationId="{972E7D2E-17E4-5C40-7C29-95B93E041E7A}"/>
          </ac:spMkLst>
        </pc:spChg>
        <pc:spChg chg="add mod ord">
          <ac:chgData name="Scoggin, Jake" userId="5ad58cec-b21c-486a-b6f0-9ede36b8ce4c" providerId="ADAL" clId="{5DE6B080-5DA2-4696-9304-59765C520774}" dt="2024-08-28T17:55:27.985" v="2096" actId="164"/>
          <ac:spMkLst>
            <pc:docMk/>
            <pc:sldMk cId="2902834975" sldId="284"/>
            <ac:spMk id="37" creationId="{026B1C8E-04A5-6B37-A174-19BAE50C8FDD}"/>
          </ac:spMkLst>
        </pc:spChg>
        <pc:spChg chg="add mod">
          <ac:chgData name="Scoggin, Jake" userId="5ad58cec-b21c-486a-b6f0-9ede36b8ce4c" providerId="ADAL" clId="{5DE6B080-5DA2-4696-9304-59765C520774}" dt="2024-08-28T17:52:47.547" v="2071" actId="164"/>
          <ac:spMkLst>
            <pc:docMk/>
            <pc:sldMk cId="2902834975" sldId="284"/>
            <ac:spMk id="40" creationId="{BF84438D-6FB5-E973-AB3D-9678BC8DCF25}"/>
          </ac:spMkLst>
        </pc:spChg>
        <pc:spChg chg="add mod">
          <ac:chgData name="Scoggin, Jake" userId="5ad58cec-b21c-486a-b6f0-9ede36b8ce4c" providerId="ADAL" clId="{5DE6B080-5DA2-4696-9304-59765C520774}" dt="2024-08-28T17:52:47.547" v="2071" actId="164"/>
          <ac:spMkLst>
            <pc:docMk/>
            <pc:sldMk cId="2902834975" sldId="284"/>
            <ac:spMk id="41" creationId="{4A76005F-466B-2254-D5AE-E51F83FC89C4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43" creationId="{F6FA1FDE-5762-ED08-670C-50A4F1774B0C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44" creationId="{70909275-C8A0-26AA-21A6-9B6A48B6404E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49" creationId="{AF605305-1048-5056-897A-E1BED30A51A6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0" creationId="{B112EA4F-AED2-25B0-F470-B7D625DEA514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1" creationId="{1043C464-0257-0F92-41D0-30F9F0D9EFB4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2" creationId="{5C34943D-E1D1-9FD2-8C65-D713984F6FCB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3" creationId="{E77B945A-846F-0358-7AE5-3082548873F9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4" creationId="{2D074A05-EA0A-76E9-A2B7-19FDA1AD086E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5" creationId="{3C62161A-B382-2780-0CB0-1D7C7C018A70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6" creationId="{4271E6BD-BBE3-44EB-9322-CE36793C655C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7" creationId="{37BC3B88-85D7-F68E-DC4F-E705D15D1BAF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59" creationId="{A4E4DFDF-B09A-CDFA-C276-AE2440ABFC3F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60" creationId="{287CE258-F8A5-EF79-31C7-2AF65EB601B7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65" creationId="{CC6CE30C-0F80-DDFB-CA6A-F43C9B1689DF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66" creationId="{0DDD7A3B-1F0F-CD79-29E7-2809EC0F304F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67" creationId="{7F64FB1B-5B99-60F0-4165-EA5A5A8E5D2B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68" creationId="{F68D1645-A720-095E-9C2A-0EB22CA9894C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69" creationId="{2C56A7CE-1AA9-2201-4E78-38F0A1CE1CCA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70" creationId="{223C27B5-0695-8275-FECA-898A18C5F49E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71" creationId="{1F6FB42F-8934-E401-E283-83468AC31326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72" creationId="{51836C57-86DF-9569-8F4A-1F1434A48192}"/>
          </ac:spMkLst>
        </pc:spChg>
        <pc:spChg chg="mod">
          <ac:chgData name="Scoggin, Jake" userId="5ad58cec-b21c-486a-b6f0-9ede36b8ce4c" providerId="ADAL" clId="{5DE6B080-5DA2-4696-9304-59765C520774}" dt="2024-08-28T17:52:19.107" v="2062"/>
          <ac:spMkLst>
            <pc:docMk/>
            <pc:sldMk cId="2902834975" sldId="284"/>
            <ac:spMk id="73" creationId="{DCCF8AE5-21B3-9202-0A8B-B837C6AD9638}"/>
          </ac:spMkLst>
        </pc:spChg>
        <pc:spChg chg="add mod">
          <ac:chgData name="Scoggin, Jake" userId="5ad58cec-b21c-486a-b6f0-9ede36b8ce4c" providerId="ADAL" clId="{5DE6B080-5DA2-4696-9304-59765C520774}" dt="2024-08-28T17:55:20.312" v="2094" actId="164"/>
          <ac:spMkLst>
            <pc:docMk/>
            <pc:sldMk cId="2902834975" sldId="284"/>
            <ac:spMk id="75" creationId="{6D1FBD44-CD64-B603-E48D-BC0307FE4CA1}"/>
          </ac:spMkLst>
        </pc:spChg>
        <pc:spChg chg="add mod">
          <ac:chgData name="Scoggin, Jake" userId="5ad58cec-b21c-486a-b6f0-9ede36b8ce4c" providerId="ADAL" clId="{5DE6B080-5DA2-4696-9304-59765C520774}" dt="2024-08-28T17:55:27.985" v="2096" actId="164"/>
          <ac:spMkLst>
            <pc:docMk/>
            <pc:sldMk cId="2902834975" sldId="284"/>
            <ac:spMk id="76" creationId="{8F80EEB9-2B9B-56B9-69BE-73051ADCC5AE}"/>
          </ac:spMkLst>
        </pc:spChg>
        <pc:spChg chg="add mod">
          <ac:chgData name="Scoggin, Jake" userId="5ad58cec-b21c-486a-b6f0-9ede36b8ce4c" providerId="ADAL" clId="{5DE6B080-5DA2-4696-9304-59765C520774}" dt="2024-08-28T18:18:17.628" v="3147" actId="1076"/>
          <ac:spMkLst>
            <pc:docMk/>
            <pc:sldMk cId="2902834975" sldId="284"/>
            <ac:spMk id="79" creationId="{41955741-D09A-5827-98A8-AEA1580116F0}"/>
          </ac:spMkLst>
        </pc:spChg>
        <pc:spChg chg="add mod">
          <ac:chgData name="Scoggin, Jake" userId="5ad58cec-b21c-486a-b6f0-9ede36b8ce4c" providerId="ADAL" clId="{5DE6B080-5DA2-4696-9304-59765C520774}" dt="2024-08-28T18:17:39.871" v="3081"/>
          <ac:spMkLst>
            <pc:docMk/>
            <pc:sldMk cId="2902834975" sldId="284"/>
            <ac:spMk id="80" creationId="{76C2DE14-40C1-D042-CF1B-2045CEA3E352}"/>
          </ac:spMkLst>
        </pc:spChg>
        <pc:grpChg chg="add mod">
          <ac:chgData name="Scoggin, Jake" userId="5ad58cec-b21c-486a-b6f0-9ede36b8ce4c" providerId="ADAL" clId="{5DE6B080-5DA2-4696-9304-59765C520774}" dt="2024-08-28T17:55:27.985" v="2096" actId="164"/>
          <ac:grpSpMkLst>
            <pc:docMk/>
            <pc:sldMk cId="2902834975" sldId="284"/>
            <ac:grpSpMk id="7" creationId="{5712F00D-31E5-D052-36A5-0FC213CD3935}"/>
          </ac:grpSpMkLst>
        </pc:grpChg>
        <pc:grpChg chg="add mod">
          <ac:chgData name="Scoggin, Jake" userId="5ad58cec-b21c-486a-b6f0-9ede36b8ce4c" providerId="ADAL" clId="{5DE6B080-5DA2-4696-9304-59765C520774}" dt="2024-08-28T17:55:27.985" v="2096" actId="164"/>
          <ac:grpSpMkLst>
            <pc:docMk/>
            <pc:sldMk cId="2902834975" sldId="284"/>
            <ac:grpSpMk id="11" creationId="{44406718-6121-4FC9-564E-2F862644D19F}"/>
          </ac:grpSpMkLst>
        </pc:grpChg>
        <pc:grpChg chg="add mod">
          <ac:chgData name="Scoggin, Jake" userId="5ad58cec-b21c-486a-b6f0-9ede36b8ce4c" providerId="ADAL" clId="{5DE6B080-5DA2-4696-9304-59765C520774}" dt="2024-08-28T17:55:27.985" v="2096" actId="164"/>
          <ac:grpSpMkLst>
            <pc:docMk/>
            <pc:sldMk cId="2902834975" sldId="284"/>
            <ac:grpSpMk id="15" creationId="{EFB9531C-565F-D596-B7DF-55118BBBF400}"/>
          </ac:grpSpMkLst>
        </pc:grpChg>
        <pc:grpChg chg="add del mod">
          <ac:chgData name="Scoggin, Jake" userId="5ad58cec-b21c-486a-b6f0-9ede36b8ce4c" providerId="ADAL" clId="{5DE6B080-5DA2-4696-9304-59765C520774}" dt="2024-08-28T17:51:25.196" v="2050" actId="165"/>
          <ac:grpSpMkLst>
            <pc:docMk/>
            <pc:sldMk cId="2902834975" sldId="284"/>
            <ac:grpSpMk id="20" creationId="{B6D9AD99-929C-2224-B6F1-64103A361B3D}"/>
          </ac:grpSpMkLst>
        </pc:grpChg>
        <pc:grpChg chg="mod topLvl">
          <ac:chgData name="Scoggin, Jake" userId="5ad58cec-b21c-486a-b6f0-9ede36b8ce4c" providerId="ADAL" clId="{5DE6B080-5DA2-4696-9304-59765C520774}" dt="2024-08-28T17:51:40.883" v="2054" actId="164"/>
          <ac:grpSpMkLst>
            <pc:docMk/>
            <pc:sldMk cId="2902834975" sldId="284"/>
            <ac:grpSpMk id="22" creationId="{599C812E-BEE5-259C-72DB-C464B79B7809}"/>
          </ac:grpSpMkLst>
        </pc:grpChg>
        <pc:grpChg chg="mod topLvl">
          <ac:chgData name="Scoggin, Jake" userId="5ad58cec-b21c-486a-b6f0-9ede36b8ce4c" providerId="ADAL" clId="{5DE6B080-5DA2-4696-9304-59765C520774}" dt="2024-08-28T17:51:40.883" v="2054" actId="164"/>
          <ac:grpSpMkLst>
            <pc:docMk/>
            <pc:sldMk cId="2902834975" sldId="284"/>
            <ac:grpSpMk id="23" creationId="{C98F61A4-CE33-01D0-1BC7-DDD9EB74FE48}"/>
          </ac:grpSpMkLst>
        </pc:grpChg>
        <pc:grpChg chg="mod topLvl">
          <ac:chgData name="Scoggin, Jake" userId="5ad58cec-b21c-486a-b6f0-9ede36b8ce4c" providerId="ADAL" clId="{5DE6B080-5DA2-4696-9304-59765C520774}" dt="2024-08-28T17:51:40.883" v="2054" actId="164"/>
          <ac:grpSpMkLst>
            <pc:docMk/>
            <pc:sldMk cId="2902834975" sldId="284"/>
            <ac:grpSpMk id="24" creationId="{4B7BBCDE-40C8-F37A-917F-35061350B90A}"/>
          </ac:grpSpMkLst>
        </pc:grpChg>
        <pc:grpChg chg="add del mod">
          <ac:chgData name="Scoggin, Jake" userId="5ad58cec-b21c-486a-b6f0-9ede36b8ce4c" providerId="ADAL" clId="{5DE6B080-5DA2-4696-9304-59765C520774}" dt="2024-08-28T17:54:57.241" v="2092" actId="478"/>
          <ac:grpSpMkLst>
            <pc:docMk/>
            <pc:sldMk cId="2902834975" sldId="284"/>
            <ac:grpSpMk id="38" creationId="{76561BB4-DBCA-F953-114E-4FE497BC0DFB}"/>
          </ac:grpSpMkLst>
        </pc:grpChg>
        <pc:grpChg chg="add mod">
          <ac:chgData name="Scoggin, Jake" userId="5ad58cec-b21c-486a-b6f0-9ede36b8ce4c" providerId="ADAL" clId="{5DE6B080-5DA2-4696-9304-59765C520774}" dt="2024-08-28T17:55:27.985" v="2096" actId="164"/>
          <ac:grpSpMkLst>
            <pc:docMk/>
            <pc:sldMk cId="2902834975" sldId="284"/>
            <ac:grpSpMk id="39" creationId="{CE6AE298-E943-478F-7252-D63A4FCFC0CE}"/>
          </ac:grpSpMkLst>
        </pc:grpChg>
        <pc:grpChg chg="add mod">
          <ac:chgData name="Scoggin, Jake" userId="5ad58cec-b21c-486a-b6f0-9ede36b8ce4c" providerId="ADAL" clId="{5DE6B080-5DA2-4696-9304-59765C520774}" dt="2024-08-28T17:55:20.312" v="2094" actId="164"/>
          <ac:grpSpMkLst>
            <pc:docMk/>
            <pc:sldMk cId="2902834975" sldId="284"/>
            <ac:grpSpMk id="42" creationId="{7089F98A-4B13-3660-48A4-96D501987732}"/>
          </ac:grpSpMkLst>
        </pc:grpChg>
        <pc:grpChg chg="mod">
          <ac:chgData name="Scoggin, Jake" userId="5ad58cec-b21c-486a-b6f0-9ede36b8ce4c" providerId="ADAL" clId="{5DE6B080-5DA2-4696-9304-59765C520774}" dt="2024-08-28T17:52:19.107" v="2062"/>
          <ac:grpSpMkLst>
            <pc:docMk/>
            <pc:sldMk cId="2902834975" sldId="284"/>
            <ac:grpSpMk id="45" creationId="{48EFB861-85F0-1BB6-1D47-6BD0E58DBD60}"/>
          </ac:grpSpMkLst>
        </pc:grpChg>
        <pc:grpChg chg="mod">
          <ac:chgData name="Scoggin, Jake" userId="5ad58cec-b21c-486a-b6f0-9ede36b8ce4c" providerId="ADAL" clId="{5DE6B080-5DA2-4696-9304-59765C520774}" dt="2024-08-28T17:52:19.107" v="2062"/>
          <ac:grpSpMkLst>
            <pc:docMk/>
            <pc:sldMk cId="2902834975" sldId="284"/>
            <ac:grpSpMk id="46" creationId="{41A78411-C605-B982-4305-25571ECD12D9}"/>
          </ac:grpSpMkLst>
        </pc:grpChg>
        <pc:grpChg chg="mod">
          <ac:chgData name="Scoggin, Jake" userId="5ad58cec-b21c-486a-b6f0-9ede36b8ce4c" providerId="ADAL" clId="{5DE6B080-5DA2-4696-9304-59765C520774}" dt="2024-08-28T17:52:19.107" v="2062"/>
          <ac:grpSpMkLst>
            <pc:docMk/>
            <pc:sldMk cId="2902834975" sldId="284"/>
            <ac:grpSpMk id="47" creationId="{6A6E416C-52E3-BE11-A246-7A2F96FBB6E8}"/>
          </ac:grpSpMkLst>
        </pc:grpChg>
        <pc:grpChg chg="add mod">
          <ac:chgData name="Scoggin, Jake" userId="5ad58cec-b21c-486a-b6f0-9ede36b8ce4c" providerId="ADAL" clId="{5DE6B080-5DA2-4696-9304-59765C520774}" dt="2024-08-28T17:55:20.312" v="2094" actId="164"/>
          <ac:grpSpMkLst>
            <pc:docMk/>
            <pc:sldMk cId="2902834975" sldId="284"/>
            <ac:grpSpMk id="58" creationId="{0C759F01-5E3B-19A0-6AD1-6465946D9537}"/>
          </ac:grpSpMkLst>
        </pc:grpChg>
        <pc:grpChg chg="mod">
          <ac:chgData name="Scoggin, Jake" userId="5ad58cec-b21c-486a-b6f0-9ede36b8ce4c" providerId="ADAL" clId="{5DE6B080-5DA2-4696-9304-59765C520774}" dt="2024-08-28T17:52:19.107" v="2062"/>
          <ac:grpSpMkLst>
            <pc:docMk/>
            <pc:sldMk cId="2902834975" sldId="284"/>
            <ac:grpSpMk id="61" creationId="{0CF4A8FA-C941-A3BC-74D6-82FA3AFC4895}"/>
          </ac:grpSpMkLst>
        </pc:grpChg>
        <pc:grpChg chg="mod">
          <ac:chgData name="Scoggin, Jake" userId="5ad58cec-b21c-486a-b6f0-9ede36b8ce4c" providerId="ADAL" clId="{5DE6B080-5DA2-4696-9304-59765C520774}" dt="2024-08-28T17:52:19.107" v="2062"/>
          <ac:grpSpMkLst>
            <pc:docMk/>
            <pc:sldMk cId="2902834975" sldId="284"/>
            <ac:grpSpMk id="62" creationId="{66441B6C-421D-B2F9-72AF-5289C0C22691}"/>
          </ac:grpSpMkLst>
        </pc:grpChg>
        <pc:grpChg chg="mod">
          <ac:chgData name="Scoggin, Jake" userId="5ad58cec-b21c-486a-b6f0-9ede36b8ce4c" providerId="ADAL" clId="{5DE6B080-5DA2-4696-9304-59765C520774}" dt="2024-08-28T17:52:19.107" v="2062"/>
          <ac:grpSpMkLst>
            <pc:docMk/>
            <pc:sldMk cId="2902834975" sldId="284"/>
            <ac:grpSpMk id="63" creationId="{64F71409-2386-6AF7-5EB4-7761375057E3}"/>
          </ac:grpSpMkLst>
        </pc:grpChg>
        <pc:grpChg chg="add mod">
          <ac:chgData name="Scoggin, Jake" userId="5ad58cec-b21c-486a-b6f0-9ede36b8ce4c" providerId="ADAL" clId="{5DE6B080-5DA2-4696-9304-59765C520774}" dt="2024-08-28T17:55:20.312" v="2094" actId="164"/>
          <ac:grpSpMkLst>
            <pc:docMk/>
            <pc:sldMk cId="2902834975" sldId="284"/>
            <ac:grpSpMk id="74" creationId="{25310774-AB5F-0880-4734-3DF27EC6425A}"/>
          </ac:grpSpMkLst>
        </pc:grpChg>
        <pc:grpChg chg="add mod">
          <ac:chgData name="Scoggin, Jake" userId="5ad58cec-b21c-486a-b6f0-9ede36b8ce4c" providerId="ADAL" clId="{5DE6B080-5DA2-4696-9304-59765C520774}" dt="2024-08-28T18:17:27.238" v="3062" actId="1076"/>
          <ac:grpSpMkLst>
            <pc:docMk/>
            <pc:sldMk cId="2902834975" sldId="284"/>
            <ac:grpSpMk id="77" creationId="{61D0433C-CD15-674D-581E-5D94737F1195}"/>
          </ac:grpSpMkLst>
        </pc:grpChg>
        <pc:grpChg chg="add mod">
          <ac:chgData name="Scoggin, Jake" userId="5ad58cec-b21c-486a-b6f0-9ede36b8ce4c" providerId="ADAL" clId="{5DE6B080-5DA2-4696-9304-59765C520774}" dt="2024-08-28T18:17:27.238" v="3062" actId="1076"/>
          <ac:grpSpMkLst>
            <pc:docMk/>
            <pc:sldMk cId="2902834975" sldId="284"/>
            <ac:grpSpMk id="78" creationId="{85E3374C-C66F-817B-934D-99D6F8F60D2F}"/>
          </ac:grpSpMkLst>
        </pc:grpChg>
        <pc:cxnChg chg="mod topLvl">
          <ac:chgData name="Scoggin, Jake" userId="5ad58cec-b21c-486a-b6f0-9ede36b8ce4c" providerId="ADAL" clId="{5DE6B080-5DA2-4696-9304-59765C520774}" dt="2024-08-28T17:55:27.985" v="2096" actId="164"/>
          <ac:cxnSpMkLst>
            <pc:docMk/>
            <pc:sldMk cId="2902834975" sldId="284"/>
            <ac:cxnSpMk id="25" creationId="{272E934A-30D1-C756-883F-54D8C8E7DC15}"/>
          </ac:cxnSpMkLst>
        </pc:cxnChg>
        <pc:cxnChg chg="add mod">
          <ac:chgData name="Scoggin, Jake" userId="5ad58cec-b21c-486a-b6f0-9ede36b8ce4c" providerId="ADAL" clId="{5DE6B080-5DA2-4696-9304-59765C520774}" dt="2024-08-28T17:55:27.985" v="2096" actId="164"/>
          <ac:cxnSpMkLst>
            <pc:docMk/>
            <pc:sldMk cId="2902834975" sldId="284"/>
            <ac:cxnSpMk id="35" creationId="{3AFD058F-36FC-1DC4-D8E9-8878B9802BDA}"/>
          </ac:cxnSpMkLst>
        </pc:cxnChg>
        <pc:cxnChg chg="mod">
          <ac:chgData name="Scoggin, Jake" userId="5ad58cec-b21c-486a-b6f0-9ede36b8ce4c" providerId="ADAL" clId="{5DE6B080-5DA2-4696-9304-59765C520774}" dt="2024-08-28T17:52:19.107" v="2062"/>
          <ac:cxnSpMkLst>
            <pc:docMk/>
            <pc:sldMk cId="2902834975" sldId="284"/>
            <ac:cxnSpMk id="48" creationId="{78BDF52B-81E8-B757-10D6-A57B44B5AA03}"/>
          </ac:cxnSpMkLst>
        </pc:cxnChg>
        <pc:cxnChg chg="mod">
          <ac:chgData name="Scoggin, Jake" userId="5ad58cec-b21c-486a-b6f0-9ede36b8ce4c" providerId="ADAL" clId="{5DE6B080-5DA2-4696-9304-59765C520774}" dt="2024-08-28T17:52:19.107" v="2062"/>
          <ac:cxnSpMkLst>
            <pc:docMk/>
            <pc:sldMk cId="2902834975" sldId="284"/>
            <ac:cxnSpMk id="64" creationId="{0A62B768-38FD-8DD8-FBB1-EC5C2FC094FC}"/>
          </ac:cxnSpMkLst>
        </pc:cxnChg>
      </pc:sldChg>
      <pc:sldChg chg="delSp modSp add mod delAnim modAnim">
        <pc:chgData name="Scoggin, Jake" userId="5ad58cec-b21c-486a-b6f0-9ede36b8ce4c" providerId="ADAL" clId="{5DE6B080-5DA2-4696-9304-59765C520774}" dt="2024-08-28T18:12:37.863" v="2827" actId="1076"/>
        <pc:sldMkLst>
          <pc:docMk/>
          <pc:sldMk cId="954005634" sldId="285"/>
        </pc:sldMkLst>
        <pc:spChg chg="mod">
          <ac:chgData name="Scoggin, Jake" userId="5ad58cec-b21c-486a-b6f0-9ede36b8ce4c" providerId="ADAL" clId="{5DE6B080-5DA2-4696-9304-59765C520774}" dt="2024-08-28T18:05:42.277" v="2271" actId="20577"/>
          <ac:spMkLst>
            <pc:docMk/>
            <pc:sldMk cId="954005634" sldId="285"/>
            <ac:spMk id="2" creationId="{D03009C3-F9EF-42C4-D626-5422468F4453}"/>
          </ac:spMkLst>
        </pc:spChg>
        <pc:spChg chg="del">
          <ac:chgData name="Scoggin, Jake" userId="5ad58cec-b21c-486a-b6f0-9ede36b8ce4c" providerId="ADAL" clId="{5DE6B080-5DA2-4696-9304-59765C520774}" dt="2024-08-28T18:12:10.147" v="2819" actId="478"/>
          <ac:spMkLst>
            <pc:docMk/>
            <pc:sldMk cId="954005634" sldId="285"/>
            <ac:spMk id="3" creationId="{4A1F8219-4B58-7599-1983-F2F6CFB68F65}"/>
          </ac:spMkLst>
        </pc:spChg>
        <pc:spChg chg="mod">
          <ac:chgData name="Scoggin, Jake" userId="5ad58cec-b21c-486a-b6f0-9ede36b8ce4c" providerId="ADAL" clId="{5DE6B080-5DA2-4696-9304-59765C520774}" dt="2024-08-28T18:12:37.863" v="2827" actId="1076"/>
          <ac:spMkLst>
            <pc:docMk/>
            <pc:sldMk cId="954005634" sldId="285"/>
            <ac:spMk id="4" creationId="{9C13E4FE-A04D-522D-BD98-C16B9FC989FC}"/>
          </ac:spMkLst>
        </pc:spChg>
        <pc:spChg chg="mod">
          <ac:chgData name="Scoggin, Jake" userId="5ad58cec-b21c-486a-b6f0-9ede36b8ce4c" providerId="ADAL" clId="{5DE6B080-5DA2-4696-9304-59765C520774}" dt="2024-08-28T18:12:37.863" v="2827" actId="1076"/>
          <ac:spMkLst>
            <pc:docMk/>
            <pc:sldMk cId="954005634" sldId="285"/>
            <ac:spMk id="5" creationId="{B565C8DE-ED86-A99B-C968-51A2C614C76A}"/>
          </ac:spMkLst>
        </pc:spChg>
        <pc:spChg chg="mod">
          <ac:chgData name="Scoggin, Jake" userId="5ad58cec-b21c-486a-b6f0-9ede36b8ce4c" providerId="ADAL" clId="{5DE6B080-5DA2-4696-9304-59765C520774}" dt="2024-08-28T18:12:18.197" v="2820" actId="1076"/>
          <ac:spMkLst>
            <pc:docMk/>
            <pc:sldMk cId="954005634" sldId="285"/>
            <ac:spMk id="6" creationId="{983055FA-2AFE-4C71-ACF7-1FEACAA5B208}"/>
          </ac:spMkLst>
        </pc:spChg>
        <pc:spChg chg="mod">
          <ac:chgData name="Scoggin, Jake" userId="5ad58cec-b21c-486a-b6f0-9ede36b8ce4c" providerId="ADAL" clId="{5DE6B080-5DA2-4696-9304-59765C520774}" dt="2024-08-28T18:12:18.197" v="2820" actId="1076"/>
          <ac:spMkLst>
            <pc:docMk/>
            <pc:sldMk cId="954005634" sldId="285"/>
            <ac:spMk id="13" creationId="{8DA2C5B9-39D3-D9B1-F974-9D9E06312C7D}"/>
          </ac:spMkLst>
        </pc:spChg>
      </pc:sldChg>
      <pc:sldChg chg="delSp modSp add mod delAnim modAnim">
        <pc:chgData name="Scoggin, Jake" userId="5ad58cec-b21c-486a-b6f0-9ede36b8ce4c" providerId="ADAL" clId="{5DE6B080-5DA2-4696-9304-59765C520774}" dt="2024-08-30T14:34:39.024" v="6244" actId="14100"/>
        <pc:sldMkLst>
          <pc:docMk/>
          <pc:sldMk cId="3171424210" sldId="286"/>
        </pc:sldMkLst>
        <pc:spChg chg="mod">
          <ac:chgData name="Scoggin, Jake" userId="5ad58cec-b21c-486a-b6f0-9ede36b8ce4c" providerId="ADAL" clId="{5DE6B080-5DA2-4696-9304-59765C520774}" dt="2024-08-28T18:15:07.119" v="2849" actId="1035"/>
          <ac:spMkLst>
            <pc:docMk/>
            <pc:sldMk cId="3171424210" sldId="286"/>
            <ac:spMk id="2" creationId="{2D5640FD-B2B6-DBAD-4E41-D6CF2A771E77}"/>
          </ac:spMkLst>
        </pc:spChg>
        <pc:spChg chg="mod">
          <ac:chgData name="Scoggin, Jake" userId="5ad58cec-b21c-486a-b6f0-9ede36b8ce4c" providerId="ADAL" clId="{5DE6B080-5DA2-4696-9304-59765C520774}" dt="2024-08-30T14:34:39.024" v="6244" actId="14100"/>
          <ac:spMkLst>
            <pc:docMk/>
            <pc:sldMk cId="3171424210" sldId="286"/>
            <ac:spMk id="4" creationId="{04D08AEF-3590-4977-0A1F-DB3FF9C3C8D1}"/>
          </ac:spMkLst>
        </pc:spChg>
        <pc:spChg chg="del mod">
          <ac:chgData name="Scoggin, Jake" userId="5ad58cec-b21c-486a-b6f0-9ede36b8ce4c" providerId="ADAL" clId="{5DE6B080-5DA2-4696-9304-59765C520774}" dt="2024-08-30T14:34:15.271" v="6235" actId="478"/>
          <ac:spMkLst>
            <pc:docMk/>
            <pc:sldMk cId="3171424210" sldId="286"/>
            <ac:spMk id="6" creationId="{9D07C4E3-E918-492F-A549-44C4CC848D09}"/>
          </ac:spMkLst>
        </pc:spChg>
        <pc:spChg chg="mod">
          <ac:chgData name="Scoggin, Jake" userId="5ad58cec-b21c-486a-b6f0-9ede36b8ce4c" providerId="ADAL" clId="{5DE6B080-5DA2-4696-9304-59765C520774}" dt="2024-08-30T14:34:22.653" v="6239" actId="14100"/>
          <ac:spMkLst>
            <pc:docMk/>
            <pc:sldMk cId="3171424210" sldId="286"/>
            <ac:spMk id="7" creationId="{9FAACD12-9813-63C6-B29B-99DDE9936D9C}"/>
          </ac:spMkLst>
        </pc:spChg>
      </pc:sldChg>
      <pc:sldChg chg="addSp delSp new mod">
        <pc:chgData name="Scoggin, Jake" userId="5ad58cec-b21c-486a-b6f0-9ede36b8ce4c" providerId="ADAL" clId="{5DE6B080-5DA2-4696-9304-59765C520774}" dt="2024-08-28T18:21:30.123" v="3150"/>
        <pc:sldMkLst>
          <pc:docMk/>
          <pc:sldMk cId="1302889892" sldId="287"/>
        </pc:sldMkLst>
        <pc:spChg chg="del">
          <ac:chgData name="Scoggin, Jake" userId="5ad58cec-b21c-486a-b6f0-9ede36b8ce4c" providerId="ADAL" clId="{5DE6B080-5DA2-4696-9304-59765C520774}" dt="2024-08-28T18:21:22.319" v="3149" actId="478"/>
          <ac:spMkLst>
            <pc:docMk/>
            <pc:sldMk cId="1302889892" sldId="287"/>
            <ac:spMk id="2" creationId="{AAF11843-0386-D5C3-E115-1A77925E1F3E}"/>
          </ac:spMkLst>
        </pc:spChg>
        <pc:spChg chg="del">
          <ac:chgData name="Scoggin, Jake" userId="5ad58cec-b21c-486a-b6f0-9ede36b8ce4c" providerId="ADAL" clId="{5DE6B080-5DA2-4696-9304-59765C520774}" dt="2024-08-28T18:21:22.319" v="3149" actId="478"/>
          <ac:spMkLst>
            <pc:docMk/>
            <pc:sldMk cId="1302889892" sldId="287"/>
            <ac:spMk id="3" creationId="{2454549D-C7F4-0206-05A6-870B3CDD83E0}"/>
          </ac:spMkLst>
        </pc:spChg>
        <pc:graphicFrameChg chg="add">
          <ac:chgData name="Scoggin, Jake" userId="5ad58cec-b21c-486a-b6f0-9ede36b8ce4c" providerId="ADAL" clId="{5DE6B080-5DA2-4696-9304-59765C520774}" dt="2024-08-28T18:21:30.123" v="3150"/>
          <ac:graphicFrameMkLst>
            <pc:docMk/>
            <pc:sldMk cId="1302889892" sldId="287"/>
            <ac:graphicFrameMk id="4" creationId="{B95DDC76-D597-EC81-E064-28A2B0B733A3}"/>
          </ac:graphicFrameMkLst>
        </pc:graphicFrameChg>
      </pc:sldChg>
      <pc:sldChg chg="addSp delSp modSp add mod addAnim delAnim modAnim">
        <pc:chgData name="Scoggin, Jake" userId="5ad58cec-b21c-486a-b6f0-9ede36b8ce4c" providerId="ADAL" clId="{5DE6B080-5DA2-4696-9304-59765C520774}" dt="2024-08-30T14:33:32.188" v="6229"/>
        <pc:sldMkLst>
          <pc:docMk/>
          <pc:sldMk cId="2088272905" sldId="288"/>
        </pc:sldMkLst>
        <pc:spChg chg="mod">
          <ac:chgData name="Scoggin, Jake" userId="5ad58cec-b21c-486a-b6f0-9ede36b8ce4c" providerId="ADAL" clId="{5DE6B080-5DA2-4696-9304-59765C520774}" dt="2024-08-30T13:06:23.634" v="3459" actId="14100"/>
          <ac:spMkLst>
            <pc:docMk/>
            <pc:sldMk cId="2088272905" sldId="288"/>
            <ac:spMk id="4" creationId="{04D08AEF-3590-4977-0A1F-DB3FF9C3C8D1}"/>
          </ac:spMkLst>
        </pc:spChg>
        <pc:spChg chg="add del mod">
          <ac:chgData name="Scoggin, Jake" userId="5ad58cec-b21c-486a-b6f0-9ede36b8ce4c" providerId="ADAL" clId="{5DE6B080-5DA2-4696-9304-59765C520774}" dt="2024-08-30T14:33:23.531" v="6227" actId="478"/>
          <ac:spMkLst>
            <pc:docMk/>
            <pc:sldMk cId="2088272905" sldId="288"/>
            <ac:spMk id="6" creationId="{9D07C4E3-E918-492F-A549-44C4CC848D09}"/>
          </ac:spMkLst>
        </pc:spChg>
        <pc:spChg chg="mod">
          <ac:chgData name="Scoggin, Jake" userId="5ad58cec-b21c-486a-b6f0-9ede36b8ce4c" providerId="ADAL" clId="{5DE6B080-5DA2-4696-9304-59765C520774}" dt="2024-08-30T14:33:24.937" v="6228"/>
          <ac:spMkLst>
            <pc:docMk/>
            <pc:sldMk cId="2088272905" sldId="288"/>
            <ac:spMk id="7" creationId="{9FAACD12-9813-63C6-B29B-99DDE9936D9C}"/>
          </ac:spMkLst>
        </pc:spChg>
      </pc:sldChg>
      <pc:sldChg chg="addSp delSp modSp add mod ord delAnim modAnim">
        <pc:chgData name="Scoggin, Jake" userId="5ad58cec-b21c-486a-b6f0-9ede36b8ce4c" providerId="ADAL" clId="{5DE6B080-5DA2-4696-9304-59765C520774}" dt="2024-08-30T13:48:44.390" v="5488"/>
        <pc:sldMkLst>
          <pc:docMk/>
          <pc:sldMk cId="2094090079" sldId="289"/>
        </pc:sldMkLst>
        <pc:spChg chg="mod">
          <ac:chgData name="Scoggin, Jake" userId="5ad58cec-b21c-486a-b6f0-9ede36b8ce4c" providerId="ADAL" clId="{5DE6B080-5DA2-4696-9304-59765C520774}" dt="2024-08-30T13:12:07.576" v="3875" actId="1076"/>
          <ac:spMkLst>
            <pc:docMk/>
            <pc:sldMk cId="2094090079" sldId="289"/>
            <ac:spMk id="2" creationId="{D03009C3-F9EF-42C4-D626-5422468F4453}"/>
          </ac:spMkLst>
        </pc:spChg>
        <pc:spChg chg="add mod">
          <ac:chgData name="Scoggin, Jake" userId="5ad58cec-b21c-486a-b6f0-9ede36b8ce4c" providerId="ADAL" clId="{5DE6B080-5DA2-4696-9304-59765C520774}" dt="2024-08-30T13:14:17.130" v="4028" actId="6549"/>
          <ac:spMkLst>
            <pc:docMk/>
            <pc:sldMk cId="2094090079" sldId="289"/>
            <ac:spMk id="3" creationId="{427A44ED-DBF9-F671-BF46-54AE95DA6C4D}"/>
          </ac:spMkLst>
        </pc:spChg>
        <pc:spChg chg="mod">
          <ac:chgData name="Scoggin, Jake" userId="5ad58cec-b21c-486a-b6f0-9ede36b8ce4c" providerId="ADAL" clId="{5DE6B080-5DA2-4696-9304-59765C520774}" dt="2024-08-30T13:13:18.437" v="3935" actId="1035"/>
          <ac:spMkLst>
            <pc:docMk/>
            <pc:sldMk cId="2094090079" sldId="289"/>
            <ac:spMk id="4" creationId="{9C13E4FE-A04D-522D-BD98-C16B9FC989FC}"/>
          </ac:spMkLst>
        </pc:spChg>
        <pc:spChg chg="del mod">
          <ac:chgData name="Scoggin, Jake" userId="5ad58cec-b21c-486a-b6f0-9ede36b8ce4c" providerId="ADAL" clId="{5DE6B080-5DA2-4696-9304-59765C520774}" dt="2024-08-30T13:11:36.649" v="3860" actId="478"/>
          <ac:spMkLst>
            <pc:docMk/>
            <pc:sldMk cId="2094090079" sldId="289"/>
            <ac:spMk id="5" creationId="{B565C8DE-ED86-A99B-C968-51A2C614C76A}"/>
          </ac:spMkLst>
        </pc:spChg>
        <pc:spChg chg="mod">
          <ac:chgData name="Scoggin, Jake" userId="5ad58cec-b21c-486a-b6f0-9ede36b8ce4c" providerId="ADAL" clId="{5DE6B080-5DA2-4696-9304-59765C520774}" dt="2024-08-30T13:21:01.273" v="4450" actId="14100"/>
          <ac:spMkLst>
            <pc:docMk/>
            <pc:sldMk cId="2094090079" sldId="289"/>
            <ac:spMk id="6" creationId="{983055FA-2AFE-4C71-ACF7-1FEACAA5B208}"/>
          </ac:spMkLst>
        </pc:spChg>
        <pc:spChg chg="add mod">
          <ac:chgData name="Scoggin, Jake" userId="5ad58cec-b21c-486a-b6f0-9ede36b8ce4c" providerId="ADAL" clId="{5DE6B080-5DA2-4696-9304-59765C520774}" dt="2024-08-30T13:14:13.511" v="3995" actId="6549"/>
          <ac:spMkLst>
            <pc:docMk/>
            <pc:sldMk cId="2094090079" sldId="289"/>
            <ac:spMk id="7" creationId="{75816A1A-02F1-A981-1826-9E9591188CDC}"/>
          </ac:spMkLst>
        </pc:spChg>
        <pc:spChg chg="add mod">
          <ac:chgData name="Scoggin, Jake" userId="5ad58cec-b21c-486a-b6f0-9ede36b8ce4c" providerId="ADAL" clId="{5DE6B080-5DA2-4696-9304-59765C520774}" dt="2024-08-30T13:14:03.545" v="3946" actId="6549"/>
          <ac:spMkLst>
            <pc:docMk/>
            <pc:sldMk cId="2094090079" sldId="289"/>
            <ac:spMk id="8" creationId="{A237DA0E-C280-7052-81A6-D0F629095E5A}"/>
          </ac:spMkLst>
        </pc:spChg>
        <pc:spChg chg="add mod">
          <ac:chgData name="Scoggin, Jake" userId="5ad58cec-b21c-486a-b6f0-9ede36b8ce4c" providerId="ADAL" clId="{5DE6B080-5DA2-4696-9304-59765C520774}" dt="2024-08-30T13:14:10.127" v="3968" actId="6549"/>
          <ac:spMkLst>
            <pc:docMk/>
            <pc:sldMk cId="2094090079" sldId="289"/>
            <ac:spMk id="9" creationId="{297664F5-707C-B98F-5786-B774C81E8A77}"/>
          </ac:spMkLst>
        </pc:spChg>
        <pc:spChg chg="del mod">
          <ac:chgData name="Scoggin, Jake" userId="5ad58cec-b21c-486a-b6f0-9ede36b8ce4c" providerId="ADAL" clId="{5DE6B080-5DA2-4696-9304-59765C520774}" dt="2024-08-30T13:15:22.262" v="4034" actId="478"/>
          <ac:spMkLst>
            <pc:docMk/>
            <pc:sldMk cId="2094090079" sldId="289"/>
            <ac:spMk id="13" creationId="{8DA2C5B9-39D3-D9B1-F974-9D9E06312C7D}"/>
          </ac:spMkLst>
        </pc:spChg>
      </pc:sldChg>
      <pc:sldChg chg="addSp delSp modSp add mod modAnim">
        <pc:chgData name="Scoggin, Jake" userId="5ad58cec-b21c-486a-b6f0-9ede36b8ce4c" providerId="ADAL" clId="{5DE6B080-5DA2-4696-9304-59765C520774}" dt="2024-08-30T13:47:46.253" v="5486"/>
        <pc:sldMkLst>
          <pc:docMk/>
          <pc:sldMk cId="323122312" sldId="290"/>
        </pc:sldMkLst>
        <pc:spChg chg="del mod">
          <ac:chgData name="Scoggin, Jake" userId="5ad58cec-b21c-486a-b6f0-9ede36b8ce4c" providerId="ADAL" clId="{5DE6B080-5DA2-4696-9304-59765C520774}" dt="2024-08-30T13:36:24.442" v="5112" actId="478"/>
          <ac:spMkLst>
            <pc:docMk/>
            <pc:sldMk cId="323122312" sldId="290"/>
            <ac:spMk id="2" creationId="{D03009C3-F9EF-42C4-D626-5422468F4453}"/>
          </ac:spMkLst>
        </pc:spChg>
        <pc:spChg chg="mod">
          <ac:chgData name="Scoggin, Jake" userId="5ad58cec-b21c-486a-b6f0-9ede36b8ce4c" providerId="ADAL" clId="{5DE6B080-5DA2-4696-9304-59765C520774}" dt="2024-08-30T13:47:15.507" v="5483" actId="1076"/>
          <ac:spMkLst>
            <pc:docMk/>
            <pc:sldMk cId="323122312" sldId="290"/>
            <ac:spMk id="3" creationId="{427A44ED-DBF9-F671-BF46-54AE95DA6C4D}"/>
          </ac:spMkLst>
        </pc:spChg>
        <pc:spChg chg="mod">
          <ac:chgData name="Scoggin, Jake" userId="5ad58cec-b21c-486a-b6f0-9ede36b8ce4c" providerId="ADAL" clId="{5DE6B080-5DA2-4696-9304-59765C520774}" dt="2024-08-30T13:46:29.823" v="5470" actId="21"/>
          <ac:spMkLst>
            <pc:docMk/>
            <pc:sldMk cId="323122312" sldId="290"/>
            <ac:spMk id="4" creationId="{9C13E4FE-A04D-522D-BD98-C16B9FC989FC}"/>
          </ac:spMkLst>
        </pc:spChg>
        <pc:spChg chg="del">
          <ac:chgData name="Scoggin, Jake" userId="5ad58cec-b21c-486a-b6f0-9ede36b8ce4c" providerId="ADAL" clId="{5DE6B080-5DA2-4696-9304-59765C520774}" dt="2024-08-30T13:33:31.668" v="4478" actId="478"/>
          <ac:spMkLst>
            <pc:docMk/>
            <pc:sldMk cId="323122312" sldId="290"/>
            <ac:spMk id="6" creationId="{983055FA-2AFE-4C71-ACF7-1FEACAA5B208}"/>
          </ac:spMkLst>
        </pc:spChg>
        <pc:spChg chg="del">
          <ac:chgData name="Scoggin, Jake" userId="5ad58cec-b21c-486a-b6f0-9ede36b8ce4c" providerId="ADAL" clId="{5DE6B080-5DA2-4696-9304-59765C520774}" dt="2024-08-30T13:34:16.111" v="4512" actId="478"/>
          <ac:spMkLst>
            <pc:docMk/>
            <pc:sldMk cId="323122312" sldId="290"/>
            <ac:spMk id="7" creationId="{75816A1A-02F1-A981-1826-9E9591188CDC}"/>
          </ac:spMkLst>
        </pc:spChg>
        <pc:spChg chg="del">
          <ac:chgData name="Scoggin, Jake" userId="5ad58cec-b21c-486a-b6f0-9ede36b8ce4c" providerId="ADAL" clId="{5DE6B080-5DA2-4696-9304-59765C520774}" dt="2024-08-30T13:34:18.259" v="4513" actId="478"/>
          <ac:spMkLst>
            <pc:docMk/>
            <pc:sldMk cId="323122312" sldId="290"/>
            <ac:spMk id="8" creationId="{A237DA0E-C280-7052-81A6-D0F629095E5A}"/>
          </ac:spMkLst>
        </pc:spChg>
        <pc:spChg chg="del">
          <ac:chgData name="Scoggin, Jake" userId="5ad58cec-b21c-486a-b6f0-9ede36b8ce4c" providerId="ADAL" clId="{5DE6B080-5DA2-4696-9304-59765C520774}" dt="2024-08-30T13:34:20.480" v="4514" actId="478"/>
          <ac:spMkLst>
            <pc:docMk/>
            <pc:sldMk cId="323122312" sldId="290"/>
            <ac:spMk id="9" creationId="{297664F5-707C-B98F-5786-B774C81E8A77}"/>
          </ac:spMkLst>
        </pc:spChg>
        <pc:spChg chg="add del mod">
          <ac:chgData name="Scoggin, Jake" userId="5ad58cec-b21c-486a-b6f0-9ede36b8ce4c" providerId="ADAL" clId="{5DE6B080-5DA2-4696-9304-59765C520774}" dt="2024-08-30T13:36:28.094" v="5113" actId="478"/>
          <ac:spMkLst>
            <pc:docMk/>
            <pc:sldMk cId="323122312" sldId="290"/>
            <ac:spMk id="10" creationId="{A64FD5DF-B4D7-2A86-BAEC-E10D5A1B5536}"/>
          </ac:spMkLst>
        </pc:spChg>
        <pc:spChg chg="add mod">
          <ac:chgData name="Scoggin, Jake" userId="5ad58cec-b21c-486a-b6f0-9ede36b8ce4c" providerId="ADAL" clId="{5DE6B080-5DA2-4696-9304-59765C520774}" dt="2024-08-30T13:46:54.952" v="5474" actId="20577"/>
          <ac:spMkLst>
            <pc:docMk/>
            <pc:sldMk cId="323122312" sldId="290"/>
            <ac:spMk id="11" creationId="{8FAD7D86-85E6-2E14-970E-6E040C1C56F0}"/>
          </ac:spMkLst>
        </pc:spChg>
        <pc:spChg chg="add mod">
          <ac:chgData name="Scoggin, Jake" userId="5ad58cec-b21c-486a-b6f0-9ede36b8ce4c" providerId="ADAL" clId="{5DE6B080-5DA2-4696-9304-59765C520774}" dt="2024-08-30T13:47:31.343" v="5485"/>
          <ac:spMkLst>
            <pc:docMk/>
            <pc:sldMk cId="323122312" sldId="290"/>
            <ac:spMk id="12" creationId="{C718B5DE-A43F-830A-7B09-C56CB50C11C8}"/>
          </ac:spMkLst>
        </pc:spChg>
      </pc:sldChg>
      <pc:sldChg chg="addSp delSp new mod">
        <pc:chgData name="Scoggin, Jake" userId="5ad58cec-b21c-486a-b6f0-9ede36b8ce4c" providerId="ADAL" clId="{5DE6B080-5DA2-4696-9304-59765C520774}" dt="2024-08-30T13:42:19.207" v="5359"/>
        <pc:sldMkLst>
          <pc:docMk/>
          <pc:sldMk cId="3463154763" sldId="291"/>
        </pc:sldMkLst>
        <pc:spChg chg="del">
          <ac:chgData name="Scoggin, Jake" userId="5ad58cec-b21c-486a-b6f0-9ede36b8ce4c" providerId="ADAL" clId="{5DE6B080-5DA2-4696-9304-59765C520774}" dt="2024-08-30T13:42:09.448" v="5358" actId="478"/>
          <ac:spMkLst>
            <pc:docMk/>
            <pc:sldMk cId="3463154763" sldId="291"/>
            <ac:spMk id="2" creationId="{B473A8AB-8298-0813-D711-A9FDB5B14EE8}"/>
          </ac:spMkLst>
        </pc:spChg>
        <pc:spChg chg="del">
          <ac:chgData name="Scoggin, Jake" userId="5ad58cec-b21c-486a-b6f0-9ede36b8ce4c" providerId="ADAL" clId="{5DE6B080-5DA2-4696-9304-59765C520774}" dt="2024-08-30T13:42:09.448" v="5358" actId="478"/>
          <ac:spMkLst>
            <pc:docMk/>
            <pc:sldMk cId="3463154763" sldId="291"/>
            <ac:spMk id="3" creationId="{564282DB-F42F-AEDB-4A9F-3B4200110D08}"/>
          </ac:spMkLst>
        </pc:spChg>
        <pc:graphicFrameChg chg="add">
          <ac:chgData name="Scoggin, Jake" userId="5ad58cec-b21c-486a-b6f0-9ede36b8ce4c" providerId="ADAL" clId="{5DE6B080-5DA2-4696-9304-59765C520774}" dt="2024-08-30T13:42:19.207" v="5359"/>
          <ac:graphicFrameMkLst>
            <pc:docMk/>
            <pc:sldMk cId="3463154763" sldId="291"/>
            <ac:graphicFrameMk id="4" creationId="{F8BCD875-DCDC-C54A-9BF9-07C79487EFAB}"/>
          </ac:graphicFrameMkLst>
        </pc:graphicFrameChg>
      </pc:sldChg>
      <pc:sldChg chg="addSp modSp add del mod ord">
        <pc:chgData name="Scoggin, Jake" userId="5ad58cec-b21c-486a-b6f0-9ede36b8ce4c" providerId="ADAL" clId="{5DE6B080-5DA2-4696-9304-59765C520774}" dt="2024-08-30T13:45:08.751" v="5464" actId="47"/>
        <pc:sldMkLst>
          <pc:docMk/>
          <pc:sldMk cId="434160626" sldId="292"/>
        </pc:sldMkLst>
        <pc:spChg chg="add mod">
          <ac:chgData name="Scoggin, Jake" userId="5ad58cec-b21c-486a-b6f0-9ede36b8ce4c" providerId="ADAL" clId="{5DE6B080-5DA2-4696-9304-59765C520774}" dt="2024-08-30T13:44:36.565" v="5458" actId="1076"/>
          <ac:spMkLst>
            <pc:docMk/>
            <pc:sldMk cId="434160626" sldId="292"/>
            <ac:spMk id="2" creationId="{A184D282-B84A-4322-730C-B4540C9524B5}"/>
          </ac:spMkLst>
        </pc:spChg>
        <pc:spChg chg="mod">
          <ac:chgData name="Scoggin, Jake" userId="5ad58cec-b21c-486a-b6f0-9ede36b8ce4c" providerId="ADAL" clId="{5DE6B080-5DA2-4696-9304-59765C520774}" dt="2024-08-30T13:44:22.906" v="5435" actId="1036"/>
          <ac:spMkLst>
            <pc:docMk/>
            <pc:sldMk cId="434160626" sldId="292"/>
            <ac:spMk id="3" creationId="{427A44ED-DBF9-F671-BF46-54AE95DA6C4D}"/>
          </ac:spMkLst>
        </pc:spChg>
      </pc:sldChg>
      <pc:sldChg chg="addSp delSp modSp add mod modAnim">
        <pc:chgData name="Scoggin, Jake" userId="5ad58cec-b21c-486a-b6f0-9ede36b8ce4c" providerId="ADAL" clId="{5DE6B080-5DA2-4696-9304-59765C520774}" dt="2024-08-30T13:47:24.421" v="5484" actId="1076"/>
        <pc:sldMkLst>
          <pc:docMk/>
          <pc:sldMk cId="3058544419" sldId="293"/>
        </pc:sldMkLst>
        <pc:spChg chg="add mod">
          <ac:chgData name="Scoggin, Jake" userId="5ad58cec-b21c-486a-b6f0-9ede36b8ce4c" providerId="ADAL" clId="{5DE6B080-5DA2-4696-9304-59765C520774}" dt="2024-08-30T13:46:44.619" v="5472" actId="1076"/>
          <ac:spMkLst>
            <pc:docMk/>
            <pc:sldMk cId="3058544419" sldId="293"/>
            <ac:spMk id="2" creationId="{F617E62A-EB24-0F8B-58D2-72F262ECC452}"/>
          </ac:spMkLst>
        </pc:spChg>
        <pc:spChg chg="del">
          <ac:chgData name="Scoggin, Jake" userId="5ad58cec-b21c-486a-b6f0-9ede36b8ce4c" providerId="ADAL" clId="{5DE6B080-5DA2-4696-9304-59765C520774}" dt="2024-08-30T13:44:47.451" v="5460" actId="478"/>
          <ac:spMkLst>
            <pc:docMk/>
            <pc:sldMk cId="3058544419" sldId="293"/>
            <ac:spMk id="3" creationId="{427A44ED-DBF9-F671-BF46-54AE95DA6C4D}"/>
          </ac:spMkLst>
        </pc:spChg>
        <pc:spChg chg="mod">
          <ac:chgData name="Scoggin, Jake" userId="5ad58cec-b21c-486a-b6f0-9ede36b8ce4c" providerId="ADAL" clId="{5DE6B080-5DA2-4696-9304-59765C520774}" dt="2024-08-30T13:46:37.246" v="5471" actId="20577"/>
          <ac:spMkLst>
            <pc:docMk/>
            <pc:sldMk cId="3058544419" sldId="293"/>
            <ac:spMk id="4" creationId="{9C13E4FE-A04D-522D-BD98-C16B9FC989FC}"/>
          </ac:spMkLst>
        </pc:spChg>
        <pc:spChg chg="add mod">
          <ac:chgData name="Scoggin, Jake" userId="5ad58cec-b21c-486a-b6f0-9ede36b8ce4c" providerId="ADAL" clId="{5DE6B080-5DA2-4696-9304-59765C520774}" dt="2024-08-30T13:44:43.351" v="5459"/>
          <ac:spMkLst>
            <pc:docMk/>
            <pc:sldMk cId="3058544419" sldId="293"/>
            <ac:spMk id="5" creationId="{BA351910-B2EE-432B-5B78-315B27D9DB4A}"/>
          </ac:spMkLst>
        </pc:spChg>
        <pc:spChg chg="add mod">
          <ac:chgData name="Scoggin, Jake" userId="5ad58cec-b21c-486a-b6f0-9ede36b8ce4c" providerId="ADAL" clId="{5DE6B080-5DA2-4696-9304-59765C520774}" dt="2024-08-30T13:47:24.421" v="5484" actId="1076"/>
          <ac:spMkLst>
            <pc:docMk/>
            <pc:sldMk cId="3058544419" sldId="293"/>
            <ac:spMk id="6" creationId="{069F9256-A4C8-82BE-42E7-001185D81CC7}"/>
          </ac:spMkLst>
        </pc:spChg>
      </pc:sldChg>
      <pc:sldChg chg="addSp delSp modSp new mod modAnim">
        <pc:chgData name="Scoggin, Jake" userId="5ad58cec-b21c-486a-b6f0-9ede36b8ce4c" providerId="ADAL" clId="{5DE6B080-5DA2-4696-9304-59765C520774}" dt="2024-08-30T14:04:29.052" v="5734" actId="2711"/>
        <pc:sldMkLst>
          <pc:docMk/>
          <pc:sldMk cId="2997990628" sldId="294"/>
        </pc:sldMkLst>
        <pc:spChg chg="del mod">
          <ac:chgData name="Scoggin, Jake" userId="5ad58cec-b21c-486a-b6f0-9ede36b8ce4c" providerId="ADAL" clId="{5DE6B080-5DA2-4696-9304-59765C520774}" dt="2024-08-30T13:55:22.830" v="5495" actId="478"/>
          <ac:spMkLst>
            <pc:docMk/>
            <pc:sldMk cId="2997990628" sldId="294"/>
            <ac:spMk id="2" creationId="{248FF250-C04C-9163-E092-CB2C837A3DE3}"/>
          </ac:spMkLst>
        </pc:spChg>
        <pc:spChg chg="del">
          <ac:chgData name="Scoggin, Jake" userId="5ad58cec-b21c-486a-b6f0-9ede36b8ce4c" providerId="ADAL" clId="{5DE6B080-5DA2-4696-9304-59765C520774}" dt="2024-08-30T13:55:27.115" v="5497" actId="478"/>
          <ac:spMkLst>
            <pc:docMk/>
            <pc:sldMk cId="2997990628" sldId="294"/>
            <ac:spMk id="3" creationId="{825112EC-9E45-F688-09A9-DB9D39CC116C}"/>
          </ac:spMkLst>
        </pc:spChg>
        <pc:spChg chg="add del mod">
          <ac:chgData name="Scoggin, Jake" userId="5ad58cec-b21c-486a-b6f0-9ede36b8ce4c" providerId="ADAL" clId="{5DE6B080-5DA2-4696-9304-59765C520774}" dt="2024-08-30T13:55:25.808" v="5496" actId="478"/>
          <ac:spMkLst>
            <pc:docMk/>
            <pc:sldMk cId="2997990628" sldId="294"/>
            <ac:spMk id="5" creationId="{315FBF18-1078-B1A1-0223-E1DE4246872E}"/>
          </ac:spMkLst>
        </pc:spChg>
        <pc:spChg chg="add mod">
          <ac:chgData name="Scoggin, Jake" userId="5ad58cec-b21c-486a-b6f0-9ede36b8ce4c" providerId="ADAL" clId="{5DE6B080-5DA2-4696-9304-59765C520774}" dt="2024-08-30T13:58:49.129" v="5570" actId="14100"/>
          <ac:spMkLst>
            <pc:docMk/>
            <pc:sldMk cId="2997990628" sldId="294"/>
            <ac:spMk id="6" creationId="{9D966319-A8B4-B967-CBBD-D011202C6DE4}"/>
          </ac:spMkLst>
        </pc:spChg>
        <pc:spChg chg="add mod">
          <ac:chgData name="Scoggin, Jake" userId="5ad58cec-b21c-486a-b6f0-9ede36b8ce4c" providerId="ADAL" clId="{5DE6B080-5DA2-4696-9304-59765C520774}" dt="2024-08-30T13:56:24.700" v="5523" actId="1076"/>
          <ac:spMkLst>
            <pc:docMk/>
            <pc:sldMk cId="2997990628" sldId="294"/>
            <ac:spMk id="7" creationId="{4F643EA6-60A4-432E-5884-54D2320C087C}"/>
          </ac:spMkLst>
        </pc:spChg>
        <pc:spChg chg="add mod">
          <ac:chgData name="Scoggin, Jake" userId="5ad58cec-b21c-486a-b6f0-9ede36b8ce4c" providerId="ADAL" clId="{5DE6B080-5DA2-4696-9304-59765C520774}" dt="2024-08-30T13:58:52.805" v="5571" actId="1076"/>
          <ac:spMkLst>
            <pc:docMk/>
            <pc:sldMk cId="2997990628" sldId="294"/>
            <ac:spMk id="8" creationId="{80A351E5-3FED-3303-468E-4A2701A98D76}"/>
          </ac:spMkLst>
        </pc:spChg>
        <pc:spChg chg="mod">
          <ac:chgData name="Scoggin, Jake" userId="5ad58cec-b21c-486a-b6f0-9ede36b8ce4c" providerId="ADAL" clId="{5DE6B080-5DA2-4696-9304-59765C520774}" dt="2024-08-30T14:03:57.836" v="5672" actId="14100"/>
          <ac:spMkLst>
            <pc:docMk/>
            <pc:sldMk cId="2997990628" sldId="294"/>
            <ac:spMk id="10" creationId="{BC3411DF-6073-7DFB-B05C-EBB3AFDC057B}"/>
          </ac:spMkLst>
        </pc:spChg>
        <pc:spChg chg="mod">
          <ac:chgData name="Scoggin, Jake" userId="5ad58cec-b21c-486a-b6f0-9ede36b8ce4c" providerId="ADAL" clId="{5DE6B080-5DA2-4696-9304-59765C520774}" dt="2024-08-30T14:04:29.052" v="5734" actId="2711"/>
          <ac:spMkLst>
            <pc:docMk/>
            <pc:sldMk cId="2997990628" sldId="294"/>
            <ac:spMk id="11" creationId="{0162E000-0779-665F-2E18-538C2DE0A3C8}"/>
          </ac:spMkLst>
        </pc:spChg>
        <pc:grpChg chg="add mod">
          <ac:chgData name="Scoggin, Jake" userId="5ad58cec-b21c-486a-b6f0-9ede36b8ce4c" providerId="ADAL" clId="{5DE6B080-5DA2-4696-9304-59765C520774}" dt="2024-08-30T14:03:51.894" v="5671" actId="1076"/>
          <ac:grpSpMkLst>
            <pc:docMk/>
            <pc:sldMk cId="2997990628" sldId="294"/>
            <ac:grpSpMk id="9" creationId="{9550ECD8-2319-7F87-498D-9153BD8B0AB7}"/>
          </ac:grpSpMkLst>
        </pc:grpChg>
      </pc:sldChg>
      <pc:sldChg chg="addSp modSp add mod modAnim">
        <pc:chgData name="Scoggin, Jake" userId="5ad58cec-b21c-486a-b6f0-9ede36b8ce4c" providerId="ADAL" clId="{5DE6B080-5DA2-4696-9304-59765C520774}" dt="2024-08-30T14:09:59.519" v="5974"/>
        <pc:sldMkLst>
          <pc:docMk/>
          <pc:sldMk cId="2028386511" sldId="295"/>
        </pc:sldMkLst>
        <pc:spChg chg="add mod">
          <ac:chgData name="Scoggin, Jake" userId="5ad58cec-b21c-486a-b6f0-9ede36b8ce4c" providerId="ADAL" clId="{5DE6B080-5DA2-4696-9304-59765C520774}" dt="2024-08-30T14:03:37.691" v="5668" actId="164"/>
          <ac:spMkLst>
            <pc:docMk/>
            <pc:sldMk cId="2028386511" sldId="295"/>
            <ac:spMk id="2" creationId="{733A260B-22BC-00C2-0895-DAA02E1AAD0D}"/>
          </ac:spMkLst>
        </pc:spChg>
        <pc:spChg chg="add mod">
          <ac:chgData name="Scoggin, Jake" userId="5ad58cec-b21c-486a-b6f0-9ede36b8ce4c" providerId="ADAL" clId="{5DE6B080-5DA2-4696-9304-59765C520774}" dt="2024-08-30T14:04:39.253" v="5735" actId="120"/>
          <ac:spMkLst>
            <pc:docMk/>
            <pc:sldMk cId="2028386511" sldId="295"/>
            <ac:spMk id="3" creationId="{A64F00BD-03FF-E41B-4188-BAFA838A59AA}"/>
          </ac:spMkLst>
        </pc:spChg>
        <pc:spChg chg="add mod">
          <ac:chgData name="Scoggin, Jake" userId="5ad58cec-b21c-486a-b6f0-9ede36b8ce4c" providerId="ADAL" clId="{5DE6B080-5DA2-4696-9304-59765C520774}" dt="2024-08-30T14:06:50.142" v="5813" actId="1076"/>
          <ac:spMkLst>
            <pc:docMk/>
            <pc:sldMk cId="2028386511" sldId="295"/>
            <ac:spMk id="5" creationId="{A4DAF860-B87C-1529-FE4B-6937FA92C4CC}"/>
          </ac:spMkLst>
        </pc:spChg>
        <pc:spChg chg="mod">
          <ac:chgData name="Scoggin, Jake" userId="5ad58cec-b21c-486a-b6f0-9ede36b8ce4c" providerId="ADAL" clId="{5DE6B080-5DA2-4696-9304-59765C520774}" dt="2024-08-30T14:01:00.238" v="5600" actId="14100"/>
          <ac:spMkLst>
            <pc:docMk/>
            <pc:sldMk cId="2028386511" sldId="295"/>
            <ac:spMk id="6" creationId="{9D966319-A8B4-B967-CBBD-D011202C6DE4}"/>
          </ac:spMkLst>
        </pc:spChg>
        <pc:spChg chg="mod">
          <ac:chgData name="Scoggin, Jake" userId="5ad58cec-b21c-486a-b6f0-9ede36b8ce4c" providerId="ADAL" clId="{5DE6B080-5DA2-4696-9304-59765C520774}" dt="2024-08-30T14:00:57.846" v="5598" actId="20577"/>
          <ac:spMkLst>
            <pc:docMk/>
            <pc:sldMk cId="2028386511" sldId="295"/>
            <ac:spMk id="7" creationId="{4F643EA6-60A4-432E-5884-54D2320C087C}"/>
          </ac:spMkLst>
        </pc:spChg>
        <pc:spChg chg="mod">
          <ac:chgData name="Scoggin, Jake" userId="5ad58cec-b21c-486a-b6f0-9ede36b8ce4c" providerId="ADAL" clId="{5DE6B080-5DA2-4696-9304-59765C520774}" dt="2024-08-30T14:01:24.985" v="5604" actId="20577"/>
          <ac:spMkLst>
            <pc:docMk/>
            <pc:sldMk cId="2028386511" sldId="295"/>
            <ac:spMk id="8" creationId="{80A351E5-3FED-3303-468E-4A2701A98D76}"/>
          </ac:spMkLst>
        </pc:spChg>
        <pc:spChg chg="add mod">
          <ac:chgData name="Scoggin, Jake" userId="5ad58cec-b21c-486a-b6f0-9ede36b8ce4c" providerId="ADAL" clId="{5DE6B080-5DA2-4696-9304-59765C520774}" dt="2024-08-30T14:08:58.724" v="5951" actId="113"/>
          <ac:spMkLst>
            <pc:docMk/>
            <pc:sldMk cId="2028386511" sldId="295"/>
            <ac:spMk id="9" creationId="{9CA7C149-4C35-DAF7-EF43-B709A306B74B}"/>
          </ac:spMkLst>
        </pc:spChg>
        <pc:grpChg chg="add mod">
          <ac:chgData name="Scoggin, Jake" userId="5ad58cec-b21c-486a-b6f0-9ede36b8ce4c" providerId="ADAL" clId="{5DE6B080-5DA2-4696-9304-59765C520774}" dt="2024-08-30T14:03:37.691" v="5668" actId="164"/>
          <ac:grpSpMkLst>
            <pc:docMk/>
            <pc:sldMk cId="2028386511" sldId="295"/>
            <ac:grpSpMk id="4" creationId="{6E6A7D9E-0197-D682-6BEC-B5E8B8D99CAB}"/>
          </ac:grpSpMkLst>
        </pc:grpChg>
      </pc:sldChg>
      <pc:sldChg chg="addSp delSp modSp add mod ord delAnim modAnim">
        <pc:chgData name="Scoggin, Jake" userId="5ad58cec-b21c-486a-b6f0-9ede36b8ce4c" providerId="ADAL" clId="{5DE6B080-5DA2-4696-9304-59765C520774}" dt="2024-08-30T14:13:08.275" v="5976"/>
        <pc:sldMkLst>
          <pc:docMk/>
          <pc:sldMk cId="3527855793" sldId="296"/>
        </pc:sldMkLst>
        <pc:spChg chg="add mod">
          <ac:chgData name="Scoggin, Jake" userId="5ad58cec-b21c-486a-b6f0-9ede36b8ce4c" providerId="ADAL" clId="{5DE6B080-5DA2-4696-9304-59765C520774}" dt="2024-08-30T14:09:34.113" v="5971" actId="14100"/>
          <ac:spMkLst>
            <pc:docMk/>
            <pc:sldMk cId="3527855793" sldId="296"/>
            <ac:spMk id="2" creationId="{85BF4FB2-8190-1159-B16F-05493711FEFC}"/>
          </ac:spMkLst>
        </pc:spChg>
        <pc:spChg chg="mod">
          <ac:chgData name="Scoggin, Jake" userId="5ad58cec-b21c-486a-b6f0-9ede36b8ce4c" providerId="ADAL" clId="{5DE6B080-5DA2-4696-9304-59765C520774}" dt="2024-08-30T14:06:19.923" v="5811" actId="14100"/>
          <ac:spMkLst>
            <pc:docMk/>
            <pc:sldMk cId="3527855793" sldId="296"/>
            <ac:spMk id="6" creationId="{9D966319-A8B4-B967-CBBD-D011202C6DE4}"/>
          </ac:spMkLst>
        </pc:spChg>
        <pc:spChg chg="mod">
          <ac:chgData name="Scoggin, Jake" userId="5ad58cec-b21c-486a-b6f0-9ede36b8ce4c" providerId="ADAL" clId="{5DE6B080-5DA2-4696-9304-59765C520774}" dt="2024-08-30T14:09:13.763" v="5953" actId="1076"/>
          <ac:spMkLst>
            <pc:docMk/>
            <pc:sldMk cId="3527855793" sldId="296"/>
            <ac:spMk id="8" creationId="{80A351E5-3FED-3303-468E-4A2701A98D76}"/>
          </ac:spMkLst>
        </pc:spChg>
        <pc:grpChg chg="del mod">
          <ac:chgData name="Scoggin, Jake" userId="5ad58cec-b21c-486a-b6f0-9ede36b8ce4c" providerId="ADAL" clId="{5DE6B080-5DA2-4696-9304-59765C520774}" dt="2024-08-30T14:09:07.301" v="5952" actId="478"/>
          <ac:grpSpMkLst>
            <pc:docMk/>
            <pc:sldMk cId="3527855793" sldId="296"/>
            <ac:grpSpMk id="9" creationId="{9550ECD8-2319-7F87-498D-9153BD8B0AB7}"/>
          </ac:grpSpMkLst>
        </pc:grpChg>
      </pc:sldChg>
      <pc:sldChg chg="modSp add mod modAnim">
        <pc:chgData name="Scoggin, Jake" userId="5ad58cec-b21c-486a-b6f0-9ede36b8ce4c" providerId="ADAL" clId="{5DE6B080-5DA2-4696-9304-59765C520774}" dt="2024-08-30T14:16:35.983" v="6040" actId="14100"/>
        <pc:sldMkLst>
          <pc:docMk/>
          <pc:sldMk cId="2346621918" sldId="297"/>
        </pc:sldMkLst>
        <pc:spChg chg="mod">
          <ac:chgData name="Scoggin, Jake" userId="5ad58cec-b21c-486a-b6f0-9ede36b8ce4c" providerId="ADAL" clId="{5DE6B080-5DA2-4696-9304-59765C520774}" dt="2024-08-30T14:16:02.344" v="6038" actId="14100"/>
          <ac:spMkLst>
            <pc:docMk/>
            <pc:sldMk cId="2346621918" sldId="297"/>
            <ac:spMk id="2" creationId="{CBF9340C-D236-FB08-1439-7E378B67B316}"/>
          </ac:spMkLst>
        </pc:spChg>
        <pc:spChg chg="mod">
          <ac:chgData name="Scoggin, Jake" userId="5ad58cec-b21c-486a-b6f0-9ede36b8ce4c" providerId="ADAL" clId="{5DE6B080-5DA2-4696-9304-59765C520774}" dt="2024-08-30T14:15:56.581" v="6036" actId="14100"/>
          <ac:spMkLst>
            <pc:docMk/>
            <pc:sldMk cId="2346621918" sldId="297"/>
            <ac:spMk id="9" creationId="{1E39888F-F406-7A11-AC45-E03D0D359B4F}"/>
          </ac:spMkLst>
        </pc:spChg>
        <pc:spChg chg="mod">
          <ac:chgData name="Scoggin, Jake" userId="5ad58cec-b21c-486a-b6f0-9ede36b8ce4c" providerId="ADAL" clId="{5DE6B080-5DA2-4696-9304-59765C520774}" dt="2024-08-30T14:14:43.141" v="5981" actId="14100"/>
          <ac:spMkLst>
            <pc:docMk/>
            <pc:sldMk cId="2346621918" sldId="297"/>
            <ac:spMk id="10" creationId="{8B64432D-5258-A694-02D0-87A077BE395C}"/>
          </ac:spMkLst>
        </pc:spChg>
        <pc:spChg chg="mod">
          <ac:chgData name="Scoggin, Jake" userId="5ad58cec-b21c-486a-b6f0-9ede36b8ce4c" providerId="ADAL" clId="{5DE6B080-5DA2-4696-9304-59765C520774}" dt="2024-08-30T14:16:35.983" v="6040" actId="14100"/>
          <ac:spMkLst>
            <pc:docMk/>
            <pc:sldMk cId="2346621918" sldId="297"/>
            <ac:spMk id="11" creationId="{38B734B5-9125-4E4C-9513-60507FE1909E}"/>
          </ac:spMkLst>
        </pc:spChg>
      </pc:sldChg>
      <pc:sldChg chg="modSp add mod">
        <pc:chgData name="Scoggin, Jake" userId="5ad58cec-b21c-486a-b6f0-9ede36b8ce4c" providerId="ADAL" clId="{5DE6B080-5DA2-4696-9304-59765C520774}" dt="2024-08-30T14:18:19.795" v="6087" actId="14100"/>
        <pc:sldMkLst>
          <pc:docMk/>
          <pc:sldMk cId="3877932295" sldId="298"/>
        </pc:sldMkLst>
        <pc:spChg chg="mod">
          <ac:chgData name="Scoggin, Jake" userId="5ad58cec-b21c-486a-b6f0-9ede36b8ce4c" providerId="ADAL" clId="{5DE6B080-5DA2-4696-9304-59765C520774}" dt="2024-08-30T14:18:19.795" v="6087" actId="14100"/>
          <ac:spMkLst>
            <pc:docMk/>
            <pc:sldMk cId="3877932295" sldId="298"/>
            <ac:spMk id="79" creationId="{41955741-D09A-5827-98A8-AEA1580116F0}"/>
          </ac:spMkLst>
        </pc:spChg>
      </pc:sldChg>
      <pc:sldChg chg="addSp delSp modSp add mod ord modAnim modShow">
        <pc:chgData name="Scoggin, Jake" userId="5ad58cec-b21c-486a-b6f0-9ede36b8ce4c" providerId="ADAL" clId="{5DE6B080-5DA2-4696-9304-59765C520774}" dt="2024-08-30T14:37:34.562" v="6248" actId="729"/>
        <pc:sldMkLst>
          <pc:docMk/>
          <pc:sldMk cId="456705925" sldId="299"/>
        </pc:sldMkLst>
        <pc:spChg chg="add mod">
          <ac:chgData name="Scoggin, Jake" userId="5ad58cec-b21c-486a-b6f0-9ede36b8ce4c" providerId="ADAL" clId="{5DE6B080-5DA2-4696-9304-59765C520774}" dt="2024-08-30T14:23:21.039" v="6172" actId="1035"/>
          <ac:spMkLst>
            <pc:docMk/>
            <pc:sldMk cId="456705925" sldId="299"/>
            <ac:spMk id="2" creationId="{7F1C2DD3-7126-32C1-A5BE-234CADF9A83B}"/>
          </ac:spMkLst>
        </pc:spChg>
        <pc:spChg chg="add mod">
          <ac:chgData name="Scoggin, Jake" userId="5ad58cec-b21c-486a-b6f0-9ede36b8ce4c" providerId="ADAL" clId="{5DE6B080-5DA2-4696-9304-59765C520774}" dt="2024-08-30T14:24:16.265" v="6198" actId="552"/>
          <ac:spMkLst>
            <pc:docMk/>
            <pc:sldMk cId="456705925" sldId="299"/>
            <ac:spMk id="3" creationId="{890F27F7-87BA-8CA9-92E0-4138474C1C01}"/>
          </ac:spMkLst>
        </pc:spChg>
        <pc:spChg chg="add mod">
          <ac:chgData name="Scoggin, Jake" userId="5ad58cec-b21c-486a-b6f0-9ede36b8ce4c" providerId="ADAL" clId="{5DE6B080-5DA2-4696-9304-59765C520774}" dt="2024-08-30T14:24:16.265" v="6198" actId="552"/>
          <ac:spMkLst>
            <pc:docMk/>
            <pc:sldMk cId="456705925" sldId="299"/>
            <ac:spMk id="4" creationId="{F34265D4-FE55-BA5E-22F9-3C43D6114E38}"/>
          </ac:spMkLst>
        </pc:spChg>
        <pc:spChg chg="add mod">
          <ac:chgData name="Scoggin, Jake" userId="5ad58cec-b21c-486a-b6f0-9ede36b8ce4c" providerId="ADAL" clId="{5DE6B080-5DA2-4696-9304-59765C520774}" dt="2024-08-30T14:25:54.994" v="6199" actId="571"/>
          <ac:spMkLst>
            <pc:docMk/>
            <pc:sldMk cId="456705925" sldId="299"/>
            <ac:spMk id="5" creationId="{53865DEC-D579-C447-3A8F-CEF5C7ED9CF5}"/>
          </ac:spMkLst>
        </pc:spChg>
        <pc:spChg chg="mod">
          <ac:chgData name="Scoggin, Jake" userId="5ad58cec-b21c-486a-b6f0-9ede36b8ce4c" providerId="ADAL" clId="{5DE6B080-5DA2-4696-9304-59765C520774}" dt="2024-08-30T14:23:02.017" v="6141" actId="552"/>
          <ac:spMkLst>
            <pc:docMk/>
            <pc:sldMk cId="456705925" sldId="299"/>
            <ac:spMk id="6" creationId="{9D966319-A8B4-B967-CBBD-D011202C6DE4}"/>
          </ac:spMkLst>
        </pc:spChg>
        <pc:spChg chg="mod">
          <ac:chgData name="Scoggin, Jake" userId="5ad58cec-b21c-486a-b6f0-9ede36b8ce4c" providerId="ADAL" clId="{5DE6B080-5DA2-4696-9304-59765C520774}" dt="2024-08-30T14:24:16.265" v="6198" actId="552"/>
          <ac:spMkLst>
            <pc:docMk/>
            <pc:sldMk cId="456705925" sldId="299"/>
            <ac:spMk id="7" creationId="{4F643EA6-60A4-432E-5884-54D2320C087C}"/>
          </ac:spMkLst>
        </pc:spChg>
        <pc:spChg chg="mod">
          <ac:chgData name="Scoggin, Jake" userId="5ad58cec-b21c-486a-b6f0-9ede36b8ce4c" providerId="ADAL" clId="{5DE6B080-5DA2-4696-9304-59765C520774}" dt="2024-08-30T14:23:48.332" v="6178" actId="14100"/>
          <ac:spMkLst>
            <pc:docMk/>
            <pc:sldMk cId="456705925" sldId="299"/>
            <ac:spMk id="8" creationId="{80A351E5-3FED-3303-468E-4A2701A98D76}"/>
          </ac:spMkLst>
        </pc:spChg>
        <pc:spChg chg="add mod">
          <ac:chgData name="Scoggin, Jake" userId="5ad58cec-b21c-486a-b6f0-9ede36b8ce4c" providerId="ADAL" clId="{5DE6B080-5DA2-4696-9304-59765C520774}" dt="2024-08-30T14:25:54.994" v="6199" actId="571"/>
          <ac:spMkLst>
            <pc:docMk/>
            <pc:sldMk cId="456705925" sldId="299"/>
            <ac:spMk id="12" creationId="{9923B40F-691C-82C5-3F6A-21D5A02935AF}"/>
          </ac:spMkLst>
        </pc:spChg>
        <pc:spChg chg="add mod">
          <ac:chgData name="Scoggin, Jake" userId="5ad58cec-b21c-486a-b6f0-9ede36b8ce4c" providerId="ADAL" clId="{5DE6B080-5DA2-4696-9304-59765C520774}" dt="2024-08-30T14:26:01.486" v="6202" actId="20577"/>
          <ac:spMkLst>
            <pc:docMk/>
            <pc:sldMk cId="456705925" sldId="299"/>
            <ac:spMk id="13" creationId="{602AEEC8-8964-5B03-5B9F-61E0E7D53F6F}"/>
          </ac:spMkLst>
        </pc:spChg>
        <pc:spChg chg="add mod">
          <ac:chgData name="Scoggin, Jake" userId="5ad58cec-b21c-486a-b6f0-9ede36b8ce4c" providerId="ADAL" clId="{5DE6B080-5DA2-4696-9304-59765C520774}" dt="2024-08-30T14:25:54.994" v="6199" actId="571"/>
          <ac:spMkLst>
            <pc:docMk/>
            <pc:sldMk cId="456705925" sldId="299"/>
            <ac:spMk id="14" creationId="{1BB89BE5-36FC-4420-42A0-E8482A538EC6}"/>
          </ac:spMkLst>
        </pc:spChg>
        <pc:spChg chg="add mod">
          <ac:chgData name="Scoggin, Jake" userId="5ad58cec-b21c-486a-b6f0-9ede36b8ce4c" providerId="ADAL" clId="{5DE6B080-5DA2-4696-9304-59765C520774}" dt="2024-08-30T14:25:54.994" v="6199" actId="571"/>
          <ac:spMkLst>
            <pc:docMk/>
            <pc:sldMk cId="456705925" sldId="299"/>
            <ac:spMk id="15" creationId="{07B3DEAF-AA99-814F-C67B-FE987DD065AD}"/>
          </ac:spMkLst>
        </pc:spChg>
        <pc:spChg chg="add mod">
          <ac:chgData name="Scoggin, Jake" userId="5ad58cec-b21c-486a-b6f0-9ede36b8ce4c" providerId="ADAL" clId="{5DE6B080-5DA2-4696-9304-59765C520774}" dt="2024-08-30T14:25:54.994" v="6199" actId="571"/>
          <ac:spMkLst>
            <pc:docMk/>
            <pc:sldMk cId="456705925" sldId="299"/>
            <ac:spMk id="16" creationId="{45F55317-4A8D-D135-7A87-170541F1D653}"/>
          </ac:spMkLst>
        </pc:spChg>
        <pc:grpChg chg="del">
          <ac:chgData name="Scoggin, Jake" userId="5ad58cec-b21c-486a-b6f0-9ede36b8ce4c" providerId="ADAL" clId="{5DE6B080-5DA2-4696-9304-59765C520774}" dt="2024-08-30T14:23:36.743" v="6175" actId="478"/>
          <ac:grpSpMkLst>
            <pc:docMk/>
            <pc:sldMk cId="456705925" sldId="299"/>
            <ac:grpSpMk id="9" creationId="{9550ECD8-2319-7F87-498D-9153BD8B0AB7}"/>
          </ac:grpSpMkLst>
        </pc:grpChg>
      </pc:sldChg>
      <pc:sldChg chg="addSp delSp new mod">
        <pc:chgData name="Scoggin, Jake" userId="5ad58cec-b21c-486a-b6f0-9ede36b8ce4c" providerId="ADAL" clId="{5DE6B080-5DA2-4696-9304-59765C520774}" dt="2024-08-30T14:27:05.775" v="6205"/>
        <pc:sldMkLst>
          <pc:docMk/>
          <pc:sldMk cId="810406583" sldId="300"/>
        </pc:sldMkLst>
        <pc:spChg chg="del">
          <ac:chgData name="Scoggin, Jake" userId="5ad58cec-b21c-486a-b6f0-9ede36b8ce4c" providerId="ADAL" clId="{5DE6B080-5DA2-4696-9304-59765C520774}" dt="2024-08-30T14:26:57.730" v="6204" actId="478"/>
          <ac:spMkLst>
            <pc:docMk/>
            <pc:sldMk cId="810406583" sldId="300"/>
            <ac:spMk id="2" creationId="{B650246D-415F-44F6-2674-26232C7A763F}"/>
          </ac:spMkLst>
        </pc:spChg>
        <pc:spChg chg="del">
          <ac:chgData name="Scoggin, Jake" userId="5ad58cec-b21c-486a-b6f0-9ede36b8ce4c" providerId="ADAL" clId="{5DE6B080-5DA2-4696-9304-59765C520774}" dt="2024-08-30T14:26:57.730" v="6204" actId="478"/>
          <ac:spMkLst>
            <pc:docMk/>
            <pc:sldMk cId="810406583" sldId="300"/>
            <ac:spMk id="3" creationId="{EB274519-ECE2-9CAA-B3F3-F5783B9C3117}"/>
          </ac:spMkLst>
        </pc:spChg>
        <pc:graphicFrameChg chg="add">
          <ac:chgData name="Scoggin, Jake" userId="5ad58cec-b21c-486a-b6f0-9ede36b8ce4c" providerId="ADAL" clId="{5DE6B080-5DA2-4696-9304-59765C520774}" dt="2024-08-30T14:27:05.775" v="6205"/>
          <ac:graphicFrameMkLst>
            <pc:docMk/>
            <pc:sldMk cId="810406583" sldId="300"/>
            <ac:graphicFrameMk id="4" creationId="{172C08BF-7DC5-2A77-831B-1D5A981C50D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FA0F-1CBD-BEC2-93ED-765D829220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3A855-08AE-F30D-7A18-1D9425236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CE10C-B858-67D5-30AC-33DC94FB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A8D4C-B923-D6F3-CA86-B8576FD9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E650B-DF41-1CAE-64BB-FFAE33F1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9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9C56-8698-3BB4-87B7-FF2EE190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D3167-DE0E-D778-7C68-D036C75B6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8726-0318-DE4D-7A4B-9F678C23E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F15C47-0DE5-D52E-D1A4-1EDCC7272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5FD8C-4D3A-1717-8AA8-62ED1403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768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2C4267-6007-7D41-DD38-34562422F2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8BEB49-8908-E841-4C48-5FF0A20CC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83DB-D35D-D4E7-C841-EC440883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54E65-2E4D-8117-CB38-FB316A74F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01DAA-140E-6BBB-9312-9177B20A6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31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CEF1F-1203-1236-D95B-9D4108447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781E1-550D-F9B6-9700-775D5C8E0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45182-A061-48C0-8C81-1BC4A894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9474B-A260-13DC-3F84-F34E980C4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DCC55-85D0-DB0D-5F1B-73976A45E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8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7EAC-4AA9-77EA-3487-1274DCD1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940C2-2B94-5E5E-5A44-BEF2DD10A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09139C-10D4-B2AE-384E-F15253AE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3947B-F9AA-7FC4-9355-F22CF860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EAC41-8449-BA67-B688-BAD76CEF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352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B934-430A-06CE-02C2-3B8BB098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FCD4A-7010-A99C-317C-F1DD983A27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51999-BF2F-15A7-B2FC-BE5BE91F65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EC35D-D418-2B3F-7002-68AD47437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7DE5A3-ED61-E58F-3F43-B0387C8E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09534-D0BA-CBBC-01D6-014C08C4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89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9D82B-CDC7-9F55-F8AD-51B4DFAB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74136-5DA0-FC98-A15E-91BB6AE2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FAB4C-249C-CF0F-B58F-B82FD698B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1D63BD-61EB-381B-4FA8-9865C41A12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F55710-B3DD-CC24-57E6-93F6D60244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FED7D3-B31D-2FCE-685F-789F5C7F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1677EA-8024-F441-CBA3-5B93AC570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2214EC-B8FA-B2DF-AB43-497E152F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4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97EF6-FD83-4EE1-11B4-03E8F0571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F702A-DB6F-7058-55EE-7584D71A6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606F7-0C16-A78E-C601-3B6D4FF1A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96A64D-6DFE-1EFE-FA81-7AD987C4D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606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BB40D4-9D1B-3EEC-2F33-5F1264C68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B1FF2A-7A96-B080-97F1-095DDBB0A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1662E-AA3F-9D13-A55C-3042DFAA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78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4581-DA3A-D5BC-8823-D30474831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20D2D-3E34-0E81-6D35-C17640868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BF98E-D989-0BF0-ABCD-93CCCD0A13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C6F9C4-4BA3-EE5A-7516-445676D8C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51A4F-AFE2-694E-3745-521ACF95F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3487D-BA17-1C39-5022-8DC60D45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44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03A2A-9C1F-85C7-0E61-B7CEC8AC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9875C-AE40-438E-2616-B7A530E954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C3BAF-0CFD-8182-EAFC-AFF8FB0A3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A76790-A830-0852-B89C-3637CDEF8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F8BF02-9CCE-40F7-8BC7-BE9C4E04515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E4FC1C-0063-09A4-5823-03D74CE9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4BA41-B585-6D2C-65C5-1CE9FE379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975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9123C-753E-A1BF-0AD2-DDBBB371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24C44-464D-8B87-80B6-6D679EB6C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E8FB7-A591-E788-378E-53412CB9A8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F8BF02-9CCE-40F7-8BC7-BE9C4E045158}" type="datetimeFigureOut">
              <a:rPr lang="en-US" smtClean="0"/>
              <a:t>8/30/2024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E64AF-AF50-6462-0605-E1BAFBE1B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88B6E-1EDC-1436-98F0-AF898D130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56DC51-72AE-4DDD-B8AF-13AB8B94D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74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1/relationships/webextension" Target="../webextensions/webextension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B5AE-2F24-7F13-F91D-F4FE35791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A71429-472C-3B9A-88F2-DCB4E2725F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1313AEDE-2314-7C02-604E-C833EB44D35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1313AEDE-2314-7C02-604E-C833EB44D35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01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6"/>
    </mc:Choice>
    <mc:Fallback xmlns="">
      <p:transition spd="slow" advTm="139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31C1B4-6812-2CEB-8B77-F0882BDF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5" y="155575"/>
            <a:ext cx="8610595" cy="1325563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CSE 2050 Overview: Object-Oriented Programming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FCA319-A277-60DD-68E3-EE9CC55BEF50}"/>
              </a:ext>
            </a:extLst>
          </p:cNvPr>
          <p:cNvSpPr/>
          <p:nvPr/>
        </p:nvSpPr>
        <p:spPr>
          <a:xfrm>
            <a:off x="203434" y="1268838"/>
            <a:ext cx="2307366" cy="3554819"/>
          </a:xfrm>
          <a:prstGeom prst="roundRect">
            <a:avLst>
              <a:gd name="adj" fmla="val 2708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16AE8-54A9-7776-E5D6-D8CD1F84C2EF}"/>
              </a:ext>
            </a:extLst>
          </p:cNvPr>
          <p:cNvSpPr txBox="1"/>
          <p:nvPr/>
        </p:nvSpPr>
        <p:spPr>
          <a:xfrm>
            <a:off x="264556" y="1282638"/>
            <a:ext cx="241330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300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139647870797008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 = 300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139647870797456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== y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87B9820-8E0D-BD05-8E21-02D34905F074}"/>
              </a:ext>
            </a:extLst>
          </p:cNvPr>
          <p:cNvSpPr/>
          <p:nvPr/>
        </p:nvSpPr>
        <p:spPr>
          <a:xfrm>
            <a:off x="2640560" y="2908056"/>
            <a:ext cx="3350509" cy="1041887"/>
          </a:xfrm>
          <a:prstGeom prst="round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>
                <a:solidFill>
                  <a:srgbClr val="002B36"/>
                </a:solidFill>
              </a:rPr>
              <a:t> checks identity (do these two variables point to the same </a:t>
            </a:r>
            <a:r>
              <a:rPr lang="en-US" b="1" dirty="0">
                <a:solidFill>
                  <a:srgbClr val="002B36"/>
                </a:solidFill>
              </a:rPr>
              <a:t>object</a:t>
            </a:r>
            <a:r>
              <a:rPr lang="en-US" dirty="0">
                <a:solidFill>
                  <a:srgbClr val="002B36"/>
                </a:solidFill>
              </a:rPr>
              <a:t>?)</a:t>
            </a:r>
            <a:endParaRPr lang="en-US" b="1" dirty="0">
              <a:solidFill>
                <a:srgbClr val="002B36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5B70FB4-8922-A1D9-9076-1DB59C34626C}"/>
              </a:ext>
            </a:extLst>
          </p:cNvPr>
          <p:cNvSpPr/>
          <p:nvPr/>
        </p:nvSpPr>
        <p:spPr>
          <a:xfrm>
            <a:off x="2659210" y="4189304"/>
            <a:ext cx="3350509" cy="1041887"/>
          </a:xfrm>
          <a:prstGeom prst="round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2B36"/>
                </a:solidFill>
              </a:rPr>
              <a:t> checks equality (do these two variables point to objects with equal values?)</a:t>
            </a:r>
            <a:endParaRPr lang="en-US" b="1" dirty="0">
              <a:solidFill>
                <a:srgbClr val="002B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57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F258E095-9DC5-8CAF-B8DB-3B2B5B36F98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F258E095-9DC5-8CAF-B8DB-3B2B5B36F98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29702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31C1B4-6812-2CEB-8B77-F0882BDF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5" y="155575"/>
            <a:ext cx="8610595" cy="1325563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CSE 2050 Overview: Object-Oriented Programming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FCA319-A277-60DD-68E3-EE9CC55BEF50}"/>
              </a:ext>
            </a:extLst>
          </p:cNvPr>
          <p:cNvSpPr/>
          <p:nvPr/>
        </p:nvSpPr>
        <p:spPr>
          <a:xfrm>
            <a:off x="203434" y="1268838"/>
            <a:ext cx="2307366" cy="3554819"/>
          </a:xfrm>
          <a:prstGeom prst="roundRect">
            <a:avLst>
              <a:gd name="adj" fmla="val 2708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16AE8-54A9-7776-E5D6-D8CD1F84C2EF}"/>
              </a:ext>
            </a:extLst>
          </p:cNvPr>
          <p:cNvSpPr txBox="1"/>
          <p:nvPr/>
        </p:nvSpPr>
        <p:spPr>
          <a:xfrm>
            <a:off x="264556" y="1282638"/>
            <a:ext cx="2413303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300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139647870797008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 = 300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139647870797456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== y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76EB121D-6FAB-95C1-4DE7-A895E44C5D5D}"/>
              </a:ext>
            </a:extLst>
          </p:cNvPr>
          <p:cNvGrpSpPr/>
          <p:nvPr/>
        </p:nvGrpSpPr>
        <p:grpSpPr>
          <a:xfrm>
            <a:off x="7197332" y="1449283"/>
            <a:ext cx="4004455" cy="1867500"/>
            <a:chOff x="7197332" y="1449283"/>
            <a:chExt cx="4004455" cy="18675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0E7F7AF-60FF-614E-41A7-3F53E484A7AF}"/>
                </a:ext>
              </a:extLst>
            </p:cNvPr>
            <p:cNvSpPr/>
            <p:nvPr/>
          </p:nvSpPr>
          <p:spPr>
            <a:xfrm>
              <a:off x="8000504" y="1449283"/>
              <a:ext cx="3201283" cy="1867500"/>
            </a:xfrm>
            <a:prstGeom prst="roundRect">
              <a:avLst>
                <a:gd name="adj" fmla="val 2799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400" b="1" dirty="0">
                <a:solidFill>
                  <a:srgbClr val="002B36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9993CC-447F-0217-BCDA-0029AF24791C}"/>
                </a:ext>
              </a:extLst>
            </p:cNvPr>
            <p:cNvSpPr txBox="1"/>
            <p:nvPr/>
          </p:nvSpPr>
          <p:spPr>
            <a:xfrm>
              <a:off x="7197332" y="2166944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70F58BE-499A-1539-5F76-F286DCE53EFB}"/>
                </a:ext>
              </a:extLst>
            </p:cNvPr>
            <p:cNvGrpSpPr/>
            <p:nvPr/>
          </p:nvGrpSpPr>
          <p:grpSpPr>
            <a:xfrm>
              <a:off x="8309440" y="1508537"/>
              <a:ext cx="2778753" cy="520466"/>
              <a:chOff x="9046535" y="1658854"/>
              <a:chExt cx="2778753" cy="520466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7B044A49-C1F6-B8C8-75C4-DB37502D8E4A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27270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4CAE2A04-D6DD-8E0B-4313-2F6DDCF4F498}"/>
                  </a:ext>
                </a:extLst>
              </p:cNvPr>
              <p:cNvSpPr/>
              <p:nvPr/>
            </p:nvSpPr>
            <p:spPr>
              <a:xfrm>
                <a:off x="9538470" y="1757187"/>
                <a:ext cx="2239194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139647870797008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3C70C6-AC93-9D94-4057-8C2A28749C35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B10D5B-A412-A15A-38DA-D8C53E6EE087}"/>
                </a:ext>
              </a:extLst>
            </p:cNvPr>
            <p:cNvGrpSpPr/>
            <p:nvPr/>
          </p:nvGrpSpPr>
          <p:grpSpPr>
            <a:xfrm>
              <a:off x="8291134" y="2097131"/>
              <a:ext cx="1830269" cy="520466"/>
              <a:chOff x="9046535" y="1658854"/>
              <a:chExt cx="1101596" cy="520466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EF91C6B4-C170-B114-581C-76C8FD30E5BA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1049851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51C8CE57-AA1E-6EF9-1CCD-A6A528B4DB53}"/>
                  </a:ext>
                </a:extLst>
              </p:cNvPr>
              <p:cNvSpPr/>
              <p:nvPr/>
            </p:nvSpPr>
            <p:spPr>
              <a:xfrm>
                <a:off x="9537126" y="1757187"/>
                <a:ext cx="534799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A70DBB-CF39-FF61-EBC9-6A524A772909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A51132-E767-32C6-0977-7C9C90BEC180}"/>
                </a:ext>
              </a:extLst>
            </p:cNvPr>
            <p:cNvGrpSpPr/>
            <p:nvPr/>
          </p:nvGrpSpPr>
          <p:grpSpPr>
            <a:xfrm>
              <a:off x="8291133" y="2715930"/>
              <a:ext cx="2797060" cy="520466"/>
              <a:chOff x="9046535" y="1658854"/>
              <a:chExt cx="2497352" cy="520466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21EF0FD-B7CD-6C22-1272-93AB72A298DC}"/>
                  </a:ext>
                </a:extLst>
              </p:cNvPr>
              <p:cNvSpPr/>
              <p:nvPr/>
            </p:nvSpPr>
            <p:spPr>
              <a:xfrm>
                <a:off x="9098279" y="1658854"/>
                <a:ext cx="24456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CE760196-8061-5F96-1327-31D9A964DD28}"/>
                  </a:ext>
                </a:extLst>
              </p:cNvPr>
              <p:cNvSpPr/>
              <p:nvPr/>
            </p:nvSpPr>
            <p:spPr>
              <a:xfrm>
                <a:off x="9774299" y="1754729"/>
                <a:ext cx="1727067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300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18ED4FC-F1B3-B33C-BF98-A874395DD1F6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80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E7DE8FF-1135-76B5-9407-E685F8992F2E}"/>
                </a:ext>
              </a:extLst>
            </p:cNvPr>
            <p:cNvCxnSpPr>
              <a:cxnSpLocks/>
            </p:cNvCxnSpPr>
            <p:nvPr/>
          </p:nvCxnSpPr>
          <p:spPr>
            <a:xfrm>
              <a:off x="7495475" y="2357364"/>
              <a:ext cx="505029" cy="0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E082B16-E6E3-1AA2-38C4-93E191F00030}"/>
              </a:ext>
            </a:extLst>
          </p:cNvPr>
          <p:cNvGrpSpPr/>
          <p:nvPr/>
        </p:nvGrpSpPr>
        <p:grpSpPr>
          <a:xfrm>
            <a:off x="7197332" y="3518137"/>
            <a:ext cx="4004455" cy="1867500"/>
            <a:chOff x="7197332" y="3518137"/>
            <a:chExt cx="4004455" cy="186750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A720989-DB30-71B7-8569-2702539AC025}"/>
                </a:ext>
              </a:extLst>
            </p:cNvPr>
            <p:cNvSpPr/>
            <p:nvPr/>
          </p:nvSpPr>
          <p:spPr>
            <a:xfrm>
              <a:off x="8000504" y="3518137"/>
              <a:ext cx="3201283" cy="1867500"/>
            </a:xfrm>
            <a:prstGeom prst="roundRect">
              <a:avLst>
                <a:gd name="adj" fmla="val 2799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400" b="1" dirty="0">
                <a:solidFill>
                  <a:srgbClr val="002B36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797480-EFB3-4E7F-FE3F-A491370FDBD0}"/>
                </a:ext>
              </a:extLst>
            </p:cNvPr>
            <p:cNvSpPr txBox="1"/>
            <p:nvPr/>
          </p:nvSpPr>
          <p:spPr>
            <a:xfrm>
              <a:off x="7197332" y="42357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AFEFBA33-EE5B-2C63-5829-1B4D23C375CD}"/>
                </a:ext>
              </a:extLst>
            </p:cNvPr>
            <p:cNvGrpSpPr/>
            <p:nvPr/>
          </p:nvGrpSpPr>
          <p:grpSpPr>
            <a:xfrm>
              <a:off x="8309440" y="3577391"/>
              <a:ext cx="2778753" cy="520466"/>
              <a:chOff x="9046535" y="1658854"/>
              <a:chExt cx="2778753" cy="520466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B3C4C243-9A67-9048-0969-EC7A89A00EAB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27270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57" name="Rectangle: Rounded Corners 56">
                <a:extLst>
                  <a:ext uri="{FF2B5EF4-FFF2-40B4-BE49-F238E27FC236}">
                    <a16:creationId xmlns:a16="http://schemas.microsoft.com/office/drawing/2014/main" id="{AED46D5D-4162-082F-99DC-18AE186AE713}"/>
                  </a:ext>
                </a:extLst>
              </p:cNvPr>
              <p:cNvSpPr/>
              <p:nvPr/>
            </p:nvSpPr>
            <p:spPr>
              <a:xfrm>
                <a:off x="9538470" y="1757187"/>
                <a:ext cx="2239194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139647870797456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85110C9-C42F-E097-AF26-CCD4BE0B2276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6D7E26A5-8D5A-29FF-A2CA-50879CB14186}"/>
                </a:ext>
              </a:extLst>
            </p:cNvPr>
            <p:cNvGrpSpPr/>
            <p:nvPr/>
          </p:nvGrpSpPr>
          <p:grpSpPr>
            <a:xfrm>
              <a:off x="8291134" y="4165985"/>
              <a:ext cx="1830269" cy="520466"/>
              <a:chOff x="9046535" y="1658854"/>
              <a:chExt cx="1101596" cy="520466"/>
            </a:xfrm>
          </p:grpSpPr>
          <p:sp>
            <p:nvSpPr>
              <p:cNvPr id="60" name="Rectangle: Rounded Corners 59">
                <a:extLst>
                  <a:ext uri="{FF2B5EF4-FFF2-40B4-BE49-F238E27FC236}">
                    <a16:creationId xmlns:a16="http://schemas.microsoft.com/office/drawing/2014/main" id="{40E16E98-AE56-A0D3-DD6B-3904BD0DAF3B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1049851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D9E7B640-F370-F59E-FC68-21FF2621E846}"/>
                  </a:ext>
                </a:extLst>
              </p:cNvPr>
              <p:cNvSpPr/>
              <p:nvPr/>
            </p:nvSpPr>
            <p:spPr>
              <a:xfrm>
                <a:off x="9537126" y="1757187"/>
                <a:ext cx="534799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E0ED056-4899-9A90-CB7E-0F8E175B2822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</a:p>
            </p:txBody>
          </p:sp>
        </p:grp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F4B488D-D45B-D35B-8E1A-E8351A0170CD}"/>
                </a:ext>
              </a:extLst>
            </p:cNvPr>
            <p:cNvGrpSpPr/>
            <p:nvPr/>
          </p:nvGrpSpPr>
          <p:grpSpPr>
            <a:xfrm>
              <a:off x="8291133" y="4784784"/>
              <a:ext cx="2797060" cy="520466"/>
              <a:chOff x="9046535" y="1658854"/>
              <a:chExt cx="2497352" cy="520466"/>
            </a:xfrm>
          </p:grpSpPr>
          <p:sp>
            <p:nvSpPr>
              <p:cNvPr id="64" name="Rectangle: Rounded Corners 63">
                <a:extLst>
                  <a:ext uri="{FF2B5EF4-FFF2-40B4-BE49-F238E27FC236}">
                    <a16:creationId xmlns:a16="http://schemas.microsoft.com/office/drawing/2014/main" id="{FCDD0185-E5F1-687A-6188-EA904121AC3E}"/>
                  </a:ext>
                </a:extLst>
              </p:cNvPr>
              <p:cNvSpPr/>
              <p:nvPr/>
            </p:nvSpPr>
            <p:spPr>
              <a:xfrm>
                <a:off x="9098279" y="1658854"/>
                <a:ext cx="24456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6FA27B64-162A-E93E-1D2A-6B90C368204D}"/>
                  </a:ext>
                </a:extLst>
              </p:cNvPr>
              <p:cNvSpPr/>
              <p:nvPr/>
            </p:nvSpPr>
            <p:spPr>
              <a:xfrm>
                <a:off x="9774299" y="1754729"/>
                <a:ext cx="1727067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300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0CFA2AB-DFDC-91D9-7D00-81BE14C5BA06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80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9394C7D7-6C99-0C79-B0C3-D44098D1EABA}"/>
                </a:ext>
              </a:extLst>
            </p:cNvPr>
            <p:cNvCxnSpPr>
              <a:cxnSpLocks/>
            </p:cNvCxnSpPr>
            <p:nvPr/>
          </p:nvCxnSpPr>
          <p:spPr>
            <a:xfrm>
              <a:off x="7495475" y="4426218"/>
              <a:ext cx="505029" cy="0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87B9820-8E0D-BD05-8E21-02D34905F074}"/>
              </a:ext>
            </a:extLst>
          </p:cNvPr>
          <p:cNvSpPr/>
          <p:nvPr/>
        </p:nvSpPr>
        <p:spPr>
          <a:xfrm>
            <a:off x="2640560" y="2908056"/>
            <a:ext cx="3350509" cy="1041887"/>
          </a:xfrm>
          <a:prstGeom prst="round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>
                <a:solidFill>
                  <a:srgbClr val="002B36"/>
                </a:solidFill>
              </a:rPr>
              <a:t> checks identity (do these two variables point to the same </a:t>
            </a:r>
            <a:r>
              <a:rPr lang="en-US" b="1" dirty="0">
                <a:solidFill>
                  <a:srgbClr val="002B36"/>
                </a:solidFill>
              </a:rPr>
              <a:t>object</a:t>
            </a:r>
            <a:r>
              <a:rPr lang="en-US" dirty="0">
                <a:solidFill>
                  <a:srgbClr val="002B36"/>
                </a:solidFill>
              </a:rPr>
              <a:t>?)</a:t>
            </a:r>
            <a:endParaRPr lang="en-US" b="1" dirty="0">
              <a:solidFill>
                <a:srgbClr val="002B36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5B70FB4-8922-A1D9-9076-1DB59C34626C}"/>
              </a:ext>
            </a:extLst>
          </p:cNvPr>
          <p:cNvSpPr/>
          <p:nvPr/>
        </p:nvSpPr>
        <p:spPr>
          <a:xfrm>
            <a:off x="2659210" y="4189304"/>
            <a:ext cx="3350509" cy="1041887"/>
          </a:xfrm>
          <a:prstGeom prst="round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2B36"/>
                </a:solidFill>
              </a:rPr>
              <a:t> checks equality (do these two variables point to objects with equal values?)</a:t>
            </a:r>
            <a:endParaRPr lang="en-US" b="1" dirty="0">
              <a:solidFill>
                <a:srgbClr val="002B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5816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31C1B4-6812-2CEB-8B77-F0882BDF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5" y="155575"/>
            <a:ext cx="8610595" cy="1325563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CSE 2050 Overview: Object-Oriented Programming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FCA319-A277-60DD-68E3-EE9CC55BEF50}"/>
              </a:ext>
            </a:extLst>
          </p:cNvPr>
          <p:cNvSpPr/>
          <p:nvPr/>
        </p:nvSpPr>
        <p:spPr>
          <a:xfrm>
            <a:off x="203434" y="1268839"/>
            <a:ext cx="2307366" cy="2139048"/>
          </a:xfrm>
          <a:prstGeom prst="roundRect">
            <a:avLst>
              <a:gd name="adj" fmla="val 2708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16AE8-54A9-7776-E5D6-D8CD1F84C2EF}"/>
              </a:ext>
            </a:extLst>
          </p:cNvPr>
          <p:cNvSpPr txBox="1"/>
          <p:nvPr/>
        </p:nvSpPr>
        <p:spPr>
          <a:xfrm>
            <a:off x="264556" y="1282638"/>
            <a:ext cx="241330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300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 = x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== y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87B9820-8E0D-BD05-8E21-02D34905F074}"/>
              </a:ext>
            </a:extLst>
          </p:cNvPr>
          <p:cNvSpPr/>
          <p:nvPr/>
        </p:nvSpPr>
        <p:spPr>
          <a:xfrm>
            <a:off x="2659209" y="1616128"/>
            <a:ext cx="3350509" cy="1041887"/>
          </a:xfrm>
          <a:prstGeom prst="round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>
                <a:solidFill>
                  <a:srgbClr val="002B36"/>
                </a:solidFill>
              </a:rPr>
              <a:t> checks identity (do these two variables point to the same </a:t>
            </a:r>
            <a:r>
              <a:rPr lang="en-US" b="1" dirty="0">
                <a:solidFill>
                  <a:srgbClr val="002B36"/>
                </a:solidFill>
              </a:rPr>
              <a:t>object</a:t>
            </a:r>
            <a:r>
              <a:rPr lang="en-US" dirty="0">
                <a:solidFill>
                  <a:srgbClr val="002B36"/>
                </a:solidFill>
              </a:rPr>
              <a:t>?)</a:t>
            </a:r>
            <a:endParaRPr lang="en-US" b="1" dirty="0">
              <a:solidFill>
                <a:srgbClr val="002B36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5B70FB4-8922-A1D9-9076-1DB59C34626C}"/>
              </a:ext>
            </a:extLst>
          </p:cNvPr>
          <p:cNvSpPr/>
          <p:nvPr/>
        </p:nvSpPr>
        <p:spPr>
          <a:xfrm>
            <a:off x="2659209" y="2811805"/>
            <a:ext cx="3350509" cy="1041887"/>
          </a:xfrm>
          <a:prstGeom prst="round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2B36"/>
                </a:solidFill>
              </a:rPr>
              <a:t> checks equality (do these two variables point to objects with equal values?)</a:t>
            </a:r>
            <a:endParaRPr lang="en-US" b="1" dirty="0">
              <a:solidFill>
                <a:srgbClr val="002B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3244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4B6FE8AE-A60F-A004-06AD-6FE758FA99E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4B6FE8AE-A60F-A004-06AD-6FE758FA99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3466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31C1B4-6812-2CEB-8B77-F0882BDF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5" y="155575"/>
            <a:ext cx="8610595" cy="1325563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CSE 2050 Overview: Object-Oriented Programming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FCA319-A277-60DD-68E3-EE9CC55BEF50}"/>
              </a:ext>
            </a:extLst>
          </p:cNvPr>
          <p:cNvSpPr/>
          <p:nvPr/>
        </p:nvSpPr>
        <p:spPr>
          <a:xfrm>
            <a:off x="203434" y="1268839"/>
            <a:ext cx="2307366" cy="2139048"/>
          </a:xfrm>
          <a:prstGeom prst="roundRect">
            <a:avLst>
              <a:gd name="adj" fmla="val 2708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16AE8-54A9-7776-E5D6-D8CD1F84C2EF}"/>
              </a:ext>
            </a:extLst>
          </p:cNvPr>
          <p:cNvSpPr txBox="1"/>
          <p:nvPr/>
        </p:nvSpPr>
        <p:spPr>
          <a:xfrm>
            <a:off x="264556" y="1282638"/>
            <a:ext cx="2413303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300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 = x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== y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87B9820-8E0D-BD05-8E21-02D34905F074}"/>
              </a:ext>
            </a:extLst>
          </p:cNvPr>
          <p:cNvSpPr/>
          <p:nvPr/>
        </p:nvSpPr>
        <p:spPr>
          <a:xfrm>
            <a:off x="2659209" y="1616128"/>
            <a:ext cx="3350509" cy="1041887"/>
          </a:xfrm>
          <a:prstGeom prst="round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>
                <a:solidFill>
                  <a:srgbClr val="002B36"/>
                </a:solidFill>
              </a:rPr>
              <a:t> checks identity (do these two variables point to the same </a:t>
            </a:r>
            <a:r>
              <a:rPr lang="en-US" b="1" dirty="0">
                <a:solidFill>
                  <a:srgbClr val="002B36"/>
                </a:solidFill>
              </a:rPr>
              <a:t>object</a:t>
            </a:r>
            <a:r>
              <a:rPr lang="en-US" dirty="0">
                <a:solidFill>
                  <a:srgbClr val="002B36"/>
                </a:solidFill>
              </a:rPr>
              <a:t>?)</a:t>
            </a:r>
            <a:endParaRPr lang="en-US" b="1" dirty="0">
              <a:solidFill>
                <a:srgbClr val="002B36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5B70FB4-8922-A1D9-9076-1DB59C34626C}"/>
              </a:ext>
            </a:extLst>
          </p:cNvPr>
          <p:cNvSpPr/>
          <p:nvPr/>
        </p:nvSpPr>
        <p:spPr>
          <a:xfrm>
            <a:off x="2659209" y="2811805"/>
            <a:ext cx="3350509" cy="1041887"/>
          </a:xfrm>
          <a:prstGeom prst="round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2B36"/>
                </a:solidFill>
              </a:rPr>
              <a:t> checks equality (do these two variables point to objects with equal values?)</a:t>
            </a:r>
            <a:endParaRPr lang="en-US" b="1" dirty="0">
              <a:solidFill>
                <a:srgbClr val="002B36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36D7B2E-185C-E35A-DC88-3193F4DCD04E}"/>
              </a:ext>
            </a:extLst>
          </p:cNvPr>
          <p:cNvGrpSpPr/>
          <p:nvPr/>
        </p:nvGrpSpPr>
        <p:grpSpPr>
          <a:xfrm>
            <a:off x="6827525" y="1449283"/>
            <a:ext cx="4374262" cy="1867500"/>
            <a:chOff x="6827525" y="1449283"/>
            <a:chExt cx="4374262" cy="1867500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2E03D7B-4F9F-0075-8403-73C7E4D57AEC}"/>
                </a:ext>
              </a:extLst>
            </p:cNvPr>
            <p:cNvSpPr/>
            <p:nvPr/>
          </p:nvSpPr>
          <p:spPr>
            <a:xfrm>
              <a:off x="8000504" y="1449283"/>
              <a:ext cx="3201283" cy="1867500"/>
            </a:xfrm>
            <a:prstGeom prst="roundRect">
              <a:avLst>
                <a:gd name="adj" fmla="val 2799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400" b="1" dirty="0">
                <a:solidFill>
                  <a:srgbClr val="002B36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47C75B3-5CC5-5779-9AAB-E754183788C1}"/>
                </a:ext>
              </a:extLst>
            </p:cNvPr>
            <p:cNvSpPr txBox="1"/>
            <p:nvPr/>
          </p:nvSpPr>
          <p:spPr>
            <a:xfrm>
              <a:off x="6827525" y="207518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F272A11-3BF2-A542-E87F-B58437108123}"/>
                </a:ext>
              </a:extLst>
            </p:cNvPr>
            <p:cNvGrpSpPr/>
            <p:nvPr/>
          </p:nvGrpSpPr>
          <p:grpSpPr>
            <a:xfrm>
              <a:off x="8309440" y="1508537"/>
              <a:ext cx="2778753" cy="520466"/>
              <a:chOff x="9046535" y="1658854"/>
              <a:chExt cx="2778753" cy="520466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375A4642-39B5-32EA-8537-604CEB2D8799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27270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B142280D-EFCE-4A76-C2DE-E8D98F62DF79}"/>
                  </a:ext>
                </a:extLst>
              </p:cNvPr>
              <p:cNvSpPr/>
              <p:nvPr/>
            </p:nvSpPr>
            <p:spPr>
              <a:xfrm>
                <a:off x="9538470" y="1757187"/>
                <a:ext cx="2239194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139647870797008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01C6F04-ABC2-79AA-1DA0-7EF8F8627CAB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25BCA70A-E878-5B06-B9C9-BBF1D73DF025}"/>
                </a:ext>
              </a:extLst>
            </p:cNvPr>
            <p:cNvGrpSpPr/>
            <p:nvPr/>
          </p:nvGrpSpPr>
          <p:grpSpPr>
            <a:xfrm>
              <a:off x="8291134" y="2097131"/>
              <a:ext cx="1830269" cy="520466"/>
              <a:chOff x="9046535" y="1658854"/>
              <a:chExt cx="1101596" cy="520466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040921C4-B191-1365-1656-07F92DF6A5DF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1049851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A906AFC0-51A2-ED10-71AE-D2F632D61746}"/>
                  </a:ext>
                </a:extLst>
              </p:cNvPr>
              <p:cNvSpPr/>
              <p:nvPr/>
            </p:nvSpPr>
            <p:spPr>
              <a:xfrm>
                <a:off x="9537126" y="1757187"/>
                <a:ext cx="534799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D307322-F19A-6B0A-4E51-4531B6B0B21E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A620A08-D4E4-25FF-02CD-F745327C3DA8}"/>
                </a:ext>
              </a:extLst>
            </p:cNvPr>
            <p:cNvGrpSpPr/>
            <p:nvPr/>
          </p:nvGrpSpPr>
          <p:grpSpPr>
            <a:xfrm>
              <a:off x="8291133" y="2715930"/>
              <a:ext cx="2797060" cy="520466"/>
              <a:chOff x="9046535" y="1658854"/>
              <a:chExt cx="2497352" cy="520466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A188B3B9-DA52-A42F-F84A-CEEC59E14949}"/>
                  </a:ext>
                </a:extLst>
              </p:cNvPr>
              <p:cNvSpPr/>
              <p:nvPr/>
            </p:nvSpPr>
            <p:spPr>
              <a:xfrm>
                <a:off x="9098279" y="1658854"/>
                <a:ext cx="24456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A4664191-5E49-A099-AD3D-D11420690523}"/>
                  </a:ext>
                </a:extLst>
              </p:cNvPr>
              <p:cNvSpPr/>
              <p:nvPr/>
            </p:nvSpPr>
            <p:spPr>
              <a:xfrm>
                <a:off x="9774299" y="1754729"/>
                <a:ext cx="1727067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300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D39C63D-A24D-3C33-BF54-E78DD3B20CFD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80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1AA59F6-F725-2FE3-E16C-8AC10FE412A9}"/>
                </a:ext>
              </a:extLst>
            </p:cNvPr>
            <p:cNvSpPr txBox="1"/>
            <p:nvPr/>
          </p:nvSpPr>
          <p:spPr>
            <a:xfrm>
              <a:off x="6843849" y="2658015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ACDF208-0D4E-26A5-E6CD-63B3E73970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66373" y="2617597"/>
              <a:ext cx="766047" cy="225084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01A041F-C47B-928B-0CBE-1C062CC510BB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 flipV="1">
              <a:off x="7150049" y="2174206"/>
              <a:ext cx="782371" cy="85640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5756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31C1B4-6812-2CEB-8B77-F0882BDF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5" y="155575"/>
            <a:ext cx="8610595" cy="1325563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CSE 2050 Overview: Object-Oriented Programming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FCA319-A277-60DD-68E3-EE9CC55BEF50}"/>
              </a:ext>
            </a:extLst>
          </p:cNvPr>
          <p:cNvSpPr/>
          <p:nvPr/>
        </p:nvSpPr>
        <p:spPr>
          <a:xfrm>
            <a:off x="203434" y="1268838"/>
            <a:ext cx="2307366" cy="3272681"/>
          </a:xfrm>
          <a:prstGeom prst="roundRect">
            <a:avLst>
              <a:gd name="adj" fmla="val 2708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16AE8-54A9-7776-E5D6-D8CD1F84C2EF}"/>
              </a:ext>
            </a:extLst>
          </p:cNvPr>
          <p:cNvSpPr txBox="1"/>
          <p:nvPr/>
        </p:nvSpPr>
        <p:spPr>
          <a:xfrm>
            <a:off x="264556" y="1282638"/>
            <a:ext cx="241330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300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 = x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== y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27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print(y)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???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E7F7AF-60FF-614E-41A7-3F53E484A7AF}"/>
              </a:ext>
            </a:extLst>
          </p:cNvPr>
          <p:cNvSpPr/>
          <p:nvPr/>
        </p:nvSpPr>
        <p:spPr>
          <a:xfrm>
            <a:off x="8000504" y="1449283"/>
            <a:ext cx="3201283" cy="1867500"/>
          </a:xfrm>
          <a:prstGeom prst="roundRect">
            <a:avLst>
              <a:gd name="adj" fmla="val 2799"/>
            </a:avLst>
          </a:prstGeom>
          <a:solidFill>
            <a:srgbClr val="268BD2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b="1" dirty="0">
              <a:solidFill>
                <a:srgbClr val="002B3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993CC-447F-0217-BCDA-0029AF24791C}"/>
              </a:ext>
            </a:extLst>
          </p:cNvPr>
          <p:cNvSpPr txBox="1"/>
          <p:nvPr/>
        </p:nvSpPr>
        <p:spPr>
          <a:xfrm>
            <a:off x="6827525" y="207518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0F58BE-499A-1539-5F76-F286DCE53EFB}"/>
              </a:ext>
            </a:extLst>
          </p:cNvPr>
          <p:cNvGrpSpPr/>
          <p:nvPr/>
        </p:nvGrpSpPr>
        <p:grpSpPr>
          <a:xfrm>
            <a:off x="8309440" y="1508537"/>
            <a:ext cx="2778753" cy="520466"/>
            <a:chOff x="9046535" y="1658854"/>
            <a:chExt cx="2778753" cy="52046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044A49-C1F6-B8C8-75C4-DB37502D8E4A}"/>
                </a:ext>
              </a:extLst>
            </p:cNvPr>
            <p:cNvSpPr/>
            <p:nvPr/>
          </p:nvSpPr>
          <p:spPr>
            <a:xfrm>
              <a:off x="9098280" y="1658854"/>
              <a:ext cx="2727008" cy="520466"/>
            </a:xfrm>
            <a:prstGeom prst="roundRect">
              <a:avLst>
                <a:gd name="adj" fmla="val 2799"/>
              </a:avLst>
            </a:prstGeom>
            <a:solidFill>
              <a:srgbClr val="002B36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b="1" dirty="0">
                <a:solidFill>
                  <a:srgbClr val="002B36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AE2A04-D6DD-8E0B-4313-2F6DDCF4F498}"/>
                </a:ext>
              </a:extLst>
            </p:cNvPr>
            <p:cNvSpPr/>
            <p:nvPr/>
          </p:nvSpPr>
          <p:spPr>
            <a:xfrm>
              <a:off x="9538470" y="1757187"/>
              <a:ext cx="2239194" cy="312293"/>
            </a:xfrm>
            <a:prstGeom prst="roundRect">
              <a:avLst>
                <a:gd name="adj" fmla="val 2799"/>
              </a:avLst>
            </a:prstGeom>
            <a:solidFill>
              <a:srgbClr val="FDF6E3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139647870797008</a:t>
              </a:r>
              <a:endPara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3C70C6-AC93-9D94-4057-8C2A28749C35}"/>
                </a:ext>
              </a:extLst>
            </p:cNvPr>
            <p:cNvSpPr txBox="1"/>
            <p:nvPr/>
          </p:nvSpPr>
          <p:spPr>
            <a:xfrm>
              <a:off x="9046535" y="1735929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DF6E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B10D5B-A412-A15A-38DA-D8C53E6EE087}"/>
              </a:ext>
            </a:extLst>
          </p:cNvPr>
          <p:cNvGrpSpPr/>
          <p:nvPr/>
        </p:nvGrpSpPr>
        <p:grpSpPr>
          <a:xfrm>
            <a:off x="8291134" y="2097131"/>
            <a:ext cx="1830269" cy="520466"/>
            <a:chOff x="9046535" y="1658854"/>
            <a:chExt cx="1101596" cy="52046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F91C6B4-C170-B114-581C-76C8FD30E5BA}"/>
                </a:ext>
              </a:extLst>
            </p:cNvPr>
            <p:cNvSpPr/>
            <p:nvPr/>
          </p:nvSpPr>
          <p:spPr>
            <a:xfrm>
              <a:off x="9098280" y="1658854"/>
              <a:ext cx="1049851" cy="520466"/>
            </a:xfrm>
            <a:prstGeom prst="roundRect">
              <a:avLst>
                <a:gd name="adj" fmla="val 2799"/>
              </a:avLst>
            </a:prstGeom>
            <a:solidFill>
              <a:srgbClr val="002B36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b="1" dirty="0">
                <a:solidFill>
                  <a:srgbClr val="002B36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1C8CE57-AA1E-6EF9-1CCD-A6A528B4DB53}"/>
                </a:ext>
              </a:extLst>
            </p:cNvPr>
            <p:cNvSpPr/>
            <p:nvPr/>
          </p:nvSpPr>
          <p:spPr>
            <a:xfrm>
              <a:off x="9537126" y="1757187"/>
              <a:ext cx="534799" cy="312293"/>
            </a:xfrm>
            <a:prstGeom prst="roundRect">
              <a:avLst>
                <a:gd name="adj" fmla="val 2799"/>
              </a:avLst>
            </a:prstGeom>
            <a:solidFill>
              <a:srgbClr val="FDF6E3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70DBB-CF39-FF61-EBC9-6A524A772909}"/>
                </a:ext>
              </a:extLst>
            </p:cNvPr>
            <p:cNvSpPr txBox="1"/>
            <p:nvPr/>
          </p:nvSpPr>
          <p:spPr>
            <a:xfrm>
              <a:off x="9046535" y="173592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DF6E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A51132-E767-32C6-0977-7C9C90BEC180}"/>
              </a:ext>
            </a:extLst>
          </p:cNvPr>
          <p:cNvGrpSpPr/>
          <p:nvPr/>
        </p:nvGrpSpPr>
        <p:grpSpPr>
          <a:xfrm>
            <a:off x="8291133" y="2715930"/>
            <a:ext cx="2797060" cy="520466"/>
            <a:chOff x="9046535" y="1658854"/>
            <a:chExt cx="2497352" cy="52046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21EF0FD-B7CD-6C22-1272-93AB72A298DC}"/>
                </a:ext>
              </a:extLst>
            </p:cNvPr>
            <p:cNvSpPr/>
            <p:nvPr/>
          </p:nvSpPr>
          <p:spPr>
            <a:xfrm>
              <a:off x="9098279" y="1658854"/>
              <a:ext cx="2445608" cy="520466"/>
            </a:xfrm>
            <a:prstGeom prst="roundRect">
              <a:avLst>
                <a:gd name="adj" fmla="val 2799"/>
              </a:avLst>
            </a:prstGeom>
            <a:solidFill>
              <a:srgbClr val="002B36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b="1" dirty="0">
                <a:solidFill>
                  <a:srgbClr val="002B36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E760196-8061-5F96-1327-31D9A964DD28}"/>
                </a:ext>
              </a:extLst>
            </p:cNvPr>
            <p:cNvSpPr/>
            <p:nvPr/>
          </p:nvSpPr>
          <p:spPr>
            <a:xfrm>
              <a:off x="9774299" y="1754729"/>
              <a:ext cx="1727067" cy="312293"/>
            </a:xfrm>
            <a:prstGeom prst="roundRect">
              <a:avLst>
                <a:gd name="adj" fmla="val 2799"/>
              </a:avLst>
            </a:prstGeom>
            <a:solidFill>
              <a:srgbClr val="FDF6E3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300</a:t>
              </a:r>
              <a:endPara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8ED4FC-F1B3-B33C-BF98-A874395DD1F6}"/>
                </a:ext>
              </a:extLst>
            </p:cNvPr>
            <p:cNvSpPr txBox="1"/>
            <p:nvPr/>
          </p:nvSpPr>
          <p:spPr>
            <a:xfrm>
              <a:off x="9046535" y="1735929"/>
              <a:ext cx="780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DF6E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0797480-EFB3-4E7F-FE3F-A491370FDBD0}"/>
              </a:ext>
            </a:extLst>
          </p:cNvPr>
          <p:cNvSpPr txBox="1"/>
          <p:nvPr/>
        </p:nvSpPr>
        <p:spPr>
          <a:xfrm>
            <a:off x="6843849" y="265801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87B9820-8E0D-BD05-8E21-02D34905F074}"/>
              </a:ext>
            </a:extLst>
          </p:cNvPr>
          <p:cNvSpPr/>
          <p:nvPr/>
        </p:nvSpPr>
        <p:spPr>
          <a:xfrm>
            <a:off x="2659209" y="1616128"/>
            <a:ext cx="3350509" cy="1041887"/>
          </a:xfrm>
          <a:prstGeom prst="round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>
                <a:solidFill>
                  <a:srgbClr val="002B36"/>
                </a:solidFill>
              </a:rPr>
              <a:t> checks identity (do these two variables point to the same </a:t>
            </a:r>
            <a:r>
              <a:rPr lang="en-US" b="1" dirty="0">
                <a:solidFill>
                  <a:srgbClr val="002B36"/>
                </a:solidFill>
              </a:rPr>
              <a:t>object</a:t>
            </a:r>
            <a:r>
              <a:rPr lang="en-US" dirty="0">
                <a:solidFill>
                  <a:srgbClr val="002B36"/>
                </a:solidFill>
              </a:rPr>
              <a:t>?)</a:t>
            </a:r>
            <a:endParaRPr lang="en-US" b="1" dirty="0">
              <a:solidFill>
                <a:srgbClr val="002B36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5B70FB4-8922-A1D9-9076-1DB59C34626C}"/>
              </a:ext>
            </a:extLst>
          </p:cNvPr>
          <p:cNvSpPr/>
          <p:nvPr/>
        </p:nvSpPr>
        <p:spPr>
          <a:xfrm>
            <a:off x="2659209" y="2811805"/>
            <a:ext cx="3350509" cy="1041887"/>
          </a:xfrm>
          <a:prstGeom prst="round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2B36"/>
                </a:solidFill>
              </a:rPr>
              <a:t> checks equality (do these two variables point to objects with equal values?)</a:t>
            </a:r>
            <a:endParaRPr lang="en-US" b="1" dirty="0">
              <a:solidFill>
                <a:srgbClr val="002B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31C1B4-6812-2CEB-8B77-F0882BDF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5" y="155575"/>
            <a:ext cx="8610595" cy="1325563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CSE 2050 Overview: Object-Oriented Programming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FCA319-A277-60DD-68E3-EE9CC55BEF50}"/>
              </a:ext>
            </a:extLst>
          </p:cNvPr>
          <p:cNvSpPr/>
          <p:nvPr/>
        </p:nvSpPr>
        <p:spPr>
          <a:xfrm>
            <a:off x="203434" y="1268838"/>
            <a:ext cx="2307366" cy="3272681"/>
          </a:xfrm>
          <a:prstGeom prst="roundRect">
            <a:avLst>
              <a:gd name="adj" fmla="val 2708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16AE8-54A9-7776-E5D6-D8CD1F84C2EF}"/>
              </a:ext>
            </a:extLst>
          </p:cNvPr>
          <p:cNvSpPr txBox="1"/>
          <p:nvPr/>
        </p:nvSpPr>
        <p:spPr>
          <a:xfrm>
            <a:off x="264556" y="1282638"/>
            <a:ext cx="241330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300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y = x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y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== y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x = 27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print(y)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E7F7AF-60FF-614E-41A7-3F53E484A7AF}"/>
              </a:ext>
            </a:extLst>
          </p:cNvPr>
          <p:cNvSpPr/>
          <p:nvPr/>
        </p:nvSpPr>
        <p:spPr>
          <a:xfrm>
            <a:off x="8000504" y="1449283"/>
            <a:ext cx="3201283" cy="1867500"/>
          </a:xfrm>
          <a:prstGeom prst="roundRect">
            <a:avLst>
              <a:gd name="adj" fmla="val 2799"/>
            </a:avLst>
          </a:prstGeom>
          <a:solidFill>
            <a:srgbClr val="268BD2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b="1" dirty="0">
              <a:solidFill>
                <a:srgbClr val="002B3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993CC-447F-0217-BCDA-0029AF24791C}"/>
              </a:ext>
            </a:extLst>
          </p:cNvPr>
          <p:cNvSpPr txBox="1"/>
          <p:nvPr/>
        </p:nvSpPr>
        <p:spPr>
          <a:xfrm>
            <a:off x="6827525" y="207518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0F58BE-499A-1539-5F76-F286DCE53EFB}"/>
              </a:ext>
            </a:extLst>
          </p:cNvPr>
          <p:cNvGrpSpPr/>
          <p:nvPr/>
        </p:nvGrpSpPr>
        <p:grpSpPr>
          <a:xfrm>
            <a:off x="8309440" y="1508537"/>
            <a:ext cx="2778753" cy="520466"/>
            <a:chOff x="9046535" y="1658854"/>
            <a:chExt cx="2778753" cy="52046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044A49-C1F6-B8C8-75C4-DB37502D8E4A}"/>
                </a:ext>
              </a:extLst>
            </p:cNvPr>
            <p:cNvSpPr/>
            <p:nvPr/>
          </p:nvSpPr>
          <p:spPr>
            <a:xfrm>
              <a:off x="9098280" y="1658854"/>
              <a:ext cx="2727008" cy="520466"/>
            </a:xfrm>
            <a:prstGeom prst="roundRect">
              <a:avLst>
                <a:gd name="adj" fmla="val 2799"/>
              </a:avLst>
            </a:prstGeom>
            <a:solidFill>
              <a:srgbClr val="002B36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b="1" dirty="0">
                <a:solidFill>
                  <a:srgbClr val="002B36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AE2A04-D6DD-8E0B-4313-2F6DDCF4F498}"/>
                </a:ext>
              </a:extLst>
            </p:cNvPr>
            <p:cNvSpPr/>
            <p:nvPr/>
          </p:nvSpPr>
          <p:spPr>
            <a:xfrm>
              <a:off x="9538470" y="1757187"/>
              <a:ext cx="2239194" cy="312293"/>
            </a:xfrm>
            <a:prstGeom prst="roundRect">
              <a:avLst>
                <a:gd name="adj" fmla="val 2799"/>
              </a:avLst>
            </a:prstGeom>
            <a:solidFill>
              <a:srgbClr val="FDF6E3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Courier New" panose="02070309020205020404" pitchFamily="49" charset="0"/>
                </a:rPr>
                <a:t>139647870797008</a:t>
              </a:r>
              <a:endPara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3C70C6-AC93-9D94-4057-8C2A28749C35}"/>
                </a:ext>
              </a:extLst>
            </p:cNvPr>
            <p:cNvSpPr txBox="1"/>
            <p:nvPr/>
          </p:nvSpPr>
          <p:spPr>
            <a:xfrm>
              <a:off x="9046535" y="1735929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DF6E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B10D5B-A412-A15A-38DA-D8C53E6EE087}"/>
              </a:ext>
            </a:extLst>
          </p:cNvPr>
          <p:cNvGrpSpPr/>
          <p:nvPr/>
        </p:nvGrpSpPr>
        <p:grpSpPr>
          <a:xfrm>
            <a:off x="8291134" y="2097131"/>
            <a:ext cx="1830269" cy="520466"/>
            <a:chOff x="9046535" y="1658854"/>
            <a:chExt cx="1101596" cy="52046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F91C6B4-C170-B114-581C-76C8FD30E5BA}"/>
                </a:ext>
              </a:extLst>
            </p:cNvPr>
            <p:cNvSpPr/>
            <p:nvPr/>
          </p:nvSpPr>
          <p:spPr>
            <a:xfrm>
              <a:off x="9098280" y="1658854"/>
              <a:ext cx="1049851" cy="520466"/>
            </a:xfrm>
            <a:prstGeom prst="roundRect">
              <a:avLst>
                <a:gd name="adj" fmla="val 2799"/>
              </a:avLst>
            </a:prstGeom>
            <a:solidFill>
              <a:srgbClr val="002B36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b="1" dirty="0">
                <a:solidFill>
                  <a:srgbClr val="002B36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1C8CE57-AA1E-6EF9-1CCD-A6A528B4DB53}"/>
                </a:ext>
              </a:extLst>
            </p:cNvPr>
            <p:cNvSpPr/>
            <p:nvPr/>
          </p:nvSpPr>
          <p:spPr>
            <a:xfrm>
              <a:off x="9537126" y="1757187"/>
              <a:ext cx="534799" cy="312293"/>
            </a:xfrm>
            <a:prstGeom prst="roundRect">
              <a:avLst>
                <a:gd name="adj" fmla="val 2799"/>
              </a:avLst>
            </a:prstGeom>
            <a:solidFill>
              <a:srgbClr val="FDF6E3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70DBB-CF39-FF61-EBC9-6A524A772909}"/>
                </a:ext>
              </a:extLst>
            </p:cNvPr>
            <p:cNvSpPr txBox="1"/>
            <p:nvPr/>
          </p:nvSpPr>
          <p:spPr>
            <a:xfrm>
              <a:off x="9046535" y="173592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DF6E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A51132-E767-32C6-0977-7C9C90BEC180}"/>
              </a:ext>
            </a:extLst>
          </p:cNvPr>
          <p:cNvGrpSpPr/>
          <p:nvPr/>
        </p:nvGrpSpPr>
        <p:grpSpPr>
          <a:xfrm>
            <a:off x="8291133" y="2715930"/>
            <a:ext cx="2797060" cy="520466"/>
            <a:chOff x="9046535" y="1658854"/>
            <a:chExt cx="2497352" cy="52046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21EF0FD-B7CD-6C22-1272-93AB72A298DC}"/>
                </a:ext>
              </a:extLst>
            </p:cNvPr>
            <p:cNvSpPr/>
            <p:nvPr/>
          </p:nvSpPr>
          <p:spPr>
            <a:xfrm>
              <a:off x="9098279" y="1658854"/>
              <a:ext cx="2445608" cy="520466"/>
            </a:xfrm>
            <a:prstGeom prst="roundRect">
              <a:avLst>
                <a:gd name="adj" fmla="val 2799"/>
              </a:avLst>
            </a:prstGeom>
            <a:solidFill>
              <a:srgbClr val="002B36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b="1" dirty="0">
                <a:solidFill>
                  <a:srgbClr val="002B36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E760196-8061-5F96-1327-31D9A964DD28}"/>
                </a:ext>
              </a:extLst>
            </p:cNvPr>
            <p:cNvSpPr/>
            <p:nvPr/>
          </p:nvSpPr>
          <p:spPr>
            <a:xfrm>
              <a:off x="9774299" y="1754729"/>
              <a:ext cx="1727067" cy="312293"/>
            </a:xfrm>
            <a:prstGeom prst="roundRect">
              <a:avLst>
                <a:gd name="adj" fmla="val 2799"/>
              </a:avLst>
            </a:prstGeom>
            <a:solidFill>
              <a:srgbClr val="FDF6E3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300</a:t>
              </a:r>
              <a:endPara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8ED4FC-F1B3-B33C-BF98-A874395DD1F6}"/>
                </a:ext>
              </a:extLst>
            </p:cNvPr>
            <p:cNvSpPr txBox="1"/>
            <p:nvPr/>
          </p:nvSpPr>
          <p:spPr>
            <a:xfrm>
              <a:off x="9046535" y="1735929"/>
              <a:ext cx="780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DF6E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0797480-EFB3-4E7F-FE3F-A491370FDBD0}"/>
              </a:ext>
            </a:extLst>
          </p:cNvPr>
          <p:cNvSpPr txBox="1"/>
          <p:nvPr/>
        </p:nvSpPr>
        <p:spPr>
          <a:xfrm>
            <a:off x="6843849" y="265801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87B9820-8E0D-BD05-8E21-02D34905F074}"/>
              </a:ext>
            </a:extLst>
          </p:cNvPr>
          <p:cNvSpPr/>
          <p:nvPr/>
        </p:nvSpPr>
        <p:spPr>
          <a:xfrm>
            <a:off x="2659209" y="1616128"/>
            <a:ext cx="3350509" cy="1041887"/>
          </a:xfrm>
          <a:prstGeom prst="round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dirty="0">
                <a:solidFill>
                  <a:srgbClr val="002B36"/>
                </a:solidFill>
              </a:rPr>
              <a:t> checks identity (do these two variables point to the same </a:t>
            </a:r>
            <a:r>
              <a:rPr lang="en-US" b="1" dirty="0">
                <a:solidFill>
                  <a:srgbClr val="002B36"/>
                </a:solidFill>
              </a:rPr>
              <a:t>object</a:t>
            </a:r>
            <a:r>
              <a:rPr lang="en-US" dirty="0">
                <a:solidFill>
                  <a:srgbClr val="002B36"/>
                </a:solidFill>
              </a:rPr>
              <a:t>?)</a:t>
            </a:r>
            <a:endParaRPr lang="en-US" b="1" dirty="0">
              <a:solidFill>
                <a:srgbClr val="002B36"/>
              </a:solidFill>
            </a:endParaRP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95B70FB4-8922-A1D9-9076-1DB59C34626C}"/>
              </a:ext>
            </a:extLst>
          </p:cNvPr>
          <p:cNvSpPr/>
          <p:nvPr/>
        </p:nvSpPr>
        <p:spPr>
          <a:xfrm>
            <a:off x="2659209" y="2811805"/>
            <a:ext cx="3350509" cy="1041887"/>
          </a:xfrm>
          <a:prstGeom prst="round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dirty="0">
                <a:solidFill>
                  <a:srgbClr val="002B36"/>
                </a:solidFill>
              </a:rPr>
              <a:t> checks equality (do these two variables point to objects with equal values?)</a:t>
            </a:r>
            <a:endParaRPr lang="en-US" b="1" dirty="0">
              <a:solidFill>
                <a:srgbClr val="002B36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BEE89A0D-D3C7-39FF-DABF-B64E78466A4C}"/>
              </a:ext>
            </a:extLst>
          </p:cNvPr>
          <p:cNvGrpSpPr/>
          <p:nvPr/>
        </p:nvGrpSpPr>
        <p:grpSpPr>
          <a:xfrm>
            <a:off x="7224327" y="2259846"/>
            <a:ext cx="4114620" cy="3525817"/>
            <a:chOff x="7224327" y="2259846"/>
            <a:chExt cx="4114620" cy="352581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BD8A74C-035D-3175-B3E0-30634DF610DD}"/>
                </a:ext>
              </a:extLst>
            </p:cNvPr>
            <p:cNvSpPr/>
            <p:nvPr/>
          </p:nvSpPr>
          <p:spPr>
            <a:xfrm>
              <a:off x="8137664" y="3918163"/>
              <a:ext cx="3201283" cy="1867500"/>
            </a:xfrm>
            <a:prstGeom prst="roundRect">
              <a:avLst>
                <a:gd name="adj" fmla="val 2799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400" b="1" dirty="0">
                <a:solidFill>
                  <a:srgbClr val="002B36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2DC6F33-7541-736D-DCD5-44FE8FEB52D2}"/>
                </a:ext>
              </a:extLst>
            </p:cNvPr>
            <p:cNvGrpSpPr/>
            <p:nvPr/>
          </p:nvGrpSpPr>
          <p:grpSpPr>
            <a:xfrm>
              <a:off x="8446600" y="3977417"/>
              <a:ext cx="2778753" cy="520466"/>
              <a:chOff x="9046535" y="1658854"/>
              <a:chExt cx="2778753" cy="520466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2080A60F-1AAE-FD88-A500-68F15D22BA17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27270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2DE997C1-9862-F3DE-2A2A-776BDFDFEC7A}"/>
                  </a:ext>
                </a:extLst>
              </p:cNvPr>
              <p:cNvSpPr/>
              <p:nvPr/>
            </p:nvSpPr>
            <p:spPr>
              <a:xfrm>
                <a:off x="9538470" y="1757187"/>
                <a:ext cx="2239194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139647893652528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2647C27-FC4B-2DF8-8A61-E4ADD784E5A8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3CCE577-8AEC-3E2F-A105-39CCDB967103}"/>
                </a:ext>
              </a:extLst>
            </p:cNvPr>
            <p:cNvGrpSpPr/>
            <p:nvPr/>
          </p:nvGrpSpPr>
          <p:grpSpPr>
            <a:xfrm>
              <a:off x="8428294" y="4566011"/>
              <a:ext cx="1830269" cy="520466"/>
              <a:chOff x="9046535" y="1658854"/>
              <a:chExt cx="1101596" cy="520466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98F2B1CA-F5BB-775A-106C-C939C950AC57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1049851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3058C0A9-0FAE-2508-7A9E-D36FC96A46D9}"/>
                  </a:ext>
                </a:extLst>
              </p:cNvPr>
              <p:cNvSpPr/>
              <p:nvPr/>
            </p:nvSpPr>
            <p:spPr>
              <a:xfrm>
                <a:off x="9537126" y="1757187"/>
                <a:ext cx="534799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7B68FC-78FD-70AB-BC78-14859CEB2576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91DD42E-A993-0B2C-28DD-5DD9B6736D67}"/>
                </a:ext>
              </a:extLst>
            </p:cNvPr>
            <p:cNvGrpSpPr/>
            <p:nvPr/>
          </p:nvGrpSpPr>
          <p:grpSpPr>
            <a:xfrm>
              <a:off x="8428293" y="5184810"/>
              <a:ext cx="2797060" cy="520466"/>
              <a:chOff x="9046535" y="1658854"/>
              <a:chExt cx="2497352" cy="520466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73658875-CA79-1FA5-B92D-7D386177DF65}"/>
                  </a:ext>
                </a:extLst>
              </p:cNvPr>
              <p:cNvSpPr/>
              <p:nvPr/>
            </p:nvSpPr>
            <p:spPr>
              <a:xfrm>
                <a:off x="9098279" y="1658854"/>
                <a:ext cx="24456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90F60FE3-692A-F88C-85C1-976EB1F00D82}"/>
                  </a:ext>
                </a:extLst>
              </p:cNvPr>
              <p:cNvSpPr/>
              <p:nvPr/>
            </p:nvSpPr>
            <p:spPr>
              <a:xfrm>
                <a:off x="9774299" y="1754729"/>
                <a:ext cx="1727067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27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9CB649-59C0-4B21-A2E9-4153D630682B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80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</a:p>
            </p:txBody>
          </p:sp>
        </p:grp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20AE0D9-5084-4E37-8814-04E478357535}"/>
                </a:ext>
              </a:extLst>
            </p:cNvPr>
            <p:cNvCxnSpPr>
              <a:cxnSpLocks/>
            </p:cNvCxnSpPr>
            <p:nvPr/>
          </p:nvCxnSpPr>
          <p:spPr>
            <a:xfrm>
              <a:off x="7224327" y="2259846"/>
              <a:ext cx="776177" cy="2281673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88221BC-450C-1DA4-F7A9-61D4E1C2F6B3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7166373" y="2543538"/>
            <a:ext cx="666987" cy="299143"/>
          </a:xfrm>
          <a:prstGeom prst="straightConnector1">
            <a:avLst/>
          </a:prstGeom>
          <a:ln w="57150">
            <a:solidFill>
              <a:srgbClr val="002B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6C748591-EA89-B8EC-A517-C93BA2564695}"/>
              </a:ext>
            </a:extLst>
          </p:cNvPr>
          <p:cNvSpPr/>
          <p:nvPr/>
        </p:nvSpPr>
        <p:spPr>
          <a:xfrm>
            <a:off x="252727" y="4770121"/>
            <a:ext cx="6574798" cy="1737360"/>
          </a:xfrm>
          <a:prstGeom prst="roundRect">
            <a:avLst/>
          </a:prstGeom>
          <a:solidFill>
            <a:srgbClr val="FDF6E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The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and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of an object never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The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of </a:t>
            </a:r>
            <a:r>
              <a:rPr lang="en-US" sz="2000" i="1" dirty="0">
                <a:solidFill>
                  <a:srgbClr val="002B36"/>
                </a:solidFill>
                <a:cs typeface="Courier New" panose="02070309020205020404" pitchFamily="49" charset="0"/>
              </a:rPr>
              <a:t>some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objects can change: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lists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sets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dictionaries</a:t>
            </a:r>
            <a:endParaRPr lang="en-US" dirty="0">
              <a:solidFill>
                <a:srgbClr val="002B36"/>
              </a:solidFill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AF82B6-6D64-01BE-B445-04A8F875F5DC}"/>
              </a:ext>
            </a:extLst>
          </p:cNvPr>
          <p:cNvGrpSpPr/>
          <p:nvPr/>
        </p:nvGrpSpPr>
        <p:grpSpPr>
          <a:xfrm>
            <a:off x="2677859" y="5537479"/>
            <a:ext cx="1551241" cy="819038"/>
            <a:chOff x="4622557" y="4209853"/>
            <a:chExt cx="1551241" cy="819038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AB317299-70D2-F8A5-9C7D-8D513579273C}"/>
                </a:ext>
              </a:extLst>
            </p:cNvPr>
            <p:cNvSpPr/>
            <p:nvPr/>
          </p:nvSpPr>
          <p:spPr>
            <a:xfrm>
              <a:off x="4975217" y="4467857"/>
              <a:ext cx="1198581" cy="297478"/>
            </a:xfrm>
            <a:prstGeom prst="roundRect">
              <a:avLst>
                <a:gd name="adj" fmla="val 7041"/>
              </a:avLst>
            </a:prstGeom>
            <a:solidFill>
              <a:srgbClr val="268BD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mutables</a:t>
              </a:r>
              <a:endParaRPr lang="en-US" dirty="0"/>
            </a:p>
          </p:txBody>
        </p:sp>
        <p:sp>
          <p:nvSpPr>
            <p:cNvPr id="42" name="Right Brace 41">
              <a:extLst>
                <a:ext uri="{FF2B5EF4-FFF2-40B4-BE49-F238E27FC236}">
                  <a16:creationId xmlns:a16="http://schemas.microsoft.com/office/drawing/2014/main" id="{5BBCDA57-897B-3018-7C87-BFA6DCF054E3}"/>
                </a:ext>
              </a:extLst>
            </p:cNvPr>
            <p:cNvSpPr/>
            <p:nvPr/>
          </p:nvSpPr>
          <p:spPr>
            <a:xfrm>
              <a:off x="4622557" y="4209853"/>
              <a:ext cx="283335" cy="819038"/>
            </a:xfrm>
            <a:prstGeom prst="rightBrace">
              <a:avLst>
                <a:gd name="adj1" fmla="val 72268"/>
                <a:gd name="adj2" fmla="val 50000"/>
              </a:avLst>
            </a:prstGeom>
            <a:ln>
              <a:solidFill>
                <a:srgbClr val="268BD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878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4039-5A98-D641-BBE1-CE288579D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3944C-45AD-624C-F052-65F021C91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chapters 1 and 2 in the textbook</a:t>
            </a:r>
          </a:p>
          <a:p>
            <a:r>
              <a:rPr lang="en-US" dirty="0"/>
              <a:t>Lab on Thursday (due Friday)</a:t>
            </a:r>
          </a:p>
          <a:p>
            <a:r>
              <a:rPr lang="en-US" dirty="0"/>
              <a:t>Homework 1 is live</a:t>
            </a:r>
          </a:p>
          <a:p>
            <a:pPr lvl="1"/>
            <a:r>
              <a:rPr lang="en-US" dirty="0"/>
              <a:t>Start now</a:t>
            </a:r>
          </a:p>
          <a:p>
            <a:pPr lvl="1"/>
            <a:r>
              <a:rPr lang="en-US" dirty="0"/>
              <a:t>Come to office hours: M-F, 5-6PM, FSB 202</a:t>
            </a:r>
          </a:p>
        </p:txBody>
      </p:sp>
    </p:spTree>
    <p:extLst>
      <p:ext uri="{BB962C8B-B14F-4D97-AF65-F5344CB8AC3E}">
        <p14:creationId xmlns:p14="http://schemas.microsoft.com/office/powerpoint/2010/main" val="1181747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61D0433C-CD15-674D-581E-5D94737F1195}"/>
              </a:ext>
            </a:extLst>
          </p:cNvPr>
          <p:cNvGrpSpPr/>
          <p:nvPr/>
        </p:nvGrpSpPr>
        <p:grpSpPr>
          <a:xfrm>
            <a:off x="4811121" y="76753"/>
            <a:ext cx="6849384" cy="3962278"/>
            <a:chOff x="191496" y="31750"/>
            <a:chExt cx="6849384" cy="396227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5310774-AB5F-0880-4734-3DF27EC6425A}"/>
                </a:ext>
              </a:extLst>
            </p:cNvPr>
            <p:cNvGrpSpPr/>
            <p:nvPr/>
          </p:nvGrpSpPr>
          <p:grpSpPr>
            <a:xfrm>
              <a:off x="359606" y="819036"/>
              <a:ext cx="2474425" cy="2249299"/>
              <a:chOff x="361883" y="597493"/>
              <a:chExt cx="2474425" cy="2249299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BF84438D-6FB5-E973-AB3D-9678BC8DCF25}"/>
                  </a:ext>
                </a:extLst>
              </p:cNvPr>
              <p:cNvSpPr/>
              <p:nvPr/>
            </p:nvSpPr>
            <p:spPr>
              <a:xfrm>
                <a:off x="361883" y="597493"/>
                <a:ext cx="2307366" cy="2249299"/>
              </a:xfrm>
              <a:prstGeom prst="roundRect">
                <a:avLst>
                  <a:gd name="adj" fmla="val 2708"/>
                </a:avLst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76005F-466B-2254-D5AE-E51F83FC89C4}"/>
                  </a:ext>
                </a:extLst>
              </p:cNvPr>
              <p:cNvSpPr txBox="1"/>
              <p:nvPr/>
            </p:nvSpPr>
            <p:spPr>
              <a:xfrm>
                <a:off x="423005" y="611293"/>
                <a:ext cx="2413303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&gt;&gt;&gt; x = 300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&gt;&gt;&gt; y = 300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&gt;&gt;&gt; x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y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&gt;&gt;&gt; x == y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089F98A-4B13-3660-48A4-96D501987732}"/>
                </a:ext>
              </a:extLst>
            </p:cNvPr>
            <p:cNvGrpSpPr/>
            <p:nvPr/>
          </p:nvGrpSpPr>
          <p:grpSpPr>
            <a:xfrm>
              <a:off x="2850315" y="121814"/>
              <a:ext cx="4004455" cy="1867500"/>
              <a:chOff x="7197332" y="1449283"/>
              <a:chExt cx="4004455" cy="186750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F6FA1FDE-5762-ED08-670C-50A4F1774B0C}"/>
                  </a:ext>
                </a:extLst>
              </p:cNvPr>
              <p:cNvSpPr/>
              <p:nvPr/>
            </p:nvSpPr>
            <p:spPr>
              <a:xfrm>
                <a:off x="8000504" y="1449283"/>
                <a:ext cx="3201283" cy="1867500"/>
              </a:xfrm>
              <a:prstGeom prst="roundRect">
                <a:avLst>
                  <a:gd name="adj" fmla="val 2799"/>
                </a:avLst>
              </a:prstGeom>
              <a:solidFill>
                <a:srgbClr val="268BD2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2400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0909275-C8A0-26AA-21A6-9B6A48B6404E}"/>
                  </a:ext>
                </a:extLst>
              </p:cNvPr>
              <p:cNvSpPr txBox="1"/>
              <p:nvPr/>
            </p:nvSpPr>
            <p:spPr>
              <a:xfrm>
                <a:off x="7197332" y="216694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8EFB861-85F0-1BB6-1D47-6BD0E58DBD60}"/>
                  </a:ext>
                </a:extLst>
              </p:cNvPr>
              <p:cNvGrpSpPr/>
              <p:nvPr/>
            </p:nvGrpSpPr>
            <p:grpSpPr>
              <a:xfrm>
                <a:off x="8309440" y="1508537"/>
                <a:ext cx="2778753" cy="520466"/>
                <a:chOff x="9046535" y="1658854"/>
                <a:chExt cx="2778753" cy="520466"/>
              </a:xfrm>
            </p:grpSpPr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3C62161A-B382-2780-0CB0-1D7C7C018A70}"/>
                    </a:ext>
                  </a:extLst>
                </p:cNvPr>
                <p:cNvSpPr/>
                <p:nvPr/>
              </p:nvSpPr>
              <p:spPr>
                <a:xfrm>
                  <a:off x="9098280" y="1658854"/>
                  <a:ext cx="2727008" cy="520466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002B36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b="1" dirty="0">
                    <a:solidFill>
                      <a:srgbClr val="002B36"/>
                    </a:solidFill>
                  </a:endParaRPr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4271E6BD-BBE3-44EB-9322-CE36793C655C}"/>
                    </a:ext>
                  </a:extLst>
                </p:cNvPr>
                <p:cNvSpPr/>
                <p:nvPr/>
              </p:nvSpPr>
              <p:spPr>
                <a:xfrm>
                  <a:off x="9538470" y="1757187"/>
                  <a:ext cx="2239194" cy="312293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FDF6E3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139647870797008</a:t>
                  </a:r>
                  <a:endParaRPr lang="en-US" b="1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7BC3B88-85D7-F68E-DC4F-E705D15D1BAF}"/>
                    </a:ext>
                  </a:extLst>
                </p:cNvPr>
                <p:cNvSpPr txBox="1"/>
                <p:nvPr/>
              </p:nvSpPr>
              <p:spPr>
                <a:xfrm>
                  <a:off x="9046535" y="1735929"/>
                  <a:ext cx="460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DF6E3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id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1A78411-C605-B982-4305-25571ECD12D9}"/>
                  </a:ext>
                </a:extLst>
              </p:cNvPr>
              <p:cNvGrpSpPr/>
              <p:nvPr/>
            </p:nvGrpSpPr>
            <p:grpSpPr>
              <a:xfrm>
                <a:off x="8291134" y="2097131"/>
                <a:ext cx="1830269" cy="520466"/>
                <a:chOff x="9046535" y="1658854"/>
                <a:chExt cx="1101596" cy="520466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5C34943D-E1D1-9FD2-8C65-D713984F6FCB}"/>
                    </a:ext>
                  </a:extLst>
                </p:cNvPr>
                <p:cNvSpPr/>
                <p:nvPr/>
              </p:nvSpPr>
              <p:spPr>
                <a:xfrm>
                  <a:off x="9098280" y="1658854"/>
                  <a:ext cx="1049851" cy="520466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002B36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b="1" dirty="0">
                    <a:solidFill>
                      <a:srgbClr val="002B36"/>
                    </a:solidFill>
                  </a:endParaRPr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E77B945A-846F-0358-7AE5-3082548873F9}"/>
                    </a:ext>
                  </a:extLst>
                </p:cNvPr>
                <p:cNvSpPr/>
                <p:nvPr/>
              </p:nvSpPr>
              <p:spPr>
                <a:xfrm>
                  <a:off x="9537126" y="1757187"/>
                  <a:ext cx="534799" cy="312293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FDF6E3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dirty="0">
                      <a:solidFill>
                        <a:srgbClr val="002B36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int</a:t>
                  </a:r>
                  <a:endParaRPr lang="en-US" b="1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D074A05-EA0A-76E9-A2B7-19FDA1AD086E}"/>
                    </a:ext>
                  </a:extLst>
                </p:cNvPr>
                <p:cNvSpPr txBox="1"/>
                <p:nvPr/>
              </p:nvSpPr>
              <p:spPr>
                <a:xfrm>
                  <a:off x="9046535" y="1735929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DF6E3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type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A6E416C-52E3-BE11-A246-7A2F96FBB6E8}"/>
                  </a:ext>
                </a:extLst>
              </p:cNvPr>
              <p:cNvGrpSpPr/>
              <p:nvPr/>
            </p:nvGrpSpPr>
            <p:grpSpPr>
              <a:xfrm>
                <a:off x="8291133" y="2715930"/>
                <a:ext cx="2797060" cy="520466"/>
                <a:chOff x="9046535" y="1658854"/>
                <a:chExt cx="2497352" cy="520466"/>
              </a:xfrm>
            </p:grpSpPr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AF605305-1048-5056-897A-E1BED30A51A6}"/>
                    </a:ext>
                  </a:extLst>
                </p:cNvPr>
                <p:cNvSpPr/>
                <p:nvPr/>
              </p:nvSpPr>
              <p:spPr>
                <a:xfrm>
                  <a:off x="9098279" y="1658854"/>
                  <a:ext cx="2445608" cy="520466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002B36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b="1" dirty="0">
                    <a:solidFill>
                      <a:srgbClr val="002B36"/>
                    </a:solidFill>
                  </a:endParaRPr>
                </a:p>
              </p:txBody>
            </p:sp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B112EA4F-AED2-25B0-F470-B7D625DEA514}"/>
                    </a:ext>
                  </a:extLst>
                </p:cNvPr>
                <p:cNvSpPr/>
                <p:nvPr/>
              </p:nvSpPr>
              <p:spPr>
                <a:xfrm>
                  <a:off x="9774299" y="1754729"/>
                  <a:ext cx="1727067" cy="312293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FDF6E3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dirty="0">
                      <a:solidFill>
                        <a:srgbClr val="002B36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300</a:t>
                  </a:r>
                  <a:endParaRPr lang="en-US" b="1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043C464-0257-0F92-41D0-30F9F0D9EFB4}"/>
                    </a:ext>
                  </a:extLst>
                </p:cNvPr>
                <p:cNvSpPr txBox="1"/>
                <p:nvPr/>
              </p:nvSpPr>
              <p:spPr>
                <a:xfrm>
                  <a:off x="9046535" y="1735929"/>
                  <a:ext cx="7803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DF6E3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value</a:t>
                  </a:r>
                </a:p>
              </p:txBody>
            </p:sp>
          </p:grp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78BDF52B-81E8-B757-10D6-A57B44B5A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5475" y="2357364"/>
                <a:ext cx="505029" cy="0"/>
              </a:xfrm>
              <a:prstGeom prst="straightConnector1">
                <a:avLst/>
              </a:prstGeom>
              <a:ln w="57150">
                <a:solidFill>
                  <a:srgbClr val="002B3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C759F01-5E3B-19A0-6AD1-6465946D9537}"/>
                </a:ext>
              </a:extLst>
            </p:cNvPr>
            <p:cNvGrpSpPr/>
            <p:nvPr/>
          </p:nvGrpSpPr>
          <p:grpSpPr>
            <a:xfrm>
              <a:off x="2815844" y="2054130"/>
              <a:ext cx="4004455" cy="1867500"/>
              <a:chOff x="7197332" y="3518137"/>
              <a:chExt cx="4004455" cy="1867500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A4E4DFDF-B09A-CDFA-C276-AE2440ABFC3F}"/>
                  </a:ext>
                </a:extLst>
              </p:cNvPr>
              <p:cNvSpPr/>
              <p:nvPr/>
            </p:nvSpPr>
            <p:spPr>
              <a:xfrm>
                <a:off x="8000504" y="3518137"/>
                <a:ext cx="3201283" cy="1867500"/>
              </a:xfrm>
              <a:prstGeom prst="roundRect">
                <a:avLst>
                  <a:gd name="adj" fmla="val 2799"/>
                </a:avLst>
              </a:prstGeom>
              <a:solidFill>
                <a:srgbClr val="268BD2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2400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7CE258-F8A5-EF79-31C7-2AF65EB601B7}"/>
                  </a:ext>
                </a:extLst>
              </p:cNvPr>
              <p:cNvSpPr txBox="1"/>
              <p:nvPr/>
            </p:nvSpPr>
            <p:spPr>
              <a:xfrm>
                <a:off x="7197332" y="423579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CF4A8FA-C941-A3BC-74D6-82FA3AFC4895}"/>
                  </a:ext>
                </a:extLst>
              </p:cNvPr>
              <p:cNvGrpSpPr/>
              <p:nvPr/>
            </p:nvGrpSpPr>
            <p:grpSpPr>
              <a:xfrm>
                <a:off x="8309440" y="3577391"/>
                <a:ext cx="2778753" cy="520466"/>
                <a:chOff x="9046535" y="1658854"/>
                <a:chExt cx="2778753" cy="520466"/>
              </a:xfrm>
            </p:grpSpPr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1F6FB42F-8934-E401-E283-83468AC31326}"/>
                    </a:ext>
                  </a:extLst>
                </p:cNvPr>
                <p:cNvSpPr/>
                <p:nvPr/>
              </p:nvSpPr>
              <p:spPr>
                <a:xfrm>
                  <a:off x="9098280" y="1658854"/>
                  <a:ext cx="2727008" cy="520466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002B36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b="1" dirty="0">
                    <a:solidFill>
                      <a:srgbClr val="002B36"/>
                    </a:solidFill>
                  </a:endParaRPr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51836C57-86DF-9569-8F4A-1F1434A48192}"/>
                    </a:ext>
                  </a:extLst>
                </p:cNvPr>
                <p:cNvSpPr/>
                <p:nvPr/>
              </p:nvSpPr>
              <p:spPr>
                <a:xfrm>
                  <a:off x="9538470" y="1757187"/>
                  <a:ext cx="2239194" cy="312293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FDF6E3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139647870797456</a:t>
                  </a:r>
                  <a:endParaRPr lang="en-US" b="1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CCF8AE5-21B3-9202-0A8B-B837C6AD9638}"/>
                    </a:ext>
                  </a:extLst>
                </p:cNvPr>
                <p:cNvSpPr txBox="1"/>
                <p:nvPr/>
              </p:nvSpPr>
              <p:spPr>
                <a:xfrm>
                  <a:off x="9046535" y="1735929"/>
                  <a:ext cx="460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DF6E3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id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6441B6C-421D-B2F9-72AF-5289C0C22691}"/>
                  </a:ext>
                </a:extLst>
              </p:cNvPr>
              <p:cNvGrpSpPr/>
              <p:nvPr/>
            </p:nvGrpSpPr>
            <p:grpSpPr>
              <a:xfrm>
                <a:off x="8291134" y="4165985"/>
                <a:ext cx="1830269" cy="520466"/>
                <a:chOff x="9046535" y="1658854"/>
                <a:chExt cx="1101596" cy="520466"/>
              </a:xfrm>
            </p:grpSpPr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F68D1645-A720-095E-9C2A-0EB22CA9894C}"/>
                    </a:ext>
                  </a:extLst>
                </p:cNvPr>
                <p:cNvSpPr/>
                <p:nvPr/>
              </p:nvSpPr>
              <p:spPr>
                <a:xfrm>
                  <a:off x="9098280" y="1658854"/>
                  <a:ext cx="1049851" cy="520466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002B36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b="1" dirty="0">
                    <a:solidFill>
                      <a:srgbClr val="002B36"/>
                    </a:solidFill>
                  </a:endParaRPr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2C56A7CE-1AA9-2201-4E78-38F0A1CE1CCA}"/>
                    </a:ext>
                  </a:extLst>
                </p:cNvPr>
                <p:cNvSpPr/>
                <p:nvPr/>
              </p:nvSpPr>
              <p:spPr>
                <a:xfrm>
                  <a:off x="9537126" y="1757187"/>
                  <a:ext cx="534799" cy="312293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FDF6E3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dirty="0">
                      <a:solidFill>
                        <a:srgbClr val="002B36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int</a:t>
                  </a:r>
                  <a:endParaRPr lang="en-US" b="1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23C27B5-0695-8275-FECA-898A18C5F49E}"/>
                    </a:ext>
                  </a:extLst>
                </p:cNvPr>
                <p:cNvSpPr txBox="1"/>
                <p:nvPr/>
              </p:nvSpPr>
              <p:spPr>
                <a:xfrm>
                  <a:off x="9046535" y="1735929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DF6E3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type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4F71409-2386-6AF7-5EB4-7761375057E3}"/>
                  </a:ext>
                </a:extLst>
              </p:cNvPr>
              <p:cNvGrpSpPr/>
              <p:nvPr/>
            </p:nvGrpSpPr>
            <p:grpSpPr>
              <a:xfrm>
                <a:off x="8291133" y="4784784"/>
                <a:ext cx="2797060" cy="520466"/>
                <a:chOff x="9046535" y="1658854"/>
                <a:chExt cx="2497352" cy="520466"/>
              </a:xfrm>
            </p:grpSpPr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CC6CE30C-0F80-DDFB-CA6A-F43C9B1689DF}"/>
                    </a:ext>
                  </a:extLst>
                </p:cNvPr>
                <p:cNvSpPr/>
                <p:nvPr/>
              </p:nvSpPr>
              <p:spPr>
                <a:xfrm>
                  <a:off x="9098279" y="1658854"/>
                  <a:ext cx="2445608" cy="520466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002B36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b="1" dirty="0">
                    <a:solidFill>
                      <a:srgbClr val="002B36"/>
                    </a:solidFill>
                  </a:endParaRPr>
                </a:p>
              </p:txBody>
            </p:sp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0DDD7A3B-1F0F-CD79-29E7-2809EC0F304F}"/>
                    </a:ext>
                  </a:extLst>
                </p:cNvPr>
                <p:cNvSpPr/>
                <p:nvPr/>
              </p:nvSpPr>
              <p:spPr>
                <a:xfrm>
                  <a:off x="9774299" y="1754729"/>
                  <a:ext cx="1727067" cy="312293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FDF6E3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dirty="0">
                      <a:solidFill>
                        <a:srgbClr val="002B36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300</a:t>
                  </a:r>
                  <a:endParaRPr lang="en-US" b="1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F64FB1B-5B99-60F0-4165-EA5A5A8E5D2B}"/>
                    </a:ext>
                  </a:extLst>
                </p:cNvPr>
                <p:cNvSpPr txBox="1"/>
                <p:nvPr/>
              </p:nvSpPr>
              <p:spPr>
                <a:xfrm>
                  <a:off x="9046535" y="1735929"/>
                  <a:ext cx="7803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DF6E3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value</a:t>
                  </a:r>
                </a:p>
              </p:txBody>
            </p:sp>
          </p:grp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A62B768-38FD-8DD8-FBB1-EC5C2FC09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5475" y="4426218"/>
                <a:ext cx="505029" cy="0"/>
              </a:xfrm>
              <a:prstGeom prst="straightConnector1">
                <a:avLst/>
              </a:prstGeom>
              <a:ln w="57150">
                <a:solidFill>
                  <a:srgbClr val="002B3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6D1FBD44-CD64-B603-E48D-BC0307FE4CA1}"/>
                </a:ext>
              </a:extLst>
            </p:cNvPr>
            <p:cNvSpPr/>
            <p:nvPr/>
          </p:nvSpPr>
          <p:spPr>
            <a:xfrm>
              <a:off x="191496" y="31750"/>
              <a:ext cx="6849384" cy="3962278"/>
            </a:xfrm>
            <a:prstGeom prst="roundRect">
              <a:avLst>
                <a:gd name="adj" fmla="val 11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5E3374C-C66F-817B-934D-99D6F8F60D2F}"/>
              </a:ext>
            </a:extLst>
          </p:cNvPr>
          <p:cNvGrpSpPr/>
          <p:nvPr/>
        </p:nvGrpSpPr>
        <p:grpSpPr>
          <a:xfrm>
            <a:off x="4753228" y="4288497"/>
            <a:ext cx="7229221" cy="2569503"/>
            <a:chOff x="133603" y="4243494"/>
            <a:chExt cx="7229221" cy="256950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26B1C8E-04A5-6B37-A174-19BAE50C8FDD}"/>
                </a:ext>
              </a:extLst>
            </p:cNvPr>
            <p:cNvSpPr/>
            <p:nvPr/>
          </p:nvSpPr>
          <p:spPr>
            <a:xfrm>
              <a:off x="3909645" y="4550864"/>
              <a:ext cx="3201283" cy="1867500"/>
            </a:xfrm>
            <a:prstGeom prst="roundRect">
              <a:avLst>
                <a:gd name="adj" fmla="val 2799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400" b="1" dirty="0">
                <a:solidFill>
                  <a:srgbClr val="002B36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E6AE298-E943-478F-7252-D63A4FCFC0CE}"/>
                </a:ext>
              </a:extLst>
            </p:cNvPr>
            <p:cNvGrpSpPr/>
            <p:nvPr/>
          </p:nvGrpSpPr>
          <p:grpSpPr>
            <a:xfrm>
              <a:off x="191496" y="4329537"/>
              <a:ext cx="2474425" cy="2407050"/>
              <a:chOff x="203434" y="1268839"/>
              <a:chExt cx="2474425" cy="240705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3F051E3-8778-09E2-A5BB-659A93D3EF37}"/>
                  </a:ext>
                </a:extLst>
              </p:cNvPr>
              <p:cNvSpPr/>
              <p:nvPr/>
            </p:nvSpPr>
            <p:spPr>
              <a:xfrm>
                <a:off x="203434" y="1268839"/>
                <a:ext cx="2307366" cy="2407050"/>
              </a:xfrm>
              <a:prstGeom prst="roundRect">
                <a:avLst>
                  <a:gd name="adj" fmla="val 2708"/>
                </a:avLst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F4A1DB-5D41-959F-3301-6A34B3609644}"/>
                  </a:ext>
                </a:extLst>
              </p:cNvPr>
              <p:cNvSpPr txBox="1"/>
              <p:nvPr/>
            </p:nvSpPr>
            <p:spPr>
              <a:xfrm>
                <a:off x="264556" y="1282638"/>
                <a:ext cx="2413303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&gt;&gt;&gt; x = 300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&gt;&gt;&gt; y = x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&gt;&gt;&gt; x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y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&gt;&gt;&gt; x == y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C9E6D8-EDEB-8CD8-AB72-8D39C111BCCF}"/>
                </a:ext>
              </a:extLst>
            </p:cNvPr>
            <p:cNvSpPr txBox="1"/>
            <p:nvPr/>
          </p:nvSpPr>
          <p:spPr>
            <a:xfrm>
              <a:off x="2510559" y="51491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12F00D-31E5-D052-36A5-0FC213CD3935}"/>
                </a:ext>
              </a:extLst>
            </p:cNvPr>
            <p:cNvGrpSpPr/>
            <p:nvPr/>
          </p:nvGrpSpPr>
          <p:grpSpPr>
            <a:xfrm>
              <a:off x="3992474" y="4582515"/>
              <a:ext cx="2778753" cy="520466"/>
              <a:chOff x="9046535" y="1658854"/>
              <a:chExt cx="2778753" cy="52046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736B174-12A3-7EE9-BD2D-8347DAEC7F59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27270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1E5A284-C75F-0A17-12D0-FC9B94F55944}"/>
                  </a:ext>
                </a:extLst>
              </p:cNvPr>
              <p:cNvSpPr/>
              <p:nvPr/>
            </p:nvSpPr>
            <p:spPr>
              <a:xfrm>
                <a:off x="9538470" y="1757187"/>
                <a:ext cx="2239194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139647870797008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1D290B-4BBD-1D49-E9E9-074649991901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4406718-6121-4FC9-564E-2F862644D19F}"/>
                </a:ext>
              </a:extLst>
            </p:cNvPr>
            <p:cNvGrpSpPr/>
            <p:nvPr/>
          </p:nvGrpSpPr>
          <p:grpSpPr>
            <a:xfrm>
              <a:off x="3974168" y="5171109"/>
              <a:ext cx="1830269" cy="520466"/>
              <a:chOff x="9046535" y="1658854"/>
              <a:chExt cx="1101596" cy="520466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277301E-AD29-A77E-515C-1D3B9FA15F5D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1049851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851A719-05FB-CD4C-FCED-996F00EA4300}"/>
                  </a:ext>
                </a:extLst>
              </p:cNvPr>
              <p:cNvSpPr/>
              <p:nvPr/>
            </p:nvSpPr>
            <p:spPr>
              <a:xfrm>
                <a:off x="9537126" y="1757187"/>
                <a:ext cx="534799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0F88AC-5DFF-9807-3086-87023E6966A1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B9531C-565F-D596-B7DF-55118BBBF400}"/>
                </a:ext>
              </a:extLst>
            </p:cNvPr>
            <p:cNvGrpSpPr/>
            <p:nvPr/>
          </p:nvGrpSpPr>
          <p:grpSpPr>
            <a:xfrm>
              <a:off x="3974167" y="5789908"/>
              <a:ext cx="2797060" cy="520466"/>
              <a:chOff x="9046535" y="1658854"/>
              <a:chExt cx="2497352" cy="520466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6A9E7053-1388-72DD-F512-2F043AD22518}"/>
                  </a:ext>
                </a:extLst>
              </p:cNvPr>
              <p:cNvSpPr/>
              <p:nvPr/>
            </p:nvSpPr>
            <p:spPr>
              <a:xfrm>
                <a:off x="9098279" y="1658854"/>
                <a:ext cx="24456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B09C242-70AA-FD64-9B64-4A088D9EBE92}"/>
                  </a:ext>
                </a:extLst>
              </p:cNvPr>
              <p:cNvSpPr/>
              <p:nvPr/>
            </p:nvSpPr>
            <p:spPr>
              <a:xfrm>
                <a:off x="9774299" y="1754729"/>
                <a:ext cx="1727067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300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925017-D9CA-6009-D35E-C57BCE45E2DC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80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0D19AB-EBD5-2DC4-01ED-7FEC2D30501C}"/>
                </a:ext>
              </a:extLst>
            </p:cNvPr>
            <p:cNvSpPr txBox="1"/>
            <p:nvPr/>
          </p:nvSpPr>
          <p:spPr>
            <a:xfrm>
              <a:off x="2526883" y="573199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72E934A-30D1-C756-883F-54D8C8E7D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7361" y="5102981"/>
              <a:ext cx="913337" cy="230843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AFD058F-36FC-1DC4-D8E9-8878B9802BDA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2849407" y="5617516"/>
              <a:ext cx="666987" cy="299143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8F80EEB9-2B9B-56B9-69BE-73051ADCC5AE}"/>
                </a:ext>
              </a:extLst>
            </p:cNvPr>
            <p:cNvSpPr/>
            <p:nvPr/>
          </p:nvSpPr>
          <p:spPr>
            <a:xfrm>
              <a:off x="133603" y="4243494"/>
              <a:ext cx="7229221" cy="2569503"/>
            </a:xfrm>
            <a:prstGeom prst="roundRect">
              <a:avLst>
                <a:gd name="adj" fmla="val 11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1955741-D09A-5827-98A8-AEA1580116F0}"/>
              </a:ext>
            </a:extLst>
          </p:cNvPr>
          <p:cNvSpPr/>
          <p:nvPr/>
        </p:nvSpPr>
        <p:spPr>
          <a:xfrm>
            <a:off x="210084" y="324404"/>
            <a:ext cx="4120389" cy="1364322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2B36"/>
                </a:solidFill>
              </a:rPr>
              <a:t>Wednesday Start</a:t>
            </a:r>
          </a:p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</a:rPr>
              <a:t>Discuss with a neighbor 1 thing we covered last class.</a:t>
            </a:r>
          </a:p>
        </p:txBody>
      </p:sp>
    </p:spTree>
    <p:extLst>
      <p:ext uri="{BB962C8B-B14F-4D97-AF65-F5344CB8AC3E}">
        <p14:creationId xmlns:p14="http://schemas.microsoft.com/office/powerpoint/2010/main" val="290283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E0D1-D903-A1B8-9820-C12C95E6C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0"/>
            <a:ext cx="10515600" cy="1325563"/>
          </a:xfrm>
        </p:spPr>
        <p:txBody>
          <a:bodyPr/>
          <a:lstStyle/>
          <a:p>
            <a:r>
              <a:rPr lang="en-US" dirty="0"/>
              <a:t>About Me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E316A53-5F5C-013E-EC2F-71C008242D3D}"/>
              </a:ext>
            </a:extLst>
          </p:cNvPr>
          <p:cNvGrpSpPr/>
          <p:nvPr/>
        </p:nvGrpSpPr>
        <p:grpSpPr>
          <a:xfrm>
            <a:off x="234996" y="1325563"/>
            <a:ext cx="3310190" cy="3797254"/>
            <a:chOff x="234996" y="1325563"/>
            <a:chExt cx="3310190" cy="379725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E05D173-5C02-8DB2-0201-5634E8F4C07F}"/>
                </a:ext>
              </a:extLst>
            </p:cNvPr>
            <p:cNvSpPr/>
            <p:nvPr/>
          </p:nvSpPr>
          <p:spPr>
            <a:xfrm>
              <a:off x="401016" y="4513217"/>
              <a:ext cx="2978150" cy="609600"/>
            </a:xfrm>
            <a:prstGeom prst="roundRect">
              <a:avLst/>
            </a:prstGeom>
            <a:solidFill>
              <a:srgbClr val="FDF6E3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B36"/>
                  </a:solidFill>
                </a:rPr>
                <a:t>From Louisiana (hey y'all!)</a:t>
              </a:r>
            </a:p>
          </p:txBody>
        </p:sp>
        <p:pic>
          <p:nvPicPr>
            <p:cNvPr id="1030" name="Picture 6" descr="331">
              <a:extLst>
                <a:ext uri="{FF2B5EF4-FFF2-40B4-BE49-F238E27FC236}">
                  <a16:creationId xmlns:a16="http://schemas.microsoft.com/office/drawing/2014/main" id="{8A55C286-9B2F-1AE1-43A5-65BDFB90EA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996" y="1325563"/>
              <a:ext cx="3310190" cy="30301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087B40-0D6E-6FCA-662D-43A7D22F54D5}"/>
              </a:ext>
            </a:extLst>
          </p:cNvPr>
          <p:cNvGrpSpPr/>
          <p:nvPr/>
        </p:nvGrpSpPr>
        <p:grpSpPr>
          <a:xfrm>
            <a:off x="3840427" y="115980"/>
            <a:ext cx="5077256" cy="6130740"/>
            <a:chOff x="3908269" y="566204"/>
            <a:chExt cx="5077256" cy="613074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AFEF098-DE72-310D-1128-257CDAB6DA1C}"/>
                </a:ext>
              </a:extLst>
            </p:cNvPr>
            <p:cNvSpPr/>
            <p:nvPr/>
          </p:nvSpPr>
          <p:spPr>
            <a:xfrm>
              <a:off x="3952705" y="5990460"/>
              <a:ext cx="5032820" cy="706484"/>
            </a:xfrm>
            <a:prstGeom prst="roundRect">
              <a:avLst/>
            </a:prstGeom>
            <a:solidFill>
              <a:srgbClr val="FDF6E3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B36"/>
                  </a:solidFill>
                </a:rPr>
                <a:t>Studied </a:t>
              </a:r>
              <a:r>
                <a:rPr lang="en-US" dirty="0" err="1">
                  <a:solidFill>
                    <a:srgbClr val="002B36"/>
                  </a:solidFill>
                </a:rPr>
                <a:t>Nanosystems</a:t>
              </a:r>
              <a:r>
                <a:rPr lang="en-US" dirty="0">
                  <a:solidFill>
                    <a:srgbClr val="002B36"/>
                  </a:solidFill>
                </a:rPr>
                <a:t> &amp; Electrical Engineering</a:t>
              </a: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0386830-F063-5C28-84BB-3530A3484854}"/>
                </a:ext>
              </a:extLst>
            </p:cNvPr>
            <p:cNvGrpSpPr/>
            <p:nvPr/>
          </p:nvGrpSpPr>
          <p:grpSpPr>
            <a:xfrm>
              <a:off x="3908269" y="566204"/>
              <a:ext cx="4604062" cy="5080722"/>
              <a:chOff x="3908269" y="566204"/>
              <a:chExt cx="4604062" cy="5080722"/>
            </a:xfrm>
          </p:grpSpPr>
          <p:pic>
            <p:nvPicPr>
              <p:cNvPr id="13" name="Picture 12" descr="A screenshot of a computer screen&#10;&#10;Description automatically generated">
                <a:extLst>
                  <a:ext uri="{FF2B5EF4-FFF2-40B4-BE49-F238E27FC236}">
                    <a16:creationId xmlns:a16="http://schemas.microsoft.com/office/drawing/2014/main" id="{E5639CB5-1E14-BC9E-B212-324D81E060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908269" y="3031819"/>
                <a:ext cx="4604062" cy="2615107"/>
              </a:xfrm>
              <a:prstGeom prst="rect">
                <a:avLst/>
              </a:prstGeom>
            </p:spPr>
          </p:pic>
          <p:pic>
            <p:nvPicPr>
              <p:cNvPr id="20" name="Picture 19" descr="A group of young men holding test tubes&#10;&#10;Description automatically generated">
                <a:extLst>
                  <a:ext uri="{FF2B5EF4-FFF2-40B4-BE49-F238E27FC236}">
                    <a16:creationId xmlns:a16="http://schemas.microsoft.com/office/drawing/2014/main" id="{4B38C5DF-06E6-2FB0-B3C8-DC9779BA54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69157" y="566204"/>
                <a:ext cx="2999915" cy="2247900"/>
              </a:xfrm>
              <a:prstGeom prst="rect">
                <a:avLst/>
              </a:prstGeom>
            </p:spPr>
          </p:pic>
        </p:grp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928E34-FDAC-F0F5-DFEC-7D290D1B6031}"/>
              </a:ext>
            </a:extLst>
          </p:cNvPr>
          <p:cNvGrpSpPr/>
          <p:nvPr/>
        </p:nvGrpSpPr>
        <p:grpSpPr>
          <a:xfrm>
            <a:off x="9113170" y="384714"/>
            <a:ext cx="2793034" cy="6115421"/>
            <a:chOff x="9163970" y="662781"/>
            <a:chExt cx="2793034" cy="611542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F8AA425E-3E9A-3769-F4DA-223F1A22CE0C}"/>
                </a:ext>
              </a:extLst>
            </p:cNvPr>
            <p:cNvGrpSpPr/>
            <p:nvPr/>
          </p:nvGrpSpPr>
          <p:grpSpPr>
            <a:xfrm>
              <a:off x="9163970" y="662781"/>
              <a:ext cx="2793034" cy="6115421"/>
              <a:chOff x="5982665" y="4470829"/>
              <a:chExt cx="2793034" cy="6115421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D260ACE8-7536-2990-72C7-CC816F58FF2D}"/>
                  </a:ext>
                </a:extLst>
              </p:cNvPr>
              <p:cNvSpPr/>
              <p:nvPr/>
            </p:nvSpPr>
            <p:spPr>
              <a:xfrm>
                <a:off x="5982665" y="9879766"/>
                <a:ext cx="2793034" cy="706484"/>
              </a:xfrm>
              <a:prstGeom prst="roundRect">
                <a:avLst/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B36"/>
                    </a:solidFill>
                  </a:rPr>
                  <a:t>Interests – Games and Hiking</a:t>
                </a:r>
              </a:p>
            </p:txBody>
          </p:sp>
          <p:pic>
            <p:nvPicPr>
              <p:cNvPr id="1032" name="Picture 8" descr="undefined">
                <a:extLst>
                  <a:ext uri="{FF2B5EF4-FFF2-40B4-BE49-F238E27FC236}">
                    <a16:creationId xmlns:a16="http://schemas.microsoft.com/office/drawing/2014/main" id="{CD481796-AC65-45AA-DE15-773FD23166C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40970" y="4470829"/>
                <a:ext cx="1876425" cy="1943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7" name="Picture 26" descr="A person in a hard hat measuring a tree&#10;&#10;Description automatically generated">
              <a:extLst>
                <a:ext uri="{FF2B5EF4-FFF2-40B4-BE49-F238E27FC236}">
                  <a16:creationId xmlns:a16="http://schemas.microsoft.com/office/drawing/2014/main" id="{B51BBFF5-D0DB-64CA-01F2-BC1E892E9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29744" y="2815603"/>
              <a:ext cx="2310200" cy="30802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812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FAD5566D-8F4D-FE3F-5989-92DEABEBF876}"/>
              </a:ext>
            </a:extLst>
          </p:cNvPr>
          <p:cNvGrpSpPr/>
          <p:nvPr/>
        </p:nvGrpSpPr>
        <p:grpSpPr>
          <a:xfrm>
            <a:off x="5983198" y="388020"/>
            <a:ext cx="5778581" cy="2751420"/>
            <a:chOff x="5983198" y="388020"/>
            <a:chExt cx="5778581" cy="27514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16B6E88-872D-E4B7-2DCB-D91654C43F79}"/>
                </a:ext>
              </a:extLst>
            </p:cNvPr>
            <p:cNvSpPr/>
            <p:nvPr/>
          </p:nvSpPr>
          <p:spPr>
            <a:xfrm>
              <a:off x="6802119" y="388020"/>
              <a:ext cx="4959660" cy="2751420"/>
            </a:xfrm>
            <a:prstGeom prst="roundRect">
              <a:avLst>
                <a:gd name="adj" fmla="val 2799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400" b="1" dirty="0">
                <a:solidFill>
                  <a:srgbClr val="002B3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647A34-FB40-B32C-178D-DA215F080522}"/>
                </a:ext>
              </a:extLst>
            </p:cNvPr>
            <p:cNvSpPr txBox="1"/>
            <p:nvPr/>
          </p:nvSpPr>
          <p:spPr>
            <a:xfrm>
              <a:off x="5983198" y="113494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F300E8-AAAF-522C-F815-4D0B4BFB8C43}"/>
                </a:ext>
              </a:extLst>
            </p:cNvPr>
            <p:cNvGrpSpPr/>
            <p:nvPr/>
          </p:nvGrpSpPr>
          <p:grpSpPr>
            <a:xfrm>
              <a:off x="7111055" y="447274"/>
              <a:ext cx="2778753" cy="520466"/>
              <a:chOff x="9046535" y="1658854"/>
              <a:chExt cx="2778753" cy="520466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86C28C2-F1C9-0409-C921-1E5DF3EAF654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27270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0212624-8BA2-4ACC-76B3-86110DBA294C}"/>
                  </a:ext>
                </a:extLst>
              </p:cNvPr>
              <p:cNvSpPr/>
              <p:nvPr/>
            </p:nvSpPr>
            <p:spPr>
              <a:xfrm>
                <a:off x="9538470" y="1757187"/>
                <a:ext cx="2239194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139647871153024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B166D-FCBA-9D49-A90E-23FDC5EAC109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F5BE9B-6807-93D6-7C97-95B987ED8106}"/>
                </a:ext>
              </a:extLst>
            </p:cNvPr>
            <p:cNvGrpSpPr/>
            <p:nvPr/>
          </p:nvGrpSpPr>
          <p:grpSpPr>
            <a:xfrm>
              <a:off x="7092749" y="1035868"/>
              <a:ext cx="1830269" cy="520466"/>
              <a:chOff x="9046535" y="1658854"/>
              <a:chExt cx="1101596" cy="520466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D85C53A-EDA7-ED9B-29ED-4C0B5F9DFF31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1049851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353C6ED-A321-DB33-695C-8C9E9998B697}"/>
                  </a:ext>
                </a:extLst>
              </p:cNvPr>
              <p:cNvSpPr/>
              <p:nvPr/>
            </p:nvSpPr>
            <p:spPr>
              <a:xfrm>
                <a:off x="9537126" y="1757187"/>
                <a:ext cx="534799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F3A9EC-F725-391D-DFC8-68C5F3B63B76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85E0DBA-BE3A-6190-5509-4618E70499F3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90" y="1296101"/>
              <a:ext cx="505029" cy="0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C85345-08F9-B966-5A07-FC59CD831525}"/>
              </a:ext>
            </a:extLst>
          </p:cNvPr>
          <p:cNvSpPr/>
          <p:nvPr/>
        </p:nvSpPr>
        <p:spPr>
          <a:xfrm>
            <a:off x="125979" y="1452471"/>
            <a:ext cx="3617843" cy="3893532"/>
          </a:xfrm>
          <a:prstGeom prst="roundRect">
            <a:avLst>
              <a:gd name="adj" fmla="val 2708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86B763-7941-D594-90FA-A3420691C219}"/>
              </a:ext>
            </a:extLst>
          </p:cNvPr>
          <p:cNvSpPr txBox="1"/>
          <p:nvPr/>
        </p:nvSpPr>
        <p:spPr>
          <a:xfrm>
            <a:off x="203251" y="1452472"/>
            <a:ext cx="334245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['a', 'b', 'c']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id(L)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139647871153024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id(L[0])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139647892586864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id(L[1])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139647892358128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id(L[2])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139647892261040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59A7AFC-6DA5-0FE9-43B1-5C116DE10244}"/>
              </a:ext>
            </a:extLst>
          </p:cNvPr>
          <p:cNvSpPr/>
          <p:nvPr/>
        </p:nvSpPr>
        <p:spPr>
          <a:xfrm>
            <a:off x="104391" y="48903"/>
            <a:ext cx="4222109" cy="1334928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B36"/>
                </a:solidFill>
              </a:rPr>
              <a:t>An </a:t>
            </a:r>
            <a:r>
              <a:rPr lang="en-US" sz="2400" b="1" dirty="0">
                <a:solidFill>
                  <a:srgbClr val="002B36"/>
                </a:solidFill>
              </a:rPr>
              <a:t>array</a:t>
            </a:r>
            <a:r>
              <a:rPr lang="en-US" sz="2400" dirty="0">
                <a:solidFill>
                  <a:srgbClr val="002B36"/>
                </a:solidFill>
              </a:rPr>
              <a:t> ("list" in python) is an object which we think of as "containing" other objects</a:t>
            </a:r>
            <a:endParaRPr lang="en-US" sz="2400" b="1" dirty="0">
              <a:solidFill>
                <a:srgbClr val="002B36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BE2BA4-EC08-A781-A701-9D3506EDC30C}"/>
              </a:ext>
            </a:extLst>
          </p:cNvPr>
          <p:cNvGrpSpPr/>
          <p:nvPr/>
        </p:nvGrpSpPr>
        <p:grpSpPr>
          <a:xfrm>
            <a:off x="7092749" y="2293920"/>
            <a:ext cx="4230573" cy="520466"/>
            <a:chOff x="9046535" y="1658854"/>
            <a:chExt cx="2660267" cy="52046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42093FC-BA1A-629D-40DF-38911D8B80F6}"/>
                </a:ext>
              </a:extLst>
            </p:cNvPr>
            <p:cNvSpPr/>
            <p:nvPr/>
          </p:nvSpPr>
          <p:spPr>
            <a:xfrm>
              <a:off x="9098279" y="1658854"/>
              <a:ext cx="2608523" cy="520466"/>
            </a:xfrm>
            <a:prstGeom prst="roundRect">
              <a:avLst>
                <a:gd name="adj" fmla="val 2799"/>
              </a:avLst>
            </a:prstGeom>
            <a:solidFill>
              <a:srgbClr val="002B36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b="1" dirty="0">
                <a:solidFill>
                  <a:srgbClr val="002B36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11D0DD7-E82E-33E8-B608-F7898B4A3EE7}"/>
                </a:ext>
              </a:extLst>
            </p:cNvPr>
            <p:cNvSpPr/>
            <p:nvPr/>
          </p:nvSpPr>
          <p:spPr>
            <a:xfrm>
              <a:off x="9716800" y="1754729"/>
              <a:ext cx="1942085" cy="312293"/>
            </a:xfrm>
            <a:prstGeom prst="roundRect">
              <a:avLst>
                <a:gd name="adj" fmla="val 2799"/>
              </a:avLst>
            </a:prstGeom>
            <a:solidFill>
              <a:srgbClr val="FDF6E3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[addr1, addr2, addr3]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857E9D-FBC4-EAE7-8386-FC08161D584F}"/>
                </a:ext>
              </a:extLst>
            </p:cNvPr>
            <p:cNvSpPr txBox="1"/>
            <p:nvPr/>
          </p:nvSpPr>
          <p:spPr>
            <a:xfrm>
              <a:off x="9046535" y="1735929"/>
              <a:ext cx="780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DF6E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1C0D06-71C0-9986-759F-2AD7C4B2E3C1}"/>
              </a:ext>
            </a:extLst>
          </p:cNvPr>
          <p:cNvSpPr/>
          <p:nvPr/>
        </p:nvSpPr>
        <p:spPr>
          <a:xfrm>
            <a:off x="7178721" y="1661156"/>
            <a:ext cx="1744296" cy="520466"/>
          </a:xfrm>
          <a:prstGeom prst="roundRect">
            <a:avLst>
              <a:gd name="adj" fmla="val 2799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rgbClr val="002B36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B6BC2E7-E9AC-4313-35A2-64A4567A99E8}"/>
              </a:ext>
            </a:extLst>
          </p:cNvPr>
          <p:cNvSpPr/>
          <p:nvPr/>
        </p:nvSpPr>
        <p:spPr>
          <a:xfrm>
            <a:off x="7907850" y="1759489"/>
            <a:ext cx="888553" cy="312293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29FD20-B87D-E09D-2681-A0DFB82581F6}"/>
              </a:ext>
            </a:extLst>
          </p:cNvPr>
          <p:cNvSpPr txBox="1"/>
          <p:nvPr/>
        </p:nvSpPr>
        <p:spPr>
          <a:xfrm>
            <a:off x="7092748" y="173823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endParaRPr lang="en-US" dirty="0">
              <a:solidFill>
                <a:srgbClr val="FDF6E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D06E477-2DFA-BA4E-7A07-FC1C79FE599D}"/>
              </a:ext>
            </a:extLst>
          </p:cNvPr>
          <p:cNvGrpSpPr/>
          <p:nvPr/>
        </p:nvGrpSpPr>
        <p:grpSpPr>
          <a:xfrm>
            <a:off x="2085464" y="2702088"/>
            <a:ext cx="6440840" cy="4041535"/>
            <a:chOff x="2085464" y="2702088"/>
            <a:chExt cx="6440840" cy="4041535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1C5A267-3346-BD37-BA1D-AE9E3CF6C817}"/>
                </a:ext>
              </a:extLst>
            </p:cNvPr>
            <p:cNvSpPr/>
            <p:nvPr/>
          </p:nvSpPr>
          <p:spPr>
            <a:xfrm>
              <a:off x="2085464" y="4876123"/>
              <a:ext cx="3201283" cy="1867500"/>
            </a:xfrm>
            <a:prstGeom prst="roundRect">
              <a:avLst>
                <a:gd name="adj" fmla="val 2799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400" b="1" dirty="0">
                <a:solidFill>
                  <a:srgbClr val="002B36"/>
                </a:solidFill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D7BD12F-B777-6363-A33D-9821DE622806}"/>
                </a:ext>
              </a:extLst>
            </p:cNvPr>
            <p:cNvGrpSpPr/>
            <p:nvPr/>
          </p:nvGrpSpPr>
          <p:grpSpPr>
            <a:xfrm>
              <a:off x="2394400" y="4935377"/>
              <a:ext cx="2778753" cy="520466"/>
              <a:chOff x="9046535" y="1658854"/>
              <a:chExt cx="2778753" cy="520466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9C46B64-4A2A-656A-C4A6-C0E5A4409EF0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27270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B58457D5-2914-4B07-A081-D5D598B26476}"/>
                  </a:ext>
                </a:extLst>
              </p:cNvPr>
              <p:cNvSpPr/>
              <p:nvPr/>
            </p:nvSpPr>
            <p:spPr>
              <a:xfrm>
                <a:off x="9538470" y="1757187"/>
                <a:ext cx="2239194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139647892586864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061E89-3268-99F0-52E1-1320EBA776DE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3611FA8-628D-85BB-9373-25E05F8EB21C}"/>
                </a:ext>
              </a:extLst>
            </p:cNvPr>
            <p:cNvGrpSpPr/>
            <p:nvPr/>
          </p:nvGrpSpPr>
          <p:grpSpPr>
            <a:xfrm>
              <a:off x="2376094" y="5523971"/>
              <a:ext cx="1830269" cy="520466"/>
              <a:chOff x="9046535" y="1658854"/>
              <a:chExt cx="1101596" cy="520466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4807D488-EC9F-8DC9-8642-611D7431B4B0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1049851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E13071E-AA59-C1DF-A223-D94109C8EBDC}"/>
                  </a:ext>
                </a:extLst>
              </p:cNvPr>
              <p:cNvSpPr/>
              <p:nvPr/>
            </p:nvSpPr>
            <p:spPr>
              <a:xfrm>
                <a:off x="9537126" y="1757187"/>
                <a:ext cx="534799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9448FE-B6F3-2D65-23D6-0DDC66CD149E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C7609A2-9983-248F-7868-A74AF204F58C}"/>
                </a:ext>
              </a:extLst>
            </p:cNvPr>
            <p:cNvGrpSpPr/>
            <p:nvPr/>
          </p:nvGrpSpPr>
          <p:grpSpPr>
            <a:xfrm>
              <a:off x="2376093" y="6142770"/>
              <a:ext cx="2797060" cy="520466"/>
              <a:chOff x="9046535" y="1658854"/>
              <a:chExt cx="2497352" cy="520466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2B7D27AB-884B-D475-AF0C-B1BAF5E2F4C2}"/>
                  </a:ext>
                </a:extLst>
              </p:cNvPr>
              <p:cNvSpPr/>
              <p:nvPr/>
            </p:nvSpPr>
            <p:spPr>
              <a:xfrm>
                <a:off x="9098279" y="1658854"/>
                <a:ext cx="24456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4DB101A6-8632-CF85-D223-8BA9E27B7F95}"/>
                  </a:ext>
                </a:extLst>
              </p:cNvPr>
              <p:cNvSpPr/>
              <p:nvPr/>
            </p:nvSpPr>
            <p:spPr>
              <a:xfrm>
                <a:off x="9774299" y="1754729"/>
                <a:ext cx="1727067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"a"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545DF3-BFF2-FDFC-8BDB-45BAE9883108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80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288F6CB-1821-4F10-4730-30C552624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6500" y="2702088"/>
              <a:ext cx="4199804" cy="2003421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989FD44-FE4E-EC51-7DC8-988F2BFE1C11}"/>
              </a:ext>
            </a:extLst>
          </p:cNvPr>
          <p:cNvGrpSpPr/>
          <p:nvPr/>
        </p:nvGrpSpPr>
        <p:grpSpPr>
          <a:xfrm>
            <a:off x="5403589" y="2702088"/>
            <a:ext cx="4299301" cy="4049258"/>
            <a:chOff x="5403589" y="2702088"/>
            <a:chExt cx="4299301" cy="4049258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9168C38-D6A9-E71A-55A6-39E7DCF82CCC}"/>
                </a:ext>
              </a:extLst>
            </p:cNvPr>
            <p:cNvSpPr>
              <a:spLocks/>
            </p:cNvSpPr>
            <p:nvPr/>
          </p:nvSpPr>
          <p:spPr>
            <a:xfrm>
              <a:off x="5403589" y="4883846"/>
              <a:ext cx="3201283" cy="1867500"/>
            </a:xfrm>
            <a:prstGeom prst="roundRect">
              <a:avLst>
                <a:gd name="adj" fmla="val 2799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400" b="1" dirty="0">
                <a:solidFill>
                  <a:srgbClr val="002B36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1860A6-49B6-FDA3-8DF8-239C35839186}"/>
                </a:ext>
              </a:extLst>
            </p:cNvPr>
            <p:cNvGrpSpPr>
              <a:grpSpLocks/>
            </p:cNvGrpSpPr>
            <p:nvPr/>
          </p:nvGrpSpPr>
          <p:grpSpPr>
            <a:xfrm>
              <a:off x="5712525" y="4943100"/>
              <a:ext cx="2778753" cy="520466"/>
              <a:chOff x="9046535" y="1658854"/>
              <a:chExt cx="2778753" cy="520466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731D5B17-C8D8-D564-D443-F5573399A5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98280" y="1658854"/>
                <a:ext cx="27270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0C647D78-360E-E1A0-996B-C43431BD040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538470" y="1757187"/>
                <a:ext cx="2239194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139647892358128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130F02-D2A7-C6FA-FFC5-F603DBF629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46535" y="1735929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5DBE1B9-E3D4-19F1-2615-332F6EC1C5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5694219" y="5531694"/>
              <a:ext cx="1830269" cy="520466"/>
              <a:chOff x="9046535" y="1658854"/>
              <a:chExt cx="1101596" cy="520466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AF7CC65C-EAB0-FA67-E447-F2BF0431C77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98280" y="1658854"/>
                <a:ext cx="1049851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D1541BF4-9B72-4A37-6E08-A738D6F6794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537126" y="1757187"/>
                <a:ext cx="534799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3D87818-6D1E-6878-D32C-D7B65B3256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46535" y="173592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C455AD7-F46E-8C8F-CB34-C25831FAA8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5694218" y="6150493"/>
              <a:ext cx="2797060" cy="520466"/>
              <a:chOff x="9046535" y="1658854"/>
              <a:chExt cx="2497352" cy="520466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335E28CE-4F8F-4D76-C5E3-6881766559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98279" y="1658854"/>
                <a:ext cx="24456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08E162EF-49BF-786E-1FDE-DFF26C51D95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74299" y="1754729"/>
                <a:ext cx="1727067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"b"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15C3861-FFE5-87B8-ACFB-3A4B0D8210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46535" y="1735929"/>
                <a:ext cx="780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</a:p>
            </p:txBody>
          </p: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38D64DD-28D3-FD32-E8FC-978567CAB1F2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7141914" y="2702088"/>
              <a:ext cx="2560976" cy="2098825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0A9480C-98E6-8DF9-D579-C48311F38057}"/>
              </a:ext>
            </a:extLst>
          </p:cNvPr>
          <p:cNvGrpSpPr/>
          <p:nvPr/>
        </p:nvGrpSpPr>
        <p:grpSpPr>
          <a:xfrm>
            <a:off x="8721714" y="2666307"/>
            <a:ext cx="3201283" cy="4089575"/>
            <a:chOff x="8721714" y="2666307"/>
            <a:chExt cx="3201283" cy="4089575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6DDDAC22-A689-1358-7E15-B071E31E3F7A}"/>
                </a:ext>
              </a:extLst>
            </p:cNvPr>
            <p:cNvSpPr/>
            <p:nvPr/>
          </p:nvSpPr>
          <p:spPr>
            <a:xfrm>
              <a:off x="8721714" y="4888382"/>
              <a:ext cx="3201283" cy="1867500"/>
            </a:xfrm>
            <a:prstGeom prst="roundRect">
              <a:avLst>
                <a:gd name="adj" fmla="val 2799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400" b="1" dirty="0">
                <a:solidFill>
                  <a:srgbClr val="002B36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82F6934-A6E6-E8D5-4CCE-71740AE0EB19}"/>
                </a:ext>
              </a:extLst>
            </p:cNvPr>
            <p:cNvGrpSpPr/>
            <p:nvPr/>
          </p:nvGrpSpPr>
          <p:grpSpPr>
            <a:xfrm>
              <a:off x="9030650" y="4947636"/>
              <a:ext cx="2778753" cy="520466"/>
              <a:chOff x="9046535" y="1658854"/>
              <a:chExt cx="2778753" cy="520466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6281464B-161E-4518-FC49-402940F84C02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27270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548F714C-ED88-4C2F-C5EC-FE494971A031}"/>
                  </a:ext>
                </a:extLst>
              </p:cNvPr>
              <p:cNvSpPr/>
              <p:nvPr/>
            </p:nvSpPr>
            <p:spPr>
              <a:xfrm>
                <a:off x="9538470" y="1757187"/>
                <a:ext cx="2239194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139647892261040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CD431D2-9AEF-9201-91C2-FA68639AB334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0BC4A61-FB22-F1A4-106D-2DC224755C62}"/>
                </a:ext>
              </a:extLst>
            </p:cNvPr>
            <p:cNvGrpSpPr/>
            <p:nvPr/>
          </p:nvGrpSpPr>
          <p:grpSpPr>
            <a:xfrm>
              <a:off x="9012344" y="5536230"/>
              <a:ext cx="1830269" cy="520466"/>
              <a:chOff x="9046535" y="1658854"/>
              <a:chExt cx="1101596" cy="520466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174DE6EF-BFC4-1B02-E51C-FD6705454822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1049851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ED518BDA-D8C3-4E95-A817-3AC3701F5202}"/>
                  </a:ext>
                </a:extLst>
              </p:cNvPr>
              <p:cNvSpPr/>
              <p:nvPr/>
            </p:nvSpPr>
            <p:spPr>
              <a:xfrm>
                <a:off x="9537126" y="1757187"/>
                <a:ext cx="534799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D7CFE5A-A22D-C8E5-355F-1303BD6E9048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90A23CD-EFF1-7B37-F48E-F33386A496FF}"/>
                </a:ext>
              </a:extLst>
            </p:cNvPr>
            <p:cNvGrpSpPr/>
            <p:nvPr/>
          </p:nvGrpSpPr>
          <p:grpSpPr>
            <a:xfrm>
              <a:off x="9012343" y="6155029"/>
              <a:ext cx="2797060" cy="520466"/>
              <a:chOff x="9046535" y="1658854"/>
              <a:chExt cx="2497352" cy="520466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E51BE34-8B05-B67F-3AFF-6DF6D46478BD}"/>
                  </a:ext>
                </a:extLst>
              </p:cNvPr>
              <p:cNvSpPr/>
              <p:nvPr/>
            </p:nvSpPr>
            <p:spPr>
              <a:xfrm>
                <a:off x="9098279" y="1658854"/>
                <a:ext cx="24456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A74777D-B2E6-70D0-34AE-2C82B0D9761E}"/>
                  </a:ext>
                </a:extLst>
              </p:cNvPr>
              <p:cNvSpPr/>
              <p:nvPr/>
            </p:nvSpPr>
            <p:spPr>
              <a:xfrm>
                <a:off x="9774299" y="1754729"/>
                <a:ext cx="1727067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"c"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F57D0A7-5B01-5B53-64C4-31558C7D68D8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80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AE28734-DF15-3768-11BA-B7AC25712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93003" y="2666307"/>
              <a:ext cx="49179" cy="2104401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8861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FAD5566D-8F4D-FE3F-5989-92DEABEBF876}"/>
              </a:ext>
            </a:extLst>
          </p:cNvPr>
          <p:cNvGrpSpPr/>
          <p:nvPr/>
        </p:nvGrpSpPr>
        <p:grpSpPr>
          <a:xfrm>
            <a:off x="5983198" y="388020"/>
            <a:ext cx="5778581" cy="2751420"/>
            <a:chOff x="5983198" y="388020"/>
            <a:chExt cx="5778581" cy="27514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16B6E88-872D-E4B7-2DCB-D91654C43F79}"/>
                </a:ext>
              </a:extLst>
            </p:cNvPr>
            <p:cNvSpPr/>
            <p:nvPr/>
          </p:nvSpPr>
          <p:spPr>
            <a:xfrm>
              <a:off x="6802119" y="388020"/>
              <a:ext cx="4959660" cy="2751420"/>
            </a:xfrm>
            <a:prstGeom prst="roundRect">
              <a:avLst>
                <a:gd name="adj" fmla="val 2799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400" b="1" dirty="0">
                <a:solidFill>
                  <a:srgbClr val="002B3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647A34-FB40-B32C-178D-DA215F080522}"/>
                </a:ext>
              </a:extLst>
            </p:cNvPr>
            <p:cNvSpPr txBox="1"/>
            <p:nvPr/>
          </p:nvSpPr>
          <p:spPr>
            <a:xfrm>
              <a:off x="5983198" y="113494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F300E8-AAAF-522C-F815-4D0B4BFB8C43}"/>
                </a:ext>
              </a:extLst>
            </p:cNvPr>
            <p:cNvGrpSpPr/>
            <p:nvPr/>
          </p:nvGrpSpPr>
          <p:grpSpPr>
            <a:xfrm>
              <a:off x="7111055" y="447274"/>
              <a:ext cx="2778753" cy="520466"/>
              <a:chOff x="9046535" y="1658854"/>
              <a:chExt cx="2778753" cy="520466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86C28C2-F1C9-0409-C921-1E5DF3EAF654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27270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0212624-8BA2-4ACC-76B3-86110DBA294C}"/>
                  </a:ext>
                </a:extLst>
              </p:cNvPr>
              <p:cNvSpPr/>
              <p:nvPr/>
            </p:nvSpPr>
            <p:spPr>
              <a:xfrm>
                <a:off x="9538470" y="1757187"/>
                <a:ext cx="2239194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139647871153024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B166D-FCBA-9D49-A90E-23FDC5EAC109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F5BE9B-6807-93D6-7C97-95B987ED8106}"/>
                </a:ext>
              </a:extLst>
            </p:cNvPr>
            <p:cNvGrpSpPr/>
            <p:nvPr/>
          </p:nvGrpSpPr>
          <p:grpSpPr>
            <a:xfrm>
              <a:off x="7092749" y="1035868"/>
              <a:ext cx="1830269" cy="520466"/>
              <a:chOff x="9046535" y="1658854"/>
              <a:chExt cx="1101596" cy="520466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D85C53A-EDA7-ED9B-29ED-4C0B5F9DFF31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1049851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353C6ED-A321-DB33-695C-8C9E9998B697}"/>
                  </a:ext>
                </a:extLst>
              </p:cNvPr>
              <p:cNvSpPr/>
              <p:nvPr/>
            </p:nvSpPr>
            <p:spPr>
              <a:xfrm>
                <a:off x="9537126" y="1757187"/>
                <a:ext cx="534799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F3A9EC-F725-391D-DFC8-68C5F3B63B76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85E0DBA-BE3A-6190-5509-4618E70499F3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90" y="1296101"/>
              <a:ext cx="505029" cy="0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BE2BA4-EC08-A781-A701-9D3506EDC30C}"/>
              </a:ext>
            </a:extLst>
          </p:cNvPr>
          <p:cNvGrpSpPr/>
          <p:nvPr/>
        </p:nvGrpSpPr>
        <p:grpSpPr>
          <a:xfrm>
            <a:off x="7092749" y="2293920"/>
            <a:ext cx="4230573" cy="520466"/>
            <a:chOff x="9046535" y="1658854"/>
            <a:chExt cx="2660267" cy="52046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42093FC-BA1A-629D-40DF-38911D8B80F6}"/>
                </a:ext>
              </a:extLst>
            </p:cNvPr>
            <p:cNvSpPr/>
            <p:nvPr/>
          </p:nvSpPr>
          <p:spPr>
            <a:xfrm>
              <a:off x="9098279" y="1658854"/>
              <a:ext cx="2608523" cy="520466"/>
            </a:xfrm>
            <a:prstGeom prst="roundRect">
              <a:avLst>
                <a:gd name="adj" fmla="val 2799"/>
              </a:avLst>
            </a:prstGeom>
            <a:solidFill>
              <a:srgbClr val="002B36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b="1" dirty="0">
                <a:solidFill>
                  <a:srgbClr val="002B36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11D0DD7-E82E-33E8-B608-F7898B4A3EE7}"/>
                </a:ext>
              </a:extLst>
            </p:cNvPr>
            <p:cNvSpPr/>
            <p:nvPr/>
          </p:nvSpPr>
          <p:spPr>
            <a:xfrm>
              <a:off x="9716800" y="1754729"/>
              <a:ext cx="1942085" cy="312293"/>
            </a:xfrm>
            <a:prstGeom prst="roundRect">
              <a:avLst>
                <a:gd name="adj" fmla="val 2799"/>
              </a:avLst>
            </a:prstGeom>
            <a:solidFill>
              <a:srgbClr val="FDF6E3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[addr1, addr2, addr3]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857E9D-FBC4-EAE7-8386-FC08161D584F}"/>
                </a:ext>
              </a:extLst>
            </p:cNvPr>
            <p:cNvSpPr txBox="1"/>
            <p:nvPr/>
          </p:nvSpPr>
          <p:spPr>
            <a:xfrm>
              <a:off x="9046535" y="1735929"/>
              <a:ext cx="780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DF6E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1C0D06-71C0-9986-759F-2AD7C4B2E3C1}"/>
              </a:ext>
            </a:extLst>
          </p:cNvPr>
          <p:cNvSpPr/>
          <p:nvPr/>
        </p:nvSpPr>
        <p:spPr>
          <a:xfrm>
            <a:off x="7178721" y="1661156"/>
            <a:ext cx="1744296" cy="520466"/>
          </a:xfrm>
          <a:prstGeom prst="roundRect">
            <a:avLst>
              <a:gd name="adj" fmla="val 2799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rgbClr val="002B36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B6BC2E7-E9AC-4313-35A2-64A4567A99E8}"/>
              </a:ext>
            </a:extLst>
          </p:cNvPr>
          <p:cNvSpPr/>
          <p:nvPr/>
        </p:nvSpPr>
        <p:spPr>
          <a:xfrm>
            <a:off x="7907850" y="1759489"/>
            <a:ext cx="888553" cy="312293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29FD20-B87D-E09D-2681-A0DFB82581F6}"/>
              </a:ext>
            </a:extLst>
          </p:cNvPr>
          <p:cNvSpPr txBox="1"/>
          <p:nvPr/>
        </p:nvSpPr>
        <p:spPr>
          <a:xfrm>
            <a:off x="7092748" y="173823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endParaRPr lang="en-US" dirty="0">
              <a:solidFill>
                <a:srgbClr val="FDF6E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D06E477-2DFA-BA4E-7A07-FC1C79FE599D}"/>
              </a:ext>
            </a:extLst>
          </p:cNvPr>
          <p:cNvGrpSpPr/>
          <p:nvPr/>
        </p:nvGrpSpPr>
        <p:grpSpPr>
          <a:xfrm>
            <a:off x="2085464" y="2702088"/>
            <a:ext cx="6440840" cy="4041535"/>
            <a:chOff x="2085464" y="2702088"/>
            <a:chExt cx="6440840" cy="4041535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91C5A267-3346-BD37-BA1D-AE9E3CF6C817}"/>
                </a:ext>
              </a:extLst>
            </p:cNvPr>
            <p:cNvSpPr/>
            <p:nvPr/>
          </p:nvSpPr>
          <p:spPr>
            <a:xfrm>
              <a:off x="2085464" y="4876123"/>
              <a:ext cx="3201283" cy="1867500"/>
            </a:xfrm>
            <a:prstGeom prst="roundRect">
              <a:avLst>
                <a:gd name="adj" fmla="val 2799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400" b="1" dirty="0">
                <a:solidFill>
                  <a:srgbClr val="002B36"/>
                </a:solidFill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AD7BD12F-B777-6363-A33D-9821DE622806}"/>
                </a:ext>
              </a:extLst>
            </p:cNvPr>
            <p:cNvGrpSpPr/>
            <p:nvPr/>
          </p:nvGrpSpPr>
          <p:grpSpPr>
            <a:xfrm>
              <a:off x="2394400" y="4935377"/>
              <a:ext cx="2778753" cy="520466"/>
              <a:chOff x="9046535" y="1658854"/>
              <a:chExt cx="2778753" cy="520466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D9C46B64-4A2A-656A-C4A6-C0E5A4409EF0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27270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B58457D5-2914-4B07-A081-D5D598B26476}"/>
                  </a:ext>
                </a:extLst>
              </p:cNvPr>
              <p:cNvSpPr/>
              <p:nvPr/>
            </p:nvSpPr>
            <p:spPr>
              <a:xfrm>
                <a:off x="9538470" y="1757187"/>
                <a:ext cx="2239194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139647892586864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A061E89-3268-99F0-52E1-1320EBA776DE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F3611FA8-628D-85BB-9373-25E05F8EB21C}"/>
                </a:ext>
              </a:extLst>
            </p:cNvPr>
            <p:cNvGrpSpPr/>
            <p:nvPr/>
          </p:nvGrpSpPr>
          <p:grpSpPr>
            <a:xfrm>
              <a:off x="2376094" y="5523971"/>
              <a:ext cx="1830269" cy="520466"/>
              <a:chOff x="9046535" y="1658854"/>
              <a:chExt cx="1101596" cy="520466"/>
            </a:xfrm>
          </p:grpSpPr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4807D488-EC9F-8DC9-8642-611D7431B4B0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1049851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6E13071E-AA59-C1DF-A223-D94109C8EBDC}"/>
                  </a:ext>
                </a:extLst>
              </p:cNvPr>
              <p:cNvSpPr/>
              <p:nvPr/>
            </p:nvSpPr>
            <p:spPr>
              <a:xfrm>
                <a:off x="9537126" y="1757187"/>
                <a:ext cx="534799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9448FE-B6F3-2D65-23D6-0DDC66CD149E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C7609A2-9983-248F-7868-A74AF204F58C}"/>
                </a:ext>
              </a:extLst>
            </p:cNvPr>
            <p:cNvGrpSpPr/>
            <p:nvPr/>
          </p:nvGrpSpPr>
          <p:grpSpPr>
            <a:xfrm>
              <a:off x="2376093" y="6142770"/>
              <a:ext cx="2797060" cy="520466"/>
              <a:chOff x="9046535" y="1658854"/>
              <a:chExt cx="2497352" cy="520466"/>
            </a:xfrm>
          </p:grpSpPr>
          <p:sp>
            <p:nvSpPr>
              <p:cNvPr id="42" name="Rectangle: Rounded Corners 41">
                <a:extLst>
                  <a:ext uri="{FF2B5EF4-FFF2-40B4-BE49-F238E27FC236}">
                    <a16:creationId xmlns:a16="http://schemas.microsoft.com/office/drawing/2014/main" id="{2B7D27AB-884B-D475-AF0C-B1BAF5E2F4C2}"/>
                  </a:ext>
                </a:extLst>
              </p:cNvPr>
              <p:cNvSpPr/>
              <p:nvPr/>
            </p:nvSpPr>
            <p:spPr>
              <a:xfrm>
                <a:off x="9098279" y="1658854"/>
                <a:ext cx="24456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4DB101A6-8632-CF85-D223-8BA9E27B7F95}"/>
                  </a:ext>
                </a:extLst>
              </p:cNvPr>
              <p:cNvSpPr/>
              <p:nvPr/>
            </p:nvSpPr>
            <p:spPr>
              <a:xfrm>
                <a:off x="9774299" y="1754729"/>
                <a:ext cx="1727067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"a"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F545DF3-BFF2-FDFC-8BDB-45BAE9883108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80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288F6CB-1821-4F10-4730-30C552624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26500" y="2702088"/>
              <a:ext cx="4199804" cy="2003421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989FD44-FE4E-EC51-7DC8-988F2BFE1C11}"/>
              </a:ext>
            </a:extLst>
          </p:cNvPr>
          <p:cNvGrpSpPr/>
          <p:nvPr/>
        </p:nvGrpSpPr>
        <p:grpSpPr>
          <a:xfrm>
            <a:off x="5403589" y="2702088"/>
            <a:ext cx="4299301" cy="4049258"/>
            <a:chOff x="5403589" y="2702088"/>
            <a:chExt cx="4299301" cy="4049258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9168C38-D6A9-E71A-55A6-39E7DCF82CCC}"/>
                </a:ext>
              </a:extLst>
            </p:cNvPr>
            <p:cNvSpPr>
              <a:spLocks/>
            </p:cNvSpPr>
            <p:nvPr/>
          </p:nvSpPr>
          <p:spPr>
            <a:xfrm>
              <a:off x="5403589" y="4883846"/>
              <a:ext cx="3201283" cy="1867500"/>
            </a:xfrm>
            <a:prstGeom prst="roundRect">
              <a:avLst>
                <a:gd name="adj" fmla="val 2799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400" b="1" dirty="0">
                <a:solidFill>
                  <a:srgbClr val="002B36"/>
                </a:solidFill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71860A6-49B6-FDA3-8DF8-239C35839186}"/>
                </a:ext>
              </a:extLst>
            </p:cNvPr>
            <p:cNvGrpSpPr>
              <a:grpSpLocks/>
            </p:cNvGrpSpPr>
            <p:nvPr/>
          </p:nvGrpSpPr>
          <p:grpSpPr>
            <a:xfrm>
              <a:off x="5712525" y="4943100"/>
              <a:ext cx="2778753" cy="520466"/>
              <a:chOff x="9046535" y="1658854"/>
              <a:chExt cx="2778753" cy="520466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731D5B17-C8D8-D564-D443-F5573399A59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98280" y="1658854"/>
                <a:ext cx="27270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0C647D78-360E-E1A0-996B-C43431BD040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538470" y="1757187"/>
                <a:ext cx="2239194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139647892586864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87130F02-D2A7-C6FA-FFC5-F603DBF629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46535" y="1735929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5DBE1B9-E3D4-19F1-2615-332F6EC1C5FF}"/>
                </a:ext>
              </a:extLst>
            </p:cNvPr>
            <p:cNvGrpSpPr>
              <a:grpSpLocks/>
            </p:cNvGrpSpPr>
            <p:nvPr/>
          </p:nvGrpSpPr>
          <p:grpSpPr>
            <a:xfrm>
              <a:off x="5694219" y="5531694"/>
              <a:ext cx="1830269" cy="520466"/>
              <a:chOff x="9046535" y="1658854"/>
              <a:chExt cx="1101596" cy="520466"/>
            </a:xfrm>
          </p:grpSpPr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AF7CC65C-EAB0-FA67-E447-F2BF0431C77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98280" y="1658854"/>
                <a:ext cx="1049851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D1541BF4-9B72-4A37-6E08-A738D6F6794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537126" y="1757187"/>
                <a:ext cx="534799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3D87818-6D1E-6878-D32C-D7B65B3256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46535" y="173592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C455AD7-F46E-8C8F-CB34-C25831FAA8D2}"/>
                </a:ext>
              </a:extLst>
            </p:cNvPr>
            <p:cNvGrpSpPr>
              <a:grpSpLocks/>
            </p:cNvGrpSpPr>
            <p:nvPr/>
          </p:nvGrpSpPr>
          <p:grpSpPr>
            <a:xfrm>
              <a:off x="5694218" y="6150493"/>
              <a:ext cx="2797060" cy="520466"/>
              <a:chOff x="9046535" y="1658854"/>
              <a:chExt cx="2497352" cy="520466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335E28CE-4F8F-4D76-C5E3-6881766559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098279" y="1658854"/>
                <a:ext cx="24456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08E162EF-49BF-786E-1FDE-DFF26C51D95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9774299" y="1754729"/>
                <a:ext cx="1727067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"b"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15C3861-FFE5-87B8-ACFB-3A4B0D8210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46535" y="1735929"/>
                <a:ext cx="780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</a:p>
            </p:txBody>
          </p:sp>
        </p:grp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38D64DD-28D3-FD32-E8FC-978567CAB1F2}"/>
                </a:ext>
              </a:extLst>
            </p:cNvPr>
            <p:cNvCxnSpPr>
              <a:cxnSpLocks/>
              <a:stCxn id="19" idx="2"/>
            </p:cNvCxnSpPr>
            <p:nvPr/>
          </p:nvCxnSpPr>
          <p:spPr>
            <a:xfrm flipH="1">
              <a:off x="7141914" y="2702088"/>
              <a:ext cx="2560976" cy="2098825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0A9480C-98E6-8DF9-D579-C48311F38057}"/>
              </a:ext>
            </a:extLst>
          </p:cNvPr>
          <p:cNvGrpSpPr/>
          <p:nvPr/>
        </p:nvGrpSpPr>
        <p:grpSpPr>
          <a:xfrm>
            <a:off x="8721714" y="2666307"/>
            <a:ext cx="3201283" cy="4089575"/>
            <a:chOff x="8721714" y="2666307"/>
            <a:chExt cx="3201283" cy="4089575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6DDDAC22-A689-1358-7E15-B071E31E3F7A}"/>
                </a:ext>
              </a:extLst>
            </p:cNvPr>
            <p:cNvSpPr/>
            <p:nvPr/>
          </p:nvSpPr>
          <p:spPr>
            <a:xfrm>
              <a:off x="8721714" y="4888382"/>
              <a:ext cx="3201283" cy="1867500"/>
            </a:xfrm>
            <a:prstGeom prst="roundRect">
              <a:avLst>
                <a:gd name="adj" fmla="val 2799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400" b="1" dirty="0">
                <a:solidFill>
                  <a:srgbClr val="002B36"/>
                </a:solidFill>
              </a:endParaRP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82F6934-A6E6-E8D5-4CCE-71740AE0EB19}"/>
                </a:ext>
              </a:extLst>
            </p:cNvPr>
            <p:cNvGrpSpPr/>
            <p:nvPr/>
          </p:nvGrpSpPr>
          <p:grpSpPr>
            <a:xfrm>
              <a:off x="9030650" y="4947636"/>
              <a:ext cx="2778753" cy="520466"/>
              <a:chOff x="9046535" y="1658854"/>
              <a:chExt cx="2778753" cy="520466"/>
            </a:xfrm>
          </p:grpSpPr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6281464B-161E-4518-FC49-402940F84C02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27270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548F714C-ED88-4C2F-C5EC-FE494971A031}"/>
                  </a:ext>
                </a:extLst>
              </p:cNvPr>
              <p:cNvSpPr/>
              <p:nvPr/>
            </p:nvSpPr>
            <p:spPr>
              <a:xfrm>
                <a:off x="9538470" y="1757187"/>
                <a:ext cx="2239194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139647892586864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CD431D2-9AEF-9201-91C2-FA68639AB334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0BC4A61-FB22-F1A4-106D-2DC224755C62}"/>
                </a:ext>
              </a:extLst>
            </p:cNvPr>
            <p:cNvGrpSpPr/>
            <p:nvPr/>
          </p:nvGrpSpPr>
          <p:grpSpPr>
            <a:xfrm>
              <a:off x="9012344" y="5536230"/>
              <a:ext cx="1830269" cy="520466"/>
              <a:chOff x="9046535" y="1658854"/>
              <a:chExt cx="1101596" cy="520466"/>
            </a:xfrm>
          </p:grpSpPr>
          <p:sp>
            <p:nvSpPr>
              <p:cNvPr id="65" name="Rectangle: Rounded Corners 64">
                <a:extLst>
                  <a:ext uri="{FF2B5EF4-FFF2-40B4-BE49-F238E27FC236}">
                    <a16:creationId xmlns:a16="http://schemas.microsoft.com/office/drawing/2014/main" id="{174DE6EF-BFC4-1B02-E51C-FD6705454822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1049851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66" name="Rectangle: Rounded Corners 65">
                <a:extLst>
                  <a:ext uri="{FF2B5EF4-FFF2-40B4-BE49-F238E27FC236}">
                    <a16:creationId xmlns:a16="http://schemas.microsoft.com/office/drawing/2014/main" id="{ED518BDA-D8C3-4E95-A817-3AC3701F5202}"/>
                  </a:ext>
                </a:extLst>
              </p:cNvPr>
              <p:cNvSpPr/>
              <p:nvPr/>
            </p:nvSpPr>
            <p:spPr>
              <a:xfrm>
                <a:off x="9537126" y="1757187"/>
                <a:ext cx="534799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str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D7CFE5A-A22D-C8E5-355F-1303BD6E9048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90A23CD-EFF1-7B37-F48E-F33386A496FF}"/>
                </a:ext>
              </a:extLst>
            </p:cNvPr>
            <p:cNvGrpSpPr/>
            <p:nvPr/>
          </p:nvGrpSpPr>
          <p:grpSpPr>
            <a:xfrm>
              <a:off x="9012343" y="6155029"/>
              <a:ext cx="2797060" cy="520466"/>
              <a:chOff x="9046535" y="1658854"/>
              <a:chExt cx="2497352" cy="520466"/>
            </a:xfrm>
          </p:grpSpPr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8E51BE34-8B05-B67F-3AFF-6DF6D46478BD}"/>
                  </a:ext>
                </a:extLst>
              </p:cNvPr>
              <p:cNvSpPr/>
              <p:nvPr/>
            </p:nvSpPr>
            <p:spPr>
              <a:xfrm>
                <a:off x="9098279" y="1658854"/>
                <a:ext cx="24456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70" name="Rectangle: Rounded Corners 69">
                <a:extLst>
                  <a:ext uri="{FF2B5EF4-FFF2-40B4-BE49-F238E27FC236}">
                    <a16:creationId xmlns:a16="http://schemas.microsoft.com/office/drawing/2014/main" id="{AA74777D-B2E6-70D0-34AE-2C82B0D9761E}"/>
                  </a:ext>
                </a:extLst>
              </p:cNvPr>
              <p:cNvSpPr/>
              <p:nvPr/>
            </p:nvSpPr>
            <p:spPr>
              <a:xfrm>
                <a:off x="9774299" y="1754729"/>
                <a:ext cx="1727067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"c"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4F57D0A7-5B01-5B53-64C4-31558C7D68D8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80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</a:p>
            </p:txBody>
          </p:sp>
        </p:grp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AE28734-DF15-3768-11BA-B7AC257121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593003" y="2666307"/>
              <a:ext cx="49179" cy="2104401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B3AE0BA-7935-041B-6A16-BEC9391E9FFF}"/>
              </a:ext>
            </a:extLst>
          </p:cNvPr>
          <p:cNvSpPr/>
          <p:nvPr/>
        </p:nvSpPr>
        <p:spPr>
          <a:xfrm>
            <a:off x="100508" y="124319"/>
            <a:ext cx="6697728" cy="4510060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</a:rPr>
              <a:t>Python lists store </a:t>
            </a:r>
            <a:r>
              <a:rPr lang="en-US" sz="2000" i="1" dirty="0">
                <a:solidFill>
                  <a:srgbClr val="002B36"/>
                </a:solidFill>
              </a:rPr>
              <a:t>addresses</a:t>
            </a:r>
            <a:r>
              <a:rPr lang="en-US" sz="2000" dirty="0">
                <a:solidFill>
                  <a:srgbClr val="002B36"/>
                </a:solidFill>
              </a:rPr>
              <a:t>, which lets us: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mix-and-match types in a list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 = ['a', (1, 2, 3), {'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name':'jake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'}]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Quickly overwrite items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huge_list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(100000)]</a:t>
            </a:r>
          </a:p>
          <a:p>
            <a:pPr lvl="1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L[0] = 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huge_list</a:t>
            </a:r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</a:rPr>
              <a:t>Downsides?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More memory</a:t>
            </a:r>
          </a:p>
          <a:p>
            <a:pPr marL="342900" indent="-3429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Slower lookups</a:t>
            </a:r>
          </a:p>
        </p:txBody>
      </p:sp>
    </p:spTree>
    <p:extLst>
      <p:ext uri="{BB962C8B-B14F-4D97-AF65-F5344CB8AC3E}">
        <p14:creationId xmlns:p14="http://schemas.microsoft.com/office/powerpoint/2010/main" val="1158832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>
            <a:extLst>
              <a:ext uri="{FF2B5EF4-FFF2-40B4-BE49-F238E27FC236}">
                <a16:creationId xmlns:a16="http://schemas.microsoft.com/office/drawing/2014/main" id="{FAD5566D-8F4D-FE3F-5989-92DEABEBF876}"/>
              </a:ext>
            </a:extLst>
          </p:cNvPr>
          <p:cNvGrpSpPr/>
          <p:nvPr/>
        </p:nvGrpSpPr>
        <p:grpSpPr>
          <a:xfrm>
            <a:off x="5983198" y="388020"/>
            <a:ext cx="5778581" cy="2751420"/>
            <a:chOff x="5983198" y="388020"/>
            <a:chExt cx="5778581" cy="275142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16B6E88-872D-E4B7-2DCB-D91654C43F79}"/>
                </a:ext>
              </a:extLst>
            </p:cNvPr>
            <p:cNvSpPr/>
            <p:nvPr/>
          </p:nvSpPr>
          <p:spPr>
            <a:xfrm>
              <a:off x="6802119" y="388020"/>
              <a:ext cx="4959660" cy="2751420"/>
            </a:xfrm>
            <a:prstGeom prst="roundRect">
              <a:avLst>
                <a:gd name="adj" fmla="val 2799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400" b="1" dirty="0">
                <a:solidFill>
                  <a:srgbClr val="002B36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647A34-FB40-B32C-178D-DA215F080522}"/>
                </a:ext>
              </a:extLst>
            </p:cNvPr>
            <p:cNvSpPr txBox="1"/>
            <p:nvPr/>
          </p:nvSpPr>
          <p:spPr>
            <a:xfrm>
              <a:off x="5983198" y="113494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4F300E8-AAAF-522C-F815-4D0B4BFB8C43}"/>
                </a:ext>
              </a:extLst>
            </p:cNvPr>
            <p:cNvGrpSpPr/>
            <p:nvPr/>
          </p:nvGrpSpPr>
          <p:grpSpPr>
            <a:xfrm>
              <a:off x="7111055" y="447274"/>
              <a:ext cx="2778753" cy="520466"/>
              <a:chOff x="9046535" y="1658854"/>
              <a:chExt cx="2778753" cy="520466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86C28C2-F1C9-0409-C921-1E5DF3EAF654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27270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A0212624-8BA2-4ACC-76B3-86110DBA294C}"/>
                  </a:ext>
                </a:extLst>
              </p:cNvPr>
              <p:cNvSpPr/>
              <p:nvPr/>
            </p:nvSpPr>
            <p:spPr>
              <a:xfrm>
                <a:off x="9538470" y="1757187"/>
                <a:ext cx="2239194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139647871153024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B166D-FCBA-9D49-A90E-23FDC5EAC109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EF5BE9B-6807-93D6-7C97-95B987ED8106}"/>
                </a:ext>
              </a:extLst>
            </p:cNvPr>
            <p:cNvGrpSpPr/>
            <p:nvPr/>
          </p:nvGrpSpPr>
          <p:grpSpPr>
            <a:xfrm>
              <a:off x="7092749" y="1035868"/>
              <a:ext cx="1830269" cy="520466"/>
              <a:chOff x="9046535" y="1658854"/>
              <a:chExt cx="1101596" cy="520466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BD85C53A-EDA7-ED9B-29ED-4C0B5F9DFF31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1049851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0353C6ED-A321-DB33-695C-8C9E9998B697}"/>
                  </a:ext>
                </a:extLst>
              </p:cNvPr>
              <p:cNvSpPr/>
              <p:nvPr/>
            </p:nvSpPr>
            <p:spPr>
              <a:xfrm>
                <a:off x="9537126" y="1757187"/>
                <a:ext cx="534799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list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FF3A9EC-F725-391D-DFC8-68C5F3B63B76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</a:p>
            </p:txBody>
          </p:sp>
        </p:grp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85E0DBA-BE3A-6190-5509-4618E70499F3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90" y="1296101"/>
              <a:ext cx="505029" cy="0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BE2BA4-EC08-A781-A701-9D3506EDC30C}"/>
              </a:ext>
            </a:extLst>
          </p:cNvPr>
          <p:cNvGrpSpPr/>
          <p:nvPr/>
        </p:nvGrpSpPr>
        <p:grpSpPr>
          <a:xfrm>
            <a:off x="7092749" y="2293920"/>
            <a:ext cx="4230573" cy="520466"/>
            <a:chOff x="9046535" y="1658854"/>
            <a:chExt cx="2660267" cy="52046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42093FC-BA1A-629D-40DF-38911D8B80F6}"/>
                </a:ext>
              </a:extLst>
            </p:cNvPr>
            <p:cNvSpPr/>
            <p:nvPr/>
          </p:nvSpPr>
          <p:spPr>
            <a:xfrm>
              <a:off x="9098279" y="1658854"/>
              <a:ext cx="2608523" cy="520466"/>
            </a:xfrm>
            <a:prstGeom prst="roundRect">
              <a:avLst>
                <a:gd name="adj" fmla="val 2799"/>
              </a:avLst>
            </a:prstGeom>
            <a:solidFill>
              <a:srgbClr val="002B36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b="1" dirty="0">
                <a:solidFill>
                  <a:srgbClr val="002B36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411D0DD7-E82E-33E8-B608-F7898B4A3EE7}"/>
                </a:ext>
              </a:extLst>
            </p:cNvPr>
            <p:cNvSpPr/>
            <p:nvPr/>
          </p:nvSpPr>
          <p:spPr>
            <a:xfrm>
              <a:off x="9716800" y="1754729"/>
              <a:ext cx="1942085" cy="312293"/>
            </a:xfrm>
            <a:prstGeom prst="roundRect">
              <a:avLst>
                <a:gd name="adj" fmla="val 2799"/>
              </a:avLst>
            </a:prstGeom>
            <a:solidFill>
              <a:srgbClr val="FDF6E3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["a", "b", "c"]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3857E9D-FBC4-EAE7-8386-FC08161D584F}"/>
                </a:ext>
              </a:extLst>
            </p:cNvPr>
            <p:cNvSpPr txBox="1"/>
            <p:nvPr/>
          </p:nvSpPr>
          <p:spPr>
            <a:xfrm>
              <a:off x="9046535" y="1735929"/>
              <a:ext cx="780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DF6E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</a:p>
          </p:txBody>
        </p:sp>
      </p:grp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E1C0D06-71C0-9986-759F-2AD7C4B2E3C1}"/>
              </a:ext>
            </a:extLst>
          </p:cNvPr>
          <p:cNvSpPr/>
          <p:nvPr/>
        </p:nvSpPr>
        <p:spPr>
          <a:xfrm>
            <a:off x="7178721" y="1661156"/>
            <a:ext cx="1744296" cy="520466"/>
          </a:xfrm>
          <a:prstGeom prst="roundRect">
            <a:avLst>
              <a:gd name="adj" fmla="val 2799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rgbClr val="002B36"/>
              </a:solidFill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4B6BC2E7-E9AC-4313-35A2-64A4567A99E8}"/>
              </a:ext>
            </a:extLst>
          </p:cNvPr>
          <p:cNvSpPr/>
          <p:nvPr/>
        </p:nvSpPr>
        <p:spPr>
          <a:xfrm>
            <a:off x="7907850" y="1759489"/>
            <a:ext cx="888553" cy="312293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29FD20-B87D-E09D-2681-A0DFB82581F6}"/>
              </a:ext>
            </a:extLst>
          </p:cNvPr>
          <p:cNvSpPr txBox="1"/>
          <p:nvPr/>
        </p:nvSpPr>
        <p:spPr>
          <a:xfrm>
            <a:off x="7092748" y="1738231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endParaRPr lang="en-US" dirty="0">
              <a:solidFill>
                <a:srgbClr val="FDF6E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B3AE0BA-7935-041B-6A16-BEC9391E9FFF}"/>
              </a:ext>
            </a:extLst>
          </p:cNvPr>
          <p:cNvSpPr/>
          <p:nvPr/>
        </p:nvSpPr>
        <p:spPr>
          <a:xfrm>
            <a:off x="100508" y="124319"/>
            <a:ext cx="5120270" cy="1734961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</a:rPr>
              <a:t>For this class – Python abstracts all this away. We will think of a list as a "list of values," and try not to think too hard about pointers.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86B9A68-2048-4F46-E909-A9C6562480FB}"/>
              </a:ext>
            </a:extLst>
          </p:cNvPr>
          <p:cNvSpPr/>
          <p:nvPr/>
        </p:nvSpPr>
        <p:spPr>
          <a:xfrm>
            <a:off x="270818" y="2181622"/>
            <a:ext cx="3617843" cy="369332"/>
          </a:xfrm>
          <a:prstGeom prst="roundRect">
            <a:avLst>
              <a:gd name="adj" fmla="val 2708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6E5E64-DE12-0F45-AAA9-B5E500871E6B}"/>
              </a:ext>
            </a:extLst>
          </p:cNvPr>
          <p:cNvSpPr txBox="1"/>
          <p:nvPr/>
        </p:nvSpPr>
        <p:spPr>
          <a:xfrm>
            <a:off x="348090" y="2181623"/>
            <a:ext cx="3342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 = ['a', 'b', 'c']</a:t>
            </a:r>
          </a:p>
        </p:txBody>
      </p:sp>
    </p:spTree>
    <p:extLst>
      <p:ext uri="{BB962C8B-B14F-4D97-AF65-F5344CB8AC3E}">
        <p14:creationId xmlns:p14="http://schemas.microsoft.com/office/powerpoint/2010/main" val="17414248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70ECE39E-F47D-346A-AF38-9AB88C891C6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310579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70ECE39E-F47D-346A-AF38-9AB88C891C6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4745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58B67B-1A2A-08B3-2F7B-AE98AEA9A7B7}"/>
              </a:ext>
            </a:extLst>
          </p:cNvPr>
          <p:cNvSpPr txBox="1"/>
          <p:nvPr/>
        </p:nvSpPr>
        <p:spPr>
          <a:xfrm>
            <a:off x="220980" y="243840"/>
            <a:ext cx="519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Mod 01 – Foundations of Python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E091DE-019B-9F2C-724D-66F7681E1B83}"/>
              </a:ext>
            </a:extLst>
          </p:cNvPr>
          <p:cNvSpPr/>
          <p:nvPr/>
        </p:nvSpPr>
        <p:spPr>
          <a:xfrm>
            <a:off x="220980" y="801624"/>
            <a:ext cx="4059936" cy="5980175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Built-in types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atomic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collections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dictionaries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Indexing (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L[0]</a:t>
            </a:r>
            <a:r>
              <a:rPr lang="en-US" sz="2000" dirty="0">
                <a:solidFill>
                  <a:srgbClr val="002B36"/>
                </a:solidFill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Slicing (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start:stop:step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002B36"/>
                </a:solidFill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Comprehensions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39888F-F406-7A11-AC45-E03D0D359B4F}"/>
              </a:ext>
            </a:extLst>
          </p:cNvPr>
          <p:cNvSpPr/>
          <p:nvPr/>
        </p:nvSpPr>
        <p:spPr>
          <a:xfrm>
            <a:off x="4546854" y="4652671"/>
            <a:ext cx="4221480" cy="1633342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Control flow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if/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/else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statements</a:t>
            </a:r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loops</a:t>
            </a:r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loops</a:t>
            </a:r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64432D-5258-A694-02D0-87A077BE395C}"/>
              </a:ext>
            </a:extLst>
          </p:cNvPr>
          <p:cNvSpPr/>
          <p:nvPr/>
        </p:nvSpPr>
        <p:spPr>
          <a:xfrm>
            <a:off x="9034272" y="877825"/>
            <a:ext cx="2779776" cy="2468881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Functions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foo(x)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default parameters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Scope (LEGB)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B734B5-9125-4E4C-9513-60507FE1909E}"/>
              </a:ext>
            </a:extLst>
          </p:cNvPr>
          <p:cNvSpPr/>
          <p:nvPr/>
        </p:nvSpPr>
        <p:spPr>
          <a:xfrm>
            <a:off x="9034272" y="3577114"/>
            <a:ext cx="2852928" cy="1848327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Imports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built-in and custom modules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Scope (LEGB)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3F6DB8-CA88-DC35-7224-17332E45DBDF}"/>
              </a:ext>
            </a:extLst>
          </p:cNvPr>
          <p:cNvSpPr/>
          <p:nvPr/>
        </p:nvSpPr>
        <p:spPr>
          <a:xfrm>
            <a:off x="4546854" y="877825"/>
            <a:ext cx="4221480" cy="1633342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Statements and Operators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- * / // % **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==, &lt;, &gt;, &lt;=, &gt;=, !=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not, and, or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F9340C-D236-FB08-1439-7E378B67B316}"/>
              </a:ext>
            </a:extLst>
          </p:cNvPr>
          <p:cNvSpPr/>
          <p:nvPr/>
        </p:nvSpPr>
        <p:spPr>
          <a:xfrm>
            <a:off x="4546854" y="2707010"/>
            <a:ext cx="4221480" cy="1633342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Variables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type(x)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vs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mutable vs immutable</a:t>
            </a:r>
          </a:p>
        </p:txBody>
      </p:sp>
    </p:spTree>
    <p:extLst>
      <p:ext uri="{BB962C8B-B14F-4D97-AF65-F5344CB8AC3E}">
        <p14:creationId xmlns:p14="http://schemas.microsoft.com/office/powerpoint/2010/main" val="9335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B95DDC76-D597-EC81-E064-28A2B0B733A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B95DDC76-D597-EC81-E064-28A2B0B733A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028898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>
            <a:extLst>
              <a:ext uri="{FF2B5EF4-FFF2-40B4-BE49-F238E27FC236}">
                <a16:creationId xmlns:a16="http://schemas.microsoft.com/office/drawing/2014/main" id="{61D0433C-CD15-674D-581E-5D94737F1195}"/>
              </a:ext>
            </a:extLst>
          </p:cNvPr>
          <p:cNvGrpSpPr/>
          <p:nvPr/>
        </p:nvGrpSpPr>
        <p:grpSpPr>
          <a:xfrm>
            <a:off x="4811121" y="76753"/>
            <a:ext cx="6849384" cy="3962278"/>
            <a:chOff x="191496" y="31750"/>
            <a:chExt cx="6849384" cy="3962278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5310774-AB5F-0880-4734-3DF27EC6425A}"/>
                </a:ext>
              </a:extLst>
            </p:cNvPr>
            <p:cNvGrpSpPr/>
            <p:nvPr/>
          </p:nvGrpSpPr>
          <p:grpSpPr>
            <a:xfrm>
              <a:off x="359606" y="819036"/>
              <a:ext cx="2474425" cy="2249299"/>
              <a:chOff x="361883" y="597493"/>
              <a:chExt cx="2474425" cy="2249299"/>
            </a:xfrm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BF84438D-6FB5-E973-AB3D-9678BC8DCF25}"/>
                  </a:ext>
                </a:extLst>
              </p:cNvPr>
              <p:cNvSpPr/>
              <p:nvPr/>
            </p:nvSpPr>
            <p:spPr>
              <a:xfrm>
                <a:off x="361883" y="597493"/>
                <a:ext cx="2307366" cy="2249299"/>
              </a:xfrm>
              <a:prstGeom prst="roundRect">
                <a:avLst>
                  <a:gd name="adj" fmla="val 2708"/>
                </a:avLst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A76005F-466B-2254-D5AE-E51F83FC89C4}"/>
                  </a:ext>
                </a:extLst>
              </p:cNvPr>
              <p:cNvSpPr txBox="1"/>
              <p:nvPr/>
            </p:nvSpPr>
            <p:spPr>
              <a:xfrm>
                <a:off x="423005" y="611293"/>
                <a:ext cx="2413303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&gt;&gt;&gt; x = 300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&gt;&gt;&gt; y = 300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&gt;&gt;&gt; x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y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False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&gt;&gt;&gt; x == y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089F98A-4B13-3660-48A4-96D501987732}"/>
                </a:ext>
              </a:extLst>
            </p:cNvPr>
            <p:cNvGrpSpPr/>
            <p:nvPr/>
          </p:nvGrpSpPr>
          <p:grpSpPr>
            <a:xfrm>
              <a:off x="2850315" y="121814"/>
              <a:ext cx="4004455" cy="1867500"/>
              <a:chOff x="7197332" y="1449283"/>
              <a:chExt cx="4004455" cy="1867500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F6FA1FDE-5762-ED08-670C-50A4F1774B0C}"/>
                  </a:ext>
                </a:extLst>
              </p:cNvPr>
              <p:cNvSpPr/>
              <p:nvPr/>
            </p:nvSpPr>
            <p:spPr>
              <a:xfrm>
                <a:off x="8000504" y="1449283"/>
                <a:ext cx="3201283" cy="1867500"/>
              </a:xfrm>
              <a:prstGeom prst="roundRect">
                <a:avLst>
                  <a:gd name="adj" fmla="val 2799"/>
                </a:avLst>
              </a:prstGeom>
              <a:solidFill>
                <a:srgbClr val="268BD2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2400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0909275-C8A0-26AA-21A6-9B6A48B6404E}"/>
                  </a:ext>
                </a:extLst>
              </p:cNvPr>
              <p:cNvSpPr txBox="1"/>
              <p:nvPr/>
            </p:nvSpPr>
            <p:spPr>
              <a:xfrm>
                <a:off x="7197332" y="2166944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</a:p>
            </p:txBody>
          </p: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48EFB861-85F0-1BB6-1D47-6BD0E58DBD60}"/>
                  </a:ext>
                </a:extLst>
              </p:cNvPr>
              <p:cNvGrpSpPr/>
              <p:nvPr/>
            </p:nvGrpSpPr>
            <p:grpSpPr>
              <a:xfrm>
                <a:off x="8309440" y="1508537"/>
                <a:ext cx="2778753" cy="520466"/>
                <a:chOff x="9046535" y="1658854"/>
                <a:chExt cx="2778753" cy="520466"/>
              </a:xfrm>
            </p:grpSpPr>
            <p:sp>
              <p:nvSpPr>
                <p:cNvPr id="55" name="Rectangle: Rounded Corners 54">
                  <a:extLst>
                    <a:ext uri="{FF2B5EF4-FFF2-40B4-BE49-F238E27FC236}">
                      <a16:creationId xmlns:a16="http://schemas.microsoft.com/office/drawing/2014/main" id="{3C62161A-B382-2780-0CB0-1D7C7C018A70}"/>
                    </a:ext>
                  </a:extLst>
                </p:cNvPr>
                <p:cNvSpPr/>
                <p:nvPr/>
              </p:nvSpPr>
              <p:spPr>
                <a:xfrm>
                  <a:off x="9098280" y="1658854"/>
                  <a:ext cx="2727008" cy="520466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002B36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b="1" dirty="0">
                    <a:solidFill>
                      <a:srgbClr val="002B36"/>
                    </a:solidFill>
                  </a:endParaRPr>
                </a:p>
              </p:txBody>
            </p:sp>
            <p:sp>
              <p:nvSpPr>
                <p:cNvPr id="56" name="Rectangle: Rounded Corners 55">
                  <a:extLst>
                    <a:ext uri="{FF2B5EF4-FFF2-40B4-BE49-F238E27FC236}">
                      <a16:creationId xmlns:a16="http://schemas.microsoft.com/office/drawing/2014/main" id="{4271E6BD-BBE3-44EB-9322-CE36793C655C}"/>
                    </a:ext>
                  </a:extLst>
                </p:cNvPr>
                <p:cNvSpPr/>
                <p:nvPr/>
              </p:nvSpPr>
              <p:spPr>
                <a:xfrm>
                  <a:off x="9538470" y="1757187"/>
                  <a:ext cx="2239194" cy="312293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FDF6E3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139647870797008</a:t>
                  </a:r>
                  <a:endParaRPr lang="en-US" b="1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7BC3B88-85D7-F68E-DC4F-E705D15D1BAF}"/>
                    </a:ext>
                  </a:extLst>
                </p:cNvPr>
                <p:cNvSpPr txBox="1"/>
                <p:nvPr/>
              </p:nvSpPr>
              <p:spPr>
                <a:xfrm>
                  <a:off x="9046535" y="1735929"/>
                  <a:ext cx="460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DF6E3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id</a:t>
                  </a:r>
                </a:p>
              </p:txBody>
            </p: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41A78411-C605-B982-4305-25571ECD12D9}"/>
                  </a:ext>
                </a:extLst>
              </p:cNvPr>
              <p:cNvGrpSpPr/>
              <p:nvPr/>
            </p:nvGrpSpPr>
            <p:grpSpPr>
              <a:xfrm>
                <a:off x="8291134" y="2097131"/>
                <a:ext cx="1830269" cy="520466"/>
                <a:chOff x="9046535" y="1658854"/>
                <a:chExt cx="1101596" cy="520466"/>
              </a:xfrm>
            </p:grpSpPr>
            <p:sp>
              <p:nvSpPr>
                <p:cNvPr id="52" name="Rectangle: Rounded Corners 51">
                  <a:extLst>
                    <a:ext uri="{FF2B5EF4-FFF2-40B4-BE49-F238E27FC236}">
                      <a16:creationId xmlns:a16="http://schemas.microsoft.com/office/drawing/2014/main" id="{5C34943D-E1D1-9FD2-8C65-D713984F6FCB}"/>
                    </a:ext>
                  </a:extLst>
                </p:cNvPr>
                <p:cNvSpPr/>
                <p:nvPr/>
              </p:nvSpPr>
              <p:spPr>
                <a:xfrm>
                  <a:off x="9098280" y="1658854"/>
                  <a:ext cx="1049851" cy="520466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002B36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b="1" dirty="0">
                    <a:solidFill>
                      <a:srgbClr val="002B36"/>
                    </a:solidFill>
                  </a:endParaRPr>
                </a:p>
              </p:txBody>
            </p:sp>
            <p:sp>
              <p:nvSpPr>
                <p:cNvPr id="53" name="Rectangle: Rounded Corners 52">
                  <a:extLst>
                    <a:ext uri="{FF2B5EF4-FFF2-40B4-BE49-F238E27FC236}">
                      <a16:creationId xmlns:a16="http://schemas.microsoft.com/office/drawing/2014/main" id="{E77B945A-846F-0358-7AE5-3082548873F9}"/>
                    </a:ext>
                  </a:extLst>
                </p:cNvPr>
                <p:cNvSpPr/>
                <p:nvPr/>
              </p:nvSpPr>
              <p:spPr>
                <a:xfrm>
                  <a:off x="9537126" y="1757187"/>
                  <a:ext cx="534799" cy="312293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FDF6E3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dirty="0">
                      <a:solidFill>
                        <a:srgbClr val="002B36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int</a:t>
                  </a:r>
                  <a:endParaRPr lang="en-US" b="1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D074A05-EA0A-76E9-A2B7-19FDA1AD086E}"/>
                    </a:ext>
                  </a:extLst>
                </p:cNvPr>
                <p:cNvSpPr txBox="1"/>
                <p:nvPr/>
              </p:nvSpPr>
              <p:spPr>
                <a:xfrm>
                  <a:off x="9046535" y="1735929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DF6E3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type</a:t>
                  </a:r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6A6E416C-52E3-BE11-A246-7A2F96FBB6E8}"/>
                  </a:ext>
                </a:extLst>
              </p:cNvPr>
              <p:cNvGrpSpPr/>
              <p:nvPr/>
            </p:nvGrpSpPr>
            <p:grpSpPr>
              <a:xfrm>
                <a:off x="8291133" y="2715930"/>
                <a:ext cx="2797060" cy="520466"/>
                <a:chOff x="9046535" y="1658854"/>
                <a:chExt cx="2497352" cy="520466"/>
              </a:xfrm>
            </p:grpSpPr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AF605305-1048-5056-897A-E1BED30A51A6}"/>
                    </a:ext>
                  </a:extLst>
                </p:cNvPr>
                <p:cNvSpPr/>
                <p:nvPr/>
              </p:nvSpPr>
              <p:spPr>
                <a:xfrm>
                  <a:off x="9098279" y="1658854"/>
                  <a:ext cx="2445608" cy="520466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002B36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b="1" dirty="0">
                    <a:solidFill>
                      <a:srgbClr val="002B36"/>
                    </a:solidFill>
                  </a:endParaRPr>
                </a:p>
              </p:txBody>
            </p:sp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B112EA4F-AED2-25B0-F470-B7D625DEA514}"/>
                    </a:ext>
                  </a:extLst>
                </p:cNvPr>
                <p:cNvSpPr/>
                <p:nvPr/>
              </p:nvSpPr>
              <p:spPr>
                <a:xfrm>
                  <a:off x="9774299" y="1754729"/>
                  <a:ext cx="1727067" cy="312293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FDF6E3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dirty="0">
                      <a:solidFill>
                        <a:srgbClr val="002B36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300</a:t>
                  </a:r>
                  <a:endParaRPr lang="en-US" b="1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1043C464-0257-0F92-41D0-30F9F0D9EFB4}"/>
                    </a:ext>
                  </a:extLst>
                </p:cNvPr>
                <p:cNvSpPr txBox="1"/>
                <p:nvPr/>
              </p:nvSpPr>
              <p:spPr>
                <a:xfrm>
                  <a:off x="9046535" y="1735929"/>
                  <a:ext cx="7803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DF6E3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value</a:t>
                  </a:r>
                </a:p>
              </p:txBody>
            </p:sp>
          </p:grp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78BDF52B-81E8-B757-10D6-A57B44B5AA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5475" y="2357364"/>
                <a:ext cx="505029" cy="0"/>
              </a:xfrm>
              <a:prstGeom prst="straightConnector1">
                <a:avLst/>
              </a:prstGeom>
              <a:ln w="57150">
                <a:solidFill>
                  <a:srgbClr val="002B3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C759F01-5E3B-19A0-6AD1-6465946D9537}"/>
                </a:ext>
              </a:extLst>
            </p:cNvPr>
            <p:cNvGrpSpPr/>
            <p:nvPr/>
          </p:nvGrpSpPr>
          <p:grpSpPr>
            <a:xfrm>
              <a:off x="2815844" y="2054130"/>
              <a:ext cx="4004455" cy="1867500"/>
              <a:chOff x="7197332" y="3518137"/>
              <a:chExt cx="4004455" cy="1867500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A4E4DFDF-B09A-CDFA-C276-AE2440ABFC3F}"/>
                  </a:ext>
                </a:extLst>
              </p:cNvPr>
              <p:cNvSpPr/>
              <p:nvPr/>
            </p:nvSpPr>
            <p:spPr>
              <a:xfrm>
                <a:off x="8000504" y="3518137"/>
                <a:ext cx="3201283" cy="1867500"/>
              </a:xfrm>
              <a:prstGeom prst="roundRect">
                <a:avLst>
                  <a:gd name="adj" fmla="val 2799"/>
                </a:avLst>
              </a:prstGeom>
              <a:solidFill>
                <a:srgbClr val="268BD2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sz="2400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87CE258-F8A5-EF79-31C7-2AF65EB601B7}"/>
                  </a:ext>
                </a:extLst>
              </p:cNvPr>
              <p:cNvSpPr txBox="1"/>
              <p:nvPr/>
            </p:nvSpPr>
            <p:spPr>
              <a:xfrm>
                <a:off x="7197332" y="4235798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y</a:t>
                </a: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0CF4A8FA-C941-A3BC-74D6-82FA3AFC4895}"/>
                  </a:ext>
                </a:extLst>
              </p:cNvPr>
              <p:cNvGrpSpPr/>
              <p:nvPr/>
            </p:nvGrpSpPr>
            <p:grpSpPr>
              <a:xfrm>
                <a:off x="8309440" y="3577391"/>
                <a:ext cx="2778753" cy="520466"/>
                <a:chOff x="9046535" y="1658854"/>
                <a:chExt cx="2778753" cy="520466"/>
              </a:xfrm>
            </p:grpSpPr>
            <p:sp>
              <p:nvSpPr>
                <p:cNvPr id="71" name="Rectangle: Rounded Corners 70">
                  <a:extLst>
                    <a:ext uri="{FF2B5EF4-FFF2-40B4-BE49-F238E27FC236}">
                      <a16:creationId xmlns:a16="http://schemas.microsoft.com/office/drawing/2014/main" id="{1F6FB42F-8934-E401-E283-83468AC31326}"/>
                    </a:ext>
                  </a:extLst>
                </p:cNvPr>
                <p:cNvSpPr/>
                <p:nvPr/>
              </p:nvSpPr>
              <p:spPr>
                <a:xfrm>
                  <a:off x="9098280" y="1658854"/>
                  <a:ext cx="2727008" cy="520466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002B36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b="1" dirty="0">
                    <a:solidFill>
                      <a:srgbClr val="002B36"/>
                    </a:solidFill>
                  </a:endParaRPr>
                </a:p>
              </p:txBody>
            </p:sp>
            <p:sp>
              <p:nvSpPr>
                <p:cNvPr id="72" name="Rectangle: Rounded Corners 71">
                  <a:extLst>
                    <a:ext uri="{FF2B5EF4-FFF2-40B4-BE49-F238E27FC236}">
                      <a16:creationId xmlns:a16="http://schemas.microsoft.com/office/drawing/2014/main" id="{51836C57-86DF-9569-8F4A-1F1434A48192}"/>
                    </a:ext>
                  </a:extLst>
                </p:cNvPr>
                <p:cNvSpPr/>
                <p:nvPr/>
              </p:nvSpPr>
              <p:spPr>
                <a:xfrm>
                  <a:off x="9538470" y="1757187"/>
                  <a:ext cx="2239194" cy="312293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FDF6E3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kumimoji="0" lang="en-US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ourier New" panose="02070309020205020404" pitchFamily="49" charset="0"/>
                      <a:ea typeface="+mn-ea"/>
                      <a:cs typeface="Courier New" panose="02070309020205020404" pitchFamily="49" charset="0"/>
                    </a:rPr>
                    <a:t>139647870797456</a:t>
                  </a:r>
                  <a:endParaRPr lang="en-US" b="1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DCCF8AE5-21B3-9202-0A8B-B837C6AD9638}"/>
                    </a:ext>
                  </a:extLst>
                </p:cNvPr>
                <p:cNvSpPr txBox="1"/>
                <p:nvPr/>
              </p:nvSpPr>
              <p:spPr>
                <a:xfrm>
                  <a:off x="9046535" y="1735929"/>
                  <a:ext cx="460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DF6E3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id</a:t>
                  </a: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6441B6C-421D-B2F9-72AF-5289C0C22691}"/>
                  </a:ext>
                </a:extLst>
              </p:cNvPr>
              <p:cNvGrpSpPr/>
              <p:nvPr/>
            </p:nvGrpSpPr>
            <p:grpSpPr>
              <a:xfrm>
                <a:off x="8291134" y="4165985"/>
                <a:ext cx="1830269" cy="520466"/>
                <a:chOff x="9046535" y="1658854"/>
                <a:chExt cx="1101596" cy="520466"/>
              </a:xfrm>
            </p:grpSpPr>
            <p:sp>
              <p:nvSpPr>
                <p:cNvPr id="68" name="Rectangle: Rounded Corners 67">
                  <a:extLst>
                    <a:ext uri="{FF2B5EF4-FFF2-40B4-BE49-F238E27FC236}">
                      <a16:creationId xmlns:a16="http://schemas.microsoft.com/office/drawing/2014/main" id="{F68D1645-A720-095E-9C2A-0EB22CA9894C}"/>
                    </a:ext>
                  </a:extLst>
                </p:cNvPr>
                <p:cNvSpPr/>
                <p:nvPr/>
              </p:nvSpPr>
              <p:spPr>
                <a:xfrm>
                  <a:off x="9098280" y="1658854"/>
                  <a:ext cx="1049851" cy="520466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002B36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b="1" dirty="0">
                    <a:solidFill>
                      <a:srgbClr val="002B36"/>
                    </a:solidFill>
                  </a:endParaRPr>
                </a:p>
              </p:txBody>
            </p:sp>
            <p:sp>
              <p:nvSpPr>
                <p:cNvPr id="69" name="Rectangle: Rounded Corners 68">
                  <a:extLst>
                    <a:ext uri="{FF2B5EF4-FFF2-40B4-BE49-F238E27FC236}">
                      <a16:creationId xmlns:a16="http://schemas.microsoft.com/office/drawing/2014/main" id="{2C56A7CE-1AA9-2201-4E78-38F0A1CE1CCA}"/>
                    </a:ext>
                  </a:extLst>
                </p:cNvPr>
                <p:cNvSpPr/>
                <p:nvPr/>
              </p:nvSpPr>
              <p:spPr>
                <a:xfrm>
                  <a:off x="9537126" y="1757187"/>
                  <a:ext cx="534799" cy="312293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FDF6E3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dirty="0">
                      <a:solidFill>
                        <a:srgbClr val="002B36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int</a:t>
                  </a:r>
                  <a:endParaRPr lang="en-US" b="1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223C27B5-0695-8275-FECA-898A18C5F49E}"/>
                    </a:ext>
                  </a:extLst>
                </p:cNvPr>
                <p:cNvSpPr txBox="1"/>
                <p:nvPr/>
              </p:nvSpPr>
              <p:spPr>
                <a:xfrm>
                  <a:off x="9046535" y="1735929"/>
                  <a:ext cx="7360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DF6E3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type</a:t>
                  </a: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64F71409-2386-6AF7-5EB4-7761375057E3}"/>
                  </a:ext>
                </a:extLst>
              </p:cNvPr>
              <p:cNvGrpSpPr/>
              <p:nvPr/>
            </p:nvGrpSpPr>
            <p:grpSpPr>
              <a:xfrm>
                <a:off x="8291133" y="4784784"/>
                <a:ext cx="2797060" cy="520466"/>
                <a:chOff x="9046535" y="1658854"/>
                <a:chExt cx="2497352" cy="520466"/>
              </a:xfrm>
            </p:grpSpPr>
            <p:sp>
              <p:nvSpPr>
                <p:cNvPr id="65" name="Rectangle: Rounded Corners 64">
                  <a:extLst>
                    <a:ext uri="{FF2B5EF4-FFF2-40B4-BE49-F238E27FC236}">
                      <a16:creationId xmlns:a16="http://schemas.microsoft.com/office/drawing/2014/main" id="{CC6CE30C-0F80-DDFB-CA6A-F43C9B1689DF}"/>
                    </a:ext>
                  </a:extLst>
                </p:cNvPr>
                <p:cNvSpPr/>
                <p:nvPr/>
              </p:nvSpPr>
              <p:spPr>
                <a:xfrm>
                  <a:off x="9098279" y="1658854"/>
                  <a:ext cx="2445608" cy="520466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002B36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endParaRPr lang="en-US" b="1" dirty="0">
                    <a:solidFill>
                      <a:srgbClr val="002B36"/>
                    </a:solidFill>
                  </a:endParaRPr>
                </a:p>
              </p:txBody>
            </p:sp>
            <p:sp>
              <p:nvSpPr>
                <p:cNvPr id="66" name="Rectangle: Rounded Corners 65">
                  <a:extLst>
                    <a:ext uri="{FF2B5EF4-FFF2-40B4-BE49-F238E27FC236}">
                      <a16:creationId xmlns:a16="http://schemas.microsoft.com/office/drawing/2014/main" id="{0DDD7A3B-1F0F-CD79-29E7-2809EC0F304F}"/>
                    </a:ext>
                  </a:extLst>
                </p:cNvPr>
                <p:cNvSpPr/>
                <p:nvPr/>
              </p:nvSpPr>
              <p:spPr>
                <a:xfrm>
                  <a:off x="9774299" y="1754729"/>
                  <a:ext cx="1727067" cy="312293"/>
                </a:xfrm>
                <a:prstGeom prst="roundRect">
                  <a:avLst>
                    <a:gd name="adj" fmla="val 2799"/>
                  </a:avLst>
                </a:prstGeom>
                <a:solidFill>
                  <a:srgbClr val="FDF6E3"/>
                </a:solidFill>
                <a:ln w="12700">
                  <a:solidFill>
                    <a:srgbClr val="002B3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14000"/>
                    </a:lnSpc>
                    <a:spcBef>
                      <a:spcPts val="600"/>
                    </a:spcBef>
                    <a:spcAft>
                      <a:spcPts val="600"/>
                    </a:spcAft>
                  </a:pPr>
                  <a:r>
                    <a:rPr lang="en-US" dirty="0">
                      <a:solidFill>
                        <a:srgbClr val="002B36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300</a:t>
                  </a:r>
                  <a:endParaRPr lang="en-US" b="1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F64FB1B-5B99-60F0-4165-EA5A5A8E5D2B}"/>
                    </a:ext>
                  </a:extLst>
                </p:cNvPr>
                <p:cNvSpPr txBox="1"/>
                <p:nvPr/>
              </p:nvSpPr>
              <p:spPr>
                <a:xfrm>
                  <a:off x="9046535" y="1735929"/>
                  <a:ext cx="7803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DF6E3"/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value</a:t>
                  </a:r>
                </a:p>
              </p:txBody>
            </p:sp>
          </p:grp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0A62B768-38FD-8DD8-FBB1-EC5C2FC09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5475" y="4426218"/>
                <a:ext cx="505029" cy="0"/>
              </a:xfrm>
              <a:prstGeom prst="straightConnector1">
                <a:avLst/>
              </a:prstGeom>
              <a:ln w="57150">
                <a:solidFill>
                  <a:srgbClr val="002B36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6D1FBD44-CD64-B603-E48D-BC0307FE4CA1}"/>
                </a:ext>
              </a:extLst>
            </p:cNvPr>
            <p:cNvSpPr/>
            <p:nvPr/>
          </p:nvSpPr>
          <p:spPr>
            <a:xfrm>
              <a:off x="191496" y="31750"/>
              <a:ext cx="6849384" cy="3962278"/>
            </a:xfrm>
            <a:prstGeom prst="roundRect">
              <a:avLst>
                <a:gd name="adj" fmla="val 11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85E3374C-C66F-817B-934D-99D6F8F60D2F}"/>
              </a:ext>
            </a:extLst>
          </p:cNvPr>
          <p:cNvGrpSpPr/>
          <p:nvPr/>
        </p:nvGrpSpPr>
        <p:grpSpPr>
          <a:xfrm>
            <a:off x="4753228" y="4288497"/>
            <a:ext cx="7229221" cy="2569503"/>
            <a:chOff x="133603" y="4243494"/>
            <a:chExt cx="7229221" cy="256950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026B1C8E-04A5-6B37-A174-19BAE50C8FDD}"/>
                </a:ext>
              </a:extLst>
            </p:cNvPr>
            <p:cNvSpPr/>
            <p:nvPr/>
          </p:nvSpPr>
          <p:spPr>
            <a:xfrm>
              <a:off x="3909645" y="4550864"/>
              <a:ext cx="3201283" cy="1867500"/>
            </a:xfrm>
            <a:prstGeom prst="roundRect">
              <a:avLst>
                <a:gd name="adj" fmla="val 2799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400" b="1" dirty="0">
                <a:solidFill>
                  <a:srgbClr val="002B36"/>
                </a:solidFill>
              </a:endParaRPr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E6AE298-E943-478F-7252-D63A4FCFC0CE}"/>
                </a:ext>
              </a:extLst>
            </p:cNvPr>
            <p:cNvGrpSpPr/>
            <p:nvPr/>
          </p:nvGrpSpPr>
          <p:grpSpPr>
            <a:xfrm>
              <a:off x="191496" y="4329537"/>
              <a:ext cx="2474425" cy="2407050"/>
              <a:chOff x="203434" y="1268839"/>
              <a:chExt cx="2474425" cy="2407050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3F051E3-8778-09E2-A5BB-659A93D3EF37}"/>
                  </a:ext>
                </a:extLst>
              </p:cNvPr>
              <p:cNvSpPr/>
              <p:nvPr/>
            </p:nvSpPr>
            <p:spPr>
              <a:xfrm>
                <a:off x="203434" y="1268839"/>
                <a:ext cx="2307366" cy="2407050"/>
              </a:xfrm>
              <a:prstGeom prst="roundRect">
                <a:avLst>
                  <a:gd name="adj" fmla="val 2708"/>
                </a:avLst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F4A1DB-5D41-959F-3301-6A34B3609644}"/>
                  </a:ext>
                </a:extLst>
              </p:cNvPr>
              <p:cNvSpPr txBox="1"/>
              <p:nvPr/>
            </p:nvSpPr>
            <p:spPr>
              <a:xfrm>
                <a:off x="264556" y="1282638"/>
                <a:ext cx="2413303" cy="21390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&gt;&gt;&gt; x = 300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&gt;&gt;&gt; y = x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&gt;&gt;&gt; x </a:t>
                </a: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is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y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&gt;&gt;&gt; x == y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True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0C9E6D8-EDEB-8CD8-AB72-8D39C111BCCF}"/>
                </a:ext>
              </a:extLst>
            </p:cNvPr>
            <p:cNvSpPr txBox="1"/>
            <p:nvPr/>
          </p:nvSpPr>
          <p:spPr>
            <a:xfrm>
              <a:off x="2510559" y="51491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12F00D-31E5-D052-36A5-0FC213CD3935}"/>
                </a:ext>
              </a:extLst>
            </p:cNvPr>
            <p:cNvGrpSpPr/>
            <p:nvPr/>
          </p:nvGrpSpPr>
          <p:grpSpPr>
            <a:xfrm>
              <a:off x="3992474" y="4582515"/>
              <a:ext cx="2778753" cy="520466"/>
              <a:chOff x="9046535" y="1658854"/>
              <a:chExt cx="2778753" cy="520466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4736B174-12A3-7EE9-BD2D-8347DAEC7F59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27270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91E5A284-C75F-0A17-12D0-FC9B94F55944}"/>
                  </a:ext>
                </a:extLst>
              </p:cNvPr>
              <p:cNvSpPr/>
              <p:nvPr/>
            </p:nvSpPr>
            <p:spPr>
              <a:xfrm>
                <a:off x="9538470" y="1757187"/>
                <a:ext cx="2239194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urier New" panose="02070309020205020404" pitchFamily="49" charset="0"/>
                    <a:ea typeface="+mn-ea"/>
                    <a:cs typeface="Courier New" panose="02070309020205020404" pitchFamily="49" charset="0"/>
                  </a:rPr>
                  <a:t>139647870797008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1D290B-4BBD-1D49-E9E9-074649991901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4406718-6121-4FC9-564E-2F862644D19F}"/>
                </a:ext>
              </a:extLst>
            </p:cNvPr>
            <p:cNvGrpSpPr/>
            <p:nvPr/>
          </p:nvGrpSpPr>
          <p:grpSpPr>
            <a:xfrm>
              <a:off x="3974168" y="5171109"/>
              <a:ext cx="1830269" cy="520466"/>
              <a:chOff x="9046535" y="1658854"/>
              <a:chExt cx="1101596" cy="520466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277301E-AD29-A77E-515C-1D3B9FA15F5D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1049851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6851A719-05FB-CD4C-FCED-996F00EA4300}"/>
                  </a:ext>
                </a:extLst>
              </p:cNvPr>
              <p:cNvSpPr/>
              <p:nvPr/>
            </p:nvSpPr>
            <p:spPr>
              <a:xfrm>
                <a:off x="9537126" y="1757187"/>
                <a:ext cx="534799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int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10F88AC-5DFF-9807-3086-87023E6966A1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FB9531C-565F-D596-B7DF-55118BBBF400}"/>
                </a:ext>
              </a:extLst>
            </p:cNvPr>
            <p:cNvGrpSpPr/>
            <p:nvPr/>
          </p:nvGrpSpPr>
          <p:grpSpPr>
            <a:xfrm>
              <a:off x="3974167" y="5789908"/>
              <a:ext cx="2797060" cy="520466"/>
              <a:chOff x="9046535" y="1658854"/>
              <a:chExt cx="2497352" cy="520466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6A9E7053-1388-72DD-F512-2F043AD22518}"/>
                  </a:ext>
                </a:extLst>
              </p:cNvPr>
              <p:cNvSpPr/>
              <p:nvPr/>
            </p:nvSpPr>
            <p:spPr>
              <a:xfrm>
                <a:off x="9098279" y="1658854"/>
                <a:ext cx="24456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CB09C242-70AA-FD64-9B64-4A088D9EBE92}"/>
                  </a:ext>
                </a:extLst>
              </p:cNvPr>
              <p:cNvSpPr/>
              <p:nvPr/>
            </p:nvSpPr>
            <p:spPr>
              <a:xfrm>
                <a:off x="9774299" y="1754729"/>
                <a:ext cx="1727067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300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9925017-D9CA-6009-D35E-C57BCE45E2DC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80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0D19AB-EBD5-2DC4-01ED-7FEC2D30501C}"/>
                </a:ext>
              </a:extLst>
            </p:cNvPr>
            <p:cNvSpPr txBox="1"/>
            <p:nvPr/>
          </p:nvSpPr>
          <p:spPr>
            <a:xfrm>
              <a:off x="2526883" y="5731993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y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72E934A-30D1-C756-883F-54D8C8E7DC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07361" y="5102981"/>
              <a:ext cx="913337" cy="230843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AFD058F-36FC-1DC4-D8E9-8878B9802BDA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2849407" y="5617516"/>
              <a:ext cx="666987" cy="299143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8F80EEB9-2B9B-56B9-69BE-73051ADCC5AE}"/>
                </a:ext>
              </a:extLst>
            </p:cNvPr>
            <p:cNvSpPr/>
            <p:nvPr/>
          </p:nvSpPr>
          <p:spPr>
            <a:xfrm>
              <a:off x="133603" y="4243494"/>
              <a:ext cx="7229221" cy="2569503"/>
            </a:xfrm>
            <a:prstGeom prst="roundRect">
              <a:avLst>
                <a:gd name="adj" fmla="val 1196"/>
              </a:avLst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1955741-D09A-5827-98A8-AEA1580116F0}"/>
              </a:ext>
            </a:extLst>
          </p:cNvPr>
          <p:cNvSpPr/>
          <p:nvPr/>
        </p:nvSpPr>
        <p:spPr>
          <a:xfrm>
            <a:off x="210084" y="324403"/>
            <a:ext cx="4120389" cy="1833983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2B36"/>
                </a:solidFill>
              </a:rPr>
              <a:t>Friday Start</a:t>
            </a:r>
          </a:p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</a:rPr>
              <a:t>Discuss with a neighbor 1 thing we covered last class, or 1 question about homework/lab.</a:t>
            </a:r>
          </a:p>
        </p:txBody>
      </p:sp>
    </p:spTree>
    <p:extLst>
      <p:ext uri="{BB962C8B-B14F-4D97-AF65-F5344CB8AC3E}">
        <p14:creationId xmlns:p14="http://schemas.microsoft.com/office/powerpoint/2010/main" val="387793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AACD12-9813-63C6-B29B-99DDE9936D9C}"/>
              </a:ext>
            </a:extLst>
          </p:cNvPr>
          <p:cNvSpPr/>
          <p:nvPr/>
        </p:nvSpPr>
        <p:spPr>
          <a:xfrm>
            <a:off x="5141214" y="1294354"/>
            <a:ext cx="5884852" cy="2638454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number between 1 and 100: 50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 high!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number between 1 and 100: 25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 high!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number between 1 and 100: 12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Too high!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a number between 1 and 100: 6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You got it in 4 tries</a:t>
            </a:r>
          </a:p>
          <a:p>
            <a:pPr algn="ctr">
              <a:spcBef>
                <a:spcPts val="600"/>
              </a:spcBef>
            </a:pPr>
            <a:endParaRPr lang="en-US" sz="2000" b="1" dirty="0">
              <a:solidFill>
                <a:srgbClr val="002B3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640FD-B2B6-DBAD-4E41-D6CF2A77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1325563"/>
          </a:xfrm>
        </p:spPr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D08AEF-3590-4977-0A1F-DB3FF9C3C8D1}"/>
              </a:ext>
            </a:extLst>
          </p:cNvPr>
          <p:cNvSpPr/>
          <p:nvPr/>
        </p:nvSpPr>
        <p:spPr>
          <a:xfrm>
            <a:off x="214428" y="1294353"/>
            <a:ext cx="4416198" cy="3296501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Class Exercise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2B36"/>
                </a:solidFill>
              </a:rPr>
              <a:t>Create a random number game: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Generate a random number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Until user gets correct number: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Prompt for a guess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Tell them “too high” or “too low”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Tell user how many tries it took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rgbClr val="002B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504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09C3-F9EF-42C4-D626-5422468F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" y="182245"/>
            <a:ext cx="10515600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13E4FE-A04D-522D-BD98-C16B9FC989FC}"/>
              </a:ext>
            </a:extLst>
          </p:cNvPr>
          <p:cNvSpPr/>
          <p:nvPr/>
        </p:nvSpPr>
        <p:spPr>
          <a:xfrm>
            <a:off x="280416" y="1307847"/>
            <a:ext cx="4416198" cy="4613394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Normal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5C8DE-ED86-A99B-C968-51A2C614C76A}"/>
              </a:ext>
            </a:extLst>
          </p:cNvPr>
          <p:cNvSpPr txBox="1"/>
          <p:nvPr/>
        </p:nvSpPr>
        <p:spPr>
          <a:xfrm>
            <a:off x="318690" y="1712285"/>
            <a:ext cx="4339650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condition1:</a:t>
            </a:r>
          </a:p>
          <a:p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do this</a:t>
            </a:r>
          </a:p>
          <a:p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block</a:t>
            </a:r>
          </a:p>
          <a:p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condition2:</a:t>
            </a:r>
          </a:p>
          <a:p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do this</a:t>
            </a:r>
          </a:p>
          <a:p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instead</a:t>
            </a:r>
          </a:p>
          <a:p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 # (more 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elifs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allowed)</a:t>
            </a:r>
          </a:p>
          <a:p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do this</a:t>
            </a:r>
          </a:p>
          <a:p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if no conditions were</a:t>
            </a:r>
          </a:p>
          <a:p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True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3055FA-2AFE-4C71-ACF7-1FEACAA5B208}"/>
              </a:ext>
            </a:extLst>
          </p:cNvPr>
          <p:cNvSpPr/>
          <p:nvPr/>
        </p:nvSpPr>
        <p:spPr>
          <a:xfrm>
            <a:off x="6002247" y="3406892"/>
            <a:ext cx="4416198" cy="3279088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Antipattern (avoid)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E186C8-EC2A-B76E-A55E-28D89C786B8B}"/>
              </a:ext>
            </a:extLst>
          </p:cNvPr>
          <p:cNvSpPr txBox="1"/>
          <p:nvPr/>
        </p:nvSpPr>
        <p:spPr>
          <a:xfrm>
            <a:off x="6078795" y="3811330"/>
            <a:ext cx="26468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== b:</a:t>
            </a:r>
          </a:p>
          <a:p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</a:p>
          <a:p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FC97F9-EB50-1F8E-5F94-59355D9FFDF1}"/>
              </a:ext>
            </a:extLst>
          </p:cNvPr>
          <p:cNvSpPr txBox="1"/>
          <p:nvPr/>
        </p:nvSpPr>
        <p:spPr>
          <a:xfrm>
            <a:off x="6002247" y="5065482"/>
            <a:ext cx="44161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2B36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Instead, use this: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5599C6-A784-24D2-ACD6-B0BA388D103F}"/>
              </a:ext>
            </a:extLst>
          </p:cNvPr>
          <p:cNvSpPr txBox="1"/>
          <p:nvPr/>
        </p:nvSpPr>
        <p:spPr>
          <a:xfrm>
            <a:off x="6078795" y="5523796"/>
            <a:ext cx="2185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==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2C5B9-39D3-D9B1-F974-9D9E06312C7D}"/>
              </a:ext>
            </a:extLst>
          </p:cNvPr>
          <p:cNvSpPr txBox="1"/>
          <p:nvPr/>
        </p:nvSpPr>
        <p:spPr>
          <a:xfrm>
            <a:off x="6078795" y="5978094"/>
            <a:ext cx="24272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Better readability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Faster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535EDE-B527-BCF7-0588-BD6FBE7DE614}"/>
              </a:ext>
            </a:extLst>
          </p:cNvPr>
          <p:cNvSpPr/>
          <p:nvPr/>
        </p:nvSpPr>
        <p:spPr>
          <a:xfrm>
            <a:off x="5244642" y="172020"/>
            <a:ext cx="5734050" cy="3050693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Tips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Empty collections evaluate as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[]: # equivalent to if False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If code block is one line, you can use just 1 line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a&gt;b: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("hello!")</a:t>
            </a:r>
          </a:p>
          <a:p>
            <a:pPr>
              <a:spcBef>
                <a:spcPts val="600"/>
              </a:spcBef>
            </a:pPr>
            <a:r>
              <a:rPr lang="en-US" sz="2000" b="1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b&gt;c: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("b is big!")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("c is big!")</a:t>
            </a:r>
            <a:endParaRPr lang="en-US" sz="2000" dirty="0">
              <a:solidFill>
                <a:srgbClr val="002B36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363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12" grpId="0"/>
      <p:bldP spid="13" grpId="0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09C3-F9EF-42C4-D626-5422468F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28" y="-31210"/>
            <a:ext cx="10515600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13E4FE-A04D-522D-BD98-C16B9FC989FC}"/>
              </a:ext>
            </a:extLst>
          </p:cNvPr>
          <p:cNvSpPr/>
          <p:nvPr/>
        </p:nvSpPr>
        <p:spPr>
          <a:xfrm>
            <a:off x="214428" y="1294353"/>
            <a:ext cx="4416198" cy="3739260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Normal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5C8DE-ED86-A99B-C968-51A2C614C76A}"/>
              </a:ext>
            </a:extLst>
          </p:cNvPr>
          <p:cNvSpPr txBox="1"/>
          <p:nvPr/>
        </p:nvSpPr>
        <p:spPr>
          <a:xfrm>
            <a:off x="252702" y="1698791"/>
            <a:ext cx="4185761" cy="3554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item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collection:</a:t>
            </a:r>
          </a:p>
          <a:p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do this</a:t>
            </a:r>
          </a:p>
          <a:p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Works with any collection: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[1, 2, 3]: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(1, 2, 3):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char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element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{1, 2, 3}: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{'a':1, 'b':3}:</a:t>
            </a:r>
          </a:p>
          <a:p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3055FA-2AFE-4C71-ACF7-1FEACAA5B208}"/>
              </a:ext>
            </a:extLst>
          </p:cNvPr>
          <p:cNvSpPr/>
          <p:nvPr/>
        </p:nvSpPr>
        <p:spPr>
          <a:xfrm>
            <a:off x="4920816" y="166453"/>
            <a:ext cx="4737762" cy="4369241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Tips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2C5B9-39D3-D9B1-F974-9D9E06312C7D}"/>
              </a:ext>
            </a:extLst>
          </p:cNvPr>
          <p:cNvSpPr txBox="1"/>
          <p:nvPr/>
        </p:nvSpPr>
        <p:spPr>
          <a:xfrm>
            <a:off x="4998190" y="673098"/>
            <a:ext cx="4588500" cy="3862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range to get indices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range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(L)):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(L[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enumerate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to get indices and items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item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enumerate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(L):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item)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Dictionary tricks: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D: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key, value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value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D.values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1F8219-4B58-7599-1983-F2F6CFB68F65}"/>
              </a:ext>
            </a:extLst>
          </p:cNvPr>
          <p:cNvSpPr/>
          <p:nvPr/>
        </p:nvSpPr>
        <p:spPr>
          <a:xfrm>
            <a:off x="4848928" y="4733357"/>
            <a:ext cx="4737762" cy="1907187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Antipatterns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Unhelpful loop variable names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Okay for indices only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(L)):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2B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428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7D1CAA1-9E3F-CEBF-9345-9D7BA2AE4F94}"/>
              </a:ext>
            </a:extLst>
          </p:cNvPr>
          <p:cNvSpPr/>
          <p:nvPr/>
        </p:nvSpPr>
        <p:spPr>
          <a:xfrm>
            <a:off x="522192" y="441960"/>
            <a:ext cx="11147617" cy="5890260"/>
          </a:xfrm>
          <a:prstGeom prst="roundRect">
            <a:avLst>
              <a:gd name="adj" fmla="val 1884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2B3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73F6F-ACE7-6CDA-2C9B-297959D82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92" y="518161"/>
            <a:ext cx="11147616" cy="624839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solidFill>
                  <a:srgbClr val="002B36"/>
                </a:solidFill>
              </a:rPr>
              <a:t>Rapid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64A00-8568-287E-85C4-014F2041E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191" y="1143000"/>
            <a:ext cx="11147617" cy="518922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B36"/>
                </a:solidFill>
              </a:rPr>
              <a:t>Join the Discord, update your name to </a:t>
            </a:r>
            <a:r>
              <a:rPr lang="en-US" sz="24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FirstName </a:t>
            </a:r>
            <a:r>
              <a:rPr lang="en-US" sz="24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LastName</a:t>
            </a:r>
            <a:endParaRPr lang="en-US" sz="24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B36"/>
                </a:solidFill>
              </a:rPr>
              <a:t>Weekly labs (starting this week) due Fridays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B36"/>
                </a:solidFill>
              </a:rPr>
              <a:t>Weekly homework (starting this week) due Tuesdays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B36"/>
                </a:solidFill>
              </a:rPr>
              <a:t>Week 1- office hours from 5-6 PM in FSB 202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</a:rPr>
              <a:t>Start homework, and come by if you're struggling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</a:rPr>
              <a:t>Or just come by to chat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B36"/>
                </a:solidFill>
              </a:rPr>
              <a:t>Participation is graded in lectures and labs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</a:rPr>
              <a:t>Lectures – answer at least 1 poll during lecture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rgbClr val="002B36"/>
                </a:solidFill>
              </a:rPr>
              <a:t>Labs – Be on time, work with a partner throughout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B36"/>
                </a:solidFill>
              </a:rPr>
              <a:t>These slides are available! Find this and other material in the Discord #quick-links channel.</a:t>
            </a:r>
          </a:p>
        </p:txBody>
      </p:sp>
    </p:spTree>
    <p:extLst>
      <p:ext uri="{BB962C8B-B14F-4D97-AF65-F5344CB8AC3E}">
        <p14:creationId xmlns:p14="http://schemas.microsoft.com/office/powerpoint/2010/main" val="143052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09C3-F9EF-42C4-D626-5422468F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28" y="-31210"/>
            <a:ext cx="10515600" cy="132556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13E4FE-A04D-522D-BD98-C16B9FC989FC}"/>
              </a:ext>
            </a:extLst>
          </p:cNvPr>
          <p:cNvSpPr/>
          <p:nvPr/>
        </p:nvSpPr>
        <p:spPr>
          <a:xfrm>
            <a:off x="538278" y="1249439"/>
            <a:ext cx="2976447" cy="1112324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Normal Usage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65C8DE-ED86-A99B-C968-51A2C614C76A}"/>
              </a:ext>
            </a:extLst>
          </p:cNvPr>
          <p:cNvSpPr txBox="1"/>
          <p:nvPr/>
        </p:nvSpPr>
        <p:spPr>
          <a:xfrm>
            <a:off x="576552" y="1653877"/>
            <a:ext cx="26468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condition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do this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3055FA-2AFE-4C71-ACF7-1FEACAA5B208}"/>
              </a:ext>
            </a:extLst>
          </p:cNvPr>
          <p:cNvSpPr/>
          <p:nvPr/>
        </p:nvSpPr>
        <p:spPr>
          <a:xfrm>
            <a:off x="5301815" y="556978"/>
            <a:ext cx="5119267" cy="4369241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Tips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A2C5B9-39D3-D9B1-F974-9D9E06312C7D}"/>
              </a:ext>
            </a:extLst>
          </p:cNvPr>
          <p:cNvSpPr txBox="1"/>
          <p:nvPr/>
        </p:nvSpPr>
        <p:spPr>
          <a:xfrm>
            <a:off x="5379190" y="1063623"/>
            <a:ext cx="504189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Use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for infinite loop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Use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to exit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True: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do this forever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cond2: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break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Non-empty collections evaluate as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runs until L is empty</a:t>
            </a:r>
          </a:p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L: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L.</a:t>
            </a:r>
            <a:r>
              <a:rPr lang="en-US" sz="2000" b="1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95400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AACD12-9813-63C6-B29B-99DDE9936D9C}"/>
              </a:ext>
            </a:extLst>
          </p:cNvPr>
          <p:cNvSpPr/>
          <p:nvPr/>
        </p:nvSpPr>
        <p:spPr>
          <a:xfrm>
            <a:off x="5141214" y="1294354"/>
            <a:ext cx="4269116" cy="1325562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unique_string</a:t>
            </a:r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</a:t>
            </a:r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unique_string</a:t>
            </a:r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sz="2000" dirty="0" err="1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abcdc</a:t>
            </a:r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640FD-B2B6-DBAD-4E41-D6CF2A77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1325563"/>
          </a:xfrm>
        </p:spPr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D08AEF-3590-4977-0A1F-DB3FF9C3C8D1}"/>
              </a:ext>
            </a:extLst>
          </p:cNvPr>
          <p:cNvSpPr/>
          <p:nvPr/>
        </p:nvSpPr>
        <p:spPr>
          <a:xfrm>
            <a:off x="214428" y="1294353"/>
            <a:ext cx="4719522" cy="2134647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Class Exercise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2B36"/>
                </a:solidFill>
              </a:rPr>
              <a:t>Write a function 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unique_string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str_in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2B36"/>
                </a:solidFill>
              </a:rPr>
              <a:t> that returns true </a:t>
            </a:r>
            <a:r>
              <a:rPr lang="en-US" sz="2000" b="1" u="sng" dirty="0">
                <a:solidFill>
                  <a:srgbClr val="002B36"/>
                </a:solidFill>
              </a:rPr>
              <a:t>if</a:t>
            </a:r>
            <a:r>
              <a:rPr lang="en-US" sz="2000" dirty="0">
                <a:solidFill>
                  <a:srgbClr val="002B36"/>
                </a:solidFill>
              </a:rPr>
              <a:t> and only i</a:t>
            </a:r>
            <a:r>
              <a:rPr lang="en-US" sz="2000" b="1" u="sng" dirty="0">
                <a:solidFill>
                  <a:srgbClr val="002B36"/>
                </a:solidFill>
              </a:rPr>
              <a:t>f</a:t>
            </a:r>
            <a:r>
              <a:rPr lang="en-US" sz="2000" dirty="0">
                <a:solidFill>
                  <a:srgbClr val="002B36"/>
                </a:solidFill>
              </a:rPr>
              <a:t> (in math speak, we say “</a:t>
            </a:r>
            <a:r>
              <a:rPr lang="en-US" sz="2000" b="1" u="sng" dirty="0" err="1">
                <a:solidFill>
                  <a:srgbClr val="002B36"/>
                </a:solidFill>
              </a:rPr>
              <a:t>iff</a:t>
            </a:r>
            <a:r>
              <a:rPr lang="en-US" sz="2000" dirty="0">
                <a:solidFill>
                  <a:srgbClr val="002B36"/>
                </a:solidFill>
              </a:rPr>
              <a:t>”) 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str_in</a:t>
            </a:r>
            <a:r>
              <a:rPr lang="en-US" sz="2000" dirty="0">
                <a:solidFill>
                  <a:srgbClr val="002B36"/>
                </a:solidFill>
              </a:rPr>
              <a:t> contains no duplicate characters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rgbClr val="002B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42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FAACD12-9813-63C6-B29B-99DDE9936D9C}"/>
              </a:ext>
            </a:extLst>
          </p:cNvPr>
          <p:cNvSpPr/>
          <p:nvPr/>
        </p:nvSpPr>
        <p:spPr>
          <a:xfrm>
            <a:off x="5141214" y="1294353"/>
            <a:ext cx="5228082" cy="1878751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(482, 1)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(482, 2)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(482, 3)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algn="ctr">
              <a:spcBef>
                <a:spcPts val="600"/>
              </a:spcBef>
            </a:pPr>
            <a:endParaRPr lang="en-US" sz="2000" b="1" dirty="0">
              <a:solidFill>
                <a:srgbClr val="002B36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640FD-B2B6-DBAD-4E41-D6CF2A771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9875"/>
            <a:ext cx="10515600" cy="1325563"/>
          </a:xfrm>
        </p:spPr>
        <p:txBody>
          <a:bodyPr/>
          <a:lstStyle/>
          <a:p>
            <a:r>
              <a:rPr lang="en-US" dirty="0"/>
              <a:t>Your Turn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4D08AEF-3590-4977-0A1F-DB3FF9C3C8D1}"/>
              </a:ext>
            </a:extLst>
          </p:cNvPr>
          <p:cNvSpPr/>
          <p:nvPr/>
        </p:nvSpPr>
        <p:spPr>
          <a:xfrm>
            <a:off x="214428" y="1294353"/>
            <a:ext cx="4719522" cy="3182113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Class Exercise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2B36"/>
                </a:solidFill>
              </a:rPr>
              <a:t>Write a function 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is_first_digit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(num, target)</a:t>
            </a:r>
            <a:r>
              <a:rPr lang="en-US" sz="2000" dirty="0">
                <a:solidFill>
                  <a:srgbClr val="002B36"/>
                </a:solidFill>
              </a:rPr>
              <a:t> that returns true </a:t>
            </a:r>
            <a:r>
              <a:rPr lang="en-US" sz="2000" b="1" dirty="0" err="1">
                <a:solidFill>
                  <a:srgbClr val="002B36"/>
                </a:solidFill>
              </a:rPr>
              <a:t>iff</a:t>
            </a:r>
            <a:r>
              <a:rPr lang="en-US" sz="2000" dirty="0">
                <a:solidFill>
                  <a:srgbClr val="002B36"/>
                </a:solidFill>
              </a:rPr>
              <a:t> the first digit in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 sz="2000" dirty="0">
                <a:solidFill>
                  <a:srgbClr val="002B36"/>
                </a:solidFill>
              </a:rPr>
              <a:t> is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lang="en-US" sz="2000" dirty="0">
                <a:solidFill>
                  <a:srgbClr val="002B36"/>
                </a:solidFill>
              </a:rPr>
              <a:t>.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rgbClr val="002B36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000" dirty="0">
                <a:solidFill>
                  <a:srgbClr val="002B36"/>
                </a:solidFill>
              </a:rPr>
              <a:t>Hint – if you divide a number by 10, the </a:t>
            </a:r>
            <a:r>
              <a:rPr lang="en-US" sz="2000" b="1" dirty="0">
                <a:solidFill>
                  <a:srgbClr val="002B36"/>
                </a:solidFill>
              </a:rPr>
              <a:t>remainder </a:t>
            </a:r>
            <a:r>
              <a:rPr lang="en-US" sz="2000" dirty="0">
                <a:solidFill>
                  <a:srgbClr val="002B36"/>
                </a:solidFill>
              </a:rPr>
              <a:t>is the first digit in that number.</a:t>
            </a:r>
          </a:p>
          <a:p>
            <a:pPr>
              <a:spcBef>
                <a:spcPts val="600"/>
              </a:spcBef>
            </a:pPr>
            <a:endParaRPr lang="en-US" sz="2000" dirty="0">
              <a:solidFill>
                <a:srgbClr val="002B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272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13E4FE-A04D-522D-BD98-C16B9FC989FC}"/>
              </a:ext>
            </a:extLst>
          </p:cNvPr>
          <p:cNvSpPr/>
          <p:nvPr/>
        </p:nvSpPr>
        <p:spPr>
          <a:xfrm>
            <a:off x="331078" y="151149"/>
            <a:ext cx="6108182" cy="6498102"/>
          </a:xfrm>
          <a:prstGeom prst="roundRect">
            <a:avLst>
              <a:gd name="adj" fmla="val 566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Namespaces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Namespace 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- a collection of variable names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Multiple namespaces exist in a program: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Each functions gets its own namespace (“</a:t>
            </a: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local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”)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Nested functions can see their parent functions’ namespaces (“</a:t>
            </a: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enclosing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”)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Variables and functions defined outside any other functions are called “</a:t>
            </a: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global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”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Python “</a:t>
            </a: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built-ins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” (</a:t>
            </a:r>
            <a:r>
              <a:rPr lang="en-US" sz="2000" dirty="0" err="1">
                <a:solidFill>
                  <a:srgbClr val="002B36"/>
                </a:solidFill>
                <a:cs typeface="Courier New" panose="02070309020205020404" pitchFamily="49" charset="0"/>
              </a:rPr>
              <a:t>e.g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int, set) get their own namespace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b="1" dirty="0">
              <a:solidFill>
                <a:srgbClr val="002B36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7A44ED-DBF9-F671-BF46-54AE95DA6C4D}"/>
              </a:ext>
            </a:extLst>
          </p:cNvPr>
          <p:cNvSpPr/>
          <p:nvPr/>
        </p:nvSpPr>
        <p:spPr>
          <a:xfrm>
            <a:off x="6879847" y="343759"/>
            <a:ext cx="5200265" cy="6305492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Global Scope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'global'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'global'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z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'global'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586E75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outer_func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Enclosing Scope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'enclosing'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'enclosing'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b="1" dirty="0">
                <a:solidFill>
                  <a:srgbClr val="586E75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inner_func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Local Scope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'local'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"x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"y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"z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z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inner_func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outer_func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AD7D86-85E6-2E14-970E-6E040C1C56F0}"/>
              </a:ext>
            </a:extLst>
          </p:cNvPr>
          <p:cNvSpPr/>
          <p:nvPr/>
        </p:nvSpPr>
        <p:spPr>
          <a:xfrm>
            <a:off x="771665" y="4431263"/>
            <a:ext cx="4051578" cy="1375859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$ python ./scope_example.py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18B5DE-A43F-830A-7B09-C56CB50C11C8}"/>
              </a:ext>
            </a:extLst>
          </p:cNvPr>
          <p:cNvSpPr txBox="1"/>
          <p:nvPr/>
        </p:nvSpPr>
        <p:spPr>
          <a:xfrm>
            <a:off x="6919415" y="0"/>
            <a:ext cx="204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scope_example.py</a:t>
            </a:r>
          </a:p>
        </p:txBody>
      </p:sp>
    </p:spTree>
    <p:extLst>
      <p:ext uri="{BB962C8B-B14F-4D97-AF65-F5344CB8AC3E}">
        <p14:creationId xmlns:p14="http://schemas.microsoft.com/office/powerpoint/2010/main" val="32312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F8BCD875-DCDC-C54A-9BF9-07C79487EFA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F8BCD875-DCDC-C54A-9BF9-07C79487EF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31547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13E4FE-A04D-522D-BD98-C16B9FC989FC}"/>
              </a:ext>
            </a:extLst>
          </p:cNvPr>
          <p:cNvSpPr/>
          <p:nvPr/>
        </p:nvSpPr>
        <p:spPr>
          <a:xfrm>
            <a:off x="331078" y="151149"/>
            <a:ext cx="6108182" cy="6498102"/>
          </a:xfrm>
          <a:prstGeom prst="roundRect">
            <a:avLst>
              <a:gd name="adj" fmla="val 566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Namespaces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Namespace 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- a collection of variable names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Multiple namespaces exist in a program: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Each functions gets its own namespace (“</a:t>
            </a: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local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”)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Nested functions can see their parent functions’ namespaces (“</a:t>
            </a: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enclosing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”)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Variables and functions defined outside any other functions are called “</a:t>
            </a: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global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”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Python “</a:t>
            </a:r>
            <a:r>
              <a:rPr lang="en-US" sz="2000" b="1" dirty="0">
                <a:solidFill>
                  <a:srgbClr val="002B36"/>
                </a:solidFill>
                <a:cs typeface="Courier New" panose="02070309020205020404" pitchFamily="49" charset="0"/>
              </a:rPr>
              <a:t>built-ins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” (</a:t>
            </a:r>
            <a:r>
              <a:rPr lang="en-US" sz="2000" dirty="0" err="1">
                <a:solidFill>
                  <a:srgbClr val="002B36"/>
                </a:solidFill>
                <a:cs typeface="Courier New" panose="02070309020205020404" pitchFamily="49" charset="0"/>
              </a:rPr>
              <a:t>e.g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int, set) get their own namespace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617E62A-EB24-0F8B-58D2-72F262ECC452}"/>
              </a:ext>
            </a:extLst>
          </p:cNvPr>
          <p:cNvSpPr/>
          <p:nvPr/>
        </p:nvSpPr>
        <p:spPr>
          <a:xfrm>
            <a:off x="771665" y="4431263"/>
            <a:ext cx="4051578" cy="1375859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$ python ./scope_example.py</a:t>
            </a:r>
          </a:p>
          <a:p>
            <a:r>
              <a:rPr lang="es-ES" sz="2000" dirty="0">
                <a:solidFill>
                  <a:srgbClr val="FDF6E3"/>
                </a:solidFill>
                <a:latin typeface="Consolas" panose="020B0609020204030204" pitchFamily="49" charset="0"/>
              </a:rPr>
              <a:t>x=local</a:t>
            </a:r>
          </a:p>
          <a:p>
            <a:r>
              <a:rPr lang="es-ES" sz="2000" dirty="0">
                <a:solidFill>
                  <a:srgbClr val="FDF6E3"/>
                </a:solidFill>
                <a:latin typeface="Consolas" panose="020B0609020204030204" pitchFamily="49" charset="0"/>
              </a:rPr>
              <a:t>y=</a:t>
            </a:r>
            <a:r>
              <a:rPr lang="es-E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enclosing</a:t>
            </a:r>
            <a:endParaRPr lang="es-ES" sz="2000" dirty="0">
              <a:solidFill>
                <a:srgbClr val="FDF6E3"/>
              </a:solidFill>
              <a:latin typeface="Consolas" panose="020B0609020204030204" pitchFamily="49" charset="0"/>
            </a:endParaRPr>
          </a:p>
          <a:p>
            <a:r>
              <a:rPr lang="es-ES" sz="2000" dirty="0">
                <a:solidFill>
                  <a:srgbClr val="FDF6E3"/>
                </a:solidFill>
                <a:latin typeface="Consolas" panose="020B0609020204030204" pitchFamily="49" charset="0"/>
              </a:rPr>
              <a:t>z=global</a:t>
            </a:r>
            <a:endParaRPr lang="en-US" sz="2000" dirty="0">
              <a:solidFill>
                <a:srgbClr val="FDF6E3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351910-B2EE-432B-5B78-315B27D9DB4A}"/>
              </a:ext>
            </a:extLst>
          </p:cNvPr>
          <p:cNvSpPr txBox="1"/>
          <p:nvPr/>
        </p:nvSpPr>
        <p:spPr>
          <a:xfrm>
            <a:off x="6919415" y="0"/>
            <a:ext cx="2044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scope_example.py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9F9256-A4C8-82BE-42E7-001185D81CC7}"/>
              </a:ext>
            </a:extLst>
          </p:cNvPr>
          <p:cNvSpPr/>
          <p:nvPr/>
        </p:nvSpPr>
        <p:spPr>
          <a:xfrm>
            <a:off x="6879847" y="343759"/>
            <a:ext cx="5200265" cy="6305492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Global Scope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'global'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'global'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z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'global'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586E75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outer_func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Enclosing Scope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'enclosing'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'enclosing'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b="1" dirty="0">
                <a:solidFill>
                  <a:srgbClr val="586E75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inner_func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():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Local Scope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'local'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"x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"y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"z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z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inner_func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()</a:t>
            </a:r>
          </a:p>
          <a:p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outer_func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585444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09C3-F9EF-42C4-D626-5422468F4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151" y="51797"/>
            <a:ext cx="2064748" cy="59076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C13E4FE-A04D-522D-BD98-C16B9FC989FC}"/>
              </a:ext>
            </a:extLst>
          </p:cNvPr>
          <p:cNvSpPr/>
          <p:nvPr/>
        </p:nvSpPr>
        <p:spPr>
          <a:xfrm>
            <a:off x="331078" y="573871"/>
            <a:ext cx="6108182" cy="6075380"/>
          </a:xfrm>
          <a:prstGeom prst="roundRect">
            <a:avLst>
              <a:gd name="adj" fmla="val 566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Normal Usage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alias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attribute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module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attribute </a:t>
            </a:r>
            <a:r>
              <a:rPr lang="en-US" sz="2000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alias</a:t>
            </a:r>
          </a:p>
          <a:p>
            <a:pPr algn="ctr">
              <a:spcBef>
                <a:spcPts val="600"/>
              </a:spcBef>
            </a:pPr>
            <a:endParaRPr lang="en-US" sz="2000" b="1" dirty="0">
              <a:solidFill>
                <a:srgbClr val="002B36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83055FA-2AFE-4C71-ACF7-1FEACAA5B208}"/>
              </a:ext>
            </a:extLst>
          </p:cNvPr>
          <p:cNvSpPr/>
          <p:nvPr/>
        </p:nvSpPr>
        <p:spPr>
          <a:xfrm>
            <a:off x="6741655" y="438768"/>
            <a:ext cx="5119267" cy="3757919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Notes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DF6E3"/>
                </a:solidFill>
                <a:highlight>
                  <a:srgbClr val="002B3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sz="2000" dirty="0">
                <a:solidFill>
                  <a:srgbClr val="FDF6E3"/>
                </a:solidFill>
                <a:highlight>
                  <a:srgbClr val="002B3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module </a:t>
            </a:r>
            <a:r>
              <a:rPr lang="en-US" sz="2000" b="1" dirty="0">
                <a:solidFill>
                  <a:srgbClr val="FDF6E3"/>
                </a:solidFill>
                <a:highlight>
                  <a:srgbClr val="002B3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sz="2000" dirty="0">
                <a:solidFill>
                  <a:srgbClr val="FDF6E3"/>
                </a:solidFill>
                <a:highlight>
                  <a:srgbClr val="002B3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000" dirty="0">
                <a:solidFill>
                  <a:srgbClr val="FDF6E3"/>
                </a:solidFill>
                <a:highlight>
                  <a:srgbClr val="002B36"/>
                </a:highlight>
              </a:rPr>
              <a:t> </a:t>
            </a:r>
            <a:r>
              <a:rPr lang="en-US" sz="2000" dirty="0">
                <a:solidFill>
                  <a:srgbClr val="002B36"/>
                </a:solidFill>
              </a:rPr>
              <a:t>adds all attributes from module to current namespace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B36"/>
                </a:solidFill>
              </a:rPr>
              <a:t>AVOID THIS</a:t>
            </a:r>
            <a:r>
              <a:rPr lang="en-US" sz="2000" dirty="0">
                <a:solidFill>
                  <a:srgbClr val="002B36"/>
                </a:solidFill>
              </a:rPr>
              <a:t>. Too easy to get name collisions.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Importing executes every line in a file, including any print statements or test cases. To avoid, use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DF6E3"/>
                </a:solidFill>
                <a:highlight>
                  <a:srgbClr val="002B36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  <a:endParaRPr lang="en-US" sz="2000" dirty="0">
              <a:solidFill>
                <a:srgbClr val="002B36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27A44ED-DBF9-F671-BF46-54AE95DA6C4D}"/>
              </a:ext>
            </a:extLst>
          </p:cNvPr>
          <p:cNvSpPr/>
          <p:nvPr/>
        </p:nvSpPr>
        <p:spPr>
          <a:xfrm>
            <a:off x="703206" y="1341155"/>
            <a:ext cx="2876846" cy="1025766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endParaRPr lang="en-US" sz="2000" dirty="0">
              <a:solidFill>
                <a:srgbClr val="FDF6E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3.141592653589793</a:t>
            </a:r>
            <a:endParaRPr lang="en-US" sz="2000" b="1" dirty="0">
              <a:solidFill>
                <a:srgbClr val="002B36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5816A1A-02F1-A981-1826-9E9591188CDC}"/>
              </a:ext>
            </a:extLst>
          </p:cNvPr>
          <p:cNvSpPr/>
          <p:nvPr/>
        </p:nvSpPr>
        <p:spPr>
          <a:xfrm>
            <a:off x="703206" y="2680911"/>
            <a:ext cx="3418416" cy="1025766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import math as m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2000" dirty="0" err="1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m.pi</a:t>
            </a:r>
            <a:endParaRPr lang="en-US" sz="2000" dirty="0">
              <a:solidFill>
                <a:srgbClr val="FDF6E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3.141592653589793</a:t>
            </a:r>
            <a:endParaRPr lang="en-US" sz="2000" b="1" dirty="0">
              <a:solidFill>
                <a:srgbClr val="002B36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237DA0E-C280-7052-81A6-D0F629095E5A}"/>
              </a:ext>
            </a:extLst>
          </p:cNvPr>
          <p:cNvSpPr/>
          <p:nvPr/>
        </p:nvSpPr>
        <p:spPr>
          <a:xfrm>
            <a:off x="703206" y="4091119"/>
            <a:ext cx="4032565" cy="1025766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from math import pi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pi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3.141592653589793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7664F5-707C-B98F-5786-B774C81E8A77}"/>
              </a:ext>
            </a:extLst>
          </p:cNvPr>
          <p:cNvSpPr/>
          <p:nvPr/>
        </p:nvSpPr>
        <p:spPr>
          <a:xfrm>
            <a:off x="703206" y="5430875"/>
            <a:ext cx="5062973" cy="1025766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from math import pi as p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 p</a:t>
            </a:r>
          </a:p>
          <a:p>
            <a:r>
              <a:rPr lang="en-US" sz="2000" dirty="0">
                <a:solidFill>
                  <a:srgbClr val="FDF6E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3.141592653589793</a:t>
            </a:r>
            <a:endParaRPr lang="en-US" sz="2000" b="1" dirty="0">
              <a:solidFill>
                <a:srgbClr val="002B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09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966319-A8B4-B967-CBBD-D011202C6DE4}"/>
              </a:ext>
            </a:extLst>
          </p:cNvPr>
          <p:cNvSpPr/>
          <p:nvPr/>
        </p:nvSpPr>
        <p:spPr>
          <a:xfrm>
            <a:off x="416258" y="343760"/>
            <a:ext cx="10474656" cy="3191178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586E75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(number, target):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"""Returns True 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iff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 ("If and only if") the first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    digit of number is target.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    """</a:t>
            </a:r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number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target</a:t>
            </a:r>
          </a:p>
          <a:p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Debugging checks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"About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 to start tests. Namespace: 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__name__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digit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"is_first_digit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(234, 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digit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) = 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234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digit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43EA6-60A4-432E-5884-54D2320C087C}"/>
              </a:ext>
            </a:extLst>
          </p:cNvPr>
          <p:cNvSpPr txBox="1"/>
          <p:nvPr/>
        </p:nvSpPr>
        <p:spPr>
          <a:xfrm>
            <a:off x="416258" y="-25573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helpers.py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A351E5-3FED-3303-468E-4A2701A98D76}"/>
              </a:ext>
            </a:extLst>
          </p:cNvPr>
          <p:cNvSpPr/>
          <p:nvPr/>
        </p:nvSpPr>
        <p:spPr>
          <a:xfrm>
            <a:off x="416258" y="3649512"/>
            <a:ext cx="5983977" cy="3798337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$ python ./helpers.py</a:t>
            </a:r>
          </a:p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About to start tests. Namespace: __main__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0)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1)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2)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3)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4) = True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5)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6)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7)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8)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9) = False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550ECD8-2319-7F87-498D-9153BD8B0AB7}"/>
              </a:ext>
            </a:extLst>
          </p:cNvPr>
          <p:cNvGrpSpPr/>
          <p:nvPr/>
        </p:nvGrpSpPr>
        <p:grpSpPr>
          <a:xfrm>
            <a:off x="5045075" y="3746046"/>
            <a:ext cx="3971925" cy="996043"/>
            <a:chOff x="5057775" y="2012496"/>
            <a:chExt cx="3971925" cy="99604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C3411DF-6073-7DFB-B05C-EBB3AFDC057B}"/>
                </a:ext>
              </a:extLst>
            </p:cNvPr>
            <p:cNvSpPr/>
            <p:nvPr/>
          </p:nvSpPr>
          <p:spPr>
            <a:xfrm>
              <a:off x="5057775" y="2299342"/>
              <a:ext cx="1279525" cy="358133"/>
            </a:xfrm>
            <a:prstGeom prst="roundRect">
              <a:avLst/>
            </a:prstGeom>
            <a:noFill/>
            <a:ln w="38100">
              <a:solidFill>
                <a:srgbClr val="DC322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0162E000-0779-665F-2E18-538C2DE0A3C8}"/>
                </a:ext>
              </a:extLst>
            </p:cNvPr>
            <p:cNvSpPr/>
            <p:nvPr/>
          </p:nvSpPr>
          <p:spPr>
            <a:xfrm>
              <a:off x="6478360" y="2012496"/>
              <a:ext cx="2551340" cy="996043"/>
            </a:xfrm>
            <a:prstGeom prst="roundRect">
              <a:avLst>
                <a:gd name="adj" fmla="val 7241"/>
              </a:avLst>
            </a:prstGeom>
            <a:solidFill>
              <a:srgbClr val="FDF6E3"/>
            </a:solidFill>
            <a:ln>
              <a:solidFill>
                <a:srgbClr val="DC322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2B36"/>
                  </a:solidFill>
                </a:rPr>
                <a:t>The namespace of the file I am executing is called </a:t>
              </a:r>
              <a:r>
                <a:rPr lang="en-US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__main__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7990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966319-A8B4-B967-CBBD-D011202C6DE4}"/>
              </a:ext>
            </a:extLst>
          </p:cNvPr>
          <p:cNvSpPr/>
          <p:nvPr/>
        </p:nvSpPr>
        <p:spPr>
          <a:xfrm>
            <a:off x="416258" y="343760"/>
            <a:ext cx="4389918" cy="1328923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helpers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586E75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fizz_buzz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(start, finish):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pass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43EA6-60A4-432E-5884-54D2320C087C}"/>
              </a:ext>
            </a:extLst>
          </p:cNvPr>
          <p:cNvSpPr txBox="1"/>
          <p:nvPr/>
        </p:nvSpPr>
        <p:spPr>
          <a:xfrm>
            <a:off x="416258" y="-25573"/>
            <a:ext cx="898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hw1.py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A351E5-3FED-3303-468E-4A2701A98D76}"/>
              </a:ext>
            </a:extLst>
          </p:cNvPr>
          <p:cNvSpPr/>
          <p:nvPr/>
        </p:nvSpPr>
        <p:spPr>
          <a:xfrm>
            <a:off x="416258" y="1943375"/>
            <a:ext cx="5983977" cy="3798337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$ python ./hw1.py</a:t>
            </a:r>
          </a:p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About to start tests. Namespace: helpers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0)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1)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2)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3)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4) = True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5)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6)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7)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8)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9) = False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E6A7D9E-0197-D682-6BEC-B5E8B8D99CAB}"/>
              </a:ext>
            </a:extLst>
          </p:cNvPr>
          <p:cNvGrpSpPr/>
          <p:nvPr/>
        </p:nvGrpSpPr>
        <p:grpSpPr>
          <a:xfrm>
            <a:off x="5057775" y="2012496"/>
            <a:ext cx="3514725" cy="996043"/>
            <a:chOff x="5057775" y="2012496"/>
            <a:chExt cx="3514725" cy="996043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33A260B-22BC-00C2-0895-DAA02E1AAD0D}"/>
                </a:ext>
              </a:extLst>
            </p:cNvPr>
            <p:cNvSpPr/>
            <p:nvPr/>
          </p:nvSpPr>
          <p:spPr>
            <a:xfrm>
              <a:off x="5057775" y="2299342"/>
              <a:ext cx="1118507" cy="358133"/>
            </a:xfrm>
            <a:prstGeom prst="roundRect">
              <a:avLst/>
            </a:prstGeom>
            <a:noFill/>
            <a:ln w="38100">
              <a:solidFill>
                <a:srgbClr val="DC322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A64F00BD-03FF-E41B-4188-BAFA838A59AA}"/>
                </a:ext>
              </a:extLst>
            </p:cNvPr>
            <p:cNvSpPr/>
            <p:nvPr/>
          </p:nvSpPr>
          <p:spPr>
            <a:xfrm>
              <a:off x="6478360" y="2012496"/>
              <a:ext cx="2094140" cy="996043"/>
            </a:xfrm>
            <a:prstGeom prst="roundRect">
              <a:avLst>
                <a:gd name="adj" fmla="val 7241"/>
              </a:avLst>
            </a:prstGeom>
            <a:solidFill>
              <a:srgbClr val="FDF6E3"/>
            </a:solidFill>
            <a:ln>
              <a:solidFill>
                <a:srgbClr val="DC322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solidFill>
                    <a:srgbClr val="002B36"/>
                  </a:solidFill>
                </a:rPr>
                <a:t>Imported modules get their own namespace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4DAF860-B87C-1529-FE4B-6937FA92C4CC}"/>
              </a:ext>
            </a:extLst>
          </p:cNvPr>
          <p:cNvSpPr/>
          <p:nvPr/>
        </p:nvSpPr>
        <p:spPr>
          <a:xfrm>
            <a:off x="6478360" y="3186752"/>
            <a:ext cx="2551340" cy="996043"/>
          </a:xfrm>
          <a:prstGeom prst="roundRect">
            <a:avLst>
              <a:gd name="adj" fmla="val 7241"/>
            </a:avLst>
          </a:prstGeom>
          <a:solidFill>
            <a:srgbClr val="FDF6E3"/>
          </a:solidFill>
          <a:ln>
            <a:solidFill>
              <a:srgbClr val="DC322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B36"/>
                </a:solidFill>
              </a:rPr>
              <a:t>The namespace of the file I am executing is called </a:t>
            </a: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__main__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CA7C149-4C35-DAF7-EF43-B709A306B74B}"/>
              </a:ext>
            </a:extLst>
          </p:cNvPr>
          <p:cNvSpPr/>
          <p:nvPr/>
        </p:nvSpPr>
        <p:spPr>
          <a:xfrm>
            <a:off x="6478359" y="4380835"/>
            <a:ext cx="4281377" cy="1522815"/>
          </a:xfrm>
          <a:prstGeom prst="roundRect">
            <a:avLst>
              <a:gd name="adj" fmla="val 7241"/>
            </a:avLst>
          </a:prstGeom>
          <a:solidFill>
            <a:srgbClr val="FDF6E3"/>
          </a:solidFill>
          <a:ln>
            <a:solidFill>
              <a:srgbClr val="DC322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rgbClr val="002B36"/>
                </a:solidFill>
              </a:rPr>
              <a:t>Use </a:t>
            </a: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  <a:r>
              <a:rPr lang="en-US" dirty="0">
                <a:solidFill>
                  <a:srgbClr val="002B36"/>
                </a:solidFill>
                <a:cs typeface="Courier New" panose="02070309020205020404" pitchFamily="49" charset="0"/>
              </a:rPr>
              <a:t> for code that shouldn’t be run when a file is imported, e.g. tests.</a:t>
            </a:r>
          </a:p>
        </p:txBody>
      </p:sp>
    </p:spTree>
    <p:extLst>
      <p:ext uri="{BB962C8B-B14F-4D97-AF65-F5344CB8AC3E}">
        <p14:creationId xmlns:p14="http://schemas.microsoft.com/office/powerpoint/2010/main" val="202838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966319-A8B4-B967-CBBD-D011202C6DE4}"/>
              </a:ext>
            </a:extLst>
          </p:cNvPr>
          <p:cNvSpPr/>
          <p:nvPr/>
        </p:nvSpPr>
        <p:spPr>
          <a:xfrm>
            <a:off x="416258" y="343759"/>
            <a:ext cx="11524208" cy="3597925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b="1" dirty="0">
                <a:solidFill>
                  <a:srgbClr val="586E75"/>
                </a:solidFill>
                <a:latin typeface="Consolas" panose="020B0609020204030204" pitchFamily="49" charset="0"/>
              </a:rPr>
              <a:t>def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(number, target):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"""Returns True 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iff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 ("If and only if") the first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    digit of number is target.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    """</a:t>
            </a:r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number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%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target</a:t>
            </a:r>
          </a:p>
          <a:p>
            <a:b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if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__name__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'__main__'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i="1" dirty="0">
                <a:solidFill>
                  <a:srgbClr val="93A1A1"/>
                </a:solidFill>
                <a:latin typeface="Consolas" panose="020B0609020204030204" pitchFamily="49" charset="0"/>
              </a:rPr>
              <a:t># Debugging checks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"About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 to start tests. Namespace: 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__name__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digit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in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range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10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"is_first_digit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(234, 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digit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) = 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 err="1">
                <a:solidFill>
                  <a:srgbClr val="268BD2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234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digit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43EA6-60A4-432E-5884-54D2320C087C}"/>
              </a:ext>
            </a:extLst>
          </p:cNvPr>
          <p:cNvSpPr txBox="1"/>
          <p:nvPr/>
        </p:nvSpPr>
        <p:spPr>
          <a:xfrm>
            <a:off x="416258" y="-25573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helpers.py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A351E5-3FED-3303-468E-4A2701A98D76}"/>
              </a:ext>
            </a:extLst>
          </p:cNvPr>
          <p:cNvSpPr/>
          <p:nvPr/>
        </p:nvSpPr>
        <p:spPr>
          <a:xfrm>
            <a:off x="416258" y="4217684"/>
            <a:ext cx="5983977" cy="3798337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$ python ./helpers.py</a:t>
            </a:r>
          </a:p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About to start tests. Namespace: __main__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0)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1)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2)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3)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4) = True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5)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6)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7)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8) = False</a:t>
            </a:r>
          </a:p>
          <a:p>
            <a:r>
              <a:rPr lang="en-US" sz="2000" dirty="0" err="1">
                <a:solidFill>
                  <a:srgbClr val="FDF6E3"/>
                </a:solidFill>
                <a:latin typeface="Consolas" panose="020B0609020204030204" pitchFamily="49" charset="0"/>
              </a:rPr>
              <a:t>is_first_digit</a:t>
            </a:r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(234, 9) = False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5BF4FB2-8190-1159-B16F-05493711FEFC}"/>
              </a:ext>
            </a:extLst>
          </p:cNvPr>
          <p:cNvSpPr/>
          <p:nvPr/>
        </p:nvSpPr>
        <p:spPr>
          <a:xfrm>
            <a:off x="6596596" y="4217685"/>
            <a:ext cx="5983977" cy="833710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$ python ./hw1.py</a:t>
            </a:r>
          </a:p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$ </a:t>
            </a:r>
          </a:p>
        </p:txBody>
      </p:sp>
    </p:spTree>
    <p:extLst>
      <p:ext uri="{BB962C8B-B14F-4D97-AF65-F5344CB8AC3E}">
        <p14:creationId xmlns:p14="http://schemas.microsoft.com/office/powerpoint/2010/main" val="35278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5F905-AFDF-F628-7C7B-EE379D9B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00" y="111125"/>
            <a:ext cx="3149600" cy="803275"/>
          </a:xfrm>
        </p:spPr>
        <p:txBody>
          <a:bodyPr>
            <a:normAutofit/>
          </a:bodyPr>
          <a:lstStyle/>
          <a:p>
            <a:r>
              <a:rPr lang="en-US" sz="2400" dirty="0"/>
              <a:t>UConn CS Overview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964A8F8-D110-84F6-6B16-5D5405BB6185}"/>
              </a:ext>
            </a:extLst>
          </p:cNvPr>
          <p:cNvSpPr/>
          <p:nvPr/>
        </p:nvSpPr>
        <p:spPr>
          <a:xfrm>
            <a:off x="4084016" y="304800"/>
            <a:ext cx="3428034" cy="609600"/>
          </a:xfrm>
          <a:prstGeom prst="roundRect">
            <a:avLst/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B36"/>
                </a:solidFill>
              </a:rPr>
              <a:t>CSE 1010/AP Computer Science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3F2487A-B2B4-3037-391B-193809169A26}"/>
              </a:ext>
            </a:extLst>
          </p:cNvPr>
          <p:cNvSpPr/>
          <p:nvPr/>
        </p:nvSpPr>
        <p:spPr>
          <a:xfrm>
            <a:off x="426416" y="2104208"/>
            <a:ext cx="3428034" cy="609600"/>
          </a:xfrm>
          <a:prstGeom prst="roundRect">
            <a:avLst/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B36"/>
                </a:solidFill>
              </a:rPr>
              <a:t>CSE 2050 – Data Structures &amp; Object-Oriented Programming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F60000-03F5-931F-5D2F-DB58EE411F1B}"/>
              </a:ext>
            </a:extLst>
          </p:cNvPr>
          <p:cNvSpPr/>
          <p:nvPr/>
        </p:nvSpPr>
        <p:spPr>
          <a:xfrm>
            <a:off x="7741616" y="2104208"/>
            <a:ext cx="3428034" cy="609600"/>
          </a:xfrm>
          <a:prstGeom prst="roundRect">
            <a:avLst/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B36"/>
                </a:solidFill>
              </a:rPr>
              <a:t>CSE 2500 – Discrete Math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807F43A-7EF6-B304-24FF-FC3011347993}"/>
              </a:ext>
            </a:extLst>
          </p:cNvPr>
          <p:cNvCxnSpPr>
            <a:cxnSpLocks/>
          </p:cNvCxnSpPr>
          <p:nvPr/>
        </p:nvCxnSpPr>
        <p:spPr>
          <a:xfrm>
            <a:off x="5798033" y="914400"/>
            <a:ext cx="0" cy="520700"/>
          </a:xfrm>
          <a:prstGeom prst="line">
            <a:avLst/>
          </a:prstGeom>
          <a:ln w="38100"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C4F2A6D-BA4E-CC7C-3F93-43323F31173E}"/>
              </a:ext>
            </a:extLst>
          </p:cNvPr>
          <p:cNvCxnSpPr>
            <a:cxnSpLocks/>
          </p:cNvCxnSpPr>
          <p:nvPr/>
        </p:nvCxnSpPr>
        <p:spPr>
          <a:xfrm>
            <a:off x="2140433" y="1435100"/>
            <a:ext cx="7315200" cy="0"/>
          </a:xfrm>
          <a:prstGeom prst="line">
            <a:avLst/>
          </a:prstGeom>
          <a:ln w="38100">
            <a:solidFill>
              <a:srgbClr val="002B3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2E5C5D-C781-264B-F7EE-30FE0BAFFD6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140433" y="1435100"/>
            <a:ext cx="0" cy="669108"/>
          </a:xfrm>
          <a:prstGeom prst="line">
            <a:avLst/>
          </a:prstGeom>
          <a:ln w="38100">
            <a:solidFill>
              <a:srgbClr val="002B3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BD9E98-A023-1A34-6BC4-EB57BFE5936C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9455633" y="1435100"/>
            <a:ext cx="0" cy="669108"/>
          </a:xfrm>
          <a:prstGeom prst="line">
            <a:avLst/>
          </a:prstGeom>
          <a:ln w="38100">
            <a:solidFill>
              <a:srgbClr val="002B36"/>
            </a:solidFill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A8A72D-0D17-440F-374F-47071ECAAC1E}"/>
              </a:ext>
            </a:extLst>
          </p:cNvPr>
          <p:cNvGrpSpPr/>
          <p:nvPr/>
        </p:nvGrpSpPr>
        <p:grpSpPr>
          <a:xfrm>
            <a:off x="337999" y="4851400"/>
            <a:ext cx="1788768" cy="1901008"/>
            <a:chOff x="337999" y="4851400"/>
            <a:chExt cx="1788768" cy="1901008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5012332-0AFE-0F80-5A55-6DE0FB2D87C0}"/>
                </a:ext>
              </a:extLst>
            </p:cNvPr>
            <p:cNvSpPr/>
            <p:nvPr/>
          </p:nvSpPr>
          <p:spPr>
            <a:xfrm>
              <a:off x="337999" y="5330008"/>
              <a:ext cx="1788768" cy="1422400"/>
            </a:xfrm>
            <a:prstGeom prst="roundRect">
              <a:avLst>
                <a:gd name="adj" fmla="val 4080"/>
              </a:avLst>
            </a:prstGeom>
            <a:solidFill>
              <a:srgbClr val="FDF6E3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B36"/>
                  </a:solidFill>
                </a:rPr>
                <a:t>CSE 3150 (C++)</a:t>
              </a:r>
              <a:br>
                <a:rPr lang="en-US" dirty="0">
                  <a:solidFill>
                    <a:srgbClr val="002B36"/>
                  </a:solidFill>
                </a:rPr>
              </a:br>
              <a:r>
                <a:rPr lang="en-US" dirty="0">
                  <a:solidFill>
                    <a:srgbClr val="002B36"/>
                  </a:solidFill>
                </a:rPr>
                <a:t>or</a:t>
              </a:r>
              <a:br>
                <a:rPr lang="en-US" dirty="0">
                  <a:solidFill>
                    <a:srgbClr val="002B36"/>
                  </a:solidFill>
                </a:rPr>
              </a:br>
              <a:r>
                <a:rPr lang="en-US" dirty="0">
                  <a:solidFill>
                    <a:srgbClr val="002B36"/>
                  </a:solidFill>
                </a:rPr>
                <a:t>CSE 3160 (Functional Programming)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32B51EE-DE94-B3E1-D185-9019FC1ED386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1232383" y="4851400"/>
              <a:ext cx="0" cy="478608"/>
            </a:xfrm>
            <a:prstGeom prst="line">
              <a:avLst/>
            </a:prstGeom>
            <a:ln w="38100">
              <a:solidFill>
                <a:srgbClr val="002B36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4DF42F8-5B68-3E0C-55F9-A66EC463EB81}"/>
              </a:ext>
            </a:extLst>
          </p:cNvPr>
          <p:cNvGrpSpPr/>
          <p:nvPr/>
        </p:nvGrpSpPr>
        <p:grpSpPr>
          <a:xfrm>
            <a:off x="6010414" y="3535679"/>
            <a:ext cx="2608436" cy="1315718"/>
            <a:chOff x="6010414" y="3535679"/>
            <a:chExt cx="2608436" cy="1315718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E6C66523-6441-A3E7-D04C-8407FBCFBBC8}"/>
                </a:ext>
              </a:extLst>
            </p:cNvPr>
            <p:cNvSpPr/>
            <p:nvPr/>
          </p:nvSpPr>
          <p:spPr>
            <a:xfrm>
              <a:off x="6010414" y="4241799"/>
              <a:ext cx="2608436" cy="609598"/>
            </a:xfrm>
            <a:prstGeom prst="roundRect">
              <a:avLst/>
            </a:prstGeom>
            <a:solidFill>
              <a:srgbClr val="FDF6E3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B36"/>
                  </a:solidFill>
                </a:rPr>
                <a:t>CSE 3504 – Probabilistic Analysis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3B8D285-7742-9B56-7CAA-84942964D729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7314632" y="3535679"/>
              <a:ext cx="0" cy="706120"/>
            </a:xfrm>
            <a:prstGeom prst="line">
              <a:avLst/>
            </a:prstGeom>
            <a:ln w="38100">
              <a:solidFill>
                <a:srgbClr val="002B36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4E0C866F-DA9D-8DE3-971C-DEE20272350D}"/>
              </a:ext>
            </a:extLst>
          </p:cNvPr>
          <p:cNvGrpSpPr/>
          <p:nvPr/>
        </p:nvGrpSpPr>
        <p:grpSpPr>
          <a:xfrm>
            <a:off x="8701901" y="3546927"/>
            <a:ext cx="1521102" cy="1315720"/>
            <a:chOff x="10154133" y="3535680"/>
            <a:chExt cx="1521102" cy="131572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5FD406DA-1165-4F7A-F55B-ADEE517DF725}"/>
                </a:ext>
              </a:extLst>
            </p:cNvPr>
            <p:cNvSpPr/>
            <p:nvPr/>
          </p:nvSpPr>
          <p:spPr>
            <a:xfrm>
              <a:off x="10154133" y="4241800"/>
              <a:ext cx="1521102" cy="609600"/>
            </a:xfrm>
            <a:prstGeom prst="roundRect">
              <a:avLst/>
            </a:prstGeom>
            <a:solidFill>
              <a:srgbClr val="FDF6E3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2B36"/>
                  </a:solidFill>
                </a:rPr>
                <a:t>CSE 3666 - Architecture</a:t>
              </a: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C61A41E-D3DF-C060-49B3-23C4F8ED1E87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>
              <a:off x="10914684" y="3535680"/>
              <a:ext cx="0" cy="706120"/>
            </a:xfrm>
            <a:prstGeom prst="line">
              <a:avLst/>
            </a:prstGeom>
            <a:ln w="38100">
              <a:solidFill>
                <a:srgbClr val="002B36"/>
              </a:solidFill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11A4E288-692E-B8E4-2FE4-6AB6B82A8EAA}"/>
              </a:ext>
            </a:extLst>
          </p:cNvPr>
          <p:cNvGrpSpPr/>
          <p:nvPr/>
        </p:nvGrpSpPr>
        <p:grpSpPr>
          <a:xfrm>
            <a:off x="83516" y="2713808"/>
            <a:ext cx="2297734" cy="2137592"/>
            <a:chOff x="83516" y="2713808"/>
            <a:chExt cx="2297734" cy="213759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450D393-78B9-954F-24FD-AE5AC91106F9}"/>
                </a:ext>
              </a:extLst>
            </p:cNvPr>
            <p:cNvGrpSpPr/>
            <p:nvPr/>
          </p:nvGrpSpPr>
          <p:grpSpPr>
            <a:xfrm>
              <a:off x="83516" y="3672840"/>
              <a:ext cx="2297734" cy="1178560"/>
              <a:chOff x="83516" y="3672840"/>
              <a:chExt cx="2297734" cy="1178560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3C8C3636-DBCF-C71C-ACB2-1CEEF062148D}"/>
                  </a:ext>
                </a:extLst>
              </p:cNvPr>
              <p:cNvSpPr/>
              <p:nvPr/>
            </p:nvSpPr>
            <p:spPr>
              <a:xfrm>
                <a:off x="83516" y="4241800"/>
                <a:ext cx="2297734" cy="609600"/>
              </a:xfrm>
              <a:prstGeom prst="roundRect">
                <a:avLst/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B36"/>
                    </a:solidFill>
                  </a:rPr>
                  <a:t>CSE 3100 – Systems Programming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AAADF07-D195-95C2-E73E-1ADBAD871C12}"/>
                  </a:ext>
                </a:extLst>
              </p:cNvPr>
              <p:cNvCxnSpPr>
                <a:cxnSpLocks/>
                <a:endCxn id="8" idx="0"/>
              </p:cNvCxnSpPr>
              <p:nvPr/>
            </p:nvCxnSpPr>
            <p:spPr>
              <a:xfrm>
                <a:off x="1232383" y="3672840"/>
                <a:ext cx="0" cy="568960"/>
              </a:xfrm>
              <a:prstGeom prst="line">
                <a:avLst/>
              </a:prstGeom>
              <a:ln w="38100">
                <a:solidFill>
                  <a:srgbClr val="002B36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8E4E276-E589-053F-BD48-D70FA655FA7A}"/>
                </a:ext>
              </a:extLst>
            </p:cNvPr>
            <p:cNvCxnSpPr>
              <a:cxnSpLocks/>
            </p:cNvCxnSpPr>
            <p:nvPr/>
          </p:nvCxnSpPr>
          <p:spPr>
            <a:xfrm>
              <a:off x="1232383" y="2713808"/>
              <a:ext cx="0" cy="974272"/>
            </a:xfrm>
            <a:prstGeom prst="line">
              <a:avLst/>
            </a:prstGeom>
            <a:ln w="38100">
              <a:solidFill>
                <a:srgbClr val="002B3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D6987E4-F0CA-5313-156B-3D9ECAA4221D}"/>
              </a:ext>
            </a:extLst>
          </p:cNvPr>
          <p:cNvGrpSpPr/>
          <p:nvPr/>
        </p:nvGrpSpPr>
        <p:grpSpPr>
          <a:xfrm>
            <a:off x="1232383" y="3672837"/>
            <a:ext cx="2956038" cy="1178560"/>
            <a:chOff x="1232383" y="3672837"/>
            <a:chExt cx="2956038" cy="117856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075B40C-D59C-CC2F-B206-E5D5658CBD6B}"/>
                </a:ext>
              </a:extLst>
            </p:cNvPr>
            <p:cNvGrpSpPr/>
            <p:nvPr/>
          </p:nvGrpSpPr>
          <p:grpSpPr>
            <a:xfrm>
              <a:off x="2448521" y="3672837"/>
              <a:ext cx="1739900" cy="1178560"/>
              <a:chOff x="2448521" y="3672837"/>
              <a:chExt cx="1739900" cy="1178560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92896C8-E082-8098-81A9-99F20DA14443}"/>
                  </a:ext>
                </a:extLst>
              </p:cNvPr>
              <p:cNvSpPr/>
              <p:nvPr/>
            </p:nvSpPr>
            <p:spPr>
              <a:xfrm>
                <a:off x="2448521" y="4241797"/>
                <a:ext cx="1739900" cy="609600"/>
              </a:xfrm>
              <a:prstGeom prst="roundRect">
                <a:avLst/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B36"/>
                    </a:solidFill>
                  </a:rPr>
                  <a:t>CSE 3140 – Cyber Security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72C15AF-0FD8-8007-5113-D5289B2E8186}"/>
                  </a:ext>
                </a:extLst>
              </p:cNvPr>
              <p:cNvCxnSpPr>
                <a:cxnSpLocks/>
                <a:endCxn id="10" idx="0"/>
              </p:cNvCxnSpPr>
              <p:nvPr/>
            </p:nvCxnSpPr>
            <p:spPr>
              <a:xfrm>
                <a:off x="3318471" y="3672837"/>
                <a:ext cx="0" cy="568960"/>
              </a:xfrm>
              <a:prstGeom prst="line">
                <a:avLst/>
              </a:prstGeom>
              <a:ln w="38100">
                <a:solidFill>
                  <a:srgbClr val="002B36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9BD0583B-E008-4662-282A-5CDA15F42E7D}"/>
                </a:ext>
              </a:extLst>
            </p:cNvPr>
            <p:cNvCxnSpPr>
              <a:cxnSpLocks/>
            </p:cNvCxnSpPr>
            <p:nvPr/>
          </p:nvCxnSpPr>
          <p:spPr>
            <a:xfrm>
              <a:off x="1232383" y="3688080"/>
              <a:ext cx="2086088" cy="0"/>
            </a:xfrm>
            <a:prstGeom prst="line">
              <a:avLst/>
            </a:prstGeom>
            <a:ln w="38100">
              <a:solidFill>
                <a:srgbClr val="002B3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B49BA19-186B-F2F6-93B9-E84D32047420}"/>
              </a:ext>
            </a:extLst>
          </p:cNvPr>
          <p:cNvGrpSpPr/>
          <p:nvPr/>
        </p:nvGrpSpPr>
        <p:grpSpPr>
          <a:xfrm>
            <a:off x="3689833" y="2713808"/>
            <a:ext cx="5772619" cy="2137592"/>
            <a:chOff x="3689833" y="2713808"/>
            <a:chExt cx="5772619" cy="213759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E1417888-01E7-B2A5-A0DE-EF55607267CF}"/>
                </a:ext>
              </a:extLst>
            </p:cNvPr>
            <p:cNvGrpSpPr/>
            <p:nvPr/>
          </p:nvGrpSpPr>
          <p:grpSpPr>
            <a:xfrm>
              <a:off x="4569429" y="3535680"/>
              <a:ext cx="1357934" cy="1315720"/>
              <a:chOff x="4569429" y="3535680"/>
              <a:chExt cx="1357934" cy="131572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6CD2A066-5A57-9432-7EF7-42EAC6C93565}"/>
                  </a:ext>
                </a:extLst>
              </p:cNvPr>
              <p:cNvSpPr/>
              <p:nvPr/>
            </p:nvSpPr>
            <p:spPr>
              <a:xfrm>
                <a:off x="4569429" y="4241800"/>
                <a:ext cx="1357934" cy="609600"/>
              </a:xfrm>
              <a:prstGeom prst="roundRect">
                <a:avLst/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B36"/>
                    </a:solidFill>
                  </a:rPr>
                  <a:t>CSE 3500 - Algorithms</a:t>
                </a:r>
              </a:p>
            </p:txBody>
          </p: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EEC5003A-5D10-96CB-5F17-D5D3961A6B53}"/>
                  </a:ext>
                </a:extLst>
              </p:cNvPr>
              <p:cNvCxnSpPr>
                <a:cxnSpLocks/>
                <a:endCxn id="9" idx="0"/>
              </p:cNvCxnSpPr>
              <p:nvPr/>
            </p:nvCxnSpPr>
            <p:spPr>
              <a:xfrm>
                <a:off x="5248396" y="3535680"/>
                <a:ext cx="0" cy="706120"/>
              </a:xfrm>
              <a:prstGeom prst="line">
                <a:avLst/>
              </a:prstGeom>
              <a:ln w="38100">
                <a:solidFill>
                  <a:srgbClr val="002B36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40579D7-D1AA-5DB3-6EF9-9F548DE3F3A8}"/>
                </a:ext>
              </a:extLst>
            </p:cNvPr>
            <p:cNvCxnSpPr>
              <a:cxnSpLocks/>
            </p:cNvCxnSpPr>
            <p:nvPr/>
          </p:nvCxnSpPr>
          <p:spPr>
            <a:xfrm>
              <a:off x="3689833" y="3535679"/>
              <a:ext cx="5772619" cy="1"/>
            </a:xfrm>
            <a:prstGeom prst="line">
              <a:avLst/>
            </a:prstGeom>
            <a:ln w="38100">
              <a:solidFill>
                <a:srgbClr val="002B3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DB024316-19CB-40A4-E861-58F6EA4BE45C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9455633" y="2713808"/>
              <a:ext cx="0" cy="821871"/>
            </a:xfrm>
            <a:prstGeom prst="line">
              <a:avLst/>
            </a:prstGeom>
            <a:ln w="38100">
              <a:solidFill>
                <a:srgbClr val="002B3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38ECA40-5ADC-72FD-AA0E-96E52B5D493A}"/>
                </a:ext>
              </a:extLst>
            </p:cNvPr>
            <p:cNvCxnSpPr>
              <a:cxnSpLocks/>
            </p:cNvCxnSpPr>
            <p:nvPr/>
          </p:nvCxnSpPr>
          <p:spPr>
            <a:xfrm>
              <a:off x="3689833" y="2713808"/>
              <a:ext cx="0" cy="833119"/>
            </a:xfrm>
            <a:prstGeom prst="line">
              <a:avLst/>
            </a:prstGeom>
            <a:ln w="38100">
              <a:solidFill>
                <a:srgbClr val="002B36"/>
              </a:solidFill>
              <a:headEnd type="none" w="med" len="med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890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Add-in 3">
                <a:extLst>
                  <a:ext uri="{FF2B5EF4-FFF2-40B4-BE49-F238E27FC236}">
                    <a16:creationId xmlns:a16="http://schemas.microsoft.com/office/drawing/2014/main" id="{172C08BF-7DC5-2A77-831B-1D5A981C50D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Add-in 3">
                <a:extLst>
                  <a:ext uri="{FF2B5EF4-FFF2-40B4-BE49-F238E27FC236}">
                    <a16:creationId xmlns:a16="http://schemas.microsoft.com/office/drawing/2014/main" id="{172C08BF-7DC5-2A77-831B-1D5A981C50D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04065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B58B67B-1A2A-08B3-2F7B-AE98AEA9A7B7}"/>
              </a:ext>
            </a:extLst>
          </p:cNvPr>
          <p:cNvSpPr txBox="1"/>
          <p:nvPr/>
        </p:nvSpPr>
        <p:spPr>
          <a:xfrm>
            <a:off x="220980" y="243840"/>
            <a:ext cx="5196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Mod 01 – Foundations of Python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E091DE-019B-9F2C-724D-66F7681E1B83}"/>
              </a:ext>
            </a:extLst>
          </p:cNvPr>
          <p:cNvSpPr/>
          <p:nvPr/>
        </p:nvSpPr>
        <p:spPr>
          <a:xfrm>
            <a:off x="220980" y="801624"/>
            <a:ext cx="4059936" cy="5980175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Built-in types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atomic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ints</a:t>
            </a:r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collections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dictionaries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Indexing (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L[0]</a:t>
            </a:r>
            <a:r>
              <a:rPr lang="en-US" sz="2000" dirty="0">
                <a:solidFill>
                  <a:srgbClr val="002B36"/>
                </a:solidFill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Slicing (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start:stop:step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000" dirty="0">
                <a:solidFill>
                  <a:srgbClr val="002B36"/>
                </a:solidFill>
              </a:rPr>
              <a:t>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Comprehensions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E39888F-F406-7A11-AC45-E03D0D359B4F}"/>
              </a:ext>
            </a:extLst>
          </p:cNvPr>
          <p:cNvSpPr/>
          <p:nvPr/>
        </p:nvSpPr>
        <p:spPr>
          <a:xfrm>
            <a:off x="4546854" y="4652671"/>
            <a:ext cx="2852928" cy="1633342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Control flow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if/</a:t>
            </a:r>
            <a:r>
              <a:rPr lang="en-US" sz="2000" dirty="0" err="1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/else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</a:t>
            </a:r>
            <a:endParaRPr lang="en-US" sz="2000" dirty="0">
              <a:solidFill>
                <a:srgbClr val="002B3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B64432D-5258-A694-02D0-87A077BE395C}"/>
              </a:ext>
            </a:extLst>
          </p:cNvPr>
          <p:cNvSpPr/>
          <p:nvPr/>
        </p:nvSpPr>
        <p:spPr>
          <a:xfrm>
            <a:off x="9034272" y="877825"/>
            <a:ext cx="2779776" cy="1980785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Functions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foo(x)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default parameters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Scope (LEGB)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8B734B5-9125-4E4C-9513-60507FE1909E}"/>
              </a:ext>
            </a:extLst>
          </p:cNvPr>
          <p:cNvSpPr/>
          <p:nvPr/>
        </p:nvSpPr>
        <p:spPr>
          <a:xfrm>
            <a:off x="7665720" y="3577114"/>
            <a:ext cx="4221480" cy="1190195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Imports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</a:rPr>
              <a:t>built-in and custom modules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'__main__':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C3F6DB8-CA88-DC35-7224-17332E45DBDF}"/>
              </a:ext>
            </a:extLst>
          </p:cNvPr>
          <p:cNvSpPr/>
          <p:nvPr/>
        </p:nvSpPr>
        <p:spPr>
          <a:xfrm>
            <a:off x="4546854" y="877825"/>
            <a:ext cx="4221480" cy="1633342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Statements and Operators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- * / // % **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==, &lt;, &gt;, &lt;=, &gt;=, !=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not, and, or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BF9340C-D236-FB08-1439-7E378B67B316}"/>
              </a:ext>
            </a:extLst>
          </p:cNvPr>
          <p:cNvSpPr/>
          <p:nvPr/>
        </p:nvSpPr>
        <p:spPr>
          <a:xfrm>
            <a:off x="4546854" y="2707009"/>
            <a:ext cx="2779776" cy="1740703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</a:pPr>
            <a:r>
              <a:rPr lang="en-US" sz="2000" b="1" dirty="0">
                <a:solidFill>
                  <a:srgbClr val="002B36"/>
                </a:solidFill>
              </a:rPr>
              <a:t>Variables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type(x)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 vs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2B36"/>
                </a:solidFill>
                <a:cs typeface="Courier New" panose="02070309020205020404" pitchFamily="49" charset="0"/>
              </a:rPr>
              <a:t>mutable vs immutable</a:t>
            </a:r>
          </a:p>
        </p:txBody>
      </p:sp>
    </p:spTree>
    <p:extLst>
      <p:ext uri="{BB962C8B-B14F-4D97-AF65-F5344CB8AC3E}">
        <p14:creationId xmlns:p14="http://schemas.microsoft.com/office/powerpoint/2010/main" val="2346621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966319-A8B4-B967-CBBD-D011202C6DE4}"/>
              </a:ext>
            </a:extLst>
          </p:cNvPr>
          <p:cNvSpPr/>
          <p:nvPr/>
        </p:nvSpPr>
        <p:spPr>
          <a:xfrm>
            <a:off x="395543" y="343761"/>
            <a:ext cx="4857078" cy="487482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"Namespace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__name__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643EA6-60A4-432E-5884-54D2320C087C}"/>
              </a:ext>
            </a:extLst>
          </p:cNvPr>
          <p:cNvSpPr txBox="1"/>
          <p:nvPr/>
        </p:nvSpPr>
        <p:spPr>
          <a:xfrm>
            <a:off x="5218523" y="402836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helpers.py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A351E5-3FED-3303-468E-4A2701A98D76}"/>
              </a:ext>
            </a:extLst>
          </p:cNvPr>
          <p:cNvSpPr/>
          <p:nvPr/>
        </p:nvSpPr>
        <p:spPr>
          <a:xfrm>
            <a:off x="395544" y="1710462"/>
            <a:ext cx="4857078" cy="487482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$ python ./helpers.py</a:t>
            </a:r>
          </a:p>
          <a:p>
            <a:endParaRPr lang="en-US" sz="2000" dirty="0">
              <a:solidFill>
                <a:srgbClr val="FDF6E3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F1C2DD3-7126-32C1-A5BE-234CADF9A83B}"/>
              </a:ext>
            </a:extLst>
          </p:cNvPr>
          <p:cNvSpPr/>
          <p:nvPr/>
        </p:nvSpPr>
        <p:spPr>
          <a:xfrm>
            <a:off x="395543" y="1000705"/>
            <a:ext cx="4857078" cy="487482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helpers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F27F7-87BA-8CA9-92E0-4138474C1C01}"/>
              </a:ext>
            </a:extLst>
          </p:cNvPr>
          <p:cNvSpPr txBox="1"/>
          <p:nvPr/>
        </p:nvSpPr>
        <p:spPr>
          <a:xfrm>
            <a:off x="5218523" y="1056649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hw1.py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4265D4-FE55-BA5E-22F9-3C43D6114E38}"/>
              </a:ext>
            </a:extLst>
          </p:cNvPr>
          <p:cNvSpPr txBox="1"/>
          <p:nvPr/>
        </p:nvSpPr>
        <p:spPr>
          <a:xfrm>
            <a:off x="5218523" y="1772668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terminal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3865DEC-D579-C447-3A8F-CEF5C7ED9CF5}"/>
              </a:ext>
            </a:extLst>
          </p:cNvPr>
          <p:cNvSpPr/>
          <p:nvPr/>
        </p:nvSpPr>
        <p:spPr>
          <a:xfrm>
            <a:off x="395543" y="3293355"/>
            <a:ext cx="4857078" cy="487482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586E75"/>
                </a:solidFill>
                <a:latin typeface="Consolas" panose="020B0609020204030204" pitchFamily="49" charset="0"/>
              </a:rPr>
              <a:t>f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"Namespace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{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__name__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}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3B40F-691C-82C5-3F6A-21D5A02935AF}"/>
              </a:ext>
            </a:extLst>
          </p:cNvPr>
          <p:cNvSpPr txBox="1"/>
          <p:nvPr/>
        </p:nvSpPr>
        <p:spPr>
          <a:xfrm>
            <a:off x="5218523" y="3352430"/>
            <a:ext cx="156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helpers.py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2AEEC8-8964-5B03-5B9F-61E0E7D53F6F}"/>
              </a:ext>
            </a:extLst>
          </p:cNvPr>
          <p:cNvSpPr/>
          <p:nvPr/>
        </p:nvSpPr>
        <p:spPr>
          <a:xfrm>
            <a:off x="395544" y="4660056"/>
            <a:ext cx="4857078" cy="487482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FDF6E3"/>
                </a:solidFill>
                <a:latin typeface="Consolas" panose="020B0609020204030204" pitchFamily="49" charset="0"/>
              </a:rPr>
              <a:t>$ python ./hw1.py</a:t>
            </a:r>
          </a:p>
          <a:p>
            <a:endParaRPr lang="en-US" sz="2000" dirty="0">
              <a:solidFill>
                <a:srgbClr val="FDF6E3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B89BE5-36FC-4420-42A0-E8482A538EC6}"/>
              </a:ext>
            </a:extLst>
          </p:cNvPr>
          <p:cNvSpPr/>
          <p:nvPr/>
        </p:nvSpPr>
        <p:spPr>
          <a:xfrm>
            <a:off x="395543" y="3950299"/>
            <a:ext cx="4857078" cy="487482"/>
          </a:xfrm>
          <a:prstGeom prst="roundRect">
            <a:avLst>
              <a:gd name="adj" fmla="val 1224"/>
            </a:avLst>
          </a:prstGeom>
          <a:solidFill>
            <a:srgbClr val="002B36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helpers</a:t>
            </a:r>
            <a:endParaRPr lang="en-US" sz="2000" dirty="0">
              <a:solidFill>
                <a:srgbClr val="657B83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B3DEAF-AA99-814F-C67B-FE987DD065AD}"/>
              </a:ext>
            </a:extLst>
          </p:cNvPr>
          <p:cNvSpPr txBox="1"/>
          <p:nvPr/>
        </p:nvSpPr>
        <p:spPr>
          <a:xfrm>
            <a:off x="5218523" y="4006243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hw1.py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F55317-4A8D-D135-7A87-170541F1D653}"/>
              </a:ext>
            </a:extLst>
          </p:cNvPr>
          <p:cNvSpPr txBox="1"/>
          <p:nvPr/>
        </p:nvSpPr>
        <p:spPr>
          <a:xfrm>
            <a:off x="5218523" y="4722262"/>
            <a:ext cx="107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terminal</a:t>
            </a:r>
          </a:p>
        </p:txBody>
      </p:sp>
    </p:spTree>
    <p:extLst>
      <p:ext uri="{BB962C8B-B14F-4D97-AF65-F5344CB8AC3E}">
        <p14:creationId xmlns:p14="http://schemas.microsoft.com/office/powerpoint/2010/main" val="456705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BBBA5-493B-B0D2-CF67-58D0C2E4E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 2050 Overview – Data Structures and Object-Oriented Programming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AB202842-B159-43E1-3CC8-B46C771D342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AB202842-B159-43E1-3CC8-B46C771D34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600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31C1B4-6812-2CEB-8B77-F0882BDF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2868" y="28575"/>
            <a:ext cx="2449132" cy="1325563"/>
          </a:xfrm>
        </p:spPr>
        <p:txBody>
          <a:bodyPr/>
          <a:lstStyle/>
          <a:p>
            <a:pPr algn="r"/>
            <a:r>
              <a:rPr lang="en-US" dirty="0"/>
              <a:t>CSE 2050 Overview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581E631-9CE2-F091-F8DE-0110752AA245}"/>
              </a:ext>
            </a:extLst>
          </p:cNvPr>
          <p:cNvSpPr/>
          <p:nvPr/>
        </p:nvSpPr>
        <p:spPr>
          <a:xfrm>
            <a:off x="75317" y="73960"/>
            <a:ext cx="9332700" cy="6710079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002B36"/>
                </a:solidFill>
              </a:rPr>
              <a:t>Data Structures </a:t>
            </a: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</a:rPr>
              <a:t>How we store information in a computer</a:t>
            </a:r>
          </a:p>
          <a:p>
            <a:pPr marL="285750" indent="-2857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</a:rPr>
              <a:t>Common examples: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</a:rPr>
              <a:t>array (in Python, a "list")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</a:rPr>
              <a:t>string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</a:rPr>
              <a:t>tuple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</a:rPr>
              <a:t>linked lists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</a:rPr>
              <a:t>hash table (sets)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</a:rPr>
              <a:t>hash mapping (dictionaries)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</a:rPr>
              <a:t>trees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</a:rPr>
              <a:t>heaps</a:t>
            </a:r>
          </a:p>
          <a:p>
            <a:pPr marL="742950" lvl="1" indent="-28575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2B36"/>
                </a:solidFill>
              </a:rPr>
              <a:t>graphs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27D1A0E-8790-B80C-A917-A543A8BA0C2A}"/>
              </a:ext>
            </a:extLst>
          </p:cNvPr>
          <p:cNvGrpSpPr/>
          <p:nvPr/>
        </p:nvGrpSpPr>
        <p:grpSpPr>
          <a:xfrm>
            <a:off x="4154625" y="1643404"/>
            <a:ext cx="3291840" cy="512762"/>
            <a:chOff x="6934200" y="1354138"/>
            <a:chExt cx="3291840" cy="51276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16975A-8A0C-46D5-23D5-6A9D0AF3E639}"/>
                </a:ext>
              </a:extLst>
            </p:cNvPr>
            <p:cNvSpPr/>
            <p:nvPr/>
          </p:nvSpPr>
          <p:spPr>
            <a:xfrm>
              <a:off x="6934200" y="1354138"/>
              <a:ext cx="609600" cy="512762"/>
            </a:xfrm>
            <a:prstGeom prst="rect">
              <a:avLst/>
            </a:prstGeom>
            <a:solidFill>
              <a:srgbClr val="002B36"/>
            </a:solidFill>
            <a:ln>
              <a:solidFill>
                <a:srgbClr val="268B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"a"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10D9400-198A-4FBB-11E7-00F68D257E2A}"/>
                </a:ext>
              </a:extLst>
            </p:cNvPr>
            <p:cNvSpPr/>
            <p:nvPr/>
          </p:nvSpPr>
          <p:spPr>
            <a:xfrm>
              <a:off x="7543800" y="1354138"/>
              <a:ext cx="609600" cy="512762"/>
            </a:xfrm>
            <a:prstGeom prst="rect">
              <a:avLst/>
            </a:prstGeom>
            <a:solidFill>
              <a:srgbClr val="002B36"/>
            </a:solidFill>
            <a:ln>
              <a:solidFill>
                <a:srgbClr val="268B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"b"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9670E79-7D45-0E4F-A5D6-C2E24ECBFB06}"/>
                </a:ext>
              </a:extLst>
            </p:cNvPr>
            <p:cNvSpPr/>
            <p:nvPr/>
          </p:nvSpPr>
          <p:spPr>
            <a:xfrm>
              <a:off x="8153399" y="1354138"/>
              <a:ext cx="1433513" cy="512762"/>
            </a:xfrm>
            <a:prstGeom prst="rect">
              <a:avLst/>
            </a:prstGeom>
            <a:solidFill>
              <a:srgbClr val="002B36"/>
            </a:solidFill>
            <a:ln>
              <a:solidFill>
                <a:srgbClr val="268B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(1, 2, 3)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ACFE92D-BC58-A940-654F-0404B699707A}"/>
                </a:ext>
              </a:extLst>
            </p:cNvPr>
            <p:cNvSpPr/>
            <p:nvPr/>
          </p:nvSpPr>
          <p:spPr>
            <a:xfrm>
              <a:off x="9586913" y="1354138"/>
              <a:ext cx="639127" cy="512762"/>
            </a:xfrm>
            <a:prstGeom prst="rect">
              <a:avLst/>
            </a:prstGeom>
            <a:solidFill>
              <a:srgbClr val="002B36"/>
            </a:solidFill>
            <a:ln>
              <a:solidFill>
                <a:srgbClr val="268B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"c"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51CC6A-8DE1-659B-C509-6345D3FC70E0}"/>
              </a:ext>
            </a:extLst>
          </p:cNvPr>
          <p:cNvGrpSpPr/>
          <p:nvPr/>
        </p:nvGrpSpPr>
        <p:grpSpPr>
          <a:xfrm>
            <a:off x="4154625" y="2233682"/>
            <a:ext cx="3048000" cy="512762"/>
            <a:chOff x="2057400" y="2625726"/>
            <a:chExt cx="3048000" cy="51276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28BCCE8-DBFA-2FE2-9A46-5A8676177178}"/>
                </a:ext>
              </a:extLst>
            </p:cNvPr>
            <p:cNvSpPr/>
            <p:nvPr/>
          </p:nvSpPr>
          <p:spPr>
            <a:xfrm>
              <a:off x="2057400" y="2625726"/>
              <a:ext cx="609600" cy="512762"/>
            </a:xfrm>
            <a:prstGeom prst="rect">
              <a:avLst/>
            </a:prstGeom>
            <a:solidFill>
              <a:srgbClr val="002B36"/>
            </a:solidFill>
            <a:ln>
              <a:solidFill>
                <a:srgbClr val="268B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"h"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454735F-A184-1D49-F979-25352932FB8B}"/>
                </a:ext>
              </a:extLst>
            </p:cNvPr>
            <p:cNvSpPr/>
            <p:nvPr/>
          </p:nvSpPr>
          <p:spPr>
            <a:xfrm>
              <a:off x="2667000" y="2625726"/>
              <a:ext cx="609600" cy="512762"/>
            </a:xfrm>
            <a:prstGeom prst="rect">
              <a:avLst/>
            </a:prstGeom>
            <a:solidFill>
              <a:srgbClr val="002B36"/>
            </a:solidFill>
            <a:ln>
              <a:solidFill>
                <a:srgbClr val="268B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"e"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FEA768-34D7-D2E9-6AF5-261240DD332D}"/>
                </a:ext>
              </a:extLst>
            </p:cNvPr>
            <p:cNvSpPr/>
            <p:nvPr/>
          </p:nvSpPr>
          <p:spPr>
            <a:xfrm>
              <a:off x="3276600" y="2625726"/>
              <a:ext cx="609600" cy="512762"/>
            </a:xfrm>
            <a:prstGeom prst="rect">
              <a:avLst/>
            </a:prstGeom>
            <a:solidFill>
              <a:srgbClr val="002B36"/>
            </a:solidFill>
            <a:ln>
              <a:solidFill>
                <a:srgbClr val="268B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"l"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64A29D-5595-73DA-2381-CD8DE2308A4B}"/>
                </a:ext>
              </a:extLst>
            </p:cNvPr>
            <p:cNvSpPr/>
            <p:nvPr/>
          </p:nvSpPr>
          <p:spPr>
            <a:xfrm>
              <a:off x="3886200" y="2625726"/>
              <a:ext cx="609600" cy="512762"/>
            </a:xfrm>
            <a:prstGeom prst="rect">
              <a:avLst/>
            </a:prstGeom>
            <a:solidFill>
              <a:srgbClr val="002B36"/>
            </a:solidFill>
            <a:ln>
              <a:solidFill>
                <a:srgbClr val="268B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"l"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6C818EB-4B8A-9A1A-FFD3-748CBF376D30}"/>
                </a:ext>
              </a:extLst>
            </p:cNvPr>
            <p:cNvSpPr/>
            <p:nvPr/>
          </p:nvSpPr>
          <p:spPr>
            <a:xfrm>
              <a:off x="4495800" y="2625726"/>
              <a:ext cx="609600" cy="512762"/>
            </a:xfrm>
            <a:prstGeom prst="rect">
              <a:avLst/>
            </a:prstGeom>
            <a:solidFill>
              <a:srgbClr val="002B36"/>
            </a:solidFill>
            <a:ln>
              <a:solidFill>
                <a:srgbClr val="268B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"o"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2FCD0C5-16E0-C934-AA8A-F94DF7E5BB27}"/>
              </a:ext>
            </a:extLst>
          </p:cNvPr>
          <p:cNvGrpSpPr/>
          <p:nvPr/>
        </p:nvGrpSpPr>
        <p:grpSpPr>
          <a:xfrm>
            <a:off x="4154625" y="2836426"/>
            <a:ext cx="3291840" cy="512762"/>
            <a:chOff x="6934200" y="1354138"/>
            <a:chExt cx="3291840" cy="51276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9E893C-457A-EA54-60A7-8FFDE0597938}"/>
                </a:ext>
              </a:extLst>
            </p:cNvPr>
            <p:cNvSpPr/>
            <p:nvPr/>
          </p:nvSpPr>
          <p:spPr>
            <a:xfrm>
              <a:off x="6934200" y="1354138"/>
              <a:ext cx="609600" cy="512762"/>
            </a:xfrm>
            <a:prstGeom prst="rect">
              <a:avLst/>
            </a:prstGeom>
            <a:solidFill>
              <a:srgbClr val="002B36"/>
            </a:solidFill>
            <a:ln>
              <a:solidFill>
                <a:srgbClr val="268B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"a"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C90683A-7CE3-8C91-BD75-B5E5FCAA9B49}"/>
                </a:ext>
              </a:extLst>
            </p:cNvPr>
            <p:cNvSpPr/>
            <p:nvPr/>
          </p:nvSpPr>
          <p:spPr>
            <a:xfrm>
              <a:off x="7543800" y="1354138"/>
              <a:ext cx="609600" cy="512762"/>
            </a:xfrm>
            <a:prstGeom prst="rect">
              <a:avLst/>
            </a:prstGeom>
            <a:solidFill>
              <a:srgbClr val="002B36"/>
            </a:solidFill>
            <a:ln>
              <a:solidFill>
                <a:srgbClr val="268B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"b"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CD35A9-BEBC-4C13-8FE7-8B16771A1EFE}"/>
                </a:ext>
              </a:extLst>
            </p:cNvPr>
            <p:cNvSpPr/>
            <p:nvPr/>
          </p:nvSpPr>
          <p:spPr>
            <a:xfrm>
              <a:off x="8153399" y="1354138"/>
              <a:ext cx="1433513" cy="512762"/>
            </a:xfrm>
            <a:prstGeom prst="rect">
              <a:avLst/>
            </a:prstGeom>
            <a:solidFill>
              <a:srgbClr val="002B36"/>
            </a:solidFill>
            <a:ln>
              <a:solidFill>
                <a:srgbClr val="268B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(1, 2, 3)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321F39C-CBF7-7F06-861B-19AF2EFF0894}"/>
                </a:ext>
              </a:extLst>
            </p:cNvPr>
            <p:cNvSpPr/>
            <p:nvPr/>
          </p:nvSpPr>
          <p:spPr>
            <a:xfrm>
              <a:off x="9586913" y="1354138"/>
              <a:ext cx="639127" cy="512762"/>
            </a:xfrm>
            <a:prstGeom prst="rect">
              <a:avLst/>
            </a:prstGeom>
            <a:solidFill>
              <a:srgbClr val="002B36"/>
            </a:solidFill>
            <a:ln>
              <a:solidFill>
                <a:srgbClr val="268BD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"c"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639BE08-9571-5D7A-AE41-10C4DE315045}"/>
              </a:ext>
            </a:extLst>
          </p:cNvPr>
          <p:cNvGrpSpPr/>
          <p:nvPr/>
        </p:nvGrpSpPr>
        <p:grpSpPr>
          <a:xfrm>
            <a:off x="4154625" y="3508813"/>
            <a:ext cx="1408430" cy="393700"/>
            <a:chOff x="6408420" y="4127500"/>
            <a:chExt cx="1408430" cy="3937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B6B6D4E-F8E0-BDC2-2C3B-47649DB48B77}"/>
                </a:ext>
              </a:extLst>
            </p:cNvPr>
            <p:cNvSpPr/>
            <p:nvPr/>
          </p:nvSpPr>
          <p:spPr>
            <a:xfrm>
              <a:off x="6408420" y="4127500"/>
              <a:ext cx="609600" cy="3937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"a"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ED331E1-D33E-6272-3602-B54718E6DD78}"/>
                </a:ext>
              </a:extLst>
            </p:cNvPr>
            <p:cNvSpPr/>
            <p:nvPr/>
          </p:nvSpPr>
          <p:spPr>
            <a:xfrm>
              <a:off x="7018020" y="4127500"/>
              <a:ext cx="798830" cy="3937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link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2051BFE-82C0-4E53-DD61-9EB4D4BF26FC}"/>
              </a:ext>
            </a:extLst>
          </p:cNvPr>
          <p:cNvGrpSpPr/>
          <p:nvPr/>
        </p:nvGrpSpPr>
        <p:grpSpPr>
          <a:xfrm>
            <a:off x="5725615" y="3508813"/>
            <a:ext cx="1408430" cy="393700"/>
            <a:chOff x="6408420" y="4127500"/>
            <a:chExt cx="1408430" cy="39370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275DAD9-2F3D-2C07-88E4-DFF219C82400}"/>
                </a:ext>
              </a:extLst>
            </p:cNvPr>
            <p:cNvSpPr/>
            <p:nvPr/>
          </p:nvSpPr>
          <p:spPr>
            <a:xfrm>
              <a:off x="6408420" y="4127500"/>
              <a:ext cx="609600" cy="3937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"c"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E668E74-A470-0F1B-8928-A997D9207956}"/>
                </a:ext>
              </a:extLst>
            </p:cNvPr>
            <p:cNvSpPr/>
            <p:nvPr/>
          </p:nvSpPr>
          <p:spPr>
            <a:xfrm>
              <a:off x="7018020" y="4127500"/>
              <a:ext cx="798830" cy="3937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link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B51BA63-142B-5C19-289D-B0ED12DB34A2}"/>
              </a:ext>
            </a:extLst>
          </p:cNvPr>
          <p:cNvGrpSpPr/>
          <p:nvPr/>
        </p:nvGrpSpPr>
        <p:grpSpPr>
          <a:xfrm>
            <a:off x="7676970" y="3508813"/>
            <a:ext cx="1408430" cy="393700"/>
            <a:chOff x="6408420" y="4127500"/>
            <a:chExt cx="1408430" cy="3937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F45AA58-0BDA-3984-EE95-FCB04EA70669}"/>
                </a:ext>
              </a:extLst>
            </p:cNvPr>
            <p:cNvSpPr/>
            <p:nvPr/>
          </p:nvSpPr>
          <p:spPr>
            <a:xfrm>
              <a:off x="6408420" y="4127500"/>
              <a:ext cx="609600" cy="3937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"b"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EC6DCF5-ED33-27A4-36EB-D98C616644DB}"/>
                </a:ext>
              </a:extLst>
            </p:cNvPr>
            <p:cNvSpPr/>
            <p:nvPr/>
          </p:nvSpPr>
          <p:spPr>
            <a:xfrm>
              <a:off x="7018020" y="4127500"/>
              <a:ext cx="798830" cy="3937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link</a:t>
              </a:r>
            </a:p>
          </p:txBody>
        </p:sp>
      </p:grpSp>
      <p:sp>
        <p:nvSpPr>
          <p:cNvPr id="45" name="Arc 44">
            <a:extLst>
              <a:ext uri="{FF2B5EF4-FFF2-40B4-BE49-F238E27FC236}">
                <a16:creationId xmlns:a16="http://schemas.microsoft.com/office/drawing/2014/main" id="{503D4054-997D-2D1D-BB7C-5FC9DD8A7762}"/>
              </a:ext>
            </a:extLst>
          </p:cNvPr>
          <p:cNvSpPr/>
          <p:nvPr/>
        </p:nvSpPr>
        <p:spPr>
          <a:xfrm>
            <a:off x="5148239" y="3572313"/>
            <a:ext cx="2878615" cy="640080"/>
          </a:xfrm>
          <a:prstGeom prst="arc">
            <a:avLst>
              <a:gd name="adj1" fmla="val 50551"/>
              <a:gd name="adj2" fmla="val 10780465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7F3041F8-B8E9-8A96-D078-6904F2EAA327}"/>
              </a:ext>
            </a:extLst>
          </p:cNvPr>
          <p:cNvSpPr/>
          <p:nvPr/>
        </p:nvSpPr>
        <p:spPr>
          <a:xfrm>
            <a:off x="6032955" y="3572313"/>
            <a:ext cx="2750819" cy="637540"/>
          </a:xfrm>
          <a:prstGeom prst="arc">
            <a:avLst>
              <a:gd name="adj1" fmla="val 50551"/>
              <a:gd name="adj2" fmla="val 10780465"/>
            </a:avLst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C3A4290-9F1C-6C6D-1150-515C64D0FF8E}"/>
              </a:ext>
            </a:extLst>
          </p:cNvPr>
          <p:cNvSpPr/>
          <p:nvPr/>
        </p:nvSpPr>
        <p:spPr>
          <a:xfrm>
            <a:off x="2441191" y="3581909"/>
            <a:ext cx="847384" cy="309174"/>
          </a:xfrm>
          <a:prstGeom prst="roundRect">
            <a:avLst>
              <a:gd name="adj" fmla="val 7041"/>
            </a:avLst>
          </a:prstGeom>
          <a:solidFill>
            <a:srgbClr val="268B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 4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B09B89E-4BCF-F071-8FD1-EC32048B7479}"/>
              </a:ext>
            </a:extLst>
          </p:cNvPr>
          <p:cNvGrpSpPr/>
          <p:nvPr/>
        </p:nvGrpSpPr>
        <p:grpSpPr>
          <a:xfrm>
            <a:off x="4622557" y="4209853"/>
            <a:ext cx="1248761" cy="819038"/>
            <a:chOff x="4622557" y="4209853"/>
            <a:chExt cx="1248761" cy="819038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554C497-CCF4-8F15-4326-17B39DDE82E7}"/>
                </a:ext>
              </a:extLst>
            </p:cNvPr>
            <p:cNvSpPr/>
            <p:nvPr/>
          </p:nvSpPr>
          <p:spPr>
            <a:xfrm>
              <a:off x="4975217" y="4467857"/>
              <a:ext cx="896101" cy="297478"/>
            </a:xfrm>
            <a:prstGeom prst="roundRect">
              <a:avLst>
                <a:gd name="adj" fmla="val 7041"/>
              </a:avLst>
            </a:prstGeom>
            <a:solidFill>
              <a:srgbClr val="268BD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 8</a:t>
              </a:r>
            </a:p>
          </p:txBody>
        </p:sp>
        <p:sp>
          <p:nvSpPr>
            <p:cNvPr id="50" name="Right Brace 49">
              <a:extLst>
                <a:ext uri="{FF2B5EF4-FFF2-40B4-BE49-F238E27FC236}">
                  <a16:creationId xmlns:a16="http://schemas.microsoft.com/office/drawing/2014/main" id="{CB509BAC-4587-2224-5A4F-8288A4FB6153}"/>
                </a:ext>
              </a:extLst>
            </p:cNvPr>
            <p:cNvSpPr/>
            <p:nvPr/>
          </p:nvSpPr>
          <p:spPr>
            <a:xfrm>
              <a:off x="4622557" y="4209853"/>
              <a:ext cx="283335" cy="819038"/>
            </a:xfrm>
            <a:prstGeom prst="rightBrace">
              <a:avLst>
                <a:gd name="adj1" fmla="val 72268"/>
                <a:gd name="adj2" fmla="val 50000"/>
              </a:avLst>
            </a:prstGeom>
            <a:ln>
              <a:solidFill>
                <a:srgbClr val="268BD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4AE0CAF8-17FC-2B5F-7D51-C14E45AB2B20}"/>
              </a:ext>
            </a:extLst>
          </p:cNvPr>
          <p:cNvSpPr/>
          <p:nvPr/>
        </p:nvSpPr>
        <p:spPr>
          <a:xfrm>
            <a:off x="1898610" y="5324267"/>
            <a:ext cx="847385" cy="309174"/>
          </a:xfrm>
          <a:prstGeom prst="roundRect">
            <a:avLst>
              <a:gd name="adj" fmla="val 7041"/>
            </a:avLst>
          </a:prstGeom>
          <a:solidFill>
            <a:srgbClr val="268B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 9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4C9A869-1F08-39D8-23E2-C8B780199265}"/>
              </a:ext>
            </a:extLst>
          </p:cNvPr>
          <p:cNvSpPr/>
          <p:nvPr/>
        </p:nvSpPr>
        <p:spPr>
          <a:xfrm>
            <a:off x="1898610" y="5864151"/>
            <a:ext cx="1021553" cy="309174"/>
          </a:xfrm>
          <a:prstGeom prst="roundRect">
            <a:avLst>
              <a:gd name="adj" fmla="val 7041"/>
            </a:avLst>
          </a:prstGeom>
          <a:solidFill>
            <a:srgbClr val="268B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 10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E5E2038-B7F8-51B9-BCC4-5D7CEC5A7A11}"/>
              </a:ext>
            </a:extLst>
          </p:cNvPr>
          <p:cNvSpPr/>
          <p:nvPr/>
        </p:nvSpPr>
        <p:spPr>
          <a:xfrm>
            <a:off x="1898610" y="6400215"/>
            <a:ext cx="1496813" cy="309174"/>
          </a:xfrm>
          <a:prstGeom prst="roundRect">
            <a:avLst>
              <a:gd name="adj" fmla="val 7041"/>
            </a:avLst>
          </a:prstGeom>
          <a:solidFill>
            <a:srgbClr val="268BD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Mods 11, 12</a:t>
            </a:r>
          </a:p>
        </p:txBody>
      </p:sp>
    </p:spTree>
    <p:extLst>
      <p:ext uri="{BB962C8B-B14F-4D97-AF65-F5344CB8AC3E}">
        <p14:creationId xmlns:p14="http://schemas.microsoft.com/office/powerpoint/2010/main" val="406818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8" grpId="0" animBg="1"/>
      <p:bldP spid="51" grpId="0" animBg="1"/>
      <p:bldP spid="52" grpId="0" animBg="1"/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31C1B4-6812-2CEB-8B77-F0882BDF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5" y="155575"/>
            <a:ext cx="8610595" cy="1325563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CSE 2050 Overview: Object-Oriented Programming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FCA319-A277-60DD-68E3-EE9CC55BEF50}"/>
              </a:ext>
            </a:extLst>
          </p:cNvPr>
          <p:cNvSpPr/>
          <p:nvPr/>
        </p:nvSpPr>
        <p:spPr>
          <a:xfrm>
            <a:off x="253117" y="2507681"/>
            <a:ext cx="6909683" cy="2769989"/>
          </a:xfrm>
          <a:prstGeom prst="roundRect">
            <a:avLst>
              <a:gd name="adj" fmla="val 2708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16AE8-54A9-7776-E5D6-D8CD1F84C2EF}"/>
              </a:ext>
            </a:extLst>
          </p:cNvPr>
          <p:cNvSpPr txBox="1"/>
          <p:nvPr/>
        </p:nvSpPr>
        <p:spPr>
          <a:xfrm>
            <a:off x="330389" y="2507682"/>
            <a:ext cx="6909683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C:\Users\jjscoggin\$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3.11.4 (tags/v3.11.4:d2340ef, Jun  7 2023, 05:45:37) [MSC v.1934 64 bit (AMD64)] on win32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FCEA35-38CD-07DC-16D7-FBDCABEB1B5A}"/>
              </a:ext>
            </a:extLst>
          </p:cNvPr>
          <p:cNvSpPr/>
          <p:nvPr/>
        </p:nvSpPr>
        <p:spPr>
          <a:xfrm>
            <a:off x="253117" y="1316244"/>
            <a:ext cx="7900283" cy="923321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B36"/>
                </a:solidFill>
              </a:rPr>
              <a:t>Let's run some </a:t>
            </a:r>
            <a:r>
              <a:rPr lang="en-US" sz="2400" b="1" dirty="0">
                <a:solidFill>
                  <a:srgbClr val="002B36"/>
                </a:solidFill>
              </a:rPr>
              <a:t>statements</a:t>
            </a:r>
            <a:r>
              <a:rPr lang="en-US" sz="2400" dirty="0">
                <a:solidFill>
                  <a:srgbClr val="002B36"/>
                </a:solidFill>
              </a:rPr>
              <a:t> in the </a:t>
            </a:r>
            <a:r>
              <a:rPr lang="en-US" sz="2400" b="1" dirty="0">
                <a:solidFill>
                  <a:srgbClr val="002B36"/>
                </a:solidFill>
              </a:rPr>
              <a:t>interactive shell</a:t>
            </a:r>
            <a:r>
              <a:rPr lang="en-US" sz="2400" dirty="0">
                <a:solidFill>
                  <a:srgbClr val="002B36"/>
                </a:solidFill>
              </a:rPr>
              <a:t> (open up a </a:t>
            </a:r>
            <a:r>
              <a:rPr lang="en-US" sz="2400" b="1" dirty="0">
                <a:solidFill>
                  <a:srgbClr val="002B36"/>
                </a:solidFill>
              </a:rPr>
              <a:t>terminal</a:t>
            </a:r>
            <a:r>
              <a:rPr lang="en-US" sz="2400" dirty="0">
                <a:solidFill>
                  <a:srgbClr val="002B36"/>
                </a:solidFill>
              </a:rPr>
              <a:t>, type "</a:t>
            </a:r>
            <a:r>
              <a:rPr lang="en-US" sz="24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2400" dirty="0">
                <a:solidFill>
                  <a:srgbClr val="002B36"/>
                </a:solidFill>
              </a:rPr>
              <a:t>", and press enter)</a:t>
            </a:r>
          </a:p>
        </p:txBody>
      </p:sp>
    </p:spTree>
    <p:extLst>
      <p:ext uri="{BB962C8B-B14F-4D97-AF65-F5344CB8AC3E}">
        <p14:creationId xmlns:p14="http://schemas.microsoft.com/office/powerpoint/2010/main" val="168044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431C1B4-6812-2CEB-8B77-F0882BDF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5" y="155575"/>
            <a:ext cx="8610595" cy="1325563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CSE 2050 Overview: Object-Oriented Programming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FCA319-A277-60DD-68E3-EE9CC55BEF50}"/>
              </a:ext>
            </a:extLst>
          </p:cNvPr>
          <p:cNvSpPr/>
          <p:nvPr/>
        </p:nvSpPr>
        <p:spPr>
          <a:xfrm>
            <a:off x="253117" y="2507681"/>
            <a:ext cx="6909683" cy="2769989"/>
          </a:xfrm>
          <a:prstGeom prst="roundRect">
            <a:avLst>
              <a:gd name="adj" fmla="val 2708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16AE8-54A9-7776-E5D6-D8CD1F84C2EF}"/>
              </a:ext>
            </a:extLst>
          </p:cNvPr>
          <p:cNvSpPr txBox="1"/>
          <p:nvPr/>
        </p:nvSpPr>
        <p:spPr>
          <a:xfrm>
            <a:off x="330389" y="2507682"/>
            <a:ext cx="690968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C:\Users\jjscoggin\$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3.11.4 (tags/v3.11.4:d2340ef, Jun  7 2023, 05:45:37) [MSC v.1934 64 bit (AMD64)] on win32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radius = 4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pi = 3.14159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area = pi * radius**2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area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50.26544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FCEA35-38CD-07DC-16D7-FBDCABEB1B5A}"/>
              </a:ext>
            </a:extLst>
          </p:cNvPr>
          <p:cNvSpPr/>
          <p:nvPr/>
        </p:nvSpPr>
        <p:spPr>
          <a:xfrm>
            <a:off x="253117" y="1316244"/>
            <a:ext cx="7900283" cy="923321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B36"/>
                </a:solidFill>
              </a:rPr>
              <a:t>Let's run some </a:t>
            </a:r>
            <a:r>
              <a:rPr lang="en-US" sz="2400" b="1" dirty="0">
                <a:solidFill>
                  <a:srgbClr val="002B36"/>
                </a:solidFill>
              </a:rPr>
              <a:t>statements</a:t>
            </a:r>
            <a:r>
              <a:rPr lang="en-US" sz="2400" dirty="0">
                <a:solidFill>
                  <a:srgbClr val="002B36"/>
                </a:solidFill>
              </a:rPr>
              <a:t> in the </a:t>
            </a:r>
            <a:r>
              <a:rPr lang="en-US" sz="2400" b="1" dirty="0">
                <a:solidFill>
                  <a:srgbClr val="002B36"/>
                </a:solidFill>
              </a:rPr>
              <a:t>interactive shell</a:t>
            </a:r>
            <a:r>
              <a:rPr lang="en-US" sz="2400" dirty="0">
                <a:solidFill>
                  <a:srgbClr val="002B36"/>
                </a:solidFill>
              </a:rPr>
              <a:t> (open up a </a:t>
            </a:r>
            <a:r>
              <a:rPr lang="en-US" sz="2400" b="1" dirty="0">
                <a:solidFill>
                  <a:srgbClr val="002B36"/>
                </a:solidFill>
              </a:rPr>
              <a:t>terminal</a:t>
            </a:r>
            <a:r>
              <a:rPr lang="en-US" sz="2400" dirty="0">
                <a:solidFill>
                  <a:srgbClr val="002B36"/>
                </a:solidFill>
              </a:rPr>
              <a:t>, type "</a:t>
            </a:r>
            <a:r>
              <a:rPr lang="en-US" sz="24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n-US" sz="2400" dirty="0">
                <a:solidFill>
                  <a:srgbClr val="002B36"/>
                </a:solidFill>
              </a:rPr>
              <a:t>", and press enter)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4FBD20-14A6-F0BD-8C43-C0E86BB6C7C5}"/>
              </a:ext>
            </a:extLst>
          </p:cNvPr>
          <p:cNvSpPr/>
          <p:nvPr/>
        </p:nvSpPr>
        <p:spPr>
          <a:xfrm>
            <a:off x="4203258" y="3576940"/>
            <a:ext cx="7519283" cy="2877200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dirty="0">
                <a:solidFill>
                  <a:srgbClr val="002B36"/>
                </a:solidFill>
              </a:rPr>
              <a:t>Rules for </a:t>
            </a:r>
            <a:r>
              <a:rPr lang="en-US" sz="2000" b="1" dirty="0">
                <a:solidFill>
                  <a:srgbClr val="002B36"/>
                </a:solidFill>
              </a:rPr>
              <a:t>variable</a:t>
            </a:r>
            <a:r>
              <a:rPr lang="en-US" sz="2000" dirty="0">
                <a:solidFill>
                  <a:srgbClr val="002B36"/>
                </a:solidFill>
              </a:rPr>
              <a:t> names:</a:t>
            </a:r>
          </a:p>
          <a:p>
            <a:pPr marL="457200" indent="-4572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2000" dirty="0">
                <a:solidFill>
                  <a:srgbClr val="002B36"/>
                </a:solidFill>
              </a:rPr>
              <a:t>Must start with a letter or underscore (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sz="2000" dirty="0">
                <a:solidFill>
                  <a:srgbClr val="002B36"/>
                </a:solidFill>
              </a:rPr>
              <a:t>)</a:t>
            </a:r>
          </a:p>
          <a:p>
            <a:pPr marL="457200" indent="-4572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2000" dirty="0">
                <a:solidFill>
                  <a:srgbClr val="002B36"/>
                </a:solidFill>
              </a:rPr>
              <a:t>Can only contain alpha-numeric characters and underscores</a:t>
            </a:r>
          </a:p>
          <a:p>
            <a:pPr marL="457200" indent="-4572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2000" dirty="0">
                <a:solidFill>
                  <a:srgbClr val="002B36"/>
                </a:solidFill>
              </a:rPr>
              <a:t>Case-sensitive</a:t>
            </a:r>
          </a:p>
          <a:p>
            <a:pPr marL="457200" indent="-4572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2000" i="1" dirty="0">
                <a:solidFill>
                  <a:srgbClr val="002B36"/>
                </a:solidFill>
              </a:rPr>
              <a:t>Should</a:t>
            </a:r>
            <a:r>
              <a:rPr lang="en-US" sz="2000" dirty="0">
                <a:solidFill>
                  <a:srgbClr val="002B36"/>
                </a:solidFill>
              </a:rPr>
              <a:t> not be any of the restricted python keywords</a:t>
            </a:r>
          </a:p>
          <a:p>
            <a:pPr marL="457200" indent="-457200"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en-US" sz="2000" i="1" dirty="0">
                <a:solidFill>
                  <a:srgbClr val="002B36"/>
                </a:solidFill>
              </a:rPr>
              <a:t>Should</a:t>
            </a:r>
            <a:r>
              <a:rPr lang="en-US" sz="2000" dirty="0">
                <a:solidFill>
                  <a:srgbClr val="002B36"/>
                </a:solidFill>
              </a:rPr>
              <a:t> not begin and end with 2 underscores (e.g. </a:t>
            </a:r>
            <a:r>
              <a:rPr lang="en-US" sz="2000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__x__</a:t>
            </a:r>
            <a:r>
              <a:rPr lang="en-US" sz="2000" dirty="0">
                <a:solidFill>
                  <a:srgbClr val="002B36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7685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0E7F7AF-60FF-614E-41A7-3F53E484A7AF}"/>
              </a:ext>
            </a:extLst>
          </p:cNvPr>
          <p:cNvSpPr/>
          <p:nvPr/>
        </p:nvSpPr>
        <p:spPr>
          <a:xfrm>
            <a:off x="8737599" y="769020"/>
            <a:ext cx="3201283" cy="1867500"/>
          </a:xfrm>
          <a:prstGeom prst="roundRect">
            <a:avLst>
              <a:gd name="adj" fmla="val 2799"/>
            </a:avLst>
          </a:prstGeom>
          <a:solidFill>
            <a:srgbClr val="268BD2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endParaRPr lang="en-US" sz="2400" b="1" dirty="0">
              <a:solidFill>
                <a:srgbClr val="002B36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431C1B4-6812-2CEB-8B77-F0882BDFF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5" y="155575"/>
            <a:ext cx="8610595" cy="1325563"/>
          </a:xfrm>
        </p:spPr>
        <p:txBody>
          <a:bodyPr>
            <a:noAutofit/>
          </a:bodyPr>
          <a:lstStyle/>
          <a:p>
            <a:pPr algn="r"/>
            <a:r>
              <a:rPr lang="en-US" sz="3200" dirty="0"/>
              <a:t>CSE 2050 Overview: Object-Oriented Programming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4FCA319-A277-60DD-68E3-EE9CC55BEF50}"/>
              </a:ext>
            </a:extLst>
          </p:cNvPr>
          <p:cNvSpPr/>
          <p:nvPr/>
        </p:nvSpPr>
        <p:spPr>
          <a:xfrm>
            <a:off x="253117" y="2507681"/>
            <a:ext cx="6909683" cy="2769989"/>
          </a:xfrm>
          <a:prstGeom prst="roundRect">
            <a:avLst>
              <a:gd name="adj" fmla="val 2708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16AE8-54A9-7776-E5D6-D8CD1F84C2EF}"/>
              </a:ext>
            </a:extLst>
          </p:cNvPr>
          <p:cNvSpPr txBox="1"/>
          <p:nvPr/>
        </p:nvSpPr>
        <p:spPr>
          <a:xfrm>
            <a:off x="330389" y="2507682"/>
            <a:ext cx="6909683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C:\Users\jjscoggin\$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Python 3.11.4 (tags/v3.11.4:d2340ef, Jun  7 2023, 05:45:37) [MSC v.1934 64 bit (AMD64)] on win32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radius = 4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pi = 3.14159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area = pi * radius**2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area</a:t>
            </a:r>
          </a:p>
          <a:p>
            <a:pPr>
              <a:spcBef>
                <a:spcPts val="600"/>
              </a:spcBef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50.26544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FCEA35-38CD-07DC-16D7-FBDCABEB1B5A}"/>
              </a:ext>
            </a:extLst>
          </p:cNvPr>
          <p:cNvSpPr/>
          <p:nvPr/>
        </p:nvSpPr>
        <p:spPr>
          <a:xfrm>
            <a:off x="4566037" y="1295527"/>
            <a:ext cx="2383403" cy="923321"/>
          </a:xfrm>
          <a:prstGeom prst="roundRect">
            <a:avLst>
              <a:gd name="adj" fmla="val 2799"/>
            </a:avLst>
          </a:prstGeom>
          <a:solidFill>
            <a:srgbClr val="FDF6E3"/>
          </a:solidFill>
          <a:ln w="12700">
            <a:solidFill>
              <a:srgbClr val="002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14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dirty="0">
                <a:solidFill>
                  <a:srgbClr val="002B36"/>
                </a:solidFill>
              </a:rPr>
              <a:t>Variable names map to </a:t>
            </a:r>
            <a:r>
              <a:rPr lang="en-US" sz="2400" b="1" dirty="0">
                <a:solidFill>
                  <a:srgbClr val="002B36"/>
                </a:solidFill>
              </a:rPr>
              <a:t>objects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9993CC-447F-0217-BCDA-0029AF24791C}"/>
              </a:ext>
            </a:extLst>
          </p:cNvPr>
          <p:cNvSpPr txBox="1"/>
          <p:nvPr/>
        </p:nvSpPr>
        <p:spPr>
          <a:xfrm>
            <a:off x="7220755" y="1518104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radius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70F58BE-499A-1539-5F76-F286DCE53EFB}"/>
              </a:ext>
            </a:extLst>
          </p:cNvPr>
          <p:cNvGrpSpPr/>
          <p:nvPr/>
        </p:nvGrpSpPr>
        <p:grpSpPr>
          <a:xfrm>
            <a:off x="9046535" y="828274"/>
            <a:ext cx="2778753" cy="520466"/>
            <a:chOff x="9046535" y="1658854"/>
            <a:chExt cx="2778753" cy="520466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7B044A49-C1F6-B8C8-75C4-DB37502D8E4A}"/>
                </a:ext>
              </a:extLst>
            </p:cNvPr>
            <p:cNvSpPr/>
            <p:nvPr/>
          </p:nvSpPr>
          <p:spPr>
            <a:xfrm>
              <a:off x="9098280" y="1658854"/>
              <a:ext cx="2727008" cy="520466"/>
            </a:xfrm>
            <a:prstGeom prst="roundRect">
              <a:avLst>
                <a:gd name="adj" fmla="val 2799"/>
              </a:avLst>
            </a:prstGeom>
            <a:solidFill>
              <a:srgbClr val="002B36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b="1" dirty="0">
                <a:solidFill>
                  <a:srgbClr val="002B36"/>
                </a:solidFill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AE2A04-D6DD-8E0B-4313-2F6DDCF4F498}"/>
                </a:ext>
              </a:extLst>
            </p:cNvPr>
            <p:cNvSpPr/>
            <p:nvPr/>
          </p:nvSpPr>
          <p:spPr>
            <a:xfrm>
              <a:off x="9538470" y="1757187"/>
              <a:ext cx="2239194" cy="312293"/>
            </a:xfrm>
            <a:prstGeom prst="roundRect">
              <a:avLst>
                <a:gd name="adj" fmla="val 2799"/>
              </a:avLst>
            </a:prstGeom>
            <a:solidFill>
              <a:srgbClr val="FDF6E3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139647893651792</a:t>
              </a:r>
              <a:endPara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B3C70C6-AC93-9D94-4057-8C2A28749C35}"/>
                </a:ext>
              </a:extLst>
            </p:cNvPr>
            <p:cNvSpPr txBox="1"/>
            <p:nvPr/>
          </p:nvSpPr>
          <p:spPr>
            <a:xfrm>
              <a:off x="9046535" y="1735929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DF6E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id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B10D5B-A412-A15A-38DA-D8C53E6EE087}"/>
              </a:ext>
            </a:extLst>
          </p:cNvPr>
          <p:cNvGrpSpPr/>
          <p:nvPr/>
        </p:nvGrpSpPr>
        <p:grpSpPr>
          <a:xfrm>
            <a:off x="9028229" y="1416868"/>
            <a:ext cx="1830269" cy="520466"/>
            <a:chOff x="9046535" y="1658854"/>
            <a:chExt cx="1101596" cy="52046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F91C6B4-C170-B114-581C-76C8FD30E5BA}"/>
                </a:ext>
              </a:extLst>
            </p:cNvPr>
            <p:cNvSpPr/>
            <p:nvPr/>
          </p:nvSpPr>
          <p:spPr>
            <a:xfrm>
              <a:off x="9098280" y="1658854"/>
              <a:ext cx="1049851" cy="520466"/>
            </a:xfrm>
            <a:prstGeom prst="roundRect">
              <a:avLst>
                <a:gd name="adj" fmla="val 2799"/>
              </a:avLst>
            </a:prstGeom>
            <a:solidFill>
              <a:srgbClr val="002B36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b="1" dirty="0">
                <a:solidFill>
                  <a:srgbClr val="002B36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51C8CE57-AA1E-6EF9-1CCD-A6A528B4DB53}"/>
                </a:ext>
              </a:extLst>
            </p:cNvPr>
            <p:cNvSpPr/>
            <p:nvPr/>
          </p:nvSpPr>
          <p:spPr>
            <a:xfrm>
              <a:off x="9537126" y="1757187"/>
              <a:ext cx="534799" cy="312293"/>
            </a:xfrm>
            <a:prstGeom prst="roundRect">
              <a:avLst>
                <a:gd name="adj" fmla="val 2799"/>
              </a:avLst>
            </a:prstGeom>
            <a:solidFill>
              <a:srgbClr val="FDF6E3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EA70DBB-CF39-FF61-EBC9-6A524A772909}"/>
                </a:ext>
              </a:extLst>
            </p:cNvPr>
            <p:cNvSpPr txBox="1"/>
            <p:nvPr/>
          </p:nvSpPr>
          <p:spPr>
            <a:xfrm>
              <a:off x="9046535" y="1735929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DF6E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type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5A51132-E767-32C6-0977-7C9C90BEC180}"/>
              </a:ext>
            </a:extLst>
          </p:cNvPr>
          <p:cNvGrpSpPr/>
          <p:nvPr/>
        </p:nvGrpSpPr>
        <p:grpSpPr>
          <a:xfrm>
            <a:off x="9028228" y="2035667"/>
            <a:ext cx="2797060" cy="520466"/>
            <a:chOff x="9046535" y="1658854"/>
            <a:chExt cx="2497352" cy="520466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21EF0FD-B7CD-6C22-1272-93AB72A298DC}"/>
                </a:ext>
              </a:extLst>
            </p:cNvPr>
            <p:cNvSpPr/>
            <p:nvPr/>
          </p:nvSpPr>
          <p:spPr>
            <a:xfrm>
              <a:off x="9098279" y="1658854"/>
              <a:ext cx="2445608" cy="520466"/>
            </a:xfrm>
            <a:prstGeom prst="roundRect">
              <a:avLst>
                <a:gd name="adj" fmla="val 2799"/>
              </a:avLst>
            </a:prstGeom>
            <a:solidFill>
              <a:srgbClr val="002B36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b="1" dirty="0">
                <a:solidFill>
                  <a:srgbClr val="002B36"/>
                </a:solidFill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E760196-8061-5F96-1327-31D9A964DD28}"/>
                </a:ext>
              </a:extLst>
            </p:cNvPr>
            <p:cNvSpPr/>
            <p:nvPr/>
          </p:nvSpPr>
          <p:spPr>
            <a:xfrm>
              <a:off x="9774299" y="1754729"/>
              <a:ext cx="1727067" cy="312293"/>
            </a:xfrm>
            <a:prstGeom prst="roundRect">
              <a:avLst>
                <a:gd name="adj" fmla="val 2799"/>
              </a:avLst>
            </a:prstGeom>
            <a:solidFill>
              <a:srgbClr val="FDF6E3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r>
                <a:rPr lang="en-US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42</a:t>
              </a:r>
              <a:endParaRPr lang="en-US" b="1" dirty="0">
                <a:solidFill>
                  <a:srgbClr val="002B36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18ED4FC-F1B3-B33C-BF98-A874395DD1F6}"/>
                </a:ext>
              </a:extLst>
            </p:cNvPr>
            <p:cNvSpPr txBox="1"/>
            <p:nvPr/>
          </p:nvSpPr>
          <p:spPr>
            <a:xfrm>
              <a:off x="9046535" y="1735929"/>
              <a:ext cx="7803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DF6E3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7DE8FF-1135-76B5-9407-E685F8992F2E}"/>
              </a:ext>
            </a:extLst>
          </p:cNvPr>
          <p:cNvCxnSpPr>
            <a:cxnSpLocks/>
          </p:cNvCxnSpPr>
          <p:nvPr/>
        </p:nvCxnSpPr>
        <p:spPr>
          <a:xfrm>
            <a:off x="8232570" y="1677101"/>
            <a:ext cx="505029" cy="0"/>
          </a:xfrm>
          <a:prstGeom prst="straightConnector1">
            <a:avLst/>
          </a:prstGeom>
          <a:ln w="57150">
            <a:solidFill>
              <a:srgbClr val="002B3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256135B-F1B3-06CC-3A8A-CF53E32DDBD9}"/>
              </a:ext>
            </a:extLst>
          </p:cNvPr>
          <p:cNvGrpSpPr/>
          <p:nvPr/>
        </p:nvGrpSpPr>
        <p:grpSpPr>
          <a:xfrm>
            <a:off x="7737676" y="2754982"/>
            <a:ext cx="4201206" cy="1867500"/>
            <a:chOff x="7737676" y="3585562"/>
            <a:chExt cx="4201206" cy="18675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6206E96-01F3-7711-21C8-9A9D345D3CFA}"/>
                </a:ext>
              </a:extLst>
            </p:cNvPr>
            <p:cNvSpPr/>
            <p:nvPr/>
          </p:nvSpPr>
          <p:spPr>
            <a:xfrm>
              <a:off x="8737599" y="3585562"/>
              <a:ext cx="3201283" cy="1867500"/>
            </a:xfrm>
            <a:prstGeom prst="roundRect">
              <a:avLst>
                <a:gd name="adj" fmla="val 2799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400" b="1" dirty="0">
                <a:solidFill>
                  <a:srgbClr val="002B36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86571E-E7C5-1C03-ED90-9621FE70D90F}"/>
                </a:ext>
              </a:extLst>
            </p:cNvPr>
            <p:cNvSpPr txBox="1"/>
            <p:nvPr/>
          </p:nvSpPr>
          <p:spPr>
            <a:xfrm>
              <a:off x="7737676" y="4303223"/>
              <a:ext cx="4603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283D49-2165-2C03-EC51-F83FAC960622}"/>
                </a:ext>
              </a:extLst>
            </p:cNvPr>
            <p:cNvGrpSpPr/>
            <p:nvPr/>
          </p:nvGrpSpPr>
          <p:grpSpPr>
            <a:xfrm>
              <a:off x="9046535" y="3644816"/>
              <a:ext cx="2778753" cy="520466"/>
              <a:chOff x="9046535" y="1658854"/>
              <a:chExt cx="2778753" cy="520466"/>
            </a:xfrm>
          </p:grpSpPr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480BD389-3B5B-FDD4-1C7E-6A37F44E3B15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27270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B0B2892E-A039-AD9C-209C-D804B6498F06}"/>
                  </a:ext>
                </a:extLst>
              </p:cNvPr>
              <p:cNvSpPr/>
              <p:nvPr/>
            </p:nvSpPr>
            <p:spPr>
              <a:xfrm>
                <a:off x="9538470" y="1757187"/>
                <a:ext cx="2239194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139647892197520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78817D0-7E5F-B02F-5259-B630CDE63C8A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2001A5B-1714-1EAA-0887-BA7E91E45AD3}"/>
                </a:ext>
              </a:extLst>
            </p:cNvPr>
            <p:cNvGrpSpPr/>
            <p:nvPr/>
          </p:nvGrpSpPr>
          <p:grpSpPr>
            <a:xfrm>
              <a:off x="9028235" y="4233410"/>
              <a:ext cx="1830268" cy="520466"/>
              <a:chOff x="9046535" y="1658854"/>
              <a:chExt cx="1101595" cy="520466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A95F1CA3-5DDF-6781-728F-D6DEF64E78A2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1049850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A1C2DD48-1446-2664-ABE9-24F16753F895}"/>
                  </a:ext>
                </a:extLst>
              </p:cNvPr>
              <p:cNvSpPr/>
              <p:nvPr/>
            </p:nvSpPr>
            <p:spPr>
              <a:xfrm>
                <a:off x="9500436" y="1757187"/>
                <a:ext cx="534799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float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BEF8740-A9A3-2DD7-7791-644EBB51D71B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CFDF413-3763-8F82-DF0B-28095C060F84}"/>
                </a:ext>
              </a:extLst>
            </p:cNvPr>
            <p:cNvGrpSpPr/>
            <p:nvPr/>
          </p:nvGrpSpPr>
          <p:grpSpPr>
            <a:xfrm>
              <a:off x="9028233" y="4852209"/>
              <a:ext cx="2797053" cy="520466"/>
              <a:chOff x="9046535" y="1658854"/>
              <a:chExt cx="1837211" cy="520466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1E8CF02E-2B13-B09B-D9B5-144E23B16CCC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1785466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F0F12D70-48AA-956B-85FD-FE196D4094A3}"/>
                  </a:ext>
                </a:extLst>
              </p:cNvPr>
              <p:cNvSpPr/>
              <p:nvPr/>
            </p:nvSpPr>
            <p:spPr>
              <a:xfrm>
                <a:off x="9584385" y="1772022"/>
                <a:ext cx="1268081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3.14159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1A3F985-9982-5F38-EDFA-E6D4B3D9B592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80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</a:p>
            </p:txBody>
          </p:sp>
        </p:grp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810476DB-6074-6F08-650D-FD38B3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8232570" y="4493643"/>
              <a:ext cx="505029" cy="0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3971A8C-C6C6-1929-BAEA-616BAE50EBBE}"/>
              </a:ext>
            </a:extLst>
          </p:cNvPr>
          <p:cNvGrpSpPr/>
          <p:nvPr/>
        </p:nvGrpSpPr>
        <p:grpSpPr>
          <a:xfrm>
            <a:off x="7478596" y="4768819"/>
            <a:ext cx="4460286" cy="1867500"/>
            <a:chOff x="7478596" y="3585562"/>
            <a:chExt cx="4460286" cy="186750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0091DC7B-9013-EF66-B3BC-D8797C06D5D5}"/>
                </a:ext>
              </a:extLst>
            </p:cNvPr>
            <p:cNvSpPr/>
            <p:nvPr/>
          </p:nvSpPr>
          <p:spPr>
            <a:xfrm>
              <a:off x="8737599" y="3585562"/>
              <a:ext cx="3201283" cy="1867500"/>
            </a:xfrm>
            <a:prstGeom prst="roundRect">
              <a:avLst>
                <a:gd name="adj" fmla="val 2799"/>
              </a:avLst>
            </a:prstGeom>
            <a:solidFill>
              <a:srgbClr val="268BD2"/>
            </a:solidFill>
            <a:ln w="12700">
              <a:solidFill>
                <a:srgbClr val="002B3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14000"/>
                </a:lnSpc>
                <a:spcBef>
                  <a:spcPts val="600"/>
                </a:spcBef>
                <a:spcAft>
                  <a:spcPts val="600"/>
                </a:spcAft>
              </a:pPr>
              <a:endParaRPr lang="en-US" sz="2400" b="1" dirty="0">
                <a:solidFill>
                  <a:srgbClr val="002B36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9717378-04DC-8EE2-2D8A-6EAF199D414D}"/>
                </a:ext>
              </a:extLst>
            </p:cNvPr>
            <p:cNvSpPr txBox="1"/>
            <p:nvPr/>
          </p:nvSpPr>
          <p:spPr>
            <a:xfrm>
              <a:off x="7478596" y="4303223"/>
              <a:ext cx="7360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area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3B849B0-D790-D5A8-FD18-12750F9E6F12}"/>
                </a:ext>
              </a:extLst>
            </p:cNvPr>
            <p:cNvGrpSpPr/>
            <p:nvPr/>
          </p:nvGrpSpPr>
          <p:grpSpPr>
            <a:xfrm>
              <a:off x="9046535" y="3644816"/>
              <a:ext cx="2778753" cy="520466"/>
              <a:chOff x="9046535" y="1658854"/>
              <a:chExt cx="2778753" cy="520466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CB06ABE4-2D42-C029-1AA1-96F10FC1E1F0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2727008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8EC4E4CE-6A99-2C5A-0E3B-EC82B0170FA6}"/>
                  </a:ext>
                </a:extLst>
              </p:cNvPr>
              <p:cNvSpPr/>
              <p:nvPr/>
            </p:nvSpPr>
            <p:spPr>
              <a:xfrm>
                <a:off x="9538470" y="1757187"/>
                <a:ext cx="2239194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139647892196624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5F0A7B0-05AF-1C3F-2F50-8DD66AB19028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46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id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F316D84-AB8C-8088-6E75-49AD4300BE17}"/>
                </a:ext>
              </a:extLst>
            </p:cNvPr>
            <p:cNvGrpSpPr/>
            <p:nvPr/>
          </p:nvGrpSpPr>
          <p:grpSpPr>
            <a:xfrm>
              <a:off x="9028235" y="4233410"/>
              <a:ext cx="1830268" cy="520466"/>
              <a:chOff x="9046535" y="1658854"/>
              <a:chExt cx="1101595" cy="520466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2B61690-7B65-005A-D12C-F69AD7160DC5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1049850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51" name="Rectangle: Rounded Corners 50">
                <a:extLst>
                  <a:ext uri="{FF2B5EF4-FFF2-40B4-BE49-F238E27FC236}">
                    <a16:creationId xmlns:a16="http://schemas.microsoft.com/office/drawing/2014/main" id="{10D21610-B018-C68B-E040-5BF0A871890B}"/>
                  </a:ext>
                </a:extLst>
              </p:cNvPr>
              <p:cNvSpPr/>
              <p:nvPr/>
            </p:nvSpPr>
            <p:spPr>
              <a:xfrm>
                <a:off x="9500436" y="1757187"/>
                <a:ext cx="534799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float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CE16A5D-8EB8-5688-1905-0F002B74A358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360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type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DB7E19B4-067E-B83B-F533-ABF54EDE5F53}"/>
                </a:ext>
              </a:extLst>
            </p:cNvPr>
            <p:cNvGrpSpPr/>
            <p:nvPr/>
          </p:nvGrpSpPr>
          <p:grpSpPr>
            <a:xfrm>
              <a:off x="9028233" y="4852209"/>
              <a:ext cx="2797053" cy="520466"/>
              <a:chOff x="9046535" y="1658854"/>
              <a:chExt cx="1837211" cy="520466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D73E8245-0B4B-4825-D0C1-8FDC48C9F6FC}"/>
                  </a:ext>
                </a:extLst>
              </p:cNvPr>
              <p:cNvSpPr/>
              <p:nvPr/>
            </p:nvSpPr>
            <p:spPr>
              <a:xfrm>
                <a:off x="9098280" y="1658854"/>
                <a:ext cx="1785466" cy="520466"/>
              </a:xfrm>
              <a:prstGeom prst="roundRect">
                <a:avLst>
                  <a:gd name="adj" fmla="val 2799"/>
                </a:avLst>
              </a:prstGeom>
              <a:solidFill>
                <a:srgbClr val="002B36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endParaRPr lang="en-US" b="1" dirty="0">
                  <a:solidFill>
                    <a:srgbClr val="002B36"/>
                  </a:solidFill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AFE612B3-4879-ACDB-DBCA-3427CBEBC1CC}"/>
                  </a:ext>
                </a:extLst>
              </p:cNvPr>
              <p:cNvSpPr/>
              <p:nvPr/>
            </p:nvSpPr>
            <p:spPr>
              <a:xfrm>
                <a:off x="9584385" y="1772022"/>
                <a:ext cx="1268081" cy="312293"/>
              </a:xfrm>
              <a:prstGeom prst="roundRect">
                <a:avLst>
                  <a:gd name="adj" fmla="val 2799"/>
                </a:avLst>
              </a:prstGeom>
              <a:solidFill>
                <a:srgbClr val="FDF6E3"/>
              </a:solidFill>
              <a:ln w="12700">
                <a:solidFill>
                  <a:srgbClr val="002B3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14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dirty="0">
                    <a:solidFill>
                      <a:srgbClr val="002B36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50.26544</a:t>
                </a:r>
                <a:endParaRPr lang="en-US" b="1" dirty="0">
                  <a:solidFill>
                    <a:srgbClr val="002B36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6CACC59-B2BC-C68E-29DA-A49929ACCA11}"/>
                  </a:ext>
                </a:extLst>
              </p:cNvPr>
              <p:cNvSpPr txBox="1"/>
              <p:nvPr/>
            </p:nvSpPr>
            <p:spPr>
              <a:xfrm>
                <a:off x="9046535" y="1735929"/>
                <a:ext cx="7803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DF6E3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value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4F8CA35-5F3F-5DC2-1CEE-EBA3CA32A8E8}"/>
                </a:ext>
              </a:extLst>
            </p:cNvPr>
            <p:cNvCxnSpPr>
              <a:cxnSpLocks/>
            </p:cNvCxnSpPr>
            <p:nvPr/>
          </p:nvCxnSpPr>
          <p:spPr>
            <a:xfrm>
              <a:off x="8232570" y="4493643"/>
              <a:ext cx="505029" cy="0"/>
            </a:xfrm>
            <a:prstGeom prst="straightConnector1">
              <a:avLst/>
            </a:prstGeom>
            <a:ln w="57150">
              <a:solidFill>
                <a:srgbClr val="002B36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40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BB7DDF9C-6561-4796-974A-3437FA317A79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fqjxFyUqqk65351DkDSwgOyM1VocsmpItvCe3ja4zkxURDZNWVlWUVhFNVBWMFg0QkhINVZQNDlSVyQlQCNjPTEu&quot;"/>
    <we:property name="FormMode" value="&quot;DesignTim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B99970A-2DA3-45B2-B6C2-C369E4EC8A4C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fqjxFyUqqk65351DkDSwgOyM1VocsmpItvCe3ja4zkxUNTJXMFJLUlVOTUQwMEhIRVFRRTFRUjM4USQlQCNjPTEu&quot;"/>
    <we:property name="FormMode" value="&quot;DesignTim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37338C2-A219-41C5-A4BA-34179C0F32CB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fqjxFyUqqk65351DkDSwgOyM1VocsmpItvCe3ja4zkxUQVhWWTZMVkJMRlY5Tlc3OEZNOVU0VzFVRSQlQCNjPTEu&quot;"/>
    <we:property name="FormMode" value="&quot;DesignTime&quot;"/>
  </we:properties>
  <we:bindings/>
  <we:snapshot xmlns:r="http://schemas.openxmlformats.org/officeDocument/2006/relationships"/>
</we:webextension>
</file>

<file path=ppt/webextensions/webextension4.xml><?xml version="1.0" encoding="utf-8"?>
<we:webextension xmlns:we="http://schemas.microsoft.com/office/webextensions/webextension/2010/11" id="{4111B8AA-9268-4F9E-A2F0-56E1A2D6BA81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fqjxFyUqqk65351DkDSwgOyM1VocsmpItvCe3ja4zkxUNUNWVlBPV1dGWk00WFEwUTZCSjZNMDhRMCQlQCNjPTEu&quot;"/>
    <we:property name="FormMode" value="&quot;DesignTime&quot;"/>
  </we:properties>
  <we:bindings/>
  <we:snapshot xmlns:r="http://schemas.openxmlformats.org/officeDocument/2006/relationships"/>
</we:webextension>
</file>

<file path=ppt/webextensions/webextension5.xml><?xml version="1.0" encoding="utf-8"?>
<we:webextension xmlns:we="http://schemas.microsoft.com/office/webextensions/webextension/2010/11" id="{FA3AE55F-1963-4BD0-98FB-319FCE18AEDA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fqjxFyUqqk65351DkDSwgOyM1VocsmpItvCe3ja4zkxUNDBQQTRLQ0RNQU02VkFUOU0xQ1ZCSU9OQiQlQCNjPTEu&quot;"/>
    <we:property name="FormMode" value="&quot;DesignTime&quot;"/>
  </we:properties>
  <we:bindings/>
  <we:snapshot xmlns:r="http://schemas.openxmlformats.org/officeDocument/2006/relationships"/>
</we:webextension>
</file>

<file path=ppt/webextensions/webextension6.xml><?xml version="1.0" encoding="utf-8"?>
<we:webextension xmlns:we="http://schemas.microsoft.com/office/webextensions/webextension/2010/11" id="{2ABFBC3E-D6CD-4582-906F-9E5053D02E97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fqjxFyUqqk65351DkDSwgOyM1VocsmpItvCe3ja4zkxUREJNQVg1MDc1VUFMS0pWRThCOTlERFVOSCQlQCNjPTEu&quot;"/>
    <we:property name="FormMode" value="&quot;DesignTime&quot;"/>
  </we:properties>
  <we:bindings/>
  <we:snapshot xmlns:r="http://schemas.openxmlformats.org/officeDocument/2006/relationships"/>
</we:webextension>
</file>

<file path=ppt/webextensions/webextension7.xml><?xml version="1.0" encoding="utf-8"?>
<we:webextension xmlns:we="http://schemas.microsoft.com/office/webextensions/webextension/2010/11" id="{33BECECE-7254-4E83-AE7C-8AABF84C1C62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fqjxFyUqqk65351DkDSwgOyM1VocsmpItvCe3ja4zkxUNUpOV0xGOVRLSTVQOTZGV0hSWEw3TUJLWSQlQCNjPTEu&quot;"/>
    <we:property name="FormMode" value="&quot;DesignTime&quot;"/>
  </we:properties>
  <we:bindings/>
  <we:snapshot xmlns:r="http://schemas.openxmlformats.org/officeDocument/2006/relationships"/>
</we:webextension>
</file>

<file path=ppt/webextensions/webextension8.xml><?xml version="1.0" encoding="utf-8"?>
<we:webextension xmlns:we="http://schemas.microsoft.com/office/webextensions/webextension/2010/11" id="{98AE8F01-302D-47A2-9FE4-ECC919DA8AEB}">
  <we:reference id="wa104381526" version="1.0.0.2" store="en-US" storeType="OMEX"/>
  <we:alternateReferences>
    <we:reference id="WA104381526" version="1.0.0.2" store="WA104381526" storeType="OMEX"/>
  </we:alternateReferences>
  <we:properties>
    <we:property name="FormID" value="&quot;fqjxFyUqqk65351DkDSwgOyM1VocsmpItvCe3ja4zkxUQ1NNNUdRR0tHVzBPTkpQTks4SDdJRDM2Qy4u&quot;"/>
    <we:property name="FormMode" value="&quot;DesignTime&quot;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489</TotalTime>
  <Words>3411</Words>
  <Application>Microsoft Office PowerPoint</Application>
  <PresentationFormat>Widescreen</PresentationFormat>
  <Paragraphs>730</Paragraphs>
  <Slides>42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Aptos</vt:lpstr>
      <vt:lpstr>Aptos Display</vt:lpstr>
      <vt:lpstr>Arial</vt:lpstr>
      <vt:lpstr>Consolas</vt:lpstr>
      <vt:lpstr>Courier New</vt:lpstr>
      <vt:lpstr>Office Theme</vt:lpstr>
      <vt:lpstr>PowerPoint Presentation</vt:lpstr>
      <vt:lpstr>About Me</vt:lpstr>
      <vt:lpstr>Rapid Overview</vt:lpstr>
      <vt:lpstr>UConn CS Overview</vt:lpstr>
      <vt:lpstr>CSE 2050 Overview – Data Structures and Object-Oriented Programming</vt:lpstr>
      <vt:lpstr>CSE 2050 Overview</vt:lpstr>
      <vt:lpstr>CSE 2050 Overview: Object-Oriented Programming</vt:lpstr>
      <vt:lpstr>CSE 2050 Overview: Object-Oriented Programming</vt:lpstr>
      <vt:lpstr>CSE 2050 Overview: Object-Oriented Programming</vt:lpstr>
      <vt:lpstr>CSE 2050 Overview: Object-Oriented Programming</vt:lpstr>
      <vt:lpstr>PowerPoint Presentation</vt:lpstr>
      <vt:lpstr>CSE 2050 Overview: Object-Oriented Programming</vt:lpstr>
      <vt:lpstr>CSE 2050 Overview: Object-Oriented Programming</vt:lpstr>
      <vt:lpstr>PowerPoint Presentation</vt:lpstr>
      <vt:lpstr>CSE 2050 Overview: Object-Oriented Programming</vt:lpstr>
      <vt:lpstr>CSE 2050 Overview: Object-Oriented Programming</vt:lpstr>
      <vt:lpstr>CSE 2050 Overview: Object-Oriented Programming</vt:lpstr>
      <vt:lpstr>This week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Your Turn</vt:lpstr>
      <vt:lpstr>if</vt:lpstr>
      <vt:lpstr>for</vt:lpstr>
      <vt:lpstr>while</vt:lpstr>
      <vt:lpstr>Your Turn</vt:lpstr>
      <vt:lpstr>Your Turn</vt:lpstr>
      <vt:lpstr>PowerPoint Presentation</vt:lpstr>
      <vt:lpstr>PowerPoint Presentation</vt:lpstr>
      <vt:lpstr>PowerPoint Presentation</vt:lpstr>
      <vt:lpstr>import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Scoggin, Jake</dc:creator>
  <cp:lastModifiedBy>Scoggin, Jake</cp:lastModifiedBy>
  <cp:revision>1</cp:revision>
  <dcterms:created xsi:type="dcterms:W3CDTF">2024-08-25T17:35:42Z</dcterms:created>
  <dcterms:modified xsi:type="dcterms:W3CDTF">2024-08-30T21:52:14Z</dcterms:modified>
</cp:coreProperties>
</file>