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notesSlides/notesSlide1.xml" ContentType="application/vnd.openxmlformats-officedocument.presentationml.notesSlide+xml"/>
  <Override PartName="/ppt/webextensions/webextension8.xml" ContentType="application/vnd.ms-office.webextension+xml"/>
  <Override PartName="/ppt/webextensions/webextension9.xml" ContentType="application/vnd.ms-office.webextension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webextensions/webextension10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20" r:id="rId2"/>
    <p:sldId id="280" r:id="rId3"/>
    <p:sldId id="313" r:id="rId4"/>
    <p:sldId id="314" r:id="rId5"/>
    <p:sldId id="315" r:id="rId6"/>
    <p:sldId id="319" r:id="rId7"/>
    <p:sldId id="321" r:id="rId8"/>
    <p:sldId id="322" r:id="rId9"/>
    <p:sldId id="323" r:id="rId10"/>
    <p:sldId id="325" r:id="rId11"/>
    <p:sldId id="324" r:id="rId12"/>
    <p:sldId id="326" r:id="rId13"/>
    <p:sldId id="327" r:id="rId14"/>
    <p:sldId id="328" r:id="rId15"/>
    <p:sldId id="330" r:id="rId16"/>
    <p:sldId id="329" r:id="rId17"/>
    <p:sldId id="331" r:id="rId18"/>
    <p:sldId id="332" r:id="rId19"/>
    <p:sldId id="333" r:id="rId20"/>
    <p:sldId id="334" r:id="rId21"/>
    <p:sldId id="335" r:id="rId22"/>
    <p:sldId id="340" r:id="rId23"/>
    <p:sldId id="337" r:id="rId24"/>
    <p:sldId id="256" r:id="rId25"/>
    <p:sldId id="301" r:id="rId26"/>
    <p:sldId id="302" r:id="rId27"/>
    <p:sldId id="341" r:id="rId28"/>
    <p:sldId id="260" r:id="rId29"/>
    <p:sldId id="264" r:id="rId30"/>
    <p:sldId id="265" r:id="rId31"/>
    <p:sldId id="266" r:id="rId32"/>
    <p:sldId id="267" r:id="rId33"/>
    <p:sldId id="292" r:id="rId34"/>
    <p:sldId id="294" r:id="rId35"/>
    <p:sldId id="295" r:id="rId36"/>
    <p:sldId id="281" r:id="rId37"/>
    <p:sldId id="269" r:id="rId38"/>
    <p:sldId id="282" r:id="rId39"/>
    <p:sldId id="270" r:id="rId40"/>
    <p:sldId id="271" r:id="rId41"/>
    <p:sldId id="273" r:id="rId42"/>
    <p:sldId id="275" r:id="rId43"/>
    <p:sldId id="276" r:id="rId44"/>
    <p:sldId id="283" r:id="rId45"/>
    <p:sldId id="304" r:id="rId46"/>
    <p:sldId id="284" r:id="rId47"/>
    <p:sldId id="285" r:id="rId48"/>
    <p:sldId id="287" r:id="rId49"/>
    <p:sldId id="288" r:id="rId50"/>
    <p:sldId id="289" r:id="rId51"/>
    <p:sldId id="286" r:id="rId52"/>
    <p:sldId id="290" r:id="rId53"/>
    <p:sldId id="298" r:id="rId54"/>
    <p:sldId id="296" r:id="rId55"/>
    <p:sldId id="297" r:id="rId56"/>
    <p:sldId id="303" r:id="rId57"/>
    <p:sldId id="261" r:id="rId58"/>
    <p:sldId id="263" r:id="rId59"/>
    <p:sldId id="305" r:id="rId60"/>
    <p:sldId id="299" r:id="rId61"/>
    <p:sldId id="257" r:id="rId62"/>
    <p:sldId id="259" r:id="rId63"/>
    <p:sldId id="258" r:id="rId64"/>
    <p:sldId id="293" r:id="rId65"/>
    <p:sldId id="339" r:id="rId66"/>
    <p:sldId id="348" r:id="rId67"/>
    <p:sldId id="344" r:id="rId68"/>
    <p:sldId id="349" r:id="rId69"/>
    <p:sldId id="350" r:id="rId70"/>
    <p:sldId id="353" r:id="rId71"/>
    <p:sldId id="354" r:id="rId72"/>
    <p:sldId id="342" r:id="rId73"/>
    <p:sldId id="343" r:id="rId74"/>
    <p:sldId id="345" r:id="rId75"/>
    <p:sldId id="352" r:id="rId76"/>
    <p:sldId id="351" r:id="rId77"/>
    <p:sldId id="355" r:id="rId78"/>
    <p:sldId id="346" r:id="rId79"/>
    <p:sldId id="347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" id="{3E3815D5-D2FC-448F-8959-26D99D24BDD0}">
          <p14:sldIdLst>
            <p14:sldId id="320"/>
            <p14:sldId id="280"/>
            <p14:sldId id="313"/>
            <p14:sldId id="314"/>
            <p14:sldId id="315"/>
            <p14:sldId id="319"/>
            <p14:sldId id="321"/>
            <p14:sldId id="322"/>
            <p14:sldId id="323"/>
            <p14:sldId id="325"/>
            <p14:sldId id="324"/>
            <p14:sldId id="326"/>
            <p14:sldId id="327"/>
            <p14:sldId id="328"/>
            <p14:sldId id="330"/>
            <p14:sldId id="329"/>
            <p14:sldId id="331"/>
            <p14:sldId id="332"/>
            <p14:sldId id="333"/>
            <p14:sldId id="334"/>
          </p14:sldIdLst>
        </p14:section>
        <p14:section name="Wednesday" id="{E772BEE5-9B90-40E8-9D23-FB8A81A49A09}">
          <p14:sldIdLst>
            <p14:sldId id="335"/>
            <p14:sldId id="340"/>
            <p14:sldId id="337"/>
            <p14:sldId id="256"/>
            <p14:sldId id="301"/>
            <p14:sldId id="302"/>
            <p14:sldId id="341"/>
            <p14:sldId id="260"/>
            <p14:sldId id="264"/>
            <p14:sldId id="265"/>
            <p14:sldId id="266"/>
            <p14:sldId id="267"/>
            <p14:sldId id="292"/>
            <p14:sldId id="294"/>
            <p14:sldId id="295"/>
            <p14:sldId id="281"/>
            <p14:sldId id="269"/>
            <p14:sldId id="282"/>
            <p14:sldId id="270"/>
            <p14:sldId id="271"/>
            <p14:sldId id="273"/>
            <p14:sldId id="275"/>
            <p14:sldId id="276"/>
            <p14:sldId id="283"/>
            <p14:sldId id="304"/>
            <p14:sldId id="284"/>
            <p14:sldId id="285"/>
            <p14:sldId id="287"/>
            <p14:sldId id="288"/>
            <p14:sldId id="289"/>
            <p14:sldId id="286"/>
            <p14:sldId id="290"/>
            <p14:sldId id="298"/>
            <p14:sldId id="296"/>
            <p14:sldId id="297"/>
            <p14:sldId id="303"/>
            <p14:sldId id="261"/>
            <p14:sldId id="263"/>
            <p14:sldId id="305"/>
            <p14:sldId id="299"/>
            <p14:sldId id="257"/>
            <p14:sldId id="259"/>
            <p14:sldId id="258"/>
            <p14:sldId id="293"/>
          </p14:sldIdLst>
        </p14:section>
        <p14:section name="Friday" id="{16E315B9-C3FD-4E3B-BF3E-2CA6F129017D}">
          <p14:sldIdLst>
            <p14:sldId id="339"/>
            <p14:sldId id="348"/>
            <p14:sldId id="344"/>
            <p14:sldId id="349"/>
            <p14:sldId id="350"/>
            <p14:sldId id="353"/>
            <p14:sldId id="354"/>
            <p14:sldId id="342"/>
            <p14:sldId id="343"/>
            <p14:sldId id="345"/>
            <p14:sldId id="352"/>
            <p14:sldId id="351"/>
            <p14:sldId id="355"/>
            <p14:sldId id="346"/>
            <p14:sldId id="347"/>
          </p14:sldIdLst>
        </p14:section>
        <p14:section name="Unsued/Prep Slides" id="{50AB6258-A844-4D3D-AFD5-0FDC059C998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68BD2"/>
    <a:srgbClr val="002B36"/>
    <a:srgbClr val="FDF6E3"/>
    <a:srgbClr val="DC322F"/>
    <a:srgbClr val="DCDCAA"/>
    <a:srgbClr val="CCCCCC"/>
    <a:srgbClr val="2AA1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8F426-43C4-4ADC-A919-980CF6B8CBFB}" v="20" dt="2024-09-25T00:34:5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0B7F1CB0-D022-4A2B-9D06-E9184593B1F5}"/>
    <pc:docChg chg="undo custSel addSld delSld modSld sldOrd modSection">
      <pc:chgData name="Scoggin, Jake" userId="5ad58cec-b21c-486a-b6f0-9ede36b8ce4c" providerId="ADAL" clId="{0B7F1CB0-D022-4A2B-9D06-E9184593B1F5}" dt="2024-09-09T14:57:05.213" v="1981" actId="20577"/>
      <pc:docMkLst>
        <pc:docMk/>
      </pc:docMkLst>
      <pc:sldChg chg="del">
        <pc:chgData name="Scoggin, Jake" userId="5ad58cec-b21c-486a-b6f0-9ede36b8ce4c" providerId="ADAL" clId="{0B7F1CB0-D022-4A2B-9D06-E9184593B1F5}" dt="2024-09-09T14:52:23.490" v="1596" actId="47"/>
        <pc:sldMkLst>
          <pc:docMk/>
          <pc:sldMk cId="741253048" sldId="312"/>
        </pc:sldMkLst>
      </pc:sldChg>
      <pc:sldChg chg="modSp mod">
        <pc:chgData name="Scoggin, Jake" userId="5ad58cec-b21c-486a-b6f0-9ede36b8ce4c" providerId="ADAL" clId="{0B7F1CB0-D022-4A2B-9D06-E9184593B1F5}" dt="2024-09-09T14:46:21.918" v="1594" actId="207"/>
        <pc:sldMkLst>
          <pc:docMk/>
          <pc:sldMk cId="1714832747" sldId="313"/>
        </pc:sldMkLst>
        <pc:spChg chg="mod">
          <ac:chgData name="Scoggin, Jake" userId="5ad58cec-b21c-486a-b6f0-9ede36b8ce4c" providerId="ADAL" clId="{0B7F1CB0-D022-4A2B-9D06-E9184593B1F5}" dt="2024-09-09T14:46:21.918" v="1594" actId="207"/>
          <ac:spMkLst>
            <pc:docMk/>
            <pc:sldMk cId="1714832747" sldId="313"/>
            <ac:spMk id="3" creationId="{2A879868-03CD-84AA-1FA6-D1D9E6EDCF71}"/>
          </ac:spMkLst>
        </pc:spChg>
      </pc:sldChg>
      <pc:sldChg chg="del">
        <pc:chgData name="Scoggin, Jake" userId="5ad58cec-b21c-486a-b6f0-9ede36b8ce4c" providerId="ADAL" clId="{0B7F1CB0-D022-4A2B-9D06-E9184593B1F5}" dt="2024-09-09T14:46:55.191" v="1595" actId="47"/>
        <pc:sldMkLst>
          <pc:docMk/>
          <pc:sldMk cId="1636599602" sldId="316"/>
        </pc:sldMkLst>
      </pc:sldChg>
      <pc:sldChg chg="del">
        <pc:chgData name="Scoggin, Jake" userId="5ad58cec-b21c-486a-b6f0-9ede36b8ce4c" providerId="ADAL" clId="{0B7F1CB0-D022-4A2B-9D06-E9184593B1F5}" dt="2024-09-09T14:46:55.191" v="1595" actId="47"/>
        <pc:sldMkLst>
          <pc:docMk/>
          <pc:sldMk cId="377193645" sldId="317"/>
        </pc:sldMkLst>
      </pc:sldChg>
      <pc:sldChg chg="del">
        <pc:chgData name="Scoggin, Jake" userId="5ad58cec-b21c-486a-b6f0-9ede36b8ce4c" providerId="ADAL" clId="{0B7F1CB0-D022-4A2B-9D06-E9184593B1F5}" dt="2024-09-09T14:46:55.191" v="1595" actId="47"/>
        <pc:sldMkLst>
          <pc:docMk/>
          <pc:sldMk cId="3046094668" sldId="318"/>
        </pc:sldMkLst>
      </pc:sldChg>
      <pc:sldChg chg="ord">
        <pc:chgData name="Scoggin, Jake" userId="5ad58cec-b21c-486a-b6f0-9ede36b8ce4c" providerId="ADAL" clId="{0B7F1CB0-D022-4A2B-9D06-E9184593B1F5}" dt="2024-09-09T14:42:56.906" v="1411"/>
        <pc:sldMkLst>
          <pc:docMk/>
          <pc:sldMk cId="3497229844" sldId="320"/>
        </pc:sldMkLst>
      </pc:sldChg>
      <pc:sldChg chg="ord">
        <pc:chgData name="Scoggin, Jake" userId="5ad58cec-b21c-486a-b6f0-9ede36b8ce4c" providerId="ADAL" clId="{0B7F1CB0-D022-4A2B-9D06-E9184593B1F5}" dt="2024-09-09T14:56:42.224" v="1971"/>
        <pc:sldMkLst>
          <pc:docMk/>
          <pc:sldMk cId="3955597640" sldId="329"/>
        </pc:sldMkLst>
      </pc:sldChg>
      <pc:sldChg chg="modSp">
        <pc:chgData name="Scoggin, Jake" userId="5ad58cec-b21c-486a-b6f0-9ede36b8ce4c" providerId="ADAL" clId="{0B7F1CB0-D022-4A2B-9D06-E9184593B1F5}" dt="2024-09-09T14:55:58.870" v="1924" actId="14"/>
        <pc:sldMkLst>
          <pc:docMk/>
          <pc:sldMk cId="3522302823" sldId="330"/>
        </pc:sldMkLst>
        <pc:spChg chg="mod">
          <ac:chgData name="Scoggin, Jake" userId="5ad58cec-b21c-486a-b6f0-9ede36b8ce4c" providerId="ADAL" clId="{0B7F1CB0-D022-4A2B-9D06-E9184593B1F5}" dt="2024-09-09T14:55:58.870" v="1924" actId="14"/>
          <ac:spMkLst>
            <pc:docMk/>
            <pc:sldMk cId="3522302823" sldId="330"/>
            <ac:spMk id="10" creationId="{58BEE8BE-9AE9-023A-E16A-4DAD423868CB}"/>
          </ac:spMkLst>
        </pc:spChg>
      </pc:sldChg>
      <pc:sldChg chg="ord">
        <pc:chgData name="Scoggin, Jake" userId="5ad58cec-b21c-486a-b6f0-9ede36b8ce4c" providerId="ADAL" clId="{0B7F1CB0-D022-4A2B-9D06-E9184593B1F5}" dt="2024-09-09T14:56:42.224" v="1971"/>
        <pc:sldMkLst>
          <pc:docMk/>
          <pc:sldMk cId="3336477273" sldId="331"/>
        </pc:sldMkLst>
      </pc:sldChg>
      <pc:sldChg chg="addSp modSp mod ord modAnim">
        <pc:chgData name="Scoggin, Jake" userId="5ad58cec-b21c-486a-b6f0-9ede36b8ce4c" providerId="ADAL" clId="{0B7F1CB0-D022-4A2B-9D06-E9184593B1F5}" dt="2024-09-09T14:56:42.224" v="1971"/>
        <pc:sldMkLst>
          <pc:docMk/>
          <pc:sldMk cId="354565514" sldId="332"/>
        </pc:sldMkLst>
        <pc:spChg chg="add mod">
          <ac:chgData name="Scoggin, Jake" userId="5ad58cec-b21c-486a-b6f0-9ede36b8ce4c" providerId="ADAL" clId="{0B7F1CB0-D022-4A2B-9D06-E9184593B1F5}" dt="2024-09-09T14:23:00.658" v="55" actId="164"/>
          <ac:spMkLst>
            <pc:docMk/>
            <pc:sldMk cId="354565514" sldId="332"/>
            <ac:spMk id="3" creationId="{E5EE2738-040D-6308-A1A6-B5DCC08D09BE}"/>
          </ac:spMkLst>
        </pc:spChg>
        <pc:spChg chg="mod">
          <ac:chgData name="Scoggin, Jake" userId="5ad58cec-b21c-486a-b6f0-9ede36b8ce4c" providerId="ADAL" clId="{0B7F1CB0-D022-4A2B-9D06-E9184593B1F5}" dt="2024-09-09T14:24:43.614" v="64" actId="20577"/>
          <ac:spMkLst>
            <pc:docMk/>
            <pc:sldMk cId="354565514" sldId="332"/>
            <ac:spMk id="5" creationId="{395FAD11-76BF-B40A-39E0-B27BF08A9FAA}"/>
          </ac:spMkLst>
        </pc:spChg>
        <pc:spChg chg="mod">
          <ac:chgData name="Scoggin, Jake" userId="5ad58cec-b21c-486a-b6f0-9ede36b8ce4c" providerId="ADAL" clId="{0B7F1CB0-D022-4A2B-9D06-E9184593B1F5}" dt="2024-09-09T14:23:00.658" v="55" actId="164"/>
          <ac:spMkLst>
            <pc:docMk/>
            <pc:sldMk cId="354565514" sldId="332"/>
            <ac:spMk id="10" creationId="{30460DB4-0EE6-390D-738D-8C1C83B1F1B4}"/>
          </ac:spMkLst>
        </pc:spChg>
        <pc:spChg chg="mod">
          <ac:chgData name="Scoggin, Jake" userId="5ad58cec-b21c-486a-b6f0-9ede36b8ce4c" providerId="ADAL" clId="{0B7F1CB0-D022-4A2B-9D06-E9184593B1F5}" dt="2024-09-09T14:22:43.334" v="20" actId="164"/>
          <ac:spMkLst>
            <pc:docMk/>
            <pc:sldMk cId="354565514" sldId="332"/>
            <ac:spMk id="12" creationId="{0514CAE1-2AB6-8D4A-2FF8-847513313401}"/>
          </ac:spMkLst>
        </pc:spChg>
        <pc:grpChg chg="add mod">
          <ac:chgData name="Scoggin, Jake" userId="5ad58cec-b21c-486a-b6f0-9ede36b8ce4c" providerId="ADAL" clId="{0B7F1CB0-D022-4A2B-9D06-E9184593B1F5}" dt="2024-09-09T14:22:43.334" v="20" actId="164"/>
          <ac:grpSpMkLst>
            <pc:docMk/>
            <pc:sldMk cId="354565514" sldId="332"/>
            <ac:grpSpMk id="2" creationId="{40A30117-ACFE-98E3-7D51-AE69A2FDFEC3}"/>
          </ac:grpSpMkLst>
        </pc:grpChg>
        <pc:grpChg chg="mod">
          <ac:chgData name="Scoggin, Jake" userId="5ad58cec-b21c-486a-b6f0-9ede36b8ce4c" providerId="ADAL" clId="{0B7F1CB0-D022-4A2B-9D06-E9184593B1F5}" dt="2024-09-09T14:22:43.334" v="20" actId="164"/>
          <ac:grpSpMkLst>
            <pc:docMk/>
            <pc:sldMk cId="354565514" sldId="332"/>
            <ac:grpSpMk id="8" creationId="{684D9C5C-E7B6-72ED-8EA5-2BBE167AF0F0}"/>
          </ac:grpSpMkLst>
        </pc:grpChg>
        <pc:grpChg chg="add mod">
          <ac:chgData name="Scoggin, Jake" userId="5ad58cec-b21c-486a-b6f0-9ede36b8ce4c" providerId="ADAL" clId="{0B7F1CB0-D022-4A2B-9D06-E9184593B1F5}" dt="2024-09-09T14:23:00.658" v="55" actId="164"/>
          <ac:grpSpMkLst>
            <pc:docMk/>
            <pc:sldMk cId="354565514" sldId="332"/>
            <ac:grpSpMk id="9" creationId="{1226A999-EE86-8790-7C14-28553C1E6A85}"/>
          </ac:grpSpMkLst>
        </pc:grpChg>
      </pc:sldChg>
      <pc:sldChg chg="addSp delSp modSp new mod ord modAnim">
        <pc:chgData name="Scoggin, Jake" userId="5ad58cec-b21c-486a-b6f0-9ede36b8ce4c" providerId="ADAL" clId="{0B7F1CB0-D022-4A2B-9D06-E9184593B1F5}" dt="2024-09-09T14:56:42.224" v="1971"/>
        <pc:sldMkLst>
          <pc:docMk/>
          <pc:sldMk cId="2121733981" sldId="333"/>
        </pc:sldMkLst>
        <pc:spChg chg="del">
          <ac:chgData name="Scoggin, Jake" userId="5ad58cec-b21c-486a-b6f0-9ede36b8ce4c" providerId="ADAL" clId="{0B7F1CB0-D022-4A2B-9D06-E9184593B1F5}" dt="2024-09-09T14:25:23.217" v="66" actId="478"/>
          <ac:spMkLst>
            <pc:docMk/>
            <pc:sldMk cId="2121733981" sldId="333"/>
            <ac:spMk id="2" creationId="{8B897F1F-7CC3-2825-5018-71050CF19DD4}"/>
          </ac:spMkLst>
        </pc:spChg>
        <pc:spChg chg="del">
          <ac:chgData name="Scoggin, Jake" userId="5ad58cec-b21c-486a-b6f0-9ede36b8ce4c" providerId="ADAL" clId="{0B7F1CB0-D022-4A2B-9D06-E9184593B1F5}" dt="2024-09-09T14:25:23.217" v="66" actId="478"/>
          <ac:spMkLst>
            <pc:docMk/>
            <pc:sldMk cId="2121733981" sldId="333"/>
            <ac:spMk id="3" creationId="{3CBEBFBA-CD05-4A6F-5948-4652DD549F09}"/>
          </ac:spMkLst>
        </pc:spChg>
        <pc:spChg chg="del mod topLvl">
          <ac:chgData name="Scoggin, Jake" userId="5ad58cec-b21c-486a-b6f0-9ede36b8ce4c" providerId="ADAL" clId="{0B7F1CB0-D022-4A2B-9D06-E9184593B1F5}" dt="2024-09-09T14:25:36.906" v="78" actId="478"/>
          <ac:spMkLst>
            <pc:docMk/>
            <pc:sldMk cId="2121733981" sldId="333"/>
            <ac:spMk id="5" creationId="{504D393B-CBF6-D75B-F3D0-071C65138E20}"/>
          </ac:spMkLst>
        </pc:spChg>
        <pc:spChg chg="del mod topLvl">
          <ac:chgData name="Scoggin, Jake" userId="5ad58cec-b21c-486a-b6f0-9ede36b8ce4c" providerId="ADAL" clId="{0B7F1CB0-D022-4A2B-9D06-E9184593B1F5}" dt="2024-09-09T14:25:36.906" v="78" actId="478"/>
          <ac:spMkLst>
            <pc:docMk/>
            <pc:sldMk cId="2121733981" sldId="333"/>
            <ac:spMk id="6" creationId="{309372D9-9673-F3F3-838B-9EC539E708EC}"/>
          </ac:spMkLst>
        </pc:spChg>
        <pc:spChg chg="del mod topLvl">
          <ac:chgData name="Scoggin, Jake" userId="5ad58cec-b21c-486a-b6f0-9ede36b8ce4c" providerId="ADAL" clId="{0B7F1CB0-D022-4A2B-9D06-E9184593B1F5}" dt="2024-09-09T14:25:36.906" v="78" actId="478"/>
          <ac:spMkLst>
            <pc:docMk/>
            <pc:sldMk cId="2121733981" sldId="333"/>
            <ac:spMk id="7" creationId="{1563651D-B928-BF1C-4075-8FF3CA8297B8}"/>
          </ac:spMkLst>
        </pc:spChg>
        <pc:spChg chg="mod topLvl">
          <ac:chgData name="Scoggin, Jake" userId="5ad58cec-b21c-486a-b6f0-9ede36b8ce4c" providerId="ADAL" clId="{0B7F1CB0-D022-4A2B-9D06-E9184593B1F5}" dt="2024-09-09T14:27:35.667" v="301" actId="14100"/>
          <ac:spMkLst>
            <pc:docMk/>
            <pc:sldMk cId="2121733981" sldId="333"/>
            <ac:spMk id="12" creationId="{4791B6DD-4A5F-AA0C-B440-FE99ECF05B7B}"/>
          </ac:spMkLst>
        </pc:spChg>
        <pc:spChg chg="add mod">
          <ac:chgData name="Scoggin, Jake" userId="5ad58cec-b21c-486a-b6f0-9ede36b8ce4c" providerId="ADAL" clId="{0B7F1CB0-D022-4A2B-9D06-E9184593B1F5}" dt="2024-09-09T14:29:22.900" v="543" actId="1076"/>
          <ac:spMkLst>
            <pc:docMk/>
            <pc:sldMk cId="2121733981" sldId="333"/>
            <ac:spMk id="16" creationId="{88A751B1-14F7-A697-6A4F-09CAC9E643E4}"/>
          </ac:spMkLst>
        </pc:spChg>
        <pc:grpChg chg="add del mod">
          <ac:chgData name="Scoggin, Jake" userId="5ad58cec-b21c-486a-b6f0-9ede36b8ce4c" providerId="ADAL" clId="{0B7F1CB0-D022-4A2B-9D06-E9184593B1F5}" dt="2024-09-09T14:25:34.888" v="77" actId="165"/>
          <ac:grpSpMkLst>
            <pc:docMk/>
            <pc:sldMk cId="2121733981" sldId="333"/>
            <ac:grpSpMk id="4" creationId="{27236919-6FEA-274D-ED23-7B532E8FE801}"/>
          </ac:grpSpMkLst>
        </pc:grpChg>
        <pc:cxnChg chg="del mod topLvl">
          <ac:chgData name="Scoggin, Jake" userId="5ad58cec-b21c-486a-b6f0-9ede36b8ce4c" providerId="ADAL" clId="{0B7F1CB0-D022-4A2B-9D06-E9184593B1F5}" dt="2024-09-09T14:25:36.906" v="78" actId="478"/>
          <ac:cxnSpMkLst>
            <pc:docMk/>
            <pc:sldMk cId="2121733981" sldId="333"/>
            <ac:cxnSpMk id="8" creationId="{0582C48E-34DC-6A70-511F-CD2CC3E34098}"/>
          </ac:cxnSpMkLst>
        </pc:cxnChg>
        <pc:cxnChg chg="del mod topLvl">
          <ac:chgData name="Scoggin, Jake" userId="5ad58cec-b21c-486a-b6f0-9ede36b8ce4c" providerId="ADAL" clId="{0B7F1CB0-D022-4A2B-9D06-E9184593B1F5}" dt="2024-09-09T14:25:36.906" v="78" actId="478"/>
          <ac:cxnSpMkLst>
            <pc:docMk/>
            <pc:sldMk cId="2121733981" sldId="333"/>
            <ac:cxnSpMk id="9" creationId="{1C454FE5-50BB-8663-BC72-CB7580C27910}"/>
          </ac:cxnSpMkLst>
        </pc:cxnChg>
        <pc:cxnChg chg="del mod topLvl">
          <ac:chgData name="Scoggin, Jake" userId="5ad58cec-b21c-486a-b6f0-9ede36b8ce4c" providerId="ADAL" clId="{0B7F1CB0-D022-4A2B-9D06-E9184593B1F5}" dt="2024-09-09T14:25:36.906" v="78" actId="478"/>
          <ac:cxnSpMkLst>
            <pc:docMk/>
            <pc:sldMk cId="2121733981" sldId="333"/>
            <ac:cxnSpMk id="10" creationId="{573925E0-5982-72FC-52A0-FCE40D089FD0}"/>
          </ac:cxnSpMkLst>
        </pc:cxnChg>
        <pc:cxnChg chg="del mod topLvl">
          <ac:chgData name="Scoggin, Jake" userId="5ad58cec-b21c-486a-b6f0-9ede36b8ce4c" providerId="ADAL" clId="{0B7F1CB0-D022-4A2B-9D06-E9184593B1F5}" dt="2024-09-09T14:25:36.906" v="78" actId="478"/>
          <ac:cxnSpMkLst>
            <pc:docMk/>
            <pc:sldMk cId="2121733981" sldId="333"/>
            <ac:cxnSpMk id="11" creationId="{39A2C4C9-EA01-24A0-1FC2-E180900BA5FA}"/>
          </ac:cxnSpMkLst>
        </pc:cxnChg>
        <pc:cxnChg chg="del mod topLvl">
          <ac:chgData name="Scoggin, Jake" userId="5ad58cec-b21c-486a-b6f0-9ede36b8ce4c" providerId="ADAL" clId="{0B7F1CB0-D022-4A2B-9D06-E9184593B1F5}" dt="2024-09-09T14:25:36.906" v="78" actId="478"/>
          <ac:cxnSpMkLst>
            <pc:docMk/>
            <pc:sldMk cId="2121733981" sldId="333"/>
            <ac:cxnSpMk id="13" creationId="{346F022F-FB54-9F55-E2A2-7BD2F92EA11F}"/>
          </ac:cxnSpMkLst>
        </pc:cxnChg>
        <pc:cxnChg chg="add mod">
          <ac:chgData name="Scoggin, Jake" userId="5ad58cec-b21c-486a-b6f0-9ede36b8ce4c" providerId="ADAL" clId="{0B7F1CB0-D022-4A2B-9D06-E9184593B1F5}" dt="2024-09-09T14:27:39.297" v="302" actId="14100"/>
          <ac:cxnSpMkLst>
            <pc:docMk/>
            <pc:sldMk cId="2121733981" sldId="333"/>
            <ac:cxnSpMk id="15" creationId="{54666B98-1604-0761-EF0E-49F3D5F27604}"/>
          </ac:cxnSpMkLst>
        </pc:cxnChg>
      </pc:sldChg>
      <pc:sldChg chg="delSp modSp add mod ord modAnim">
        <pc:chgData name="Scoggin, Jake" userId="5ad58cec-b21c-486a-b6f0-9ede36b8ce4c" providerId="ADAL" clId="{0B7F1CB0-D022-4A2B-9D06-E9184593B1F5}" dt="2024-09-09T14:56:42.224" v="1971"/>
        <pc:sldMkLst>
          <pc:docMk/>
          <pc:sldMk cId="1420642426" sldId="334"/>
        </pc:sldMkLst>
        <pc:spChg chg="del">
          <ac:chgData name="Scoggin, Jake" userId="5ad58cec-b21c-486a-b6f0-9ede36b8ce4c" providerId="ADAL" clId="{0B7F1CB0-D022-4A2B-9D06-E9184593B1F5}" dt="2024-09-09T14:29:42.177" v="549" actId="478"/>
          <ac:spMkLst>
            <pc:docMk/>
            <pc:sldMk cId="1420642426" sldId="334"/>
            <ac:spMk id="12" creationId="{4791B6DD-4A5F-AA0C-B440-FE99ECF05B7B}"/>
          </ac:spMkLst>
        </pc:spChg>
        <pc:spChg chg="mod">
          <ac:chgData name="Scoggin, Jake" userId="5ad58cec-b21c-486a-b6f0-9ede36b8ce4c" providerId="ADAL" clId="{0B7F1CB0-D022-4A2B-9D06-E9184593B1F5}" dt="2024-09-09T14:37:41.409" v="874" actId="20577"/>
          <ac:spMkLst>
            <pc:docMk/>
            <pc:sldMk cId="1420642426" sldId="334"/>
            <ac:spMk id="16" creationId="{88A751B1-14F7-A697-6A4F-09CAC9E643E4}"/>
          </ac:spMkLst>
        </pc:spChg>
        <pc:cxnChg chg="del">
          <ac:chgData name="Scoggin, Jake" userId="5ad58cec-b21c-486a-b6f0-9ede36b8ce4c" providerId="ADAL" clId="{0B7F1CB0-D022-4A2B-9D06-E9184593B1F5}" dt="2024-09-09T14:29:42.177" v="549" actId="478"/>
          <ac:cxnSpMkLst>
            <pc:docMk/>
            <pc:sldMk cId="1420642426" sldId="334"/>
            <ac:cxnSpMk id="15" creationId="{54666B98-1604-0761-EF0E-49F3D5F27604}"/>
          </ac:cxnSpMkLst>
        </pc:cxnChg>
      </pc:sldChg>
      <pc:sldChg chg="addSp modSp add mod ord modAnim">
        <pc:chgData name="Scoggin, Jake" userId="5ad58cec-b21c-486a-b6f0-9ede36b8ce4c" providerId="ADAL" clId="{0B7F1CB0-D022-4A2B-9D06-E9184593B1F5}" dt="2024-09-09T14:56:42.224" v="1971"/>
        <pc:sldMkLst>
          <pc:docMk/>
          <pc:sldMk cId="4085405572" sldId="335"/>
        </pc:sldMkLst>
        <pc:spChg chg="add mod">
          <ac:chgData name="Scoggin, Jake" userId="5ad58cec-b21c-486a-b6f0-9ede36b8ce4c" providerId="ADAL" clId="{0B7F1CB0-D022-4A2B-9D06-E9184593B1F5}" dt="2024-09-09T14:56:06.372" v="1925" actId="1076"/>
          <ac:spMkLst>
            <pc:docMk/>
            <pc:sldMk cId="4085405572" sldId="335"/>
            <ac:spMk id="2" creationId="{ADEFE75E-E0C1-36FD-0D59-890B7349BC6D}"/>
          </ac:spMkLst>
        </pc:spChg>
        <pc:spChg chg="mod">
          <ac:chgData name="Scoggin, Jake" userId="5ad58cec-b21c-486a-b6f0-9ede36b8ce4c" providerId="ADAL" clId="{0B7F1CB0-D022-4A2B-9D06-E9184593B1F5}" dt="2024-09-09T14:54:27.410" v="1796" actId="1076"/>
          <ac:spMkLst>
            <pc:docMk/>
            <pc:sldMk cId="4085405572" sldId="335"/>
            <ac:spMk id="16" creationId="{88A751B1-14F7-A697-6A4F-09CAC9E643E4}"/>
          </ac:spMkLst>
        </pc:spChg>
      </pc:sldChg>
      <pc:sldChg chg="new del">
        <pc:chgData name="Scoggin, Jake" userId="5ad58cec-b21c-486a-b6f0-9ede36b8ce4c" providerId="ADAL" clId="{0B7F1CB0-D022-4A2B-9D06-E9184593B1F5}" dt="2024-09-09T14:56:11.304" v="1926" actId="47"/>
        <pc:sldMkLst>
          <pc:docMk/>
          <pc:sldMk cId="1788480752" sldId="336"/>
        </pc:sldMkLst>
      </pc:sldChg>
      <pc:sldChg chg="add ord">
        <pc:chgData name="Scoggin, Jake" userId="5ad58cec-b21c-486a-b6f0-9ede36b8ce4c" providerId="ADAL" clId="{0B7F1CB0-D022-4A2B-9D06-E9184593B1F5}" dt="2024-09-09T14:56:42.224" v="1971"/>
        <pc:sldMkLst>
          <pc:docMk/>
          <pc:sldMk cId="1851674457" sldId="337"/>
        </pc:sldMkLst>
      </pc:sldChg>
      <pc:sldChg chg="modSp add mod ord modAnim">
        <pc:chgData name="Scoggin, Jake" userId="5ad58cec-b21c-486a-b6f0-9ede36b8ce4c" providerId="ADAL" clId="{0B7F1CB0-D022-4A2B-9D06-E9184593B1F5}" dt="2024-09-09T14:56:39.108" v="1969"/>
        <pc:sldMkLst>
          <pc:docMk/>
          <pc:sldMk cId="196851301" sldId="338"/>
        </pc:sldMkLst>
        <pc:spChg chg="mod">
          <ac:chgData name="Scoggin, Jake" userId="5ad58cec-b21c-486a-b6f0-9ede36b8ce4c" providerId="ADAL" clId="{0B7F1CB0-D022-4A2B-9D06-E9184593B1F5}" dt="2024-09-09T14:56:36.221" v="1967" actId="1076"/>
          <ac:spMkLst>
            <pc:docMk/>
            <pc:sldMk cId="196851301" sldId="338"/>
            <ac:spMk id="16" creationId="{88A751B1-14F7-A697-6A4F-09CAC9E643E4}"/>
          </ac:spMkLst>
        </pc:spChg>
      </pc:sldChg>
      <pc:sldChg chg="modSp add mod ord">
        <pc:chgData name="Scoggin, Jake" userId="5ad58cec-b21c-486a-b6f0-9ede36b8ce4c" providerId="ADAL" clId="{0B7F1CB0-D022-4A2B-9D06-E9184593B1F5}" dt="2024-09-09T14:57:05.213" v="1981" actId="20577"/>
        <pc:sldMkLst>
          <pc:docMk/>
          <pc:sldMk cId="3724978360" sldId="339"/>
        </pc:sldMkLst>
        <pc:spChg chg="mod">
          <ac:chgData name="Scoggin, Jake" userId="5ad58cec-b21c-486a-b6f0-9ede36b8ce4c" providerId="ADAL" clId="{0B7F1CB0-D022-4A2B-9D06-E9184593B1F5}" dt="2024-09-09T14:57:05.213" v="1981" actId="20577"/>
          <ac:spMkLst>
            <pc:docMk/>
            <pc:sldMk cId="3724978360" sldId="339"/>
            <ac:spMk id="16" creationId="{88A751B1-14F7-A697-6A4F-09CAC9E643E4}"/>
          </ac:spMkLst>
        </pc:spChg>
      </pc:sldChg>
    </pc:docChg>
  </pc:docChgLst>
  <pc:docChgLst>
    <pc:chgData name="Scoggin, Jake" userId="5ad58cec-b21c-486a-b6f0-9ede36b8ce4c" providerId="ADAL" clId="{57A5848C-4BD4-4E1A-AAF2-4D9E77FFFC22}"/>
    <pc:docChg chg="modSld">
      <pc:chgData name="Scoggin, Jake" userId="5ad58cec-b21c-486a-b6f0-9ede36b8ce4c" providerId="ADAL" clId="{57A5848C-4BD4-4E1A-AAF2-4D9E77FFFC22}" dt="2024-09-13T15:58:03.020" v="9" actId="20577"/>
      <pc:docMkLst>
        <pc:docMk/>
      </pc:docMkLst>
      <pc:sldChg chg="modSp">
        <pc:chgData name="Scoggin, Jake" userId="5ad58cec-b21c-486a-b6f0-9ede36b8ce4c" providerId="ADAL" clId="{57A5848C-4BD4-4E1A-AAF2-4D9E77FFFC22}" dt="2024-09-13T15:58:03.020" v="9" actId="20577"/>
        <pc:sldMkLst>
          <pc:docMk/>
          <pc:sldMk cId="3016350628" sldId="346"/>
        </pc:sldMkLst>
        <pc:spChg chg="mod">
          <ac:chgData name="Scoggin, Jake" userId="5ad58cec-b21c-486a-b6f0-9ede36b8ce4c" providerId="ADAL" clId="{57A5848C-4BD4-4E1A-AAF2-4D9E77FFFC22}" dt="2024-09-13T15:58:03.020" v="9" actId="20577"/>
          <ac:spMkLst>
            <pc:docMk/>
            <pc:sldMk cId="3016350628" sldId="346"/>
            <ac:spMk id="12" creationId="{B2645F82-7A7B-1E5A-B835-A3FCBEB4F104}"/>
          </ac:spMkLst>
        </pc:spChg>
      </pc:sldChg>
    </pc:docChg>
  </pc:docChgLst>
  <pc:docChgLst>
    <pc:chgData name="Scoggin, Jake" userId="5ad58cec-b21c-486a-b6f0-9ede36b8ce4c" providerId="ADAL" clId="{E26CD265-71DF-4D08-BFAF-573BF9D772D1}"/>
    <pc:docChg chg="undo custSel addSld delSld modSld sldOrd modSection">
      <pc:chgData name="Scoggin, Jake" userId="5ad58cec-b21c-486a-b6f0-9ede36b8ce4c" providerId="ADAL" clId="{E26CD265-71DF-4D08-BFAF-573BF9D772D1}" dt="2024-09-13T13:48:36.889" v="3496"/>
      <pc:docMkLst>
        <pc:docMk/>
      </pc:docMkLst>
      <pc:sldChg chg="modSp add mod">
        <pc:chgData name="Scoggin, Jake" userId="5ad58cec-b21c-486a-b6f0-9ede36b8ce4c" providerId="ADAL" clId="{E26CD265-71DF-4D08-BFAF-573BF9D772D1}" dt="2024-09-11T14:52:43.020" v="368" actId="20577"/>
        <pc:sldMkLst>
          <pc:docMk/>
          <pc:sldMk cId="1449718822" sldId="256"/>
        </pc:sldMkLst>
        <pc:spChg chg="mod">
          <ac:chgData name="Scoggin, Jake" userId="5ad58cec-b21c-486a-b6f0-9ede36b8ce4c" providerId="ADAL" clId="{E26CD265-71DF-4D08-BFAF-573BF9D772D1}" dt="2024-09-11T14:52:43.020" v="368" actId="20577"/>
          <ac:spMkLst>
            <pc:docMk/>
            <pc:sldMk cId="1449718822" sldId="256"/>
            <ac:spMk id="3" creationId="{2AC557C1-AC24-41D8-A18A-AEC1D3CD9F67}"/>
          </ac:spMkLst>
        </pc:spChg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985291454" sldId="257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901129010" sldId="258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964082817" sldId="259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250383652" sldId="260"/>
        </pc:sldMkLst>
      </pc:sldChg>
      <pc:sldChg chg="modSp add mod">
        <pc:chgData name="Scoggin, Jake" userId="5ad58cec-b21c-486a-b6f0-9ede36b8ce4c" providerId="ADAL" clId="{E26CD265-71DF-4D08-BFAF-573BF9D772D1}" dt="2024-09-11T14:47:50.678" v="297" actId="6549"/>
        <pc:sldMkLst>
          <pc:docMk/>
          <pc:sldMk cId="2552762901" sldId="261"/>
        </pc:sldMkLst>
        <pc:spChg chg="mod">
          <ac:chgData name="Scoggin, Jake" userId="5ad58cec-b21c-486a-b6f0-9ede36b8ce4c" providerId="ADAL" clId="{E26CD265-71DF-4D08-BFAF-573BF9D772D1}" dt="2024-09-11T14:47:50.678" v="297" actId="6549"/>
          <ac:spMkLst>
            <pc:docMk/>
            <pc:sldMk cId="2552762901" sldId="261"/>
            <ac:spMk id="3" creationId="{A122434C-B5BF-47C5-9855-A8DDAC8C5F1A}"/>
          </ac:spMkLst>
        </pc:spChg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003666384" sldId="263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677055777" sldId="264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2769462613" sldId="265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2828168187" sldId="266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154618706" sldId="267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606015102" sldId="269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950697917" sldId="270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342457806" sldId="271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488703056" sldId="273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2095535925" sldId="275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481597590" sldId="276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886987195" sldId="281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724100129" sldId="282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656977519" sldId="283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07346389" sldId="284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792545551" sldId="285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440941549" sldId="286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2951697039" sldId="287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2958331288" sldId="288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965929507" sldId="289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032809605" sldId="290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2794061986" sldId="292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117413625" sldId="293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512890317" sldId="294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412874092" sldId="295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0" sldId="296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0" sldId="297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531391140" sldId="298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573458810" sldId="299"/>
        </pc:sldMkLst>
      </pc:sldChg>
      <pc:sldChg chg="delSp modSp add mod modAnim">
        <pc:chgData name="Scoggin, Jake" userId="5ad58cec-b21c-486a-b6f0-9ede36b8ce4c" providerId="ADAL" clId="{E26CD265-71DF-4D08-BFAF-573BF9D772D1}" dt="2024-09-11T14:55:28.160" v="385" actId="207"/>
        <pc:sldMkLst>
          <pc:docMk/>
          <pc:sldMk cId="553910438" sldId="301"/>
        </pc:sldMkLst>
        <pc:spChg chg="mod topLvl">
          <ac:chgData name="Scoggin, Jake" userId="5ad58cec-b21c-486a-b6f0-9ede36b8ce4c" providerId="ADAL" clId="{E26CD265-71DF-4D08-BFAF-573BF9D772D1}" dt="2024-09-11T14:55:28.160" v="385" actId="207"/>
          <ac:spMkLst>
            <pc:docMk/>
            <pc:sldMk cId="553910438" sldId="301"/>
            <ac:spMk id="4" creationId="{B429A059-0C1D-9122-6A23-0960421B05BB}"/>
          </ac:spMkLst>
        </pc:spChg>
        <pc:spChg chg="del mod topLvl">
          <ac:chgData name="Scoggin, Jake" userId="5ad58cec-b21c-486a-b6f0-9ede36b8ce4c" providerId="ADAL" clId="{E26CD265-71DF-4D08-BFAF-573BF9D772D1}" dt="2024-09-11T14:20:21.834" v="178" actId="478"/>
          <ac:spMkLst>
            <pc:docMk/>
            <pc:sldMk cId="553910438" sldId="301"/>
            <ac:spMk id="6" creationId="{63D46DF6-B867-F79F-2428-6781B48D6A7D}"/>
          </ac:spMkLst>
        </pc:spChg>
        <pc:spChg chg="mod topLvl">
          <ac:chgData name="Scoggin, Jake" userId="5ad58cec-b21c-486a-b6f0-9ede36b8ce4c" providerId="ADAL" clId="{E26CD265-71DF-4D08-BFAF-573BF9D772D1}" dt="2024-09-11T14:55:28.160" v="385" actId="207"/>
          <ac:spMkLst>
            <pc:docMk/>
            <pc:sldMk cId="553910438" sldId="301"/>
            <ac:spMk id="7" creationId="{9B47D6FB-6900-7D38-EBCE-E2F07D32C6D9}"/>
          </ac:spMkLst>
        </pc:spChg>
        <pc:spChg chg="del topLvl">
          <ac:chgData name="Scoggin, Jake" userId="5ad58cec-b21c-486a-b6f0-9ede36b8ce4c" providerId="ADAL" clId="{E26CD265-71DF-4D08-BFAF-573BF9D772D1}" dt="2024-09-11T14:20:38.874" v="182" actId="478"/>
          <ac:spMkLst>
            <pc:docMk/>
            <pc:sldMk cId="553910438" sldId="301"/>
            <ac:spMk id="9" creationId="{62A7C126-571E-6456-C48E-EBC31CEB35FE}"/>
          </ac:spMkLst>
        </pc:spChg>
        <pc:grpChg chg="del">
          <ac:chgData name="Scoggin, Jake" userId="5ad58cec-b21c-486a-b6f0-9ede36b8ce4c" providerId="ADAL" clId="{E26CD265-71DF-4D08-BFAF-573BF9D772D1}" dt="2024-09-11T14:20:38.874" v="182" actId="478"/>
          <ac:grpSpMkLst>
            <pc:docMk/>
            <pc:sldMk cId="553910438" sldId="301"/>
            <ac:grpSpMk id="10" creationId="{D1651C22-CECB-55A7-0B16-5E3999932555}"/>
          </ac:grpSpMkLst>
        </pc:grpChg>
        <pc:grpChg chg="del">
          <ac:chgData name="Scoggin, Jake" userId="5ad58cec-b21c-486a-b6f0-9ede36b8ce4c" providerId="ADAL" clId="{E26CD265-71DF-4D08-BFAF-573BF9D772D1}" dt="2024-09-11T14:20:15.183" v="176" actId="165"/>
          <ac:grpSpMkLst>
            <pc:docMk/>
            <pc:sldMk cId="553910438" sldId="301"/>
            <ac:grpSpMk id="11" creationId="{6AE49D7A-9B46-0AAA-167D-0F70F162D96E}"/>
          </ac:grpSpMkLst>
        </pc:grpChg>
      </pc:sldChg>
      <pc:sldChg chg="delSp add mod delAnim">
        <pc:chgData name="Scoggin, Jake" userId="5ad58cec-b21c-486a-b6f0-9ede36b8ce4c" providerId="ADAL" clId="{E26CD265-71DF-4D08-BFAF-573BF9D772D1}" dt="2024-09-11T14:54:47.163" v="384" actId="478"/>
        <pc:sldMkLst>
          <pc:docMk/>
          <pc:sldMk cId="607896096" sldId="302"/>
        </pc:sldMkLst>
        <pc:spChg chg="del topLvl">
          <ac:chgData name="Scoggin, Jake" userId="5ad58cec-b21c-486a-b6f0-9ede36b8ce4c" providerId="ADAL" clId="{E26CD265-71DF-4D08-BFAF-573BF9D772D1}" dt="2024-09-11T14:54:44.738" v="382" actId="478"/>
          <ac:spMkLst>
            <pc:docMk/>
            <pc:sldMk cId="607896096" sldId="302"/>
            <ac:spMk id="6" creationId="{DD4D90E1-07C2-731E-66A0-803C7269834C}"/>
          </ac:spMkLst>
        </pc:spChg>
        <pc:spChg chg="del topLvl">
          <ac:chgData name="Scoggin, Jake" userId="5ad58cec-b21c-486a-b6f0-9ede36b8ce4c" providerId="ADAL" clId="{E26CD265-71DF-4D08-BFAF-573BF9D772D1}" dt="2024-09-11T14:54:42.877" v="381" actId="478"/>
          <ac:spMkLst>
            <pc:docMk/>
            <pc:sldMk cId="607896096" sldId="302"/>
            <ac:spMk id="7" creationId="{B137376C-AC33-A24A-5F70-E6AC46E42016}"/>
          </ac:spMkLst>
        </pc:spChg>
        <pc:spChg chg="del topLvl">
          <ac:chgData name="Scoggin, Jake" userId="5ad58cec-b21c-486a-b6f0-9ede36b8ce4c" providerId="ADAL" clId="{E26CD265-71DF-4D08-BFAF-573BF9D772D1}" dt="2024-09-11T14:54:47.163" v="384" actId="478"/>
          <ac:spMkLst>
            <pc:docMk/>
            <pc:sldMk cId="607896096" sldId="302"/>
            <ac:spMk id="9" creationId="{231CCF21-1B9D-2C7D-1844-DD16CF73F8D2}"/>
          </ac:spMkLst>
        </pc:spChg>
        <pc:spChg chg="del topLvl">
          <ac:chgData name="Scoggin, Jake" userId="5ad58cec-b21c-486a-b6f0-9ede36b8ce4c" providerId="ADAL" clId="{E26CD265-71DF-4D08-BFAF-573BF9D772D1}" dt="2024-09-11T14:54:46.177" v="383" actId="478"/>
          <ac:spMkLst>
            <pc:docMk/>
            <pc:sldMk cId="607896096" sldId="302"/>
            <ac:spMk id="10" creationId="{79D049D7-A11D-8234-7C5E-1558A474646D}"/>
          </ac:spMkLst>
        </pc:spChg>
        <pc:grpChg chg="del">
          <ac:chgData name="Scoggin, Jake" userId="5ad58cec-b21c-486a-b6f0-9ede36b8ce4c" providerId="ADAL" clId="{E26CD265-71DF-4D08-BFAF-573BF9D772D1}" dt="2024-09-11T14:54:42.877" v="381" actId="478"/>
          <ac:grpSpMkLst>
            <pc:docMk/>
            <pc:sldMk cId="607896096" sldId="302"/>
            <ac:grpSpMk id="5" creationId="{0DA5F08D-173D-711F-C041-7DA780DC4BAA}"/>
          </ac:grpSpMkLst>
        </pc:grpChg>
        <pc:grpChg chg="del">
          <ac:chgData name="Scoggin, Jake" userId="5ad58cec-b21c-486a-b6f0-9ede36b8ce4c" providerId="ADAL" clId="{E26CD265-71DF-4D08-BFAF-573BF9D772D1}" dt="2024-09-11T14:54:46.177" v="383" actId="478"/>
          <ac:grpSpMkLst>
            <pc:docMk/>
            <pc:sldMk cId="607896096" sldId="302"/>
            <ac:grpSpMk id="8" creationId="{B1022E90-C35A-B308-326C-458D1053F781}"/>
          </ac:grpSpMkLst>
        </pc:grpChg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1628654157" sldId="303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431011017" sldId="304"/>
        </pc:sldMkLst>
      </pc:sldChg>
      <pc:sldChg chg="add">
        <pc:chgData name="Scoggin, Jake" userId="5ad58cec-b21c-486a-b6f0-9ede36b8ce4c" providerId="ADAL" clId="{E26CD265-71DF-4D08-BFAF-573BF9D772D1}" dt="2024-09-11T14:15:54.399" v="3"/>
        <pc:sldMkLst>
          <pc:docMk/>
          <pc:sldMk cId="3300669182" sldId="305"/>
        </pc:sldMkLst>
      </pc:sldChg>
      <pc:sldChg chg="add del">
        <pc:chgData name="Scoggin, Jake" userId="5ad58cec-b21c-486a-b6f0-9ede36b8ce4c" providerId="ADAL" clId="{E26CD265-71DF-4D08-BFAF-573BF9D772D1}" dt="2024-09-11T14:54:24.211" v="380" actId="47"/>
        <pc:sldMkLst>
          <pc:docMk/>
          <pc:sldMk cId="2635705536" sldId="306"/>
        </pc:sldMkLst>
      </pc:sldChg>
      <pc:sldChg chg="modAnim">
        <pc:chgData name="Scoggin, Jake" userId="5ad58cec-b21c-486a-b6f0-9ede36b8ce4c" providerId="ADAL" clId="{E26CD265-71DF-4D08-BFAF-573BF9D772D1}" dt="2024-09-09T15:57:37.603" v="0"/>
        <pc:sldMkLst>
          <pc:docMk/>
          <pc:sldMk cId="3336477273" sldId="331"/>
        </pc:sldMkLst>
      </pc:sldChg>
      <pc:sldChg chg="modSp mod ord modAnim">
        <pc:chgData name="Scoggin, Jake" userId="5ad58cec-b21c-486a-b6f0-9ede36b8ce4c" providerId="ADAL" clId="{E26CD265-71DF-4D08-BFAF-573BF9D772D1}" dt="2024-09-11T14:49:07.093" v="303" actId="1076"/>
        <pc:sldMkLst>
          <pc:docMk/>
          <pc:sldMk cId="4085405572" sldId="335"/>
        </pc:sldMkLst>
        <pc:spChg chg="mod">
          <ac:chgData name="Scoggin, Jake" userId="5ad58cec-b21c-486a-b6f0-9ede36b8ce4c" providerId="ADAL" clId="{E26CD265-71DF-4D08-BFAF-573BF9D772D1}" dt="2024-09-11T14:49:07.093" v="303" actId="1076"/>
          <ac:spMkLst>
            <pc:docMk/>
            <pc:sldMk cId="4085405572" sldId="335"/>
            <ac:spMk id="2" creationId="{ADEFE75E-E0C1-36FD-0D59-890B7349BC6D}"/>
          </ac:spMkLst>
        </pc:spChg>
        <pc:spChg chg="mod">
          <ac:chgData name="Scoggin, Jake" userId="5ad58cec-b21c-486a-b6f0-9ede36b8ce4c" providerId="ADAL" clId="{E26CD265-71DF-4D08-BFAF-573BF9D772D1}" dt="2024-09-11T14:49:02.128" v="302" actId="1076"/>
          <ac:spMkLst>
            <pc:docMk/>
            <pc:sldMk cId="4085405572" sldId="335"/>
            <ac:spMk id="16" creationId="{88A751B1-14F7-A697-6A4F-09CAC9E643E4}"/>
          </ac:spMkLst>
        </pc:spChg>
      </pc:sldChg>
      <pc:sldChg chg="addSp modSp mod ord modAnim">
        <pc:chgData name="Scoggin, Jake" userId="5ad58cec-b21c-486a-b6f0-9ede36b8ce4c" providerId="ADAL" clId="{E26CD265-71DF-4D08-BFAF-573BF9D772D1}" dt="2024-09-11T14:52:17.354" v="354" actId="20577"/>
        <pc:sldMkLst>
          <pc:docMk/>
          <pc:sldMk cId="1851674457" sldId="337"/>
        </pc:sldMkLst>
        <pc:spChg chg="add mod">
          <ac:chgData name="Scoggin, Jake" userId="5ad58cec-b21c-486a-b6f0-9ede36b8ce4c" providerId="ADAL" clId="{E26CD265-71DF-4D08-BFAF-573BF9D772D1}" dt="2024-09-11T14:52:17.354" v="354" actId="20577"/>
          <ac:spMkLst>
            <pc:docMk/>
            <pc:sldMk cId="1851674457" sldId="337"/>
            <ac:spMk id="3" creationId="{FD8B0D03-CACE-F9FB-E8B5-B00ED5A1435F}"/>
          </ac:spMkLst>
        </pc:spChg>
        <pc:spChg chg="mod">
          <ac:chgData name="Scoggin, Jake" userId="5ad58cec-b21c-486a-b6f0-9ede36b8ce4c" providerId="ADAL" clId="{E26CD265-71DF-4D08-BFAF-573BF9D772D1}" dt="2024-09-11T14:51:50.826" v="350" actId="1076"/>
          <ac:spMkLst>
            <pc:docMk/>
            <pc:sldMk cId="1851674457" sldId="337"/>
            <ac:spMk id="16" creationId="{88A751B1-14F7-A697-6A4F-09CAC9E643E4}"/>
          </ac:spMkLst>
        </pc:spChg>
      </pc:sldChg>
      <pc:sldChg chg="del">
        <pc:chgData name="Scoggin, Jake" userId="5ad58cec-b21c-486a-b6f0-9ede36b8ce4c" providerId="ADAL" clId="{E26CD265-71DF-4D08-BFAF-573BF9D772D1}" dt="2024-09-11T14:15:58.950" v="4" actId="47"/>
        <pc:sldMkLst>
          <pc:docMk/>
          <pc:sldMk cId="196851301" sldId="338"/>
        </pc:sldMkLst>
      </pc:sldChg>
      <pc:sldChg chg="addSp delSp modSp new mod modAnim">
        <pc:chgData name="Scoggin, Jake" userId="5ad58cec-b21c-486a-b6f0-9ede36b8ce4c" providerId="ADAL" clId="{E26CD265-71DF-4D08-BFAF-573BF9D772D1}" dt="2024-09-11T14:17:50.661" v="45"/>
        <pc:sldMkLst>
          <pc:docMk/>
          <pc:sldMk cId="2488733314" sldId="340"/>
        </pc:sldMkLst>
        <pc:spChg chg="del">
          <ac:chgData name="Scoggin, Jake" userId="5ad58cec-b21c-486a-b6f0-9ede36b8ce4c" providerId="ADAL" clId="{E26CD265-71DF-4D08-BFAF-573BF9D772D1}" dt="2024-09-11T14:16:16.721" v="7" actId="478"/>
          <ac:spMkLst>
            <pc:docMk/>
            <pc:sldMk cId="2488733314" sldId="340"/>
            <ac:spMk id="2" creationId="{BC56607C-AA55-33BF-EDF8-171EC5E443EA}"/>
          </ac:spMkLst>
        </pc:spChg>
        <pc:spChg chg="del">
          <ac:chgData name="Scoggin, Jake" userId="5ad58cec-b21c-486a-b6f0-9ede36b8ce4c" providerId="ADAL" clId="{E26CD265-71DF-4D08-BFAF-573BF9D772D1}" dt="2024-09-11T14:16:14.681" v="6" actId="478"/>
          <ac:spMkLst>
            <pc:docMk/>
            <pc:sldMk cId="2488733314" sldId="340"/>
            <ac:spMk id="3" creationId="{90163B44-0812-185B-172F-E8271A3B0217}"/>
          </ac:spMkLst>
        </pc:spChg>
        <pc:spChg chg="add mod">
          <ac:chgData name="Scoggin, Jake" userId="5ad58cec-b21c-486a-b6f0-9ede36b8ce4c" providerId="ADAL" clId="{E26CD265-71DF-4D08-BFAF-573BF9D772D1}" dt="2024-09-11T14:17:14.119" v="44" actId="1076"/>
          <ac:spMkLst>
            <pc:docMk/>
            <pc:sldMk cId="2488733314" sldId="340"/>
            <ac:spMk id="4" creationId="{FD871999-B579-ECBD-E2C6-E1DF3786CB93}"/>
          </ac:spMkLst>
        </pc:spChg>
      </pc:sldChg>
      <pc:sldChg chg="addSp delSp modSp add mod ord modAnim">
        <pc:chgData name="Scoggin, Jake" userId="5ad58cec-b21c-486a-b6f0-9ede36b8ce4c" providerId="ADAL" clId="{E26CD265-71DF-4D08-BFAF-573BF9D772D1}" dt="2024-09-11T14:56:07.201" v="386" actId="1076"/>
        <pc:sldMkLst>
          <pc:docMk/>
          <pc:sldMk cId="235502732" sldId="341"/>
        </pc:sldMkLst>
        <pc:spChg chg="add del mod">
          <ac:chgData name="Scoggin, Jake" userId="5ad58cec-b21c-486a-b6f0-9ede36b8ce4c" providerId="ADAL" clId="{E26CD265-71DF-4D08-BFAF-573BF9D772D1}" dt="2024-09-11T14:45:04.290" v="206" actId="478"/>
          <ac:spMkLst>
            <pc:docMk/>
            <pc:sldMk cId="235502732" sldId="341"/>
            <ac:spMk id="3" creationId="{A6E9603D-F7D2-6C80-7286-4B9A45A99469}"/>
          </ac:spMkLst>
        </pc:spChg>
        <pc:spChg chg="mod">
          <ac:chgData name="Scoggin, Jake" userId="5ad58cec-b21c-486a-b6f0-9ede36b8ce4c" providerId="ADAL" clId="{E26CD265-71DF-4D08-BFAF-573BF9D772D1}" dt="2024-09-11T14:46:27.014" v="286" actId="207"/>
          <ac:spMkLst>
            <pc:docMk/>
            <pc:sldMk cId="235502732" sldId="341"/>
            <ac:spMk id="4" creationId="{B429A059-0C1D-9122-6A23-0960421B05BB}"/>
          </ac:spMkLst>
        </pc:spChg>
        <pc:spChg chg="add mod">
          <ac:chgData name="Scoggin, Jake" userId="5ad58cec-b21c-486a-b6f0-9ede36b8ce4c" providerId="ADAL" clId="{E26CD265-71DF-4D08-BFAF-573BF9D772D1}" dt="2024-09-11T14:56:07.201" v="386" actId="1076"/>
          <ac:spMkLst>
            <pc:docMk/>
            <pc:sldMk cId="235502732" sldId="341"/>
            <ac:spMk id="5" creationId="{B64047FD-19C6-E8A5-4BA9-1DB874A0575A}"/>
          </ac:spMkLst>
        </pc:spChg>
        <pc:spChg chg="mod">
          <ac:chgData name="Scoggin, Jake" userId="5ad58cec-b21c-486a-b6f0-9ede36b8ce4c" providerId="ADAL" clId="{E26CD265-71DF-4D08-BFAF-573BF9D772D1}" dt="2024-09-11T14:46:42.870" v="290" actId="1076"/>
          <ac:spMkLst>
            <pc:docMk/>
            <pc:sldMk cId="235502732" sldId="341"/>
            <ac:spMk id="7" creationId="{9B47D6FB-6900-7D38-EBCE-E2F07D32C6D9}"/>
          </ac:spMkLst>
        </pc:spChg>
      </pc:sldChg>
      <pc:sldChg chg="add">
        <pc:chgData name="Scoggin, Jake" userId="5ad58cec-b21c-486a-b6f0-9ede36b8ce4c" providerId="ADAL" clId="{E26CD265-71DF-4D08-BFAF-573BF9D772D1}" dt="2024-09-13T12:16:14.071" v="387"/>
        <pc:sldMkLst>
          <pc:docMk/>
          <pc:sldMk cId="541888637" sldId="342"/>
        </pc:sldMkLst>
      </pc:sldChg>
      <pc:sldChg chg="modSp add mod">
        <pc:chgData name="Scoggin, Jake" userId="5ad58cec-b21c-486a-b6f0-9ede36b8ce4c" providerId="ADAL" clId="{E26CD265-71DF-4D08-BFAF-573BF9D772D1}" dt="2024-09-13T12:36:54.600" v="635" actId="207"/>
        <pc:sldMkLst>
          <pc:docMk/>
          <pc:sldMk cId="2739210382" sldId="343"/>
        </pc:sldMkLst>
        <pc:spChg chg="mod">
          <ac:chgData name="Scoggin, Jake" userId="5ad58cec-b21c-486a-b6f0-9ede36b8ce4c" providerId="ADAL" clId="{E26CD265-71DF-4D08-BFAF-573BF9D772D1}" dt="2024-09-13T12:36:54.600" v="635" actId="207"/>
          <ac:spMkLst>
            <pc:docMk/>
            <pc:sldMk cId="2739210382" sldId="343"/>
            <ac:spMk id="3" creationId="{7A39AC38-B86E-4DFA-6DE8-D7FC8D65555B}"/>
          </ac:spMkLst>
        </pc:spChg>
      </pc:sldChg>
      <pc:sldChg chg="add ord">
        <pc:chgData name="Scoggin, Jake" userId="5ad58cec-b21c-486a-b6f0-9ede36b8ce4c" providerId="ADAL" clId="{E26CD265-71DF-4D08-BFAF-573BF9D772D1}" dt="2024-09-13T13:36:06.370" v="3396"/>
        <pc:sldMkLst>
          <pc:docMk/>
          <pc:sldMk cId="2855258693" sldId="344"/>
        </pc:sldMkLst>
      </pc:sldChg>
      <pc:sldChg chg="addSp delSp modSp new mod delAnim modAnim">
        <pc:chgData name="Scoggin, Jake" userId="5ad58cec-b21c-486a-b6f0-9ede36b8ce4c" providerId="ADAL" clId="{E26CD265-71DF-4D08-BFAF-573BF9D772D1}" dt="2024-09-13T13:45:07.347" v="3461" actId="478"/>
        <pc:sldMkLst>
          <pc:docMk/>
          <pc:sldMk cId="589946135" sldId="345"/>
        </pc:sldMkLst>
        <pc:spChg chg="mod">
          <ac:chgData name="Scoggin, Jake" userId="5ad58cec-b21c-486a-b6f0-9ede36b8ce4c" providerId="ADAL" clId="{E26CD265-71DF-4D08-BFAF-573BF9D772D1}" dt="2024-09-13T12:22:01.623" v="439" actId="1076"/>
          <ac:spMkLst>
            <pc:docMk/>
            <pc:sldMk cId="589946135" sldId="345"/>
            <ac:spMk id="2" creationId="{8181265B-87C1-2DAF-B9E3-B452F817E756}"/>
          </ac:spMkLst>
        </pc:spChg>
        <pc:spChg chg="del">
          <ac:chgData name="Scoggin, Jake" userId="5ad58cec-b21c-486a-b6f0-9ede36b8ce4c" providerId="ADAL" clId="{E26CD265-71DF-4D08-BFAF-573BF9D772D1}" dt="2024-09-13T12:16:48.569" v="419" actId="478"/>
          <ac:spMkLst>
            <pc:docMk/>
            <pc:sldMk cId="589946135" sldId="345"/>
            <ac:spMk id="3" creationId="{5DDF10B7-3295-105A-976F-D2F70027284D}"/>
          </ac:spMkLst>
        </pc:spChg>
        <pc:spChg chg="add del mod">
          <ac:chgData name="Scoggin, Jake" userId="5ad58cec-b21c-486a-b6f0-9ede36b8ce4c" providerId="ADAL" clId="{E26CD265-71DF-4D08-BFAF-573BF9D772D1}" dt="2024-09-13T12:21:35.013" v="429"/>
          <ac:spMkLst>
            <pc:docMk/>
            <pc:sldMk cId="589946135" sldId="345"/>
            <ac:spMk id="5" creationId="{91DD8C3F-2CE4-0B5F-C865-9CA7FB8AD889}"/>
          </ac:spMkLst>
        </pc:spChg>
        <pc:spChg chg="add mod ord">
          <ac:chgData name="Scoggin, Jake" userId="5ad58cec-b21c-486a-b6f0-9ede36b8ce4c" providerId="ADAL" clId="{E26CD265-71DF-4D08-BFAF-573BF9D772D1}" dt="2024-09-13T12:34:05.692" v="515" actId="167"/>
          <ac:spMkLst>
            <pc:docMk/>
            <pc:sldMk cId="589946135" sldId="345"/>
            <ac:spMk id="6" creationId="{B10AAFEF-7931-3A77-D3A7-FAA37FD45178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7" creationId="{2E62A7A4-6EEB-1A29-9D09-46DB58433CCC}"/>
          </ac:spMkLst>
        </pc:spChg>
        <pc:spChg chg="add del mod">
          <ac:chgData name="Scoggin, Jake" userId="5ad58cec-b21c-486a-b6f0-9ede36b8ce4c" providerId="ADAL" clId="{E26CD265-71DF-4D08-BFAF-573BF9D772D1}" dt="2024-09-13T12:22:56.257" v="452" actId="478"/>
          <ac:spMkLst>
            <pc:docMk/>
            <pc:sldMk cId="589946135" sldId="345"/>
            <ac:spMk id="8" creationId="{489D9787-D9CB-C9A7-33E2-CB5EFB0F8253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9" creationId="{04560311-9194-DFE5-1DB7-EE03BB187F72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10" creationId="{8AFE7879-A00E-59A6-8963-FDF39DF224EC}"/>
          </ac:spMkLst>
        </pc:spChg>
        <pc:spChg chg="add del mod">
          <ac:chgData name="Scoggin, Jake" userId="5ad58cec-b21c-486a-b6f0-9ede36b8ce4c" providerId="ADAL" clId="{E26CD265-71DF-4D08-BFAF-573BF9D772D1}" dt="2024-09-13T12:23:17.784" v="465" actId="478"/>
          <ac:spMkLst>
            <pc:docMk/>
            <pc:sldMk cId="589946135" sldId="345"/>
            <ac:spMk id="11" creationId="{EBB8D872-3A34-78C1-752E-365A415F9EC2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12" creationId="{FFC22AB6-1B12-C871-BE3A-0247B4352AC0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13" creationId="{7812B377-F14D-60A3-AC43-BF7529F81F55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14" creationId="{16BE796D-4A51-289C-2C61-F4289590EC84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15" creationId="{9BB14017-2386-BAEA-AB60-AD5BD780861F}"/>
          </ac:spMkLst>
        </pc:spChg>
        <pc:spChg chg="add del mod">
          <ac:chgData name="Scoggin, Jake" userId="5ad58cec-b21c-486a-b6f0-9ede36b8ce4c" providerId="ADAL" clId="{E26CD265-71DF-4D08-BFAF-573BF9D772D1}" dt="2024-09-13T13:36:26.386" v="3399" actId="21"/>
          <ac:spMkLst>
            <pc:docMk/>
            <pc:sldMk cId="589946135" sldId="345"/>
            <ac:spMk id="16" creationId="{9CC4810D-4A43-5415-56D6-6F6D30D06AE9}"/>
          </ac:spMkLst>
        </pc:spChg>
        <pc:spChg chg="add mod">
          <ac:chgData name="Scoggin, Jake" userId="5ad58cec-b21c-486a-b6f0-9ede36b8ce4c" providerId="ADAL" clId="{E26CD265-71DF-4D08-BFAF-573BF9D772D1}" dt="2024-09-13T12:37:16.648" v="638" actId="207"/>
          <ac:spMkLst>
            <pc:docMk/>
            <pc:sldMk cId="589946135" sldId="345"/>
            <ac:spMk id="18" creationId="{97DD34FD-73D8-0433-F242-9D4A329E6152}"/>
          </ac:spMkLst>
        </pc:spChg>
        <pc:spChg chg="add mod">
          <ac:chgData name="Scoggin, Jake" userId="5ad58cec-b21c-486a-b6f0-9ede36b8ce4c" providerId="ADAL" clId="{E26CD265-71DF-4D08-BFAF-573BF9D772D1}" dt="2024-09-13T12:41:31.143" v="789" actId="21"/>
          <ac:spMkLst>
            <pc:docMk/>
            <pc:sldMk cId="589946135" sldId="345"/>
            <ac:spMk id="19" creationId="{2BD4D581-136F-F3B8-CFAC-8C9CC16AEC85}"/>
          </ac:spMkLst>
        </pc:spChg>
        <pc:spChg chg="add mod">
          <ac:chgData name="Scoggin, Jake" userId="5ad58cec-b21c-486a-b6f0-9ede36b8ce4c" providerId="ADAL" clId="{E26CD265-71DF-4D08-BFAF-573BF9D772D1}" dt="2024-09-13T12:49:02.855" v="1052" actId="207"/>
          <ac:spMkLst>
            <pc:docMk/>
            <pc:sldMk cId="589946135" sldId="345"/>
            <ac:spMk id="20" creationId="{96C6EE16-6B90-95AB-1256-95CA7A3C3308}"/>
          </ac:spMkLst>
        </pc:spChg>
        <pc:spChg chg="add del mod">
          <ac:chgData name="Scoggin, Jake" userId="5ad58cec-b21c-486a-b6f0-9ede36b8ce4c" providerId="ADAL" clId="{E26CD265-71DF-4D08-BFAF-573BF9D772D1}" dt="2024-09-13T12:42:38.625" v="825" actId="478"/>
          <ac:spMkLst>
            <pc:docMk/>
            <pc:sldMk cId="589946135" sldId="345"/>
            <ac:spMk id="21" creationId="{9774EF93-6156-D1AC-A9BD-0638A86AA34E}"/>
          </ac:spMkLst>
        </pc:spChg>
        <pc:spChg chg="add del mod">
          <ac:chgData name="Scoggin, Jake" userId="5ad58cec-b21c-486a-b6f0-9ede36b8ce4c" providerId="ADAL" clId="{E26CD265-71DF-4D08-BFAF-573BF9D772D1}" dt="2024-09-13T13:40:23.591" v="3434" actId="478"/>
          <ac:spMkLst>
            <pc:docMk/>
            <pc:sldMk cId="589946135" sldId="345"/>
            <ac:spMk id="22" creationId="{8B5C5B2E-8753-0090-0261-2D32C2A120A9}"/>
          </ac:spMkLst>
        </pc:spChg>
        <pc:spChg chg="add del mod">
          <ac:chgData name="Scoggin, Jake" userId="5ad58cec-b21c-486a-b6f0-9ede36b8ce4c" providerId="ADAL" clId="{E26CD265-71DF-4D08-BFAF-573BF9D772D1}" dt="2024-09-13T13:40:20.318" v="3433" actId="478"/>
          <ac:spMkLst>
            <pc:docMk/>
            <pc:sldMk cId="589946135" sldId="345"/>
            <ac:spMk id="23" creationId="{B1E06EDA-F717-B88E-59EB-33D602B8749D}"/>
          </ac:spMkLst>
        </pc:spChg>
        <pc:spChg chg="add mod">
          <ac:chgData name="Scoggin, Jake" userId="5ad58cec-b21c-486a-b6f0-9ede36b8ce4c" providerId="ADAL" clId="{E26CD265-71DF-4D08-BFAF-573BF9D772D1}" dt="2024-09-13T13:39:02.954" v="3424" actId="164"/>
          <ac:spMkLst>
            <pc:docMk/>
            <pc:sldMk cId="589946135" sldId="345"/>
            <ac:spMk id="33" creationId="{0BB0A8BC-1477-CD98-9A02-CEB82F470406}"/>
          </ac:spMkLst>
        </pc:spChg>
        <pc:spChg chg="add mod">
          <ac:chgData name="Scoggin, Jake" userId="5ad58cec-b21c-486a-b6f0-9ede36b8ce4c" providerId="ADAL" clId="{E26CD265-71DF-4D08-BFAF-573BF9D772D1}" dt="2024-09-13T13:38:48.913" v="3420" actId="1076"/>
          <ac:spMkLst>
            <pc:docMk/>
            <pc:sldMk cId="589946135" sldId="345"/>
            <ac:spMk id="34" creationId="{4699A950-7BCB-77D3-F931-658E38613D13}"/>
          </ac:spMkLst>
        </pc:spChg>
        <pc:spChg chg="add mod">
          <ac:chgData name="Scoggin, Jake" userId="5ad58cec-b21c-486a-b6f0-9ede36b8ce4c" providerId="ADAL" clId="{E26CD265-71DF-4D08-BFAF-573BF9D772D1}" dt="2024-09-13T13:39:18.445" v="3427" actId="164"/>
          <ac:spMkLst>
            <pc:docMk/>
            <pc:sldMk cId="589946135" sldId="345"/>
            <ac:spMk id="35" creationId="{599E8147-6404-DA8C-E3D7-867BA6B8F178}"/>
          </ac:spMkLst>
        </pc:spChg>
        <pc:spChg chg="add del mod">
          <ac:chgData name="Scoggin, Jake" userId="5ad58cec-b21c-486a-b6f0-9ede36b8ce4c" providerId="ADAL" clId="{E26CD265-71DF-4D08-BFAF-573BF9D772D1}" dt="2024-09-13T13:45:07.347" v="3461" actId="478"/>
          <ac:spMkLst>
            <pc:docMk/>
            <pc:sldMk cId="589946135" sldId="345"/>
            <ac:spMk id="38" creationId="{A89CA53E-E247-692A-6433-A6FA9DA1698F}"/>
          </ac:spMkLst>
        </pc:spChg>
        <pc:grpChg chg="add mod">
          <ac:chgData name="Scoggin, Jake" userId="5ad58cec-b21c-486a-b6f0-9ede36b8ce4c" providerId="ADAL" clId="{E26CD265-71DF-4D08-BFAF-573BF9D772D1}" dt="2024-09-13T13:39:02.954" v="3424" actId="164"/>
          <ac:grpSpMkLst>
            <pc:docMk/>
            <pc:sldMk cId="589946135" sldId="345"/>
            <ac:grpSpMk id="36" creationId="{3BA66104-CEEB-0251-C2BB-13A9D28EB86E}"/>
          </ac:grpSpMkLst>
        </pc:grpChg>
        <pc:grpChg chg="add mod">
          <ac:chgData name="Scoggin, Jake" userId="5ad58cec-b21c-486a-b6f0-9ede36b8ce4c" providerId="ADAL" clId="{E26CD265-71DF-4D08-BFAF-573BF9D772D1}" dt="2024-09-13T13:39:18.445" v="3427" actId="164"/>
          <ac:grpSpMkLst>
            <pc:docMk/>
            <pc:sldMk cId="589946135" sldId="345"/>
            <ac:grpSpMk id="37" creationId="{B42B2DF1-845C-4F74-2397-6D3013F148B7}"/>
          </ac:grpSpMkLst>
        </pc:grpChg>
        <pc:graphicFrameChg chg="add mod">
          <ac:chgData name="Scoggin, Jake" userId="5ad58cec-b21c-486a-b6f0-9ede36b8ce4c" providerId="ADAL" clId="{E26CD265-71DF-4D08-BFAF-573BF9D772D1}" dt="2024-09-13T12:37:11.777" v="637" actId="692"/>
          <ac:graphicFrameMkLst>
            <pc:docMk/>
            <pc:sldMk cId="589946135" sldId="345"/>
            <ac:graphicFrameMk id="17" creationId="{1CE91ED8-F37F-0A98-86C1-705258CD7DF9}"/>
          </ac:graphicFrameMkLst>
        </pc:graphicFrameChg>
        <pc:cxnChg chg="add mod">
          <ac:chgData name="Scoggin, Jake" userId="5ad58cec-b21c-486a-b6f0-9ede36b8ce4c" providerId="ADAL" clId="{E26CD265-71DF-4D08-BFAF-573BF9D772D1}" dt="2024-09-13T13:39:02.954" v="3424" actId="164"/>
          <ac:cxnSpMkLst>
            <pc:docMk/>
            <pc:sldMk cId="589946135" sldId="345"/>
            <ac:cxnSpMk id="25" creationId="{D9B0EDC4-4DA8-73E4-DFAE-B1E442F91889}"/>
          </ac:cxnSpMkLst>
        </pc:cxnChg>
        <pc:cxnChg chg="add mod">
          <ac:chgData name="Scoggin, Jake" userId="5ad58cec-b21c-486a-b6f0-9ede36b8ce4c" providerId="ADAL" clId="{E26CD265-71DF-4D08-BFAF-573BF9D772D1}" dt="2024-09-13T13:38:01.784" v="3407" actId="14100"/>
          <ac:cxnSpMkLst>
            <pc:docMk/>
            <pc:sldMk cId="589946135" sldId="345"/>
            <ac:cxnSpMk id="27" creationId="{50E954BA-2AEE-3885-F9BD-CD2FEF546D71}"/>
          </ac:cxnSpMkLst>
        </pc:cxnChg>
        <pc:cxnChg chg="add mod">
          <ac:chgData name="Scoggin, Jake" userId="5ad58cec-b21c-486a-b6f0-9ede36b8ce4c" providerId="ADAL" clId="{E26CD265-71DF-4D08-BFAF-573BF9D772D1}" dt="2024-09-13T13:39:18.445" v="3427" actId="164"/>
          <ac:cxnSpMkLst>
            <pc:docMk/>
            <pc:sldMk cId="589946135" sldId="345"/>
            <ac:cxnSpMk id="30" creationId="{2116B7FC-BCB3-FC23-0428-57FF8CB92571}"/>
          </ac:cxnSpMkLst>
        </pc:cxnChg>
      </pc:sldChg>
      <pc:sldChg chg="addSp delSp modSp new mod modAnim">
        <pc:chgData name="Scoggin, Jake" userId="5ad58cec-b21c-486a-b6f0-9ede36b8ce4c" providerId="ADAL" clId="{E26CD265-71DF-4D08-BFAF-573BF9D772D1}" dt="2024-09-13T13:27:11.297" v="3198" actId="20577"/>
        <pc:sldMkLst>
          <pc:docMk/>
          <pc:sldMk cId="3016350628" sldId="346"/>
        </pc:sldMkLst>
        <pc:spChg chg="del">
          <ac:chgData name="Scoggin, Jake" userId="5ad58cec-b21c-486a-b6f0-9ede36b8ce4c" providerId="ADAL" clId="{E26CD265-71DF-4D08-BFAF-573BF9D772D1}" dt="2024-09-13T12:50:31.110" v="1055" actId="478"/>
          <ac:spMkLst>
            <pc:docMk/>
            <pc:sldMk cId="3016350628" sldId="346"/>
            <ac:spMk id="2" creationId="{D15C4A98-6CC2-1657-D9B7-9D7D3B51E581}"/>
          </ac:spMkLst>
        </pc:spChg>
        <pc:spChg chg="del">
          <ac:chgData name="Scoggin, Jake" userId="5ad58cec-b21c-486a-b6f0-9ede36b8ce4c" providerId="ADAL" clId="{E26CD265-71DF-4D08-BFAF-573BF9D772D1}" dt="2024-09-13T12:50:31.110" v="1055" actId="478"/>
          <ac:spMkLst>
            <pc:docMk/>
            <pc:sldMk cId="3016350628" sldId="346"/>
            <ac:spMk id="3" creationId="{89EB3514-0286-C83C-A134-B29FCF5AF13E}"/>
          </ac:spMkLst>
        </pc:spChg>
        <pc:spChg chg="add mod">
          <ac:chgData name="Scoggin, Jake" userId="5ad58cec-b21c-486a-b6f0-9ede36b8ce4c" providerId="ADAL" clId="{E26CD265-71DF-4D08-BFAF-573BF9D772D1}" dt="2024-09-13T13:14:56.637" v="2739" actId="20577"/>
          <ac:spMkLst>
            <pc:docMk/>
            <pc:sldMk cId="3016350628" sldId="346"/>
            <ac:spMk id="4" creationId="{06088EF5-660B-8C2C-B459-5645C54A6E63}"/>
          </ac:spMkLst>
        </pc:spChg>
        <pc:spChg chg="add del mod">
          <ac:chgData name="Scoggin, Jake" userId="5ad58cec-b21c-486a-b6f0-9ede36b8ce4c" providerId="ADAL" clId="{E26CD265-71DF-4D08-BFAF-573BF9D772D1}" dt="2024-09-13T13:18:40.653" v="2764" actId="478"/>
          <ac:spMkLst>
            <pc:docMk/>
            <pc:sldMk cId="3016350628" sldId="346"/>
            <ac:spMk id="6" creationId="{B559CCBD-1366-946E-CA1B-6A6AEA416891}"/>
          </ac:spMkLst>
        </pc:spChg>
        <pc:spChg chg="add del mod">
          <ac:chgData name="Scoggin, Jake" userId="5ad58cec-b21c-486a-b6f0-9ede36b8ce4c" providerId="ADAL" clId="{E26CD265-71DF-4D08-BFAF-573BF9D772D1}" dt="2024-09-13T13:18:42.727" v="2767" actId="478"/>
          <ac:spMkLst>
            <pc:docMk/>
            <pc:sldMk cId="3016350628" sldId="346"/>
            <ac:spMk id="7" creationId="{FF2EC406-BE4F-CEDD-FEFC-2662F9D5C8EA}"/>
          </ac:spMkLst>
        </pc:spChg>
        <pc:spChg chg="add mod">
          <ac:chgData name="Scoggin, Jake" userId="5ad58cec-b21c-486a-b6f0-9ede36b8ce4c" providerId="ADAL" clId="{E26CD265-71DF-4D08-BFAF-573BF9D772D1}" dt="2024-09-13T13:14:35.326" v="2699" actId="164"/>
          <ac:spMkLst>
            <pc:docMk/>
            <pc:sldMk cId="3016350628" sldId="346"/>
            <ac:spMk id="8" creationId="{EB11E6C6-2F67-431F-ECE2-1DD24886B730}"/>
          </ac:spMkLst>
        </pc:spChg>
        <pc:spChg chg="add mod">
          <ac:chgData name="Scoggin, Jake" userId="5ad58cec-b21c-486a-b6f0-9ede36b8ce4c" providerId="ADAL" clId="{E26CD265-71DF-4D08-BFAF-573BF9D772D1}" dt="2024-09-13T13:15:01.626" v="2747" actId="1037"/>
          <ac:spMkLst>
            <pc:docMk/>
            <pc:sldMk cId="3016350628" sldId="346"/>
            <ac:spMk id="9" creationId="{7E423941-BB50-C51C-434F-5956CD96DBB4}"/>
          </ac:spMkLst>
        </pc:spChg>
        <pc:spChg chg="add del mod">
          <ac:chgData name="Scoggin, Jake" userId="5ad58cec-b21c-486a-b6f0-9ede36b8ce4c" providerId="ADAL" clId="{E26CD265-71DF-4D08-BFAF-573BF9D772D1}" dt="2024-09-13T13:18:40.653" v="2766"/>
          <ac:spMkLst>
            <pc:docMk/>
            <pc:sldMk cId="3016350628" sldId="346"/>
            <ac:spMk id="11" creationId="{5F5DE744-F373-F12F-9AFB-76B2CAA6F2FC}"/>
          </ac:spMkLst>
        </pc:spChg>
        <pc:spChg chg="add mod">
          <ac:chgData name="Scoggin, Jake" userId="5ad58cec-b21c-486a-b6f0-9ede36b8ce4c" providerId="ADAL" clId="{E26CD265-71DF-4D08-BFAF-573BF9D772D1}" dt="2024-09-13T13:27:11.297" v="3198" actId="20577"/>
          <ac:spMkLst>
            <pc:docMk/>
            <pc:sldMk cId="3016350628" sldId="346"/>
            <ac:spMk id="12" creationId="{B2645F82-7A7B-1E5A-B835-A3FCBEB4F104}"/>
          </ac:spMkLst>
        </pc:spChg>
        <pc:grpChg chg="add mod">
          <ac:chgData name="Scoggin, Jake" userId="5ad58cec-b21c-486a-b6f0-9ede36b8ce4c" providerId="ADAL" clId="{E26CD265-71DF-4D08-BFAF-573BF9D772D1}" dt="2024-09-13T13:14:35.326" v="2699" actId="164"/>
          <ac:grpSpMkLst>
            <pc:docMk/>
            <pc:sldMk cId="3016350628" sldId="346"/>
            <ac:grpSpMk id="10" creationId="{F8BCA265-3AB6-74AB-2E47-380391307EC2}"/>
          </ac:grpSpMkLst>
        </pc:grpChg>
        <pc:picChg chg="add mod">
          <ac:chgData name="Scoggin, Jake" userId="5ad58cec-b21c-486a-b6f0-9ede36b8ce4c" providerId="ADAL" clId="{E26CD265-71DF-4D08-BFAF-573BF9D772D1}" dt="2024-09-13T12:58:14.537" v="1756" actId="1076"/>
          <ac:picMkLst>
            <pc:docMk/>
            <pc:sldMk cId="3016350628" sldId="346"/>
            <ac:picMk id="5" creationId="{9FF63555-1D2C-5BB0-2454-D07085448206}"/>
          </ac:picMkLst>
        </pc:picChg>
      </pc:sldChg>
      <pc:sldChg chg="add">
        <pc:chgData name="Scoggin, Jake" userId="5ad58cec-b21c-486a-b6f0-9ede36b8ce4c" providerId="ADAL" clId="{E26CD265-71DF-4D08-BFAF-573BF9D772D1}" dt="2024-09-13T13:12:03.525" v="2233" actId="2890"/>
        <pc:sldMkLst>
          <pc:docMk/>
          <pc:sldMk cId="2768149849" sldId="347"/>
        </pc:sldMkLst>
      </pc:sldChg>
      <pc:sldChg chg="addSp delSp modSp new mod">
        <pc:chgData name="Scoggin, Jake" userId="5ad58cec-b21c-486a-b6f0-9ede36b8ce4c" providerId="ADAL" clId="{E26CD265-71DF-4D08-BFAF-573BF9D772D1}" dt="2024-09-13T13:36:01.356" v="3394" actId="1076"/>
        <pc:sldMkLst>
          <pc:docMk/>
          <pc:sldMk cId="890094823" sldId="348"/>
        </pc:sldMkLst>
        <pc:spChg chg="del">
          <ac:chgData name="Scoggin, Jake" userId="5ad58cec-b21c-486a-b6f0-9ede36b8ce4c" providerId="ADAL" clId="{E26CD265-71DF-4D08-BFAF-573BF9D772D1}" dt="2024-09-13T13:29:34.035" v="3200" actId="478"/>
          <ac:spMkLst>
            <pc:docMk/>
            <pc:sldMk cId="890094823" sldId="348"/>
            <ac:spMk id="2" creationId="{C670E5BD-84BB-395D-9110-B4554BAB3614}"/>
          </ac:spMkLst>
        </pc:spChg>
        <pc:spChg chg="del">
          <ac:chgData name="Scoggin, Jake" userId="5ad58cec-b21c-486a-b6f0-9ede36b8ce4c" providerId="ADAL" clId="{E26CD265-71DF-4D08-BFAF-573BF9D772D1}" dt="2024-09-13T13:29:34.035" v="3200" actId="478"/>
          <ac:spMkLst>
            <pc:docMk/>
            <pc:sldMk cId="890094823" sldId="348"/>
            <ac:spMk id="3" creationId="{793178D9-2048-8505-4409-16E82C1E4211}"/>
          </ac:spMkLst>
        </pc:spChg>
        <pc:spChg chg="add mod">
          <ac:chgData name="Scoggin, Jake" userId="5ad58cec-b21c-486a-b6f0-9ede36b8ce4c" providerId="ADAL" clId="{E26CD265-71DF-4D08-BFAF-573BF9D772D1}" dt="2024-09-13T13:35:55.893" v="3393" actId="1076"/>
          <ac:spMkLst>
            <pc:docMk/>
            <pc:sldMk cId="890094823" sldId="348"/>
            <ac:spMk id="4" creationId="{B05EE4E6-6C67-7AA8-87B2-73E7D6E87A10}"/>
          </ac:spMkLst>
        </pc:spChg>
        <pc:spChg chg="add mod">
          <ac:chgData name="Scoggin, Jake" userId="5ad58cec-b21c-486a-b6f0-9ede36b8ce4c" providerId="ADAL" clId="{E26CD265-71DF-4D08-BFAF-573BF9D772D1}" dt="2024-09-13T13:34:58.251" v="3373" actId="1076"/>
          <ac:spMkLst>
            <pc:docMk/>
            <pc:sldMk cId="890094823" sldId="348"/>
            <ac:spMk id="5" creationId="{4F7F131E-D31A-9762-7D37-24729AE58D83}"/>
          </ac:spMkLst>
        </pc:spChg>
        <pc:picChg chg="add mod">
          <ac:chgData name="Scoggin, Jake" userId="5ad58cec-b21c-486a-b6f0-9ede36b8ce4c" providerId="ADAL" clId="{E26CD265-71DF-4D08-BFAF-573BF9D772D1}" dt="2024-09-13T13:36:01.356" v="3394" actId="1076"/>
          <ac:picMkLst>
            <pc:docMk/>
            <pc:sldMk cId="890094823" sldId="348"/>
            <ac:picMk id="1026" creationId="{BEEF84D4-0F3F-2DC1-AC16-457EC12E4817}"/>
          </ac:picMkLst>
        </pc:picChg>
      </pc:sldChg>
      <pc:sldChg chg="addSp delSp new mod">
        <pc:chgData name="Scoggin, Jake" userId="5ad58cec-b21c-486a-b6f0-9ede36b8ce4c" providerId="ADAL" clId="{E26CD265-71DF-4D08-BFAF-573BF9D772D1}" dt="2024-09-13T13:34:40.274" v="3370"/>
        <pc:sldMkLst>
          <pc:docMk/>
          <pc:sldMk cId="385453097" sldId="349"/>
        </pc:sldMkLst>
        <pc:spChg chg="del">
          <ac:chgData name="Scoggin, Jake" userId="5ad58cec-b21c-486a-b6f0-9ede36b8ce4c" providerId="ADAL" clId="{E26CD265-71DF-4D08-BFAF-573BF9D772D1}" dt="2024-09-13T13:34:33.283" v="3369" actId="478"/>
          <ac:spMkLst>
            <pc:docMk/>
            <pc:sldMk cId="385453097" sldId="349"/>
            <ac:spMk id="2" creationId="{AA6084E8-92A2-6BD1-85C7-FFD66298F19B}"/>
          </ac:spMkLst>
        </pc:spChg>
        <pc:spChg chg="del">
          <ac:chgData name="Scoggin, Jake" userId="5ad58cec-b21c-486a-b6f0-9ede36b8ce4c" providerId="ADAL" clId="{E26CD265-71DF-4D08-BFAF-573BF9D772D1}" dt="2024-09-13T13:34:33.283" v="3369" actId="478"/>
          <ac:spMkLst>
            <pc:docMk/>
            <pc:sldMk cId="385453097" sldId="349"/>
            <ac:spMk id="3" creationId="{62F18DB1-3BA5-6D67-EF60-C5A190DEDE61}"/>
          </ac:spMkLst>
        </pc:spChg>
        <pc:graphicFrameChg chg="add">
          <ac:chgData name="Scoggin, Jake" userId="5ad58cec-b21c-486a-b6f0-9ede36b8ce4c" providerId="ADAL" clId="{E26CD265-71DF-4D08-BFAF-573BF9D772D1}" dt="2024-09-13T13:34:40.274" v="3370"/>
          <ac:graphicFrameMkLst>
            <pc:docMk/>
            <pc:sldMk cId="385453097" sldId="349"/>
            <ac:graphicFrameMk id="4" creationId="{B9CA0D2D-26FE-8AC2-2922-B79FBADC3457}"/>
          </ac:graphicFrameMkLst>
        </pc:graphicFrameChg>
      </pc:sldChg>
      <pc:sldChg chg="addSp delSp modSp add mod ord modAnim">
        <pc:chgData name="Scoggin, Jake" userId="5ad58cec-b21c-486a-b6f0-9ede36b8ce4c" providerId="ADAL" clId="{E26CD265-71DF-4D08-BFAF-573BF9D772D1}" dt="2024-09-13T13:36:35.479" v="3401" actId="1076"/>
        <pc:sldMkLst>
          <pc:docMk/>
          <pc:sldMk cId="2844019432" sldId="350"/>
        </pc:sldMkLst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7" creationId="{2E62A7A4-6EEB-1A29-9D09-46DB58433CCC}"/>
          </ac:spMkLst>
        </pc:spChg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9" creationId="{04560311-9194-DFE5-1DB7-EE03BB187F72}"/>
          </ac:spMkLst>
        </pc:spChg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10" creationId="{8AFE7879-A00E-59A6-8963-FDF39DF224EC}"/>
          </ac:spMkLst>
        </pc:spChg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12" creationId="{FFC22AB6-1B12-C871-BE3A-0247B4352AC0}"/>
          </ac:spMkLst>
        </pc:spChg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13" creationId="{7812B377-F14D-60A3-AC43-BF7529F81F55}"/>
          </ac:spMkLst>
        </pc:spChg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14" creationId="{16BE796D-4A51-289C-2C61-F4289590EC84}"/>
          </ac:spMkLst>
        </pc:spChg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15" creationId="{9BB14017-2386-BAEA-AB60-AD5BD780861F}"/>
          </ac:spMkLst>
        </pc:spChg>
        <pc:spChg chg="add mod">
          <ac:chgData name="Scoggin, Jake" userId="5ad58cec-b21c-486a-b6f0-9ede36b8ce4c" providerId="ADAL" clId="{E26CD265-71DF-4D08-BFAF-573BF9D772D1}" dt="2024-09-13T13:36:35.479" v="3401" actId="1076"/>
          <ac:spMkLst>
            <pc:docMk/>
            <pc:sldMk cId="2844019432" sldId="350"/>
            <ac:spMk id="16" creationId="{9CC4810D-4A43-5415-56D6-6F6D30D06AE9}"/>
          </ac:spMkLst>
        </pc:spChg>
        <pc:picChg chg="del">
          <ac:chgData name="Scoggin, Jake" userId="5ad58cec-b21c-486a-b6f0-9ede36b8ce4c" providerId="ADAL" clId="{E26CD265-71DF-4D08-BFAF-573BF9D772D1}" dt="2024-09-13T13:35:21.684" v="3379" actId="478"/>
          <ac:picMkLst>
            <pc:docMk/>
            <pc:sldMk cId="2844019432" sldId="350"/>
            <ac:picMk id="1026" creationId="{BEEF84D4-0F3F-2DC1-AC16-457EC12E4817}"/>
          </ac:picMkLst>
        </pc:picChg>
      </pc:sldChg>
      <pc:sldChg chg="addSp delSp modSp add mod delAnim modAnim">
        <pc:chgData name="Scoggin, Jake" userId="5ad58cec-b21c-486a-b6f0-9ede36b8ce4c" providerId="ADAL" clId="{E26CD265-71DF-4D08-BFAF-573BF9D772D1}" dt="2024-09-13T13:46:00.200" v="3468"/>
        <pc:sldMkLst>
          <pc:docMk/>
          <pc:sldMk cId="2671354371" sldId="351"/>
        </pc:sldMkLst>
        <pc:spChg chg="add mod">
          <ac:chgData name="Scoggin, Jake" userId="5ad58cec-b21c-486a-b6f0-9ede36b8ce4c" providerId="ADAL" clId="{E26CD265-71DF-4D08-BFAF-573BF9D772D1}" dt="2024-09-13T13:45:48.014" v="3466" actId="1076"/>
          <ac:spMkLst>
            <pc:docMk/>
            <pc:sldMk cId="2671354371" sldId="351"/>
            <ac:spMk id="4" creationId="{EADD8899-8812-2492-4FD9-8541788041F6}"/>
          </ac:spMkLst>
        </pc:spChg>
        <pc:spChg chg="del topLvl">
          <ac:chgData name="Scoggin, Jake" userId="5ad58cec-b21c-486a-b6f0-9ede36b8ce4c" providerId="ADAL" clId="{E26CD265-71DF-4D08-BFAF-573BF9D772D1}" dt="2024-09-13T13:40:43.594" v="3440" actId="478"/>
          <ac:spMkLst>
            <pc:docMk/>
            <pc:sldMk cId="2671354371" sldId="351"/>
            <ac:spMk id="33" creationId="{0BB0A8BC-1477-CD98-9A02-CEB82F470406}"/>
          </ac:spMkLst>
        </pc:spChg>
        <pc:spChg chg="del">
          <ac:chgData name="Scoggin, Jake" userId="5ad58cec-b21c-486a-b6f0-9ede36b8ce4c" providerId="ADAL" clId="{E26CD265-71DF-4D08-BFAF-573BF9D772D1}" dt="2024-09-13T13:40:40.511" v="3438" actId="478"/>
          <ac:spMkLst>
            <pc:docMk/>
            <pc:sldMk cId="2671354371" sldId="351"/>
            <ac:spMk id="34" creationId="{4699A950-7BCB-77D3-F931-658E38613D13}"/>
          </ac:spMkLst>
        </pc:spChg>
        <pc:spChg chg="del topLvl">
          <ac:chgData name="Scoggin, Jake" userId="5ad58cec-b21c-486a-b6f0-9ede36b8ce4c" providerId="ADAL" clId="{E26CD265-71DF-4D08-BFAF-573BF9D772D1}" dt="2024-09-13T13:40:37.284" v="3436" actId="478"/>
          <ac:spMkLst>
            <pc:docMk/>
            <pc:sldMk cId="2671354371" sldId="351"/>
            <ac:spMk id="35" creationId="{599E8147-6404-DA8C-E3D7-867BA6B8F178}"/>
          </ac:spMkLst>
        </pc:spChg>
        <pc:grpChg chg="del">
          <ac:chgData name="Scoggin, Jake" userId="5ad58cec-b21c-486a-b6f0-9ede36b8ce4c" providerId="ADAL" clId="{E26CD265-71DF-4D08-BFAF-573BF9D772D1}" dt="2024-09-13T13:40:43.594" v="3440" actId="478"/>
          <ac:grpSpMkLst>
            <pc:docMk/>
            <pc:sldMk cId="2671354371" sldId="351"/>
            <ac:grpSpMk id="36" creationId="{3BA66104-CEEB-0251-C2BB-13A9D28EB86E}"/>
          </ac:grpSpMkLst>
        </pc:grpChg>
        <pc:grpChg chg="del">
          <ac:chgData name="Scoggin, Jake" userId="5ad58cec-b21c-486a-b6f0-9ede36b8ce4c" providerId="ADAL" clId="{E26CD265-71DF-4D08-BFAF-573BF9D772D1}" dt="2024-09-13T13:40:37.284" v="3436" actId="478"/>
          <ac:grpSpMkLst>
            <pc:docMk/>
            <pc:sldMk cId="2671354371" sldId="351"/>
            <ac:grpSpMk id="37" creationId="{B42B2DF1-845C-4F74-2397-6D3013F148B7}"/>
          </ac:grpSpMkLst>
        </pc:grpChg>
        <pc:graphicFrameChg chg="add mod">
          <ac:chgData name="Scoggin, Jake" userId="5ad58cec-b21c-486a-b6f0-9ede36b8ce4c" providerId="ADAL" clId="{E26CD265-71DF-4D08-BFAF-573BF9D772D1}" dt="2024-09-13T13:45:31.767" v="3462" actId="1076"/>
          <ac:graphicFrameMkLst>
            <pc:docMk/>
            <pc:sldMk cId="2671354371" sldId="351"/>
            <ac:graphicFrameMk id="3" creationId="{1CE91ED8-F37F-0A98-86C1-705258CD7DF9}"/>
          </ac:graphicFrameMkLst>
        </pc:graphicFrameChg>
        <pc:graphicFrameChg chg="del">
          <ac:chgData name="Scoggin, Jake" userId="5ad58cec-b21c-486a-b6f0-9ede36b8ce4c" providerId="ADAL" clId="{E26CD265-71DF-4D08-BFAF-573BF9D772D1}" dt="2024-09-13T13:42:53.270" v="3442" actId="478"/>
          <ac:graphicFrameMkLst>
            <pc:docMk/>
            <pc:sldMk cId="2671354371" sldId="351"/>
            <ac:graphicFrameMk id="17" creationId="{1CE91ED8-F37F-0A98-86C1-705258CD7DF9}"/>
          </ac:graphicFrameMkLst>
        </pc:graphicFrameChg>
        <pc:cxnChg chg="del topLvl">
          <ac:chgData name="Scoggin, Jake" userId="5ad58cec-b21c-486a-b6f0-9ede36b8ce4c" providerId="ADAL" clId="{E26CD265-71DF-4D08-BFAF-573BF9D772D1}" dt="2024-09-13T13:40:44.659" v="3441" actId="478"/>
          <ac:cxnSpMkLst>
            <pc:docMk/>
            <pc:sldMk cId="2671354371" sldId="351"/>
            <ac:cxnSpMk id="25" creationId="{D9B0EDC4-4DA8-73E4-DFAE-B1E442F91889}"/>
          </ac:cxnSpMkLst>
        </pc:cxnChg>
        <pc:cxnChg chg="del">
          <ac:chgData name="Scoggin, Jake" userId="5ad58cec-b21c-486a-b6f0-9ede36b8ce4c" providerId="ADAL" clId="{E26CD265-71DF-4D08-BFAF-573BF9D772D1}" dt="2024-09-13T13:40:41.764" v="3439" actId="478"/>
          <ac:cxnSpMkLst>
            <pc:docMk/>
            <pc:sldMk cId="2671354371" sldId="351"/>
            <ac:cxnSpMk id="27" creationId="{50E954BA-2AEE-3885-F9BD-CD2FEF546D71}"/>
          </ac:cxnSpMkLst>
        </pc:cxnChg>
        <pc:cxnChg chg="del topLvl">
          <ac:chgData name="Scoggin, Jake" userId="5ad58cec-b21c-486a-b6f0-9ede36b8ce4c" providerId="ADAL" clId="{E26CD265-71DF-4D08-BFAF-573BF9D772D1}" dt="2024-09-13T13:40:38.759" v="3437" actId="478"/>
          <ac:cxnSpMkLst>
            <pc:docMk/>
            <pc:sldMk cId="2671354371" sldId="351"/>
            <ac:cxnSpMk id="30" creationId="{2116B7FC-BCB3-FC23-0428-57FF8CB92571}"/>
          </ac:cxnSpMkLst>
        </pc:cxnChg>
      </pc:sldChg>
      <pc:sldChg chg="delSp modSp add mod delAnim modAnim">
        <pc:chgData name="Scoggin, Jake" userId="5ad58cec-b21c-486a-b6f0-9ede36b8ce4c" providerId="ADAL" clId="{E26CD265-71DF-4D08-BFAF-573BF9D772D1}" dt="2024-09-13T13:44:13.881" v="3457" actId="20577"/>
        <pc:sldMkLst>
          <pc:docMk/>
          <pc:sldMk cId="2685882853" sldId="352"/>
        </pc:sldMkLst>
        <pc:spChg chg="del">
          <ac:chgData name="Scoggin, Jake" userId="5ad58cec-b21c-486a-b6f0-9ede36b8ce4c" providerId="ADAL" clId="{E26CD265-71DF-4D08-BFAF-573BF9D772D1}" dt="2024-09-13T13:43:49.912" v="3453" actId="478"/>
          <ac:spMkLst>
            <pc:docMk/>
            <pc:sldMk cId="2685882853" sldId="352"/>
            <ac:spMk id="34" creationId="{4699A950-7BCB-77D3-F931-658E38613D13}"/>
          </ac:spMkLst>
        </pc:spChg>
        <pc:spChg chg="del topLvl">
          <ac:chgData name="Scoggin, Jake" userId="5ad58cec-b21c-486a-b6f0-9ede36b8ce4c" providerId="ADAL" clId="{E26CD265-71DF-4D08-BFAF-573BF9D772D1}" dt="2024-09-13T13:43:47.048" v="3451" actId="478"/>
          <ac:spMkLst>
            <pc:docMk/>
            <pc:sldMk cId="2685882853" sldId="352"/>
            <ac:spMk id="35" creationId="{599E8147-6404-DA8C-E3D7-867BA6B8F178}"/>
          </ac:spMkLst>
        </pc:spChg>
        <pc:spChg chg="mod">
          <ac:chgData name="Scoggin, Jake" userId="5ad58cec-b21c-486a-b6f0-9ede36b8ce4c" providerId="ADAL" clId="{E26CD265-71DF-4D08-BFAF-573BF9D772D1}" dt="2024-09-13T13:44:13.881" v="3457" actId="20577"/>
          <ac:spMkLst>
            <pc:docMk/>
            <pc:sldMk cId="2685882853" sldId="352"/>
            <ac:spMk id="38" creationId="{A89CA53E-E247-692A-6433-A6FA9DA1698F}"/>
          </ac:spMkLst>
        </pc:spChg>
        <pc:grpChg chg="del">
          <ac:chgData name="Scoggin, Jake" userId="5ad58cec-b21c-486a-b6f0-9ede36b8ce4c" providerId="ADAL" clId="{E26CD265-71DF-4D08-BFAF-573BF9D772D1}" dt="2024-09-13T13:43:53.020" v="3455" actId="478"/>
          <ac:grpSpMkLst>
            <pc:docMk/>
            <pc:sldMk cId="2685882853" sldId="352"/>
            <ac:grpSpMk id="36" creationId="{3BA66104-CEEB-0251-C2BB-13A9D28EB86E}"/>
          </ac:grpSpMkLst>
        </pc:grpChg>
        <pc:grpChg chg="del">
          <ac:chgData name="Scoggin, Jake" userId="5ad58cec-b21c-486a-b6f0-9ede36b8ce4c" providerId="ADAL" clId="{E26CD265-71DF-4D08-BFAF-573BF9D772D1}" dt="2024-09-13T13:43:47.048" v="3451" actId="478"/>
          <ac:grpSpMkLst>
            <pc:docMk/>
            <pc:sldMk cId="2685882853" sldId="352"/>
            <ac:grpSpMk id="37" creationId="{B42B2DF1-845C-4F74-2397-6D3013F148B7}"/>
          </ac:grpSpMkLst>
        </pc:grpChg>
        <pc:cxnChg chg="del">
          <ac:chgData name="Scoggin, Jake" userId="5ad58cec-b21c-486a-b6f0-9ede36b8ce4c" providerId="ADAL" clId="{E26CD265-71DF-4D08-BFAF-573BF9D772D1}" dt="2024-09-13T13:43:51.196" v="3454" actId="478"/>
          <ac:cxnSpMkLst>
            <pc:docMk/>
            <pc:sldMk cId="2685882853" sldId="352"/>
            <ac:cxnSpMk id="27" creationId="{50E954BA-2AEE-3885-F9BD-CD2FEF546D71}"/>
          </ac:cxnSpMkLst>
        </pc:cxnChg>
        <pc:cxnChg chg="del topLvl">
          <ac:chgData name="Scoggin, Jake" userId="5ad58cec-b21c-486a-b6f0-9ede36b8ce4c" providerId="ADAL" clId="{E26CD265-71DF-4D08-BFAF-573BF9D772D1}" dt="2024-09-13T13:43:48.034" v="3452" actId="478"/>
          <ac:cxnSpMkLst>
            <pc:docMk/>
            <pc:sldMk cId="2685882853" sldId="352"/>
            <ac:cxnSpMk id="30" creationId="{2116B7FC-BCB3-FC23-0428-57FF8CB92571}"/>
          </ac:cxnSpMkLst>
        </pc:cxnChg>
      </pc:sldChg>
      <pc:sldChg chg="addSp delSp modSp new mod">
        <pc:chgData name="Scoggin, Jake" userId="5ad58cec-b21c-486a-b6f0-9ede36b8ce4c" providerId="ADAL" clId="{E26CD265-71DF-4D08-BFAF-573BF9D772D1}" dt="2024-09-13T13:47:12.447" v="3490" actId="1076"/>
        <pc:sldMkLst>
          <pc:docMk/>
          <pc:sldMk cId="588089483" sldId="353"/>
        </pc:sldMkLst>
        <pc:spChg chg="del">
          <ac:chgData name="Scoggin, Jake" userId="5ad58cec-b21c-486a-b6f0-9ede36b8ce4c" providerId="ADAL" clId="{E26CD265-71DF-4D08-BFAF-573BF9D772D1}" dt="2024-09-13T13:46:20.934" v="3470" actId="478"/>
          <ac:spMkLst>
            <pc:docMk/>
            <pc:sldMk cId="588089483" sldId="353"/>
            <ac:spMk id="2" creationId="{A0300B23-B087-9410-44B5-643AE5CE1919}"/>
          </ac:spMkLst>
        </pc:spChg>
        <pc:spChg chg="del">
          <ac:chgData name="Scoggin, Jake" userId="5ad58cec-b21c-486a-b6f0-9ede36b8ce4c" providerId="ADAL" clId="{E26CD265-71DF-4D08-BFAF-573BF9D772D1}" dt="2024-09-13T13:46:20.934" v="3470" actId="478"/>
          <ac:spMkLst>
            <pc:docMk/>
            <pc:sldMk cId="588089483" sldId="353"/>
            <ac:spMk id="3" creationId="{4F45845D-FBE9-E749-567F-92E7C5C8E7C4}"/>
          </ac:spMkLst>
        </pc:spChg>
        <pc:spChg chg="add del mod">
          <ac:chgData name="Scoggin, Jake" userId="5ad58cec-b21c-486a-b6f0-9ede36b8ce4c" providerId="ADAL" clId="{E26CD265-71DF-4D08-BFAF-573BF9D772D1}" dt="2024-09-13T13:46:53.334" v="3484"/>
          <ac:spMkLst>
            <pc:docMk/>
            <pc:sldMk cId="588089483" sldId="353"/>
            <ac:spMk id="5" creationId="{49F26F70-7108-A2E8-13E9-74636E520842}"/>
          </ac:spMkLst>
        </pc:spChg>
        <pc:spChg chg="add mod">
          <ac:chgData name="Scoggin, Jake" userId="5ad58cec-b21c-486a-b6f0-9ede36b8ce4c" providerId="ADAL" clId="{E26CD265-71DF-4D08-BFAF-573BF9D772D1}" dt="2024-09-13T13:47:12.447" v="3490" actId="1076"/>
          <ac:spMkLst>
            <pc:docMk/>
            <pc:sldMk cId="588089483" sldId="353"/>
            <ac:spMk id="6" creationId="{A2116C90-3647-4EA2-9EA5-452C1F84B771}"/>
          </ac:spMkLst>
        </pc:spChg>
      </pc:sldChg>
      <pc:sldChg chg="addSp delSp new mod">
        <pc:chgData name="Scoggin, Jake" userId="5ad58cec-b21c-486a-b6f0-9ede36b8ce4c" providerId="ADAL" clId="{E26CD265-71DF-4D08-BFAF-573BF9D772D1}" dt="2024-09-13T13:47:29.173" v="3493"/>
        <pc:sldMkLst>
          <pc:docMk/>
          <pc:sldMk cId="1667749864" sldId="354"/>
        </pc:sldMkLst>
        <pc:spChg chg="del">
          <ac:chgData name="Scoggin, Jake" userId="5ad58cec-b21c-486a-b6f0-9ede36b8ce4c" providerId="ADAL" clId="{E26CD265-71DF-4D08-BFAF-573BF9D772D1}" dt="2024-09-13T13:47:22.714" v="3492" actId="478"/>
          <ac:spMkLst>
            <pc:docMk/>
            <pc:sldMk cId="1667749864" sldId="354"/>
            <ac:spMk id="2" creationId="{0AEA2B0F-7BAA-810B-8192-76C45A3F6A91}"/>
          </ac:spMkLst>
        </pc:spChg>
        <pc:spChg chg="del">
          <ac:chgData name="Scoggin, Jake" userId="5ad58cec-b21c-486a-b6f0-9ede36b8ce4c" providerId="ADAL" clId="{E26CD265-71DF-4D08-BFAF-573BF9D772D1}" dt="2024-09-13T13:47:22.714" v="3492" actId="478"/>
          <ac:spMkLst>
            <pc:docMk/>
            <pc:sldMk cId="1667749864" sldId="354"/>
            <ac:spMk id="3" creationId="{A53623E0-C021-81DE-6354-168B32A3DE08}"/>
          </ac:spMkLst>
        </pc:spChg>
        <pc:graphicFrameChg chg="add">
          <ac:chgData name="Scoggin, Jake" userId="5ad58cec-b21c-486a-b6f0-9ede36b8ce4c" providerId="ADAL" clId="{E26CD265-71DF-4D08-BFAF-573BF9D772D1}" dt="2024-09-13T13:47:29.173" v="3493"/>
          <ac:graphicFrameMkLst>
            <pc:docMk/>
            <pc:sldMk cId="1667749864" sldId="354"/>
            <ac:graphicFrameMk id="4" creationId="{B5AD63AD-4CCB-805A-4031-FA4C95966D9F}"/>
          </ac:graphicFrameMkLst>
        </pc:graphicFrameChg>
      </pc:sldChg>
      <pc:sldChg chg="addSp delSp new mod">
        <pc:chgData name="Scoggin, Jake" userId="5ad58cec-b21c-486a-b6f0-9ede36b8ce4c" providerId="ADAL" clId="{E26CD265-71DF-4D08-BFAF-573BF9D772D1}" dt="2024-09-13T13:48:36.889" v="3496"/>
        <pc:sldMkLst>
          <pc:docMk/>
          <pc:sldMk cId="3193293327" sldId="355"/>
        </pc:sldMkLst>
        <pc:spChg chg="del">
          <ac:chgData name="Scoggin, Jake" userId="5ad58cec-b21c-486a-b6f0-9ede36b8ce4c" providerId="ADAL" clId="{E26CD265-71DF-4D08-BFAF-573BF9D772D1}" dt="2024-09-13T13:48:34.893" v="3495" actId="478"/>
          <ac:spMkLst>
            <pc:docMk/>
            <pc:sldMk cId="3193293327" sldId="355"/>
            <ac:spMk id="2" creationId="{42771356-7E37-9060-C6F0-615D0852A10C}"/>
          </ac:spMkLst>
        </pc:spChg>
        <pc:spChg chg="del">
          <ac:chgData name="Scoggin, Jake" userId="5ad58cec-b21c-486a-b6f0-9ede36b8ce4c" providerId="ADAL" clId="{E26CD265-71DF-4D08-BFAF-573BF9D772D1}" dt="2024-09-13T13:48:34.893" v="3495" actId="478"/>
          <ac:spMkLst>
            <pc:docMk/>
            <pc:sldMk cId="3193293327" sldId="355"/>
            <ac:spMk id="3" creationId="{FABBD52F-65AF-BB20-B039-6349409AAD02}"/>
          </ac:spMkLst>
        </pc:spChg>
        <pc:graphicFrameChg chg="add">
          <ac:chgData name="Scoggin, Jake" userId="5ad58cec-b21c-486a-b6f0-9ede36b8ce4c" providerId="ADAL" clId="{E26CD265-71DF-4D08-BFAF-573BF9D772D1}" dt="2024-09-13T13:48:36.889" v="3496"/>
          <ac:graphicFrameMkLst>
            <pc:docMk/>
            <pc:sldMk cId="3193293327" sldId="355"/>
            <ac:graphicFrameMk id="4" creationId="{C5BA5607-B356-086B-6DEE-610291CE6FC9}"/>
          </ac:graphicFrameMkLst>
        </pc:graphicFrameChg>
      </pc:sldChg>
    </pc:docChg>
  </pc:docChgLst>
  <pc:docChgLst>
    <pc:chgData name="Scoggin, Jake" userId="5ad58cec-b21c-486a-b6f0-9ede36b8ce4c" providerId="ADAL" clId="{1FB53CF7-80BC-47CB-8E5E-F7D8F985FC28}"/>
    <pc:docChg chg="undo custSel addSld delSld modSld sldOrd modSection">
      <pc:chgData name="Scoggin, Jake" userId="5ad58cec-b21c-486a-b6f0-9ede36b8ce4c" providerId="ADAL" clId="{1FB53CF7-80BC-47CB-8E5E-F7D8F985FC28}" dt="2024-09-09T14:21:25.530" v="3794" actId="14100"/>
      <pc:docMkLst>
        <pc:docMk/>
      </pc:docMkLst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3988617941" sldId="266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1181747678" sldId="279"/>
        </pc:sldMkLst>
      </pc:sldChg>
      <pc:sldChg chg="addSp delSp modSp mod ord addAnim delAnim modAnim">
        <pc:chgData name="Scoggin, Jake" userId="5ad58cec-b21c-486a-b6f0-9ede36b8ce4c" providerId="ADAL" clId="{1FB53CF7-80BC-47CB-8E5E-F7D8F985FC28}" dt="2024-09-09T12:49:48.953" v="554"/>
        <pc:sldMkLst>
          <pc:docMk/>
          <pc:sldMk cId="1430520794" sldId="280"/>
        </pc:sldMkLst>
        <pc:spChg chg="del mod">
          <ac:chgData name="Scoggin, Jake" userId="5ad58cec-b21c-486a-b6f0-9ede36b8ce4c" providerId="ADAL" clId="{1FB53CF7-80BC-47CB-8E5E-F7D8F985FC28}" dt="2024-09-09T12:38:58.862" v="39" actId="478"/>
          <ac:spMkLst>
            <pc:docMk/>
            <pc:sldMk cId="1430520794" sldId="280"/>
            <ac:spMk id="2" creationId="{6E773F6F-ACE7-6CDA-2C9B-297959D8262E}"/>
          </ac:spMkLst>
        </pc:spChg>
        <pc:spChg chg="del mod">
          <ac:chgData name="Scoggin, Jake" userId="5ad58cec-b21c-486a-b6f0-9ede36b8ce4c" providerId="ADAL" clId="{1FB53CF7-80BC-47CB-8E5E-F7D8F985FC28}" dt="2024-09-09T12:38:47.751" v="33" actId="478"/>
          <ac:spMkLst>
            <pc:docMk/>
            <pc:sldMk cId="1430520794" sldId="280"/>
            <ac:spMk id="3" creationId="{DD264A00-8568-287E-85C4-014F2041E4A1}"/>
          </ac:spMkLst>
        </pc:spChg>
        <pc:spChg chg="add del mod">
          <ac:chgData name="Scoggin, Jake" userId="5ad58cec-b21c-486a-b6f0-9ede36b8ce4c" providerId="ADAL" clId="{1FB53CF7-80BC-47CB-8E5E-F7D8F985FC28}" dt="2024-09-09T12:45:14.222" v="536" actId="2711"/>
          <ac:spMkLst>
            <pc:docMk/>
            <pc:sldMk cId="1430520794" sldId="280"/>
            <ac:spMk id="4" creationId="{37D1CAA1-9E3F-CEBF-9345-9D7BA2AE4F94}"/>
          </ac:spMkLst>
        </pc:spChg>
        <pc:spChg chg="add del mod">
          <ac:chgData name="Scoggin, Jake" userId="5ad58cec-b21c-486a-b6f0-9ede36b8ce4c" providerId="ADAL" clId="{1FB53CF7-80BC-47CB-8E5E-F7D8F985FC28}" dt="2024-09-09T12:38:51.377" v="34" actId="478"/>
          <ac:spMkLst>
            <pc:docMk/>
            <pc:sldMk cId="1430520794" sldId="280"/>
            <ac:spMk id="6" creationId="{4A9E4349-A5CD-21AF-E524-08B03313F31B}"/>
          </ac:spMkLst>
        </pc:spChg>
        <pc:spChg chg="add del mod">
          <ac:chgData name="Scoggin, Jake" userId="5ad58cec-b21c-486a-b6f0-9ede36b8ce4c" providerId="ADAL" clId="{1FB53CF7-80BC-47CB-8E5E-F7D8F985FC28}" dt="2024-09-09T12:39:04.425" v="42" actId="478"/>
          <ac:spMkLst>
            <pc:docMk/>
            <pc:sldMk cId="1430520794" sldId="280"/>
            <ac:spMk id="8" creationId="{253B961E-DB2C-2C7F-8F51-8390C3C5C01F}"/>
          </ac:spMkLst>
        </pc:spChg>
        <pc:spChg chg="add mod">
          <ac:chgData name="Scoggin, Jake" userId="5ad58cec-b21c-486a-b6f0-9ede36b8ce4c" providerId="ADAL" clId="{1FB53CF7-80BC-47CB-8E5E-F7D8F985FC28}" dt="2024-09-09T12:45:37.298" v="543" actId="14100"/>
          <ac:spMkLst>
            <pc:docMk/>
            <pc:sldMk cId="1430520794" sldId="280"/>
            <ac:spMk id="9" creationId="{14613DD3-247B-25DB-A25D-D66C918155AE}"/>
          </ac:spMkLst>
        </pc:spChg>
        <pc:spChg chg="add del mod">
          <ac:chgData name="Scoggin, Jake" userId="5ad58cec-b21c-486a-b6f0-9ede36b8ce4c" providerId="ADAL" clId="{1FB53CF7-80BC-47CB-8E5E-F7D8F985FC28}" dt="2024-09-09T12:41:53.174" v="437" actId="478"/>
          <ac:spMkLst>
            <pc:docMk/>
            <pc:sldMk cId="1430520794" sldId="280"/>
            <ac:spMk id="10" creationId="{3BE1E925-6429-5BDD-CE08-40EB96148DF1}"/>
          </ac:spMkLst>
        </pc:spChg>
        <pc:spChg chg="add del mod">
          <ac:chgData name="Scoggin, Jake" userId="5ad58cec-b21c-486a-b6f0-9ede36b8ce4c" providerId="ADAL" clId="{1FB53CF7-80BC-47CB-8E5E-F7D8F985FC28}" dt="2024-09-09T12:41:54.319" v="438" actId="478"/>
          <ac:spMkLst>
            <pc:docMk/>
            <pc:sldMk cId="1430520794" sldId="280"/>
            <ac:spMk id="11" creationId="{1CB97EE1-9FAA-5FA4-7915-83EEE86AD1DA}"/>
          </ac:spMkLst>
        </pc:spChg>
        <pc:spChg chg="add del mod">
          <ac:chgData name="Scoggin, Jake" userId="5ad58cec-b21c-486a-b6f0-9ede36b8ce4c" providerId="ADAL" clId="{1FB53CF7-80BC-47CB-8E5E-F7D8F985FC28}" dt="2024-09-09T12:41:51.253" v="435" actId="478"/>
          <ac:spMkLst>
            <pc:docMk/>
            <pc:sldMk cId="1430520794" sldId="280"/>
            <ac:spMk id="14" creationId="{664EA523-03F7-D2E8-86DB-03399B1AC514}"/>
          </ac:spMkLst>
        </pc:spChg>
        <pc:spChg chg="add del mod">
          <ac:chgData name="Scoggin, Jake" userId="5ad58cec-b21c-486a-b6f0-9ede36b8ce4c" providerId="ADAL" clId="{1FB53CF7-80BC-47CB-8E5E-F7D8F985FC28}" dt="2024-09-09T12:41:50.524" v="434" actId="478"/>
          <ac:spMkLst>
            <pc:docMk/>
            <pc:sldMk cId="1430520794" sldId="280"/>
            <ac:spMk id="15" creationId="{6B08A4D4-21E4-7B7B-7695-F55AF851235E}"/>
          </ac:spMkLst>
        </pc:spChg>
        <pc:spChg chg="add mod">
          <ac:chgData name="Scoggin, Jake" userId="5ad58cec-b21c-486a-b6f0-9ede36b8ce4c" providerId="ADAL" clId="{1FB53CF7-80BC-47CB-8E5E-F7D8F985FC28}" dt="2024-09-09T12:45:21.240" v="537" actId="14100"/>
          <ac:spMkLst>
            <pc:docMk/>
            <pc:sldMk cId="1430520794" sldId="280"/>
            <ac:spMk id="16" creationId="{0C4E8EC2-797D-4862-FC05-3915ACB189FB}"/>
          </ac:spMkLst>
        </pc:spChg>
        <pc:spChg chg="add del mod">
          <ac:chgData name="Scoggin, Jake" userId="5ad58cec-b21c-486a-b6f0-9ede36b8ce4c" providerId="ADAL" clId="{1FB53CF7-80BC-47CB-8E5E-F7D8F985FC28}" dt="2024-09-09T12:42:30.509" v="458" actId="478"/>
          <ac:spMkLst>
            <pc:docMk/>
            <pc:sldMk cId="1430520794" sldId="280"/>
            <ac:spMk id="17" creationId="{26DC5D15-928D-B4DD-5A5C-F680164533F3}"/>
          </ac:spMkLst>
        </pc:spChg>
        <pc:spChg chg="add del mod">
          <ac:chgData name="Scoggin, Jake" userId="5ad58cec-b21c-486a-b6f0-9ede36b8ce4c" providerId="ADAL" clId="{1FB53CF7-80BC-47CB-8E5E-F7D8F985FC28}" dt="2024-09-09T12:42:25.133" v="454" actId="478"/>
          <ac:spMkLst>
            <pc:docMk/>
            <pc:sldMk cId="1430520794" sldId="280"/>
            <ac:spMk id="20" creationId="{343E0759-A5F1-F471-B504-86184EA114F9}"/>
          </ac:spMkLst>
        </pc:spChg>
        <pc:spChg chg="add mod">
          <ac:chgData name="Scoggin, Jake" userId="5ad58cec-b21c-486a-b6f0-9ede36b8ce4c" providerId="ADAL" clId="{1FB53CF7-80BC-47CB-8E5E-F7D8F985FC28}" dt="2024-09-09T12:45:31.477" v="541" actId="1076"/>
          <ac:spMkLst>
            <pc:docMk/>
            <pc:sldMk cId="1430520794" sldId="280"/>
            <ac:spMk id="21" creationId="{F21473AF-3215-DE27-6A71-289B156D1F97}"/>
          </ac:spMkLst>
        </pc:spChg>
        <pc:spChg chg="mod">
          <ac:chgData name="Scoggin, Jake" userId="5ad58cec-b21c-486a-b6f0-9ede36b8ce4c" providerId="ADAL" clId="{1FB53CF7-80BC-47CB-8E5E-F7D8F985FC28}" dt="2024-09-09T12:41:32.930" v="431"/>
          <ac:spMkLst>
            <pc:docMk/>
            <pc:sldMk cId="1430520794" sldId="280"/>
            <ac:spMk id="29" creationId="{549E5167-74E0-49C8-9FDF-6D2B375D049B}"/>
          </ac:spMkLst>
        </pc:spChg>
        <pc:spChg chg="mod">
          <ac:chgData name="Scoggin, Jake" userId="5ad58cec-b21c-486a-b6f0-9ede36b8ce4c" providerId="ADAL" clId="{1FB53CF7-80BC-47CB-8E5E-F7D8F985FC28}" dt="2024-09-09T12:41:32.930" v="431"/>
          <ac:spMkLst>
            <pc:docMk/>
            <pc:sldMk cId="1430520794" sldId="280"/>
            <ac:spMk id="30" creationId="{A7A5240C-7135-211D-2619-56ADE4AE5EDB}"/>
          </ac:spMkLst>
        </pc:spChg>
        <pc:spChg chg="add del mod">
          <ac:chgData name="Scoggin, Jake" userId="5ad58cec-b21c-486a-b6f0-9ede36b8ce4c" providerId="ADAL" clId="{1FB53CF7-80BC-47CB-8E5E-F7D8F985FC28}" dt="2024-09-09T12:42:19.811" v="452" actId="478"/>
          <ac:spMkLst>
            <pc:docMk/>
            <pc:sldMk cId="1430520794" sldId="280"/>
            <ac:spMk id="31" creationId="{1305E7CC-6E82-276B-8B63-CC84392365AD}"/>
          </ac:spMkLst>
        </pc:spChg>
        <pc:spChg chg="add del mod">
          <ac:chgData name="Scoggin, Jake" userId="5ad58cec-b21c-486a-b6f0-9ede36b8ce4c" providerId="ADAL" clId="{1FB53CF7-80BC-47CB-8E5E-F7D8F985FC28}" dt="2024-09-09T12:42:29.661" v="457" actId="478"/>
          <ac:spMkLst>
            <pc:docMk/>
            <pc:sldMk cId="1430520794" sldId="280"/>
            <ac:spMk id="32" creationId="{C500CC12-BF0F-DC54-E8FE-754AB2E8367E}"/>
          </ac:spMkLst>
        </pc:spChg>
        <pc:spChg chg="add del mod">
          <ac:chgData name="Scoggin, Jake" userId="5ad58cec-b21c-486a-b6f0-9ede36b8ce4c" providerId="ADAL" clId="{1FB53CF7-80BC-47CB-8E5E-F7D8F985FC28}" dt="2024-09-09T12:42:26.700" v="455" actId="478"/>
          <ac:spMkLst>
            <pc:docMk/>
            <pc:sldMk cId="1430520794" sldId="280"/>
            <ac:spMk id="33" creationId="{6E2D869C-B93C-5DD8-4B9F-BA1DD78EBA33}"/>
          </ac:spMkLst>
        </pc:spChg>
        <pc:spChg chg="add del mod">
          <ac:chgData name="Scoggin, Jake" userId="5ad58cec-b21c-486a-b6f0-9ede36b8ce4c" providerId="ADAL" clId="{1FB53CF7-80BC-47CB-8E5E-F7D8F985FC28}" dt="2024-09-09T12:42:27.588" v="456" actId="478"/>
          <ac:spMkLst>
            <pc:docMk/>
            <pc:sldMk cId="1430520794" sldId="280"/>
            <ac:spMk id="34" creationId="{6989D9BE-CFCD-3885-E748-0CF3A4B61C28}"/>
          </ac:spMkLst>
        </pc:spChg>
        <pc:spChg chg="add del mod">
          <ac:chgData name="Scoggin, Jake" userId="5ad58cec-b21c-486a-b6f0-9ede36b8ce4c" providerId="ADAL" clId="{1FB53CF7-80BC-47CB-8E5E-F7D8F985FC28}" dt="2024-09-09T12:42:25.133" v="454" actId="478"/>
          <ac:spMkLst>
            <pc:docMk/>
            <pc:sldMk cId="1430520794" sldId="280"/>
            <ac:spMk id="35" creationId="{80AF8C94-7A0B-F112-13AF-F2170D4B18B0}"/>
          </ac:spMkLst>
        </pc:spChg>
        <pc:spChg chg="add del mod">
          <ac:chgData name="Scoggin, Jake" userId="5ad58cec-b21c-486a-b6f0-9ede36b8ce4c" providerId="ADAL" clId="{1FB53CF7-80BC-47CB-8E5E-F7D8F985FC28}" dt="2024-09-09T12:42:25.133" v="454" actId="478"/>
          <ac:spMkLst>
            <pc:docMk/>
            <pc:sldMk cId="1430520794" sldId="280"/>
            <ac:spMk id="36" creationId="{F251C306-C06A-B439-D584-E713677AF2EB}"/>
          </ac:spMkLst>
        </pc:spChg>
        <pc:spChg chg="add del mod">
          <ac:chgData name="Scoggin, Jake" userId="5ad58cec-b21c-486a-b6f0-9ede36b8ce4c" providerId="ADAL" clId="{1FB53CF7-80BC-47CB-8E5E-F7D8F985FC28}" dt="2024-09-09T12:42:25.133" v="454" actId="478"/>
          <ac:spMkLst>
            <pc:docMk/>
            <pc:sldMk cId="1430520794" sldId="280"/>
            <ac:spMk id="37" creationId="{99FEE054-248D-FCD4-01A0-7E4A44D1D9A8}"/>
          </ac:spMkLst>
        </pc:spChg>
        <pc:spChg chg="add del mod">
          <ac:chgData name="Scoggin, Jake" userId="5ad58cec-b21c-486a-b6f0-9ede36b8ce4c" providerId="ADAL" clId="{1FB53CF7-80BC-47CB-8E5E-F7D8F985FC28}" dt="2024-09-09T12:42:25.133" v="454" actId="478"/>
          <ac:spMkLst>
            <pc:docMk/>
            <pc:sldMk cId="1430520794" sldId="280"/>
            <ac:spMk id="38" creationId="{84991E68-E9FF-0C95-0BBD-BDF96D1F299F}"/>
          </ac:spMkLst>
        </pc:spChg>
        <pc:spChg chg="add mod">
          <ac:chgData name="Scoggin, Jake" userId="5ad58cec-b21c-486a-b6f0-9ede36b8ce4c" providerId="ADAL" clId="{1FB53CF7-80BC-47CB-8E5E-F7D8F985FC28}" dt="2024-09-09T12:45:39.198" v="544" actId="14100"/>
          <ac:spMkLst>
            <pc:docMk/>
            <pc:sldMk cId="1430520794" sldId="280"/>
            <ac:spMk id="47" creationId="{6AEB9EE4-ECA5-A78A-FB16-845DE2920B96}"/>
          </ac:spMkLst>
        </pc:spChg>
        <pc:grpChg chg="add del mod">
          <ac:chgData name="Scoggin, Jake" userId="5ad58cec-b21c-486a-b6f0-9ede36b8ce4c" providerId="ADAL" clId="{1FB53CF7-80BC-47CB-8E5E-F7D8F985FC28}" dt="2024-09-09T12:42:25.133" v="454" actId="478"/>
          <ac:grpSpMkLst>
            <pc:docMk/>
            <pc:sldMk cId="1430520794" sldId="280"/>
            <ac:grpSpMk id="28" creationId="{67D9F5A6-502F-5256-E27B-CB74670A3A09}"/>
          </ac:grpSpMkLst>
        </pc:grpChg>
        <pc:grpChg chg="add mod">
          <ac:chgData name="Scoggin, Jake" userId="5ad58cec-b21c-486a-b6f0-9ede36b8ce4c" providerId="ADAL" clId="{1FB53CF7-80BC-47CB-8E5E-F7D8F985FC28}" dt="2024-09-09T12:44:16.785" v="506" actId="164"/>
          <ac:grpSpMkLst>
            <pc:docMk/>
            <pc:sldMk cId="1430520794" sldId="280"/>
            <ac:grpSpMk id="51" creationId="{BDD014C3-47E6-74C8-427A-686451C1E9E8}"/>
          </ac:grpSpMkLst>
        </pc:grpChg>
        <pc:cxnChg chg="add del mod">
          <ac:chgData name="Scoggin, Jake" userId="5ad58cec-b21c-486a-b6f0-9ede36b8ce4c" providerId="ADAL" clId="{1FB53CF7-80BC-47CB-8E5E-F7D8F985FC28}" dt="2024-09-09T12:41:52.389" v="436" actId="478"/>
          <ac:cxnSpMkLst>
            <pc:docMk/>
            <pc:sldMk cId="1430520794" sldId="280"/>
            <ac:cxnSpMk id="12" creationId="{5E6683F9-E96A-1188-8BCA-05B7E4467C6A}"/>
          </ac:cxnSpMkLst>
        </pc:cxnChg>
        <pc:cxnChg chg="add del mod">
          <ac:chgData name="Scoggin, Jake" userId="5ad58cec-b21c-486a-b6f0-9ede36b8ce4c" providerId="ADAL" clId="{1FB53CF7-80BC-47CB-8E5E-F7D8F985FC28}" dt="2024-09-09T12:42:48.020" v="471" actId="478"/>
          <ac:cxnSpMkLst>
            <pc:docMk/>
            <pc:sldMk cId="1430520794" sldId="280"/>
            <ac:cxnSpMk id="13" creationId="{6B57C007-31E5-1487-8CBE-074DBC3A65AA}"/>
          </ac:cxnSpMkLst>
        </pc:cxnChg>
        <pc:cxnChg chg="add del mod">
          <ac:chgData name="Scoggin, Jake" userId="5ad58cec-b21c-486a-b6f0-9ede36b8ce4c" providerId="ADAL" clId="{1FB53CF7-80BC-47CB-8E5E-F7D8F985FC28}" dt="2024-09-09T12:42:13.427" v="447" actId="478"/>
          <ac:cxnSpMkLst>
            <pc:docMk/>
            <pc:sldMk cId="1430520794" sldId="280"/>
            <ac:cxnSpMk id="18" creationId="{25D0B30D-6393-3B00-B07A-60BA3FABDEE4}"/>
          </ac:cxnSpMkLst>
        </pc:cxnChg>
        <pc:cxnChg chg="add del mod">
          <ac:chgData name="Scoggin, Jake" userId="5ad58cec-b21c-486a-b6f0-9ede36b8ce4c" providerId="ADAL" clId="{1FB53CF7-80BC-47CB-8E5E-F7D8F985FC28}" dt="2024-09-09T12:42:18.346" v="451" actId="478"/>
          <ac:cxnSpMkLst>
            <pc:docMk/>
            <pc:sldMk cId="1430520794" sldId="280"/>
            <ac:cxnSpMk id="19" creationId="{1BF74E2C-2430-849E-05E1-FF6F9DCBFAA4}"/>
          </ac:cxnSpMkLst>
        </pc:cxnChg>
        <pc:cxnChg chg="add del mod">
          <ac:chgData name="Scoggin, Jake" userId="5ad58cec-b21c-486a-b6f0-9ede36b8ce4c" providerId="ADAL" clId="{1FB53CF7-80BC-47CB-8E5E-F7D8F985FC28}" dt="2024-09-09T12:42:04.842" v="442" actId="478"/>
          <ac:cxnSpMkLst>
            <pc:docMk/>
            <pc:sldMk cId="1430520794" sldId="280"/>
            <ac:cxnSpMk id="22" creationId="{B5F6FAB9-38A0-7AA8-1893-EC45AC45B02B}"/>
          </ac:cxnSpMkLst>
        </pc:cxnChg>
        <pc:cxnChg chg="add del mod">
          <ac:chgData name="Scoggin, Jake" userId="5ad58cec-b21c-486a-b6f0-9ede36b8ce4c" providerId="ADAL" clId="{1FB53CF7-80BC-47CB-8E5E-F7D8F985FC28}" dt="2024-09-09T12:42:11.434" v="445" actId="478"/>
          <ac:cxnSpMkLst>
            <pc:docMk/>
            <pc:sldMk cId="1430520794" sldId="280"/>
            <ac:cxnSpMk id="23" creationId="{C8183D7D-10AC-63F1-7525-09E270654A6C}"/>
          </ac:cxnSpMkLst>
        </pc:cxnChg>
        <pc:cxnChg chg="add mod">
          <ac:chgData name="Scoggin, Jake" userId="5ad58cec-b21c-486a-b6f0-9ede36b8ce4c" providerId="ADAL" clId="{1FB53CF7-80BC-47CB-8E5E-F7D8F985FC28}" dt="2024-09-09T12:44:16.785" v="506" actId="164"/>
          <ac:cxnSpMkLst>
            <pc:docMk/>
            <pc:sldMk cId="1430520794" sldId="280"/>
            <ac:cxnSpMk id="24" creationId="{E97C4CD8-2797-5EB6-8E5A-0378AF66B628}"/>
          </ac:cxnSpMkLst>
        </pc:cxnChg>
        <pc:cxnChg chg="add mod">
          <ac:chgData name="Scoggin, Jake" userId="5ad58cec-b21c-486a-b6f0-9ede36b8ce4c" providerId="ADAL" clId="{1FB53CF7-80BC-47CB-8E5E-F7D8F985FC28}" dt="2024-09-09T12:45:21.240" v="537" actId="14100"/>
          <ac:cxnSpMkLst>
            <pc:docMk/>
            <pc:sldMk cId="1430520794" sldId="280"/>
            <ac:cxnSpMk id="25" creationId="{EDD67BA8-ECE3-E758-B8AC-1FD4103D8CED}"/>
          </ac:cxnSpMkLst>
        </pc:cxnChg>
        <pc:cxnChg chg="add mod">
          <ac:chgData name="Scoggin, Jake" userId="5ad58cec-b21c-486a-b6f0-9ede36b8ce4c" providerId="ADAL" clId="{1FB53CF7-80BC-47CB-8E5E-F7D8F985FC28}" dt="2024-09-09T12:45:33.154" v="542" actId="14100"/>
          <ac:cxnSpMkLst>
            <pc:docMk/>
            <pc:sldMk cId="1430520794" sldId="280"/>
            <ac:cxnSpMk id="26" creationId="{ADCCA9A0-7668-D8A1-BED1-FB9CB631A0D2}"/>
          </ac:cxnSpMkLst>
        </pc:cxnChg>
        <pc:cxnChg chg="add mod">
          <ac:chgData name="Scoggin, Jake" userId="5ad58cec-b21c-486a-b6f0-9ede36b8ce4c" providerId="ADAL" clId="{1FB53CF7-80BC-47CB-8E5E-F7D8F985FC28}" dt="2024-09-09T12:44:16.785" v="506" actId="164"/>
          <ac:cxnSpMkLst>
            <pc:docMk/>
            <pc:sldMk cId="1430520794" sldId="280"/>
            <ac:cxnSpMk id="27" creationId="{38137910-F2FB-CD2A-3250-DB2430DD4A87}"/>
          </ac:cxnSpMkLst>
        </pc:cxnChg>
        <pc:cxnChg chg="add mod">
          <ac:chgData name="Scoggin, Jake" userId="5ad58cec-b21c-486a-b6f0-9ede36b8ce4c" providerId="ADAL" clId="{1FB53CF7-80BC-47CB-8E5E-F7D8F985FC28}" dt="2024-09-09T12:45:39.198" v="544" actId="14100"/>
          <ac:cxnSpMkLst>
            <pc:docMk/>
            <pc:sldMk cId="1430520794" sldId="280"/>
            <ac:cxnSpMk id="48" creationId="{CDFCFA9F-0AB5-6837-79EF-56FD3064A5E0}"/>
          </ac:cxnSpMkLst>
        </pc:cxnChg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2707043885" sldId="286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2094090079" sldId="289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323122312" sldId="290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3463154763" sldId="291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3058544419" sldId="293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2997990628" sldId="294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2028386511" sldId="295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3527855793" sldId="296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810406583" sldId="300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1871014675" sldId="301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821948530" sldId="302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2599631523" sldId="303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1988480422" sldId="304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3112823859" sldId="305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1340416673" sldId="306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1570513185" sldId="307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1479181764" sldId="308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1261958396" sldId="309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4235073209" sldId="310"/>
        </pc:sldMkLst>
      </pc:sldChg>
      <pc:sldChg chg="del">
        <pc:chgData name="Scoggin, Jake" userId="5ad58cec-b21c-486a-b6f0-9ede36b8ce4c" providerId="ADAL" clId="{1FB53CF7-80BC-47CB-8E5E-F7D8F985FC28}" dt="2024-09-09T12:46:31.847" v="546" actId="47"/>
        <pc:sldMkLst>
          <pc:docMk/>
          <pc:sldMk cId="3155325698" sldId="311"/>
        </pc:sldMkLst>
      </pc:sldChg>
      <pc:sldChg chg="ord">
        <pc:chgData name="Scoggin, Jake" userId="5ad58cec-b21c-486a-b6f0-9ede36b8ce4c" providerId="ADAL" clId="{1FB53CF7-80BC-47CB-8E5E-F7D8F985FC28}" dt="2024-09-09T12:49:48.953" v="554"/>
        <pc:sldMkLst>
          <pc:docMk/>
          <pc:sldMk cId="741253048" sldId="312"/>
        </pc:sldMkLst>
      </pc:sldChg>
      <pc:sldChg chg="ord">
        <pc:chgData name="Scoggin, Jake" userId="5ad58cec-b21c-486a-b6f0-9ede36b8ce4c" providerId="ADAL" clId="{1FB53CF7-80BC-47CB-8E5E-F7D8F985FC28}" dt="2024-09-09T12:49:48.953" v="554"/>
        <pc:sldMkLst>
          <pc:docMk/>
          <pc:sldMk cId="1714832747" sldId="313"/>
        </pc:sldMkLst>
      </pc:sldChg>
      <pc:sldChg chg="ord">
        <pc:chgData name="Scoggin, Jake" userId="5ad58cec-b21c-486a-b6f0-9ede36b8ce4c" providerId="ADAL" clId="{1FB53CF7-80BC-47CB-8E5E-F7D8F985FC28}" dt="2024-09-09T12:49:48.953" v="554"/>
        <pc:sldMkLst>
          <pc:docMk/>
          <pc:sldMk cId="2626566528" sldId="314"/>
        </pc:sldMkLst>
      </pc:sldChg>
      <pc:sldChg chg="ord">
        <pc:chgData name="Scoggin, Jake" userId="5ad58cec-b21c-486a-b6f0-9ede36b8ce4c" providerId="ADAL" clId="{1FB53CF7-80BC-47CB-8E5E-F7D8F985FC28}" dt="2024-09-09T12:49:48.953" v="554"/>
        <pc:sldMkLst>
          <pc:docMk/>
          <pc:sldMk cId="2764893497" sldId="315"/>
        </pc:sldMkLst>
      </pc:sldChg>
      <pc:sldChg chg="addSp delSp modSp mod ord delAnim modAnim">
        <pc:chgData name="Scoggin, Jake" userId="5ad58cec-b21c-486a-b6f0-9ede36b8ce4c" providerId="ADAL" clId="{1FB53CF7-80BC-47CB-8E5E-F7D8F985FC28}" dt="2024-09-09T12:57:42.791" v="802"/>
        <pc:sldMkLst>
          <pc:docMk/>
          <pc:sldMk cId="1636599602" sldId="316"/>
        </pc:sldMkLst>
        <pc:spChg chg="mod">
          <ac:chgData name="Scoggin, Jake" userId="5ad58cec-b21c-486a-b6f0-9ede36b8ce4c" providerId="ADAL" clId="{1FB53CF7-80BC-47CB-8E5E-F7D8F985FC28}" dt="2024-09-09T12:54:55.101" v="590" actId="14100"/>
          <ac:spMkLst>
            <pc:docMk/>
            <pc:sldMk cId="1636599602" sldId="316"/>
            <ac:spMk id="2" creationId="{C6AD436D-72A4-E415-84BD-3C66982B7BF2}"/>
          </ac:spMkLst>
        </pc:spChg>
        <pc:spChg chg="add mod">
          <ac:chgData name="Scoggin, Jake" userId="5ad58cec-b21c-486a-b6f0-9ede36b8ce4c" providerId="ADAL" clId="{1FB53CF7-80BC-47CB-8E5E-F7D8F985FC28}" dt="2024-09-09T12:57:25.882" v="798" actId="255"/>
          <ac:spMkLst>
            <pc:docMk/>
            <pc:sldMk cId="1636599602" sldId="316"/>
            <ac:spMk id="3" creationId="{7B4C81FF-DC43-CC01-913A-C4886A8456CC}"/>
          </ac:spMkLst>
        </pc:spChg>
        <pc:spChg chg="del">
          <ac:chgData name="Scoggin, Jake" userId="5ad58cec-b21c-486a-b6f0-9ede36b8ce4c" providerId="ADAL" clId="{1FB53CF7-80BC-47CB-8E5E-F7D8F985FC28}" dt="2024-09-09T12:52:56.340" v="561" actId="478"/>
          <ac:spMkLst>
            <pc:docMk/>
            <pc:sldMk cId="1636599602" sldId="316"/>
            <ac:spMk id="4" creationId="{B59167CC-550B-A527-3047-FBD745380019}"/>
          </ac:spMkLst>
        </pc:spChg>
        <pc:spChg chg="mod">
          <ac:chgData name="Scoggin, Jake" userId="5ad58cec-b21c-486a-b6f0-9ede36b8ce4c" providerId="ADAL" clId="{1FB53CF7-80BC-47CB-8E5E-F7D8F985FC28}" dt="2024-09-09T12:56:14.556" v="620" actId="1076"/>
          <ac:spMkLst>
            <pc:docMk/>
            <pc:sldMk cId="1636599602" sldId="316"/>
            <ac:spMk id="5" creationId="{2A43FDC4-0A35-202A-0CCC-BEC3041B5334}"/>
          </ac:spMkLst>
        </pc:spChg>
      </pc:sldChg>
      <pc:sldChg chg="ord">
        <pc:chgData name="Scoggin, Jake" userId="5ad58cec-b21c-486a-b6f0-9ede36b8ce4c" providerId="ADAL" clId="{1FB53CF7-80BC-47CB-8E5E-F7D8F985FC28}" dt="2024-09-09T12:49:48.953" v="554"/>
        <pc:sldMkLst>
          <pc:docMk/>
          <pc:sldMk cId="377193645" sldId="317"/>
        </pc:sldMkLst>
      </pc:sldChg>
      <pc:sldChg chg="ord">
        <pc:chgData name="Scoggin, Jake" userId="5ad58cec-b21c-486a-b6f0-9ede36b8ce4c" providerId="ADAL" clId="{1FB53CF7-80BC-47CB-8E5E-F7D8F985FC28}" dt="2024-09-09T12:49:48.953" v="554"/>
        <pc:sldMkLst>
          <pc:docMk/>
          <pc:sldMk cId="3046094668" sldId="318"/>
        </pc:sldMkLst>
      </pc:sldChg>
      <pc:sldChg chg="ord">
        <pc:chgData name="Scoggin, Jake" userId="5ad58cec-b21c-486a-b6f0-9ede36b8ce4c" providerId="ADAL" clId="{1FB53CF7-80BC-47CB-8E5E-F7D8F985FC28}" dt="2024-09-09T12:49:48.953" v="554"/>
        <pc:sldMkLst>
          <pc:docMk/>
          <pc:sldMk cId="3001672583" sldId="319"/>
        </pc:sldMkLst>
      </pc:sldChg>
      <pc:sldChg chg="add del ord">
        <pc:chgData name="Scoggin, Jake" userId="5ad58cec-b21c-486a-b6f0-9ede36b8ce4c" providerId="ADAL" clId="{1FB53CF7-80BC-47CB-8E5E-F7D8F985FC28}" dt="2024-09-09T12:49:48.953" v="554"/>
        <pc:sldMkLst>
          <pc:docMk/>
          <pc:sldMk cId="3497229844" sldId="320"/>
        </pc:sldMkLst>
      </pc:sldChg>
      <pc:sldChg chg="addSp delSp modSp new mod modAnim">
        <pc:chgData name="Scoggin, Jake" userId="5ad58cec-b21c-486a-b6f0-9ede36b8ce4c" providerId="ADAL" clId="{1FB53CF7-80BC-47CB-8E5E-F7D8F985FC28}" dt="2024-09-09T13:06:10.307" v="1144" actId="1076"/>
        <pc:sldMkLst>
          <pc:docMk/>
          <pc:sldMk cId="562015954" sldId="321"/>
        </pc:sldMkLst>
        <pc:spChg chg="del">
          <ac:chgData name="Scoggin, Jake" userId="5ad58cec-b21c-486a-b6f0-9ede36b8ce4c" providerId="ADAL" clId="{1FB53CF7-80BC-47CB-8E5E-F7D8F985FC28}" dt="2024-09-09T12:59:49.350" v="805" actId="478"/>
          <ac:spMkLst>
            <pc:docMk/>
            <pc:sldMk cId="562015954" sldId="321"/>
            <ac:spMk id="2" creationId="{0B4C11A3-259D-B4C8-9C08-A95E93F7D33B}"/>
          </ac:spMkLst>
        </pc:spChg>
        <pc:spChg chg="del">
          <ac:chgData name="Scoggin, Jake" userId="5ad58cec-b21c-486a-b6f0-9ede36b8ce4c" providerId="ADAL" clId="{1FB53CF7-80BC-47CB-8E5E-F7D8F985FC28}" dt="2024-09-09T12:59:49.350" v="805" actId="478"/>
          <ac:spMkLst>
            <pc:docMk/>
            <pc:sldMk cId="562015954" sldId="321"/>
            <ac:spMk id="3" creationId="{61172882-1DE9-43BD-166D-119AD3009039}"/>
          </ac:spMkLst>
        </pc:spChg>
        <pc:spChg chg="add mod">
          <ac:chgData name="Scoggin, Jake" userId="5ad58cec-b21c-486a-b6f0-9ede36b8ce4c" providerId="ADAL" clId="{1FB53CF7-80BC-47CB-8E5E-F7D8F985FC28}" dt="2024-09-09T13:06:10.307" v="1144" actId="1076"/>
          <ac:spMkLst>
            <pc:docMk/>
            <pc:sldMk cId="562015954" sldId="321"/>
            <ac:spMk id="4" creationId="{8A746464-1C74-2571-B0FB-A3E4F1A6DFCE}"/>
          </ac:spMkLst>
        </pc:spChg>
        <pc:spChg chg="add mod">
          <ac:chgData name="Scoggin, Jake" userId="5ad58cec-b21c-486a-b6f0-9ede36b8ce4c" providerId="ADAL" clId="{1FB53CF7-80BC-47CB-8E5E-F7D8F985FC28}" dt="2024-09-09T13:06:10.307" v="1144" actId="1076"/>
          <ac:spMkLst>
            <pc:docMk/>
            <pc:sldMk cId="562015954" sldId="321"/>
            <ac:spMk id="5" creationId="{7310F34E-8023-87B0-1566-DBA0A1ABD735}"/>
          </ac:spMkLst>
        </pc:spChg>
        <pc:spChg chg="add mod">
          <ac:chgData name="Scoggin, Jake" userId="5ad58cec-b21c-486a-b6f0-9ede36b8ce4c" providerId="ADAL" clId="{1FB53CF7-80BC-47CB-8E5E-F7D8F985FC28}" dt="2024-09-09T13:05:35.237" v="1141" actId="164"/>
          <ac:spMkLst>
            <pc:docMk/>
            <pc:sldMk cId="562015954" sldId="321"/>
            <ac:spMk id="6" creationId="{A63CBBDD-5A3C-AD7B-7D07-C6E880D28C6D}"/>
          </ac:spMkLst>
        </pc:spChg>
        <pc:spChg chg="add mod">
          <ac:chgData name="Scoggin, Jake" userId="5ad58cec-b21c-486a-b6f0-9ede36b8ce4c" providerId="ADAL" clId="{1FB53CF7-80BC-47CB-8E5E-F7D8F985FC28}" dt="2024-09-09T13:05:35.237" v="1141" actId="164"/>
          <ac:spMkLst>
            <pc:docMk/>
            <pc:sldMk cId="562015954" sldId="321"/>
            <ac:spMk id="7" creationId="{3DE9F207-0B67-1A39-7632-3AA8BD30D0D4}"/>
          </ac:spMkLst>
        </pc:spChg>
        <pc:spChg chg="add mod">
          <ac:chgData name="Scoggin, Jake" userId="5ad58cec-b21c-486a-b6f0-9ede36b8ce4c" providerId="ADAL" clId="{1FB53CF7-80BC-47CB-8E5E-F7D8F985FC28}" dt="2024-09-09T13:05:35.237" v="1141" actId="164"/>
          <ac:spMkLst>
            <pc:docMk/>
            <pc:sldMk cId="562015954" sldId="321"/>
            <ac:spMk id="8" creationId="{B2C1E71C-F512-35E0-87B4-013BFC66F737}"/>
          </ac:spMkLst>
        </pc:spChg>
        <pc:spChg chg="add mod">
          <ac:chgData name="Scoggin, Jake" userId="5ad58cec-b21c-486a-b6f0-9ede36b8ce4c" providerId="ADAL" clId="{1FB53CF7-80BC-47CB-8E5E-F7D8F985FC28}" dt="2024-09-09T13:05:35.237" v="1141" actId="164"/>
          <ac:spMkLst>
            <pc:docMk/>
            <pc:sldMk cId="562015954" sldId="321"/>
            <ac:spMk id="9" creationId="{A77A2A8F-4957-CBBA-535C-DD5718DA861C}"/>
          </ac:spMkLst>
        </pc:spChg>
        <pc:spChg chg="add mod">
          <ac:chgData name="Scoggin, Jake" userId="5ad58cec-b21c-486a-b6f0-9ede36b8ce4c" providerId="ADAL" clId="{1FB53CF7-80BC-47CB-8E5E-F7D8F985FC28}" dt="2024-09-09T13:05:35.237" v="1141" actId="164"/>
          <ac:spMkLst>
            <pc:docMk/>
            <pc:sldMk cId="562015954" sldId="321"/>
            <ac:spMk id="10" creationId="{FF7EA585-46E2-26C5-4D72-F42500B5A0E8}"/>
          </ac:spMkLst>
        </pc:spChg>
        <pc:spChg chg="add mod">
          <ac:chgData name="Scoggin, Jake" userId="5ad58cec-b21c-486a-b6f0-9ede36b8ce4c" providerId="ADAL" clId="{1FB53CF7-80BC-47CB-8E5E-F7D8F985FC28}" dt="2024-09-09T13:05:35.237" v="1141" actId="164"/>
          <ac:spMkLst>
            <pc:docMk/>
            <pc:sldMk cId="562015954" sldId="321"/>
            <ac:spMk id="11" creationId="{41A1D095-4DE5-8CE9-BAB7-E0C427DB958F}"/>
          </ac:spMkLst>
        </pc:spChg>
        <pc:grpChg chg="add mod">
          <ac:chgData name="Scoggin, Jake" userId="5ad58cec-b21c-486a-b6f0-9ede36b8ce4c" providerId="ADAL" clId="{1FB53CF7-80BC-47CB-8E5E-F7D8F985FC28}" dt="2024-09-09T13:06:10.307" v="1144" actId="1076"/>
          <ac:grpSpMkLst>
            <pc:docMk/>
            <pc:sldMk cId="562015954" sldId="321"/>
            <ac:grpSpMk id="12" creationId="{17E350F9-46A2-B32E-40C1-C2AA7FFB4F84}"/>
          </ac:grpSpMkLst>
        </pc:grpChg>
      </pc:sldChg>
      <pc:sldChg chg="del ord">
        <pc:chgData name="Scoggin, Jake" userId="5ad58cec-b21c-486a-b6f0-9ede36b8ce4c" providerId="ADAL" clId="{1FB53CF7-80BC-47CB-8E5E-F7D8F985FC28}" dt="2024-09-09T12:59:36.404" v="803" actId="47"/>
        <pc:sldMkLst>
          <pc:docMk/>
          <pc:sldMk cId="2184810818" sldId="321"/>
        </pc:sldMkLst>
      </pc:sldChg>
      <pc:sldChg chg="addSp delSp modSp new mod modAnim">
        <pc:chgData name="Scoggin, Jake" userId="5ad58cec-b21c-486a-b6f0-9ede36b8ce4c" providerId="ADAL" clId="{1FB53CF7-80BC-47CB-8E5E-F7D8F985FC28}" dt="2024-09-09T13:22:13.314" v="1792"/>
        <pc:sldMkLst>
          <pc:docMk/>
          <pc:sldMk cId="1273180523" sldId="322"/>
        </pc:sldMkLst>
        <pc:spChg chg="del">
          <ac:chgData name="Scoggin, Jake" userId="5ad58cec-b21c-486a-b6f0-9ede36b8ce4c" providerId="ADAL" clId="{1FB53CF7-80BC-47CB-8E5E-F7D8F985FC28}" dt="2024-09-09T13:12:42.425" v="1146" actId="478"/>
          <ac:spMkLst>
            <pc:docMk/>
            <pc:sldMk cId="1273180523" sldId="322"/>
            <ac:spMk id="2" creationId="{6BD6E846-2549-A7F6-1480-96CCDC41B118}"/>
          </ac:spMkLst>
        </pc:spChg>
        <pc:spChg chg="del">
          <ac:chgData name="Scoggin, Jake" userId="5ad58cec-b21c-486a-b6f0-9ede36b8ce4c" providerId="ADAL" clId="{1FB53CF7-80BC-47CB-8E5E-F7D8F985FC28}" dt="2024-09-09T13:12:42.425" v="1146" actId="478"/>
          <ac:spMkLst>
            <pc:docMk/>
            <pc:sldMk cId="1273180523" sldId="322"/>
            <ac:spMk id="3" creationId="{7C68FAE9-DB33-0952-C9EE-F85838581207}"/>
          </ac:spMkLst>
        </pc:spChg>
        <pc:spChg chg="add mod">
          <ac:chgData name="Scoggin, Jake" userId="5ad58cec-b21c-486a-b6f0-9ede36b8ce4c" providerId="ADAL" clId="{1FB53CF7-80BC-47CB-8E5E-F7D8F985FC28}" dt="2024-09-09T13:19:08.353" v="1543" actId="14100"/>
          <ac:spMkLst>
            <pc:docMk/>
            <pc:sldMk cId="1273180523" sldId="322"/>
            <ac:spMk id="4" creationId="{BF0B4ECA-6A07-05E1-0615-2D4E1863790D}"/>
          </ac:spMkLst>
        </pc:spChg>
        <pc:spChg chg="add del mod">
          <ac:chgData name="Scoggin, Jake" userId="5ad58cec-b21c-486a-b6f0-9ede36b8ce4c" providerId="ADAL" clId="{1FB53CF7-80BC-47CB-8E5E-F7D8F985FC28}" dt="2024-09-09T13:18:34.452" v="1528" actId="478"/>
          <ac:spMkLst>
            <pc:docMk/>
            <pc:sldMk cId="1273180523" sldId="322"/>
            <ac:spMk id="6" creationId="{9176D62E-87B3-2ABA-2070-030CDD71D812}"/>
          </ac:spMkLst>
        </pc:spChg>
        <pc:spChg chg="add mod ord">
          <ac:chgData name="Scoggin, Jake" userId="5ad58cec-b21c-486a-b6f0-9ede36b8ce4c" providerId="ADAL" clId="{1FB53CF7-80BC-47CB-8E5E-F7D8F985FC28}" dt="2024-09-09T13:20:54.671" v="1653" actId="164"/>
          <ac:spMkLst>
            <pc:docMk/>
            <pc:sldMk cId="1273180523" sldId="322"/>
            <ac:spMk id="7" creationId="{6A06A881-79B7-A901-4C25-9B678907ED21}"/>
          </ac:spMkLst>
        </pc:spChg>
        <pc:spChg chg="add mod">
          <ac:chgData name="Scoggin, Jake" userId="5ad58cec-b21c-486a-b6f0-9ede36b8ce4c" providerId="ADAL" clId="{1FB53CF7-80BC-47CB-8E5E-F7D8F985FC28}" dt="2024-09-09T13:20:54.671" v="1653" actId="164"/>
          <ac:spMkLst>
            <pc:docMk/>
            <pc:sldMk cId="1273180523" sldId="322"/>
            <ac:spMk id="8" creationId="{D175F88B-A935-B7EF-8105-F32A0D78323B}"/>
          </ac:spMkLst>
        </pc:spChg>
        <pc:spChg chg="add mod">
          <ac:chgData name="Scoggin, Jake" userId="5ad58cec-b21c-486a-b6f0-9ede36b8ce4c" providerId="ADAL" clId="{1FB53CF7-80BC-47CB-8E5E-F7D8F985FC28}" dt="2024-09-09T13:20:47.853" v="1651"/>
          <ac:spMkLst>
            <pc:docMk/>
            <pc:sldMk cId="1273180523" sldId="322"/>
            <ac:spMk id="9" creationId="{38D65361-9FB8-0C7B-7715-684CC2CF11EE}"/>
          </ac:spMkLst>
        </pc:spChg>
        <pc:spChg chg="add mod">
          <ac:chgData name="Scoggin, Jake" userId="5ad58cec-b21c-486a-b6f0-9ede36b8ce4c" providerId="ADAL" clId="{1FB53CF7-80BC-47CB-8E5E-F7D8F985FC28}" dt="2024-09-09T13:20:47.853" v="1651"/>
          <ac:spMkLst>
            <pc:docMk/>
            <pc:sldMk cId="1273180523" sldId="322"/>
            <ac:spMk id="10" creationId="{250BA25C-BFCE-B2DD-E767-8E7D2175FD06}"/>
          </ac:spMkLst>
        </pc:spChg>
        <pc:spChg chg="add mod">
          <ac:chgData name="Scoggin, Jake" userId="5ad58cec-b21c-486a-b6f0-9ede36b8ce4c" providerId="ADAL" clId="{1FB53CF7-80BC-47CB-8E5E-F7D8F985FC28}" dt="2024-09-09T13:21:16.567" v="1669" actId="164"/>
          <ac:spMkLst>
            <pc:docMk/>
            <pc:sldMk cId="1273180523" sldId="322"/>
            <ac:spMk id="12" creationId="{B888C5ED-026E-7F03-FF31-58D6F24E5D02}"/>
          </ac:spMkLst>
        </pc:spChg>
        <pc:spChg chg="add mod">
          <ac:chgData name="Scoggin, Jake" userId="5ad58cec-b21c-486a-b6f0-9ede36b8ce4c" providerId="ADAL" clId="{1FB53CF7-80BC-47CB-8E5E-F7D8F985FC28}" dt="2024-09-09T13:22:10.754" v="1791" actId="14100"/>
          <ac:spMkLst>
            <pc:docMk/>
            <pc:sldMk cId="1273180523" sldId="322"/>
            <ac:spMk id="14" creationId="{BF2C098B-165F-BB82-AEFC-59AA8A03720C}"/>
          </ac:spMkLst>
        </pc:spChg>
        <pc:grpChg chg="add mod">
          <ac:chgData name="Scoggin, Jake" userId="5ad58cec-b21c-486a-b6f0-9ede36b8ce4c" providerId="ADAL" clId="{1FB53CF7-80BC-47CB-8E5E-F7D8F985FC28}" dt="2024-09-09T13:21:16.567" v="1669" actId="164"/>
          <ac:grpSpMkLst>
            <pc:docMk/>
            <pc:sldMk cId="1273180523" sldId="322"/>
            <ac:grpSpMk id="11" creationId="{E90C774C-29C6-C3ED-01FA-B7A571F5CA2B}"/>
          </ac:grpSpMkLst>
        </pc:grpChg>
        <pc:grpChg chg="add mod">
          <ac:chgData name="Scoggin, Jake" userId="5ad58cec-b21c-486a-b6f0-9ede36b8ce4c" providerId="ADAL" clId="{1FB53CF7-80BC-47CB-8E5E-F7D8F985FC28}" dt="2024-09-09T13:21:16.567" v="1669" actId="164"/>
          <ac:grpSpMkLst>
            <pc:docMk/>
            <pc:sldMk cId="1273180523" sldId="322"/>
            <ac:grpSpMk id="13" creationId="{B1E345A9-2AB6-C2F3-76DA-BD5A6DE1BB80}"/>
          </ac:grpSpMkLst>
        </pc:grpChg>
      </pc:sldChg>
      <pc:sldChg chg="addSp delSp new mod">
        <pc:chgData name="Scoggin, Jake" userId="5ad58cec-b21c-486a-b6f0-9ede36b8ce4c" providerId="ADAL" clId="{1FB53CF7-80BC-47CB-8E5E-F7D8F985FC28}" dt="2024-09-09T13:29:00.368" v="1795"/>
        <pc:sldMkLst>
          <pc:docMk/>
          <pc:sldMk cId="4022218864" sldId="323"/>
        </pc:sldMkLst>
        <pc:spChg chg="del">
          <ac:chgData name="Scoggin, Jake" userId="5ad58cec-b21c-486a-b6f0-9ede36b8ce4c" providerId="ADAL" clId="{1FB53CF7-80BC-47CB-8E5E-F7D8F985FC28}" dt="2024-09-09T13:27:50.313" v="1794" actId="478"/>
          <ac:spMkLst>
            <pc:docMk/>
            <pc:sldMk cId="4022218864" sldId="323"/>
            <ac:spMk id="2" creationId="{FF575698-088E-7347-666A-90B6D9E72255}"/>
          </ac:spMkLst>
        </pc:spChg>
        <pc:spChg chg="del">
          <ac:chgData name="Scoggin, Jake" userId="5ad58cec-b21c-486a-b6f0-9ede36b8ce4c" providerId="ADAL" clId="{1FB53CF7-80BC-47CB-8E5E-F7D8F985FC28}" dt="2024-09-09T13:27:50.313" v="1794" actId="478"/>
          <ac:spMkLst>
            <pc:docMk/>
            <pc:sldMk cId="4022218864" sldId="323"/>
            <ac:spMk id="3" creationId="{32D3232C-3418-CA38-8145-B852E5DD9B0F}"/>
          </ac:spMkLst>
        </pc:spChg>
        <pc:graphicFrameChg chg="add">
          <ac:chgData name="Scoggin, Jake" userId="5ad58cec-b21c-486a-b6f0-9ede36b8ce4c" providerId="ADAL" clId="{1FB53CF7-80BC-47CB-8E5E-F7D8F985FC28}" dt="2024-09-09T13:29:00.368" v="1795"/>
          <ac:graphicFrameMkLst>
            <pc:docMk/>
            <pc:sldMk cId="4022218864" sldId="323"/>
            <ac:graphicFrameMk id="4" creationId="{41E57627-F777-E1F9-F868-9A1A43DB6A0B}"/>
          </ac:graphicFrameMkLst>
        </pc:graphicFrameChg>
      </pc:sldChg>
      <pc:sldChg chg="addSp delSp modSp add mod ord modAnim">
        <pc:chgData name="Scoggin, Jake" userId="5ad58cec-b21c-486a-b6f0-9ede36b8ce4c" providerId="ADAL" clId="{1FB53CF7-80BC-47CB-8E5E-F7D8F985FC28}" dt="2024-09-09T13:51:42.046" v="2641" actId="20577"/>
        <pc:sldMkLst>
          <pc:docMk/>
          <pc:sldMk cId="437590057" sldId="324"/>
        </pc:sldMkLst>
        <pc:spChg chg="add mod">
          <ac:chgData name="Scoggin, Jake" userId="5ad58cec-b21c-486a-b6f0-9ede36b8ce4c" providerId="ADAL" clId="{1FB53CF7-80BC-47CB-8E5E-F7D8F985FC28}" dt="2024-09-09T13:37:35.802" v="1967" actId="20577"/>
          <ac:spMkLst>
            <pc:docMk/>
            <pc:sldMk cId="437590057" sldId="324"/>
            <ac:spMk id="2" creationId="{9BF28500-8928-1BB9-CF16-0044B5529C66}"/>
          </ac:spMkLst>
        </pc:spChg>
        <pc:spChg chg="mod">
          <ac:chgData name="Scoggin, Jake" userId="5ad58cec-b21c-486a-b6f0-9ede36b8ce4c" providerId="ADAL" clId="{1FB53CF7-80BC-47CB-8E5E-F7D8F985FC28}" dt="2024-09-09T13:29:27.404" v="1800" actId="14100"/>
          <ac:spMkLst>
            <pc:docMk/>
            <pc:sldMk cId="437590057" sldId="324"/>
            <ac:spMk id="4" creationId="{BF0B4ECA-6A07-05E1-0615-2D4E1863790D}"/>
          </ac:spMkLst>
        </pc:spChg>
        <pc:spChg chg="mod topLvl">
          <ac:chgData name="Scoggin, Jake" userId="5ad58cec-b21c-486a-b6f0-9ede36b8ce4c" providerId="ADAL" clId="{1FB53CF7-80BC-47CB-8E5E-F7D8F985FC28}" dt="2024-09-09T13:51:42.046" v="2641" actId="20577"/>
          <ac:spMkLst>
            <pc:docMk/>
            <pc:sldMk cId="437590057" sldId="324"/>
            <ac:spMk id="5" creationId="{06FB1DD1-0F5E-7888-B8B9-96AD2D859057}"/>
          </ac:spMkLst>
        </pc:spChg>
        <pc:spChg chg="del mod topLvl">
          <ac:chgData name="Scoggin, Jake" userId="5ad58cec-b21c-486a-b6f0-9ede36b8ce4c" providerId="ADAL" clId="{1FB53CF7-80BC-47CB-8E5E-F7D8F985FC28}" dt="2024-09-09T13:37:03.160" v="1923" actId="478"/>
          <ac:spMkLst>
            <pc:docMk/>
            <pc:sldMk cId="437590057" sldId="324"/>
            <ac:spMk id="6" creationId="{2EFBF621-314F-A439-AEE8-F68E70CD6603}"/>
          </ac:spMkLst>
        </pc:spChg>
        <pc:spChg chg="mod">
          <ac:chgData name="Scoggin, Jake" userId="5ad58cec-b21c-486a-b6f0-9ede36b8ce4c" providerId="ADAL" clId="{1FB53CF7-80BC-47CB-8E5E-F7D8F985FC28}" dt="2024-09-09T13:35:52.677" v="1901" actId="14100"/>
          <ac:spMkLst>
            <pc:docMk/>
            <pc:sldMk cId="437590057" sldId="324"/>
            <ac:spMk id="7" creationId="{6A06A881-79B7-A901-4C25-9B678907ED21}"/>
          </ac:spMkLst>
        </pc:spChg>
        <pc:spChg chg="mod">
          <ac:chgData name="Scoggin, Jake" userId="5ad58cec-b21c-486a-b6f0-9ede36b8ce4c" providerId="ADAL" clId="{1FB53CF7-80BC-47CB-8E5E-F7D8F985FC28}" dt="2024-09-09T13:35:55.207" v="1904" actId="20577"/>
          <ac:spMkLst>
            <pc:docMk/>
            <pc:sldMk cId="437590057" sldId="324"/>
            <ac:spMk id="8" creationId="{D175F88B-A935-B7EF-8105-F32A0D78323B}"/>
          </ac:spMkLst>
        </pc:spChg>
        <pc:spChg chg="del mod topLvl">
          <ac:chgData name="Scoggin, Jake" userId="5ad58cec-b21c-486a-b6f0-9ede36b8ce4c" providerId="ADAL" clId="{1FB53CF7-80BC-47CB-8E5E-F7D8F985FC28}" dt="2024-09-09T13:37:04.177" v="1924" actId="478"/>
          <ac:spMkLst>
            <pc:docMk/>
            <pc:sldMk cId="437590057" sldId="324"/>
            <ac:spMk id="9" creationId="{DF1714D6-A797-799A-815E-36BAF4E5595F}"/>
          </ac:spMkLst>
        </pc:spChg>
        <pc:spChg chg="add mod">
          <ac:chgData name="Scoggin, Jake" userId="5ad58cec-b21c-486a-b6f0-9ede36b8ce4c" providerId="ADAL" clId="{1FB53CF7-80BC-47CB-8E5E-F7D8F985FC28}" dt="2024-09-09T13:37:23.763" v="1964" actId="1076"/>
          <ac:spMkLst>
            <pc:docMk/>
            <pc:sldMk cId="437590057" sldId="324"/>
            <ac:spMk id="10" creationId="{6D4EBFEC-2CFC-8874-23D6-6332398FCD08}"/>
          </ac:spMkLst>
        </pc:spChg>
        <pc:spChg chg="del">
          <ac:chgData name="Scoggin, Jake" userId="5ad58cec-b21c-486a-b6f0-9ede36b8ce4c" providerId="ADAL" clId="{1FB53CF7-80BC-47CB-8E5E-F7D8F985FC28}" dt="2024-09-09T13:33:14.986" v="1843" actId="478"/>
          <ac:spMkLst>
            <pc:docMk/>
            <pc:sldMk cId="437590057" sldId="324"/>
            <ac:spMk id="14" creationId="{BF2C098B-165F-BB82-AEFC-59AA8A03720C}"/>
          </ac:spMkLst>
        </pc:spChg>
        <pc:spChg chg="add del mod">
          <ac:chgData name="Scoggin, Jake" userId="5ad58cec-b21c-486a-b6f0-9ede36b8ce4c" providerId="ADAL" clId="{1FB53CF7-80BC-47CB-8E5E-F7D8F985FC28}" dt="2024-09-09T13:37:39.354" v="1969" actId="478"/>
          <ac:spMkLst>
            <pc:docMk/>
            <pc:sldMk cId="437590057" sldId="324"/>
            <ac:spMk id="15" creationId="{3B137893-3932-39FD-89FF-FAF1E8D70AC3}"/>
          </ac:spMkLst>
        </pc:spChg>
        <pc:grpChg chg="add del mod">
          <ac:chgData name="Scoggin, Jake" userId="5ad58cec-b21c-486a-b6f0-9ede36b8ce4c" providerId="ADAL" clId="{1FB53CF7-80BC-47CB-8E5E-F7D8F985FC28}" dt="2024-09-09T13:37:00.108" v="1922" actId="165"/>
          <ac:grpSpMkLst>
            <pc:docMk/>
            <pc:sldMk cId="437590057" sldId="324"/>
            <ac:grpSpMk id="3" creationId="{A419EA30-960D-87AC-55C2-5B17639756EA}"/>
          </ac:grpSpMkLst>
        </pc:grpChg>
        <pc:grpChg chg="mod">
          <ac:chgData name="Scoggin, Jake" userId="5ad58cec-b21c-486a-b6f0-9ede36b8ce4c" providerId="ADAL" clId="{1FB53CF7-80BC-47CB-8E5E-F7D8F985FC28}" dt="2024-09-09T13:36:05.761" v="1905" actId="1076"/>
          <ac:grpSpMkLst>
            <pc:docMk/>
            <pc:sldMk cId="437590057" sldId="324"/>
            <ac:grpSpMk id="13" creationId="{B1E345A9-2AB6-C2F3-76DA-BD5A6DE1BB80}"/>
          </ac:grpSpMkLst>
        </pc:grpChg>
      </pc:sldChg>
      <pc:sldChg chg="addSp delSp modSp add mod ord delAnim modAnim">
        <pc:chgData name="Scoggin, Jake" userId="5ad58cec-b21c-486a-b6f0-9ede36b8ce4c" providerId="ADAL" clId="{1FB53CF7-80BC-47CB-8E5E-F7D8F985FC28}" dt="2024-09-09T14:10:21.684" v="3022" actId="1076"/>
        <pc:sldMkLst>
          <pc:docMk/>
          <pc:sldMk cId="715248789" sldId="325"/>
        </pc:sldMkLst>
        <pc:spChg chg="add del mod">
          <ac:chgData name="Scoggin, Jake" userId="5ad58cec-b21c-486a-b6f0-9ede36b8ce4c" providerId="ADAL" clId="{1FB53CF7-80BC-47CB-8E5E-F7D8F985FC28}" dt="2024-09-09T13:30:58.490" v="1820" actId="478"/>
          <ac:spMkLst>
            <pc:docMk/>
            <pc:sldMk cId="715248789" sldId="325"/>
            <ac:spMk id="3" creationId="{D43EE953-989B-66EB-7750-8CF2C091F471}"/>
          </ac:spMkLst>
        </pc:spChg>
        <pc:spChg chg="add mod">
          <ac:chgData name="Scoggin, Jake" userId="5ad58cec-b21c-486a-b6f0-9ede36b8ce4c" providerId="ADAL" clId="{1FB53CF7-80BC-47CB-8E5E-F7D8F985FC28}" dt="2024-09-09T14:10:13.478" v="3016" actId="14100"/>
          <ac:spMkLst>
            <pc:docMk/>
            <pc:sldMk cId="715248789" sldId="325"/>
            <ac:spMk id="5" creationId="{DD3DE9C4-ADD3-B4EC-7500-53CAC837DA4A}"/>
          </ac:spMkLst>
        </pc:spChg>
        <pc:spChg chg="add mod">
          <ac:chgData name="Scoggin, Jake" userId="5ad58cec-b21c-486a-b6f0-9ede36b8ce4c" providerId="ADAL" clId="{1FB53CF7-80BC-47CB-8E5E-F7D8F985FC28}" dt="2024-09-09T13:30:52.801" v="1818"/>
          <ac:spMkLst>
            <pc:docMk/>
            <pc:sldMk cId="715248789" sldId="325"/>
            <ac:spMk id="6" creationId="{01A28693-A16C-D10F-3832-11F51D56E7F0}"/>
          </ac:spMkLst>
        </pc:spChg>
        <pc:spChg chg="add mod">
          <ac:chgData name="Scoggin, Jake" userId="5ad58cec-b21c-486a-b6f0-9ede36b8ce4c" providerId="ADAL" clId="{1FB53CF7-80BC-47CB-8E5E-F7D8F985FC28}" dt="2024-09-09T14:10:21.684" v="3022" actId="1076"/>
          <ac:spMkLst>
            <pc:docMk/>
            <pc:sldMk cId="715248789" sldId="325"/>
            <ac:spMk id="9" creationId="{673E937F-782A-7EC9-C055-434BED7DA9CC}"/>
          </ac:spMkLst>
        </pc:spChg>
        <pc:spChg chg="add mod">
          <ac:chgData name="Scoggin, Jake" userId="5ad58cec-b21c-486a-b6f0-9ede36b8ce4c" providerId="ADAL" clId="{1FB53CF7-80BC-47CB-8E5E-F7D8F985FC28}" dt="2024-09-09T14:10:16.090" v="3020" actId="1036"/>
          <ac:spMkLst>
            <pc:docMk/>
            <pc:sldMk cId="715248789" sldId="325"/>
            <ac:spMk id="10" creationId="{DD5F0D63-2649-8A9F-3BAC-57A3B65751A0}"/>
          </ac:spMkLst>
        </pc:spChg>
        <pc:spChg chg="del">
          <ac:chgData name="Scoggin, Jake" userId="5ad58cec-b21c-486a-b6f0-9ede36b8ce4c" providerId="ADAL" clId="{1FB53CF7-80BC-47CB-8E5E-F7D8F985FC28}" dt="2024-09-09T13:29:42.721" v="1810" actId="478"/>
          <ac:spMkLst>
            <pc:docMk/>
            <pc:sldMk cId="715248789" sldId="325"/>
            <ac:spMk id="14" creationId="{BF2C098B-165F-BB82-AEFC-59AA8A03720C}"/>
          </ac:spMkLst>
        </pc:spChg>
        <pc:grpChg chg="add mod">
          <ac:chgData name="Scoggin, Jake" userId="5ad58cec-b21c-486a-b6f0-9ede36b8ce4c" providerId="ADAL" clId="{1FB53CF7-80BC-47CB-8E5E-F7D8F985FC28}" dt="2024-09-09T14:10:08.529" v="3013" actId="14100"/>
          <ac:grpSpMkLst>
            <pc:docMk/>
            <pc:sldMk cId="715248789" sldId="325"/>
            <ac:grpSpMk id="15" creationId="{FD05CD3E-8D0E-19BA-4F0B-56446043F551}"/>
          </ac:grpSpMkLst>
        </pc:grpChg>
      </pc:sldChg>
      <pc:sldChg chg="addSp delSp modSp add mod modAnim">
        <pc:chgData name="Scoggin, Jake" userId="5ad58cec-b21c-486a-b6f0-9ede36b8ce4c" providerId="ADAL" clId="{1FB53CF7-80BC-47CB-8E5E-F7D8F985FC28}" dt="2024-09-09T13:39:07.964" v="2106" actId="478"/>
        <pc:sldMkLst>
          <pc:docMk/>
          <pc:sldMk cId="1013296035" sldId="326"/>
        </pc:sldMkLst>
        <pc:spChg chg="add mod">
          <ac:chgData name="Scoggin, Jake" userId="5ad58cec-b21c-486a-b6f0-9ede36b8ce4c" providerId="ADAL" clId="{1FB53CF7-80BC-47CB-8E5E-F7D8F985FC28}" dt="2024-09-09T13:38:36.392" v="2102" actId="14100"/>
          <ac:spMkLst>
            <pc:docMk/>
            <pc:sldMk cId="1013296035" sldId="326"/>
            <ac:spMk id="3" creationId="{EAFFA6F5-3FE5-966F-CB76-D35C7AC9E69D}"/>
          </ac:spMkLst>
        </pc:spChg>
        <pc:spChg chg="del">
          <ac:chgData name="Scoggin, Jake" userId="5ad58cec-b21c-486a-b6f0-9ede36b8ce4c" providerId="ADAL" clId="{1FB53CF7-80BC-47CB-8E5E-F7D8F985FC28}" dt="2024-09-09T13:39:06.775" v="2105" actId="478"/>
          <ac:spMkLst>
            <pc:docMk/>
            <pc:sldMk cId="1013296035" sldId="326"/>
            <ac:spMk id="5" creationId="{06FB1DD1-0F5E-7888-B8B9-96AD2D859057}"/>
          </ac:spMkLst>
        </pc:spChg>
        <pc:spChg chg="del">
          <ac:chgData name="Scoggin, Jake" userId="5ad58cec-b21c-486a-b6f0-9ede36b8ce4c" providerId="ADAL" clId="{1FB53CF7-80BC-47CB-8E5E-F7D8F985FC28}" dt="2024-09-09T13:39:07.964" v="2106" actId="478"/>
          <ac:spMkLst>
            <pc:docMk/>
            <pc:sldMk cId="1013296035" sldId="326"/>
            <ac:spMk id="10" creationId="{6D4EBFEC-2CFC-8874-23D6-6332398FCD08}"/>
          </ac:spMkLst>
        </pc:spChg>
      </pc:sldChg>
      <pc:sldChg chg="addSp modSp add mod modAnim">
        <pc:chgData name="Scoggin, Jake" userId="5ad58cec-b21c-486a-b6f0-9ede36b8ce4c" providerId="ADAL" clId="{1FB53CF7-80BC-47CB-8E5E-F7D8F985FC28}" dt="2024-09-09T13:50:35.678" v="2626" actId="20577"/>
        <pc:sldMkLst>
          <pc:docMk/>
          <pc:sldMk cId="1338147681" sldId="327"/>
        </pc:sldMkLst>
        <pc:spChg chg="add mod">
          <ac:chgData name="Scoggin, Jake" userId="5ad58cec-b21c-486a-b6f0-9ede36b8ce4c" providerId="ADAL" clId="{1FB53CF7-80BC-47CB-8E5E-F7D8F985FC28}" dt="2024-09-09T13:41:07.486" v="2112"/>
          <ac:spMkLst>
            <pc:docMk/>
            <pc:sldMk cId="1338147681" sldId="327"/>
            <ac:spMk id="5" creationId="{5914DD26-A0E8-F213-E554-48EBF7BF8C56}"/>
          </ac:spMkLst>
        </pc:spChg>
        <pc:spChg chg="mod">
          <ac:chgData name="Scoggin, Jake" userId="5ad58cec-b21c-486a-b6f0-9ede36b8ce4c" providerId="ADAL" clId="{1FB53CF7-80BC-47CB-8E5E-F7D8F985FC28}" dt="2024-09-09T13:50:35.678" v="2626" actId="20577"/>
          <ac:spMkLst>
            <pc:docMk/>
            <pc:sldMk cId="1338147681" sldId="327"/>
            <ac:spMk id="7" creationId="{6A06A881-79B7-A901-4C25-9B678907ED21}"/>
          </ac:spMkLst>
        </pc:spChg>
        <pc:spChg chg="mod">
          <ac:chgData name="Scoggin, Jake" userId="5ad58cec-b21c-486a-b6f0-9ede36b8ce4c" providerId="ADAL" clId="{1FB53CF7-80BC-47CB-8E5E-F7D8F985FC28}" dt="2024-09-09T13:40:09.228" v="2110" actId="20577"/>
          <ac:spMkLst>
            <pc:docMk/>
            <pc:sldMk cId="1338147681" sldId="327"/>
            <ac:spMk id="8" creationId="{D175F88B-A935-B7EF-8105-F32A0D78323B}"/>
          </ac:spMkLst>
        </pc:spChg>
      </pc:sldChg>
      <pc:sldChg chg="addSp delSp new mod">
        <pc:chgData name="Scoggin, Jake" userId="5ad58cec-b21c-486a-b6f0-9ede36b8ce4c" providerId="ADAL" clId="{1FB53CF7-80BC-47CB-8E5E-F7D8F985FC28}" dt="2024-09-09T13:41:32.625" v="2115"/>
        <pc:sldMkLst>
          <pc:docMk/>
          <pc:sldMk cId="3253926126" sldId="328"/>
        </pc:sldMkLst>
        <pc:spChg chg="del">
          <ac:chgData name="Scoggin, Jake" userId="5ad58cec-b21c-486a-b6f0-9ede36b8ce4c" providerId="ADAL" clId="{1FB53CF7-80BC-47CB-8E5E-F7D8F985FC28}" dt="2024-09-09T13:41:26.243" v="2114" actId="478"/>
          <ac:spMkLst>
            <pc:docMk/>
            <pc:sldMk cId="3253926126" sldId="328"/>
            <ac:spMk id="2" creationId="{A5925BD4-8341-0C1E-0A7F-2D688D5D2ED7}"/>
          </ac:spMkLst>
        </pc:spChg>
        <pc:spChg chg="del">
          <ac:chgData name="Scoggin, Jake" userId="5ad58cec-b21c-486a-b6f0-9ede36b8ce4c" providerId="ADAL" clId="{1FB53CF7-80BC-47CB-8E5E-F7D8F985FC28}" dt="2024-09-09T13:41:26.243" v="2114" actId="478"/>
          <ac:spMkLst>
            <pc:docMk/>
            <pc:sldMk cId="3253926126" sldId="328"/>
            <ac:spMk id="3" creationId="{E3104281-FAF5-5E25-5DC3-DD5BAACB9F11}"/>
          </ac:spMkLst>
        </pc:spChg>
        <pc:graphicFrameChg chg="add">
          <ac:chgData name="Scoggin, Jake" userId="5ad58cec-b21c-486a-b6f0-9ede36b8ce4c" providerId="ADAL" clId="{1FB53CF7-80BC-47CB-8E5E-F7D8F985FC28}" dt="2024-09-09T13:41:32.625" v="2115"/>
          <ac:graphicFrameMkLst>
            <pc:docMk/>
            <pc:sldMk cId="3253926126" sldId="328"/>
            <ac:graphicFrameMk id="4" creationId="{45E09519-5392-27AF-249D-D355CC2B62F9}"/>
          </ac:graphicFrameMkLst>
        </pc:graphicFrameChg>
      </pc:sldChg>
      <pc:sldChg chg="addSp delSp modSp new mod ord modAnim">
        <pc:chgData name="Scoggin, Jake" userId="5ad58cec-b21c-486a-b6f0-9ede36b8ce4c" providerId="ADAL" clId="{1FB53CF7-80BC-47CB-8E5E-F7D8F985FC28}" dt="2024-09-09T14:13:15" v="3040"/>
        <pc:sldMkLst>
          <pc:docMk/>
          <pc:sldMk cId="3955597640" sldId="329"/>
        </pc:sldMkLst>
        <pc:spChg chg="del mod">
          <ac:chgData name="Scoggin, Jake" userId="5ad58cec-b21c-486a-b6f0-9ede36b8ce4c" providerId="ADAL" clId="{1FB53CF7-80BC-47CB-8E5E-F7D8F985FC28}" dt="2024-09-09T13:41:59.013" v="2142" actId="478"/>
          <ac:spMkLst>
            <pc:docMk/>
            <pc:sldMk cId="3955597640" sldId="329"/>
            <ac:spMk id="2" creationId="{C766D1AA-6181-0187-1C5F-9BF5BC1A8A68}"/>
          </ac:spMkLst>
        </pc:spChg>
        <pc:spChg chg="del">
          <ac:chgData name="Scoggin, Jake" userId="5ad58cec-b21c-486a-b6f0-9ede36b8ce4c" providerId="ADAL" clId="{1FB53CF7-80BC-47CB-8E5E-F7D8F985FC28}" dt="2024-09-09T13:41:57.119" v="2141" actId="478"/>
          <ac:spMkLst>
            <pc:docMk/>
            <pc:sldMk cId="3955597640" sldId="329"/>
            <ac:spMk id="3" creationId="{63B998C0-34A6-FA21-EA6A-44D6DF3D886B}"/>
          </ac:spMkLst>
        </pc:spChg>
        <pc:spChg chg="add del mod">
          <ac:chgData name="Scoggin, Jake" userId="5ad58cec-b21c-486a-b6f0-9ede36b8ce4c" providerId="ADAL" clId="{1FB53CF7-80BC-47CB-8E5E-F7D8F985FC28}" dt="2024-09-09T13:42:01.199" v="2144" actId="478"/>
          <ac:spMkLst>
            <pc:docMk/>
            <pc:sldMk cId="3955597640" sldId="329"/>
            <ac:spMk id="5" creationId="{52332E8C-E072-9995-4AE7-80DCA804A6FF}"/>
          </ac:spMkLst>
        </pc:spChg>
        <pc:spChg chg="add mod">
          <ac:chgData name="Scoggin, Jake" userId="5ad58cec-b21c-486a-b6f0-9ede36b8ce4c" providerId="ADAL" clId="{1FB53CF7-80BC-47CB-8E5E-F7D8F985FC28}" dt="2024-09-09T13:56:23.138" v="2841" actId="14100"/>
          <ac:spMkLst>
            <pc:docMk/>
            <pc:sldMk cId="3955597640" sldId="329"/>
            <ac:spMk id="6" creationId="{08F2072A-4C18-BB22-5F20-DDCCB1B962BD}"/>
          </ac:spMkLst>
        </pc:spChg>
        <pc:spChg chg="mod">
          <ac:chgData name="Scoggin, Jake" userId="5ad58cec-b21c-486a-b6f0-9ede36b8ce4c" providerId="ADAL" clId="{1FB53CF7-80BC-47CB-8E5E-F7D8F985FC28}" dt="2024-09-09T13:42:27.188" v="2171"/>
          <ac:spMkLst>
            <pc:docMk/>
            <pc:sldMk cId="3955597640" sldId="329"/>
            <ac:spMk id="9" creationId="{587EDA55-0F0B-89D0-3219-87169EA97FE9}"/>
          </ac:spMkLst>
        </pc:spChg>
        <pc:spChg chg="mod">
          <ac:chgData name="Scoggin, Jake" userId="5ad58cec-b21c-486a-b6f0-9ede36b8ce4c" providerId="ADAL" clId="{1FB53CF7-80BC-47CB-8E5E-F7D8F985FC28}" dt="2024-09-09T13:42:27.188" v="2171"/>
          <ac:spMkLst>
            <pc:docMk/>
            <pc:sldMk cId="3955597640" sldId="329"/>
            <ac:spMk id="10" creationId="{EE238995-C8CC-103E-1C99-AEF43FF881D8}"/>
          </ac:spMkLst>
        </pc:spChg>
        <pc:spChg chg="mod">
          <ac:chgData name="Scoggin, Jake" userId="5ad58cec-b21c-486a-b6f0-9ede36b8ce4c" providerId="ADAL" clId="{1FB53CF7-80BC-47CB-8E5E-F7D8F985FC28}" dt="2024-09-09T13:42:27.188" v="2171"/>
          <ac:spMkLst>
            <pc:docMk/>
            <pc:sldMk cId="3955597640" sldId="329"/>
            <ac:spMk id="11" creationId="{F643BD95-7BF8-5E18-A450-A54F47751ABE}"/>
          </ac:spMkLst>
        </pc:spChg>
        <pc:spChg chg="mod topLvl">
          <ac:chgData name="Scoggin, Jake" userId="5ad58cec-b21c-486a-b6f0-9ede36b8ce4c" providerId="ADAL" clId="{1FB53CF7-80BC-47CB-8E5E-F7D8F985FC28}" dt="2024-09-09T14:09:40.554" v="3005" actId="14100"/>
          <ac:spMkLst>
            <pc:docMk/>
            <pc:sldMk cId="3955597640" sldId="329"/>
            <ac:spMk id="13" creationId="{2E367849-3AB5-B7D0-7C1C-CA23BB34FD99}"/>
          </ac:spMkLst>
        </pc:spChg>
        <pc:spChg chg="del mod">
          <ac:chgData name="Scoggin, Jake" userId="5ad58cec-b21c-486a-b6f0-9ede36b8ce4c" providerId="ADAL" clId="{1FB53CF7-80BC-47CB-8E5E-F7D8F985FC28}" dt="2024-09-09T13:55:50.087" v="2805" actId="478"/>
          <ac:spMkLst>
            <pc:docMk/>
            <pc:sldMk cId="3955597640" sldId="329"/>
            <ac:spMk id="14" creationId="{A6FBB52A-B75F-23EB-729A-90B367C0BB23}"/>
          </ac:spMkLst>
        </pc:spChg>
        <pc:spChg chg="del mod topLvl">
          <ac:chgData name="Scoggin, Jake" userId="5ad58cec-b21c-486a-b6f0-9ede36b8ce4c" providerId="ADAL" clId="{1FB53CF7-80BC-47CB-8E5E-F7D8F985FC28}" dt="2024-09-09T13:55:53.756" v="2806" actId="478"/>
          <ac:spMkLst>
            <pc:docMk/>
            <pc:sldMk cId="3955597640" sldId="329"/>
            <ac:spMk id="15" creationId="{45B394D2-42CC-F6D9-706E-B8D2132B6C90}"/>
          </ac:spMkLst>
        </pc:spChg>
        <pc:grpChg chg="add mod">
          <ac:chgData name="Scoggin, Jake" userId="5ad58cec-b21c-486a-b6f0-9ede36b8ce4c" providerId="ADAL" clId="{1FB53CF7-80BC-47CB-8E5E-F7D8F985FC28}" dt="2024-09-09T13:42:27.188" v="2171"/>
          <ac:grpSpMkLst>
            <pc:docMk/>
            <pc:sldMk cId="3955597640" sldId="329"/>
            <ac:grpSpMk id="7" creationId="{6A91C410-D9A8-6CDD-52B2-0383B126FDAC}"/>
          </ac:grpSpMkLst>
        </pc:grpChg>
        <pc:grpChg chg="mod">
          <ac:chgData name="Scoggin, Jake" userId="5ad58cec-b21c-486a-b6f0-9ede36b8ce4c" providerId="ADAL" clId="{1FB53CF7-80BC-47CB-8E5E-F7D8F985FC28}" dt="2024-09-09T13:42:27.188" v="2171"/>
          <ac:grpSpMkLst>
            <pc:docMk/>
            <pc:sldMk cId="3955597640" sldId="329"/>
            <ac:grpSpMk id="8" creationId="{9F8518B3-AF1A-A005-3010-4173EA24C791}"/>
          </ac:grpSpMkLst>
        </pc:grpChg>
        <pc:grpChg chg="add del mod">
          <ac:chgData name="Scoggin, Jake" userId="5ad58cec-b21c-486a-b6f0-9ede36b8ce4c" providerId="ADAL" clId="{1FB53CF7-80BC-47CB-8E5E-F7D8F985FC28}" dt="2024-09-09T13:55:53.756" v="2806" actId="478"/>
          <ac:grpSpMkLst>
            <pc:docMk/>
            <pc:sldMk cId="3955597640" sldId="329"/>
            <ac:grpSpMk id="12" creationId="{56224E07-28A8-D86A-8542-5F5DF1C6B4DB}"/>
          </ac:grpSpMkLst>
        </pc:grpChg>
      </pc:sldChg>
      <pc:sldChg chg="addSp delSp modSp add mod ord delAnim modAnim">
        <pc:chgData name="Scoggin, Jake" userId="5ad58cec-b21c-486a-b6f0-9ede36b8ce4c" providerId="ADAL" clId="{1FB53CF7-80BC-47CB-8E5E-F7D8F985FC28}" dt="2024-09-09T13:53:12.009" v="2650"/>
        <pc:sldMkLst>
          <pc:docMk/>
          <pc:sldMk cId="3522302823" sldId="330"/>
        </pc:sldMkLst>
        <pc:spChg chg="del">
          <ac:chgData name="Scoggin, Jake" userId="5ad58cec-b21c-486a-b6f0-9ede36b8ce4c" providerId="ADAL" clId="{1FB53CF7-80BC-47CB-8E5E-F7D8F985FC28}" dt="2024-09-09T13:42:53.681" v="2177" actId="478"/>
          <ac:spMkLst>
            <pc:docMk/>
            <pc:sldMk cId="3522302823" sldId="330"/>
            <ac:spMk id="5" creationId="{5914DD26-A0E8-F213-E554-48EBF7BF8C56}"/>
          </ac:spMkLst>
        </pc:spChg>
        <pc:spChg chg="add mod">
          <ac:chgData name="Scoggin, Jake" userId="5ad58cec-b21c-486a-b6f0-9ede36b8ce4c" providerId="ADAL" clId="{1FB53CF7-80BC-47CB-8E5E-F7D8F985FC28}" dt="2024-09-09T13:51:23.846" v="2635" actId="1076"/>
          <ac:spMkLst>
            <pc:docMk/>
            <pc:sldMk cId="3522302823" sldId="330"/>
            <ac:spMk id="6" creationId="{5BD1C0DC-D023-C6AD-DCA9-7567C294A5E0}"/>
          </ac:spMkLst>
        </pc:spChg>
        <pc:spChg chg="mod">
          <ac:chgData name="Scoggin, Jake" userId="5ad58cec-b21c-486a-b6f0-9ede36b8ce4c" providerId="ADAL" clId="{1FB53CF7-80BC-47CB-8E5E-F7D8F985FC28}" dt="2024-09-09T13:50:51.825" v="2628" actId="6549"/>
          <ac:spMkLst>
            <pc:docMk/>
            <pc:sldMk cId="3522302823" sldId="330"/>
            <ac:spMk id="7" creationId="{6A06A881-79B7-A901-4C25-9B678907ED21}"/>
          </ac:spMkLst>
        </pc:spChg>
        <pc:spChg chg="add del mod">
          <ac:chgData name="Scoggin, Jake" userId="5ad58cec-b21c-486a-b6f0-9ede36b8ce4c" providerId="ADAL" clId="{1FB53CF7-80BC-47CB-8E5E-F7D8F985FC28}" dt="2024-09-09T13:46:05.606" v="2437" actId="478"/>
          <ac:spMkLst>
            <pc:docMk/>
            <pc:sldMk cId="3522302823" sldId="330"/>
            <ac:spMk id="9" creationId="{F56A05E5-244C-C78B-B582-A57854DF1BC3}"/>
          </ac:spMkLst>
        </pc:spChg>
        <pc:spChg chg="add mod">
          <ac:chgData name="Scoggin, Jake" userId="5ad58cec-b21c-486a-b6f0-9ede36b8ce4c" providerId="ADAL" clId="{1FB53CF7-80BC-47CB-8E5E-F7D8F985FC28}" dt="2024-09-09T13:49:04.929" v="2595" actId="1076"/>
          <ac:spMkLst>
            <pc:docMk/>
            <pc:sldMk cId="3522302823" sldId="330"/>
            <ac:spMk id="10" creationId="{58BEE8BE-9AE9-023A-E16A-4DAD423868CB}"/>
          </ac:spMkLst>
        </pc:spChg>
        <pc:spChg chg="add mod">
          <ac:chgData name="Scoggin, Jake" userId="5ad58cec-b21c-486a-b6f0-9ede36b8ce4c" providerId="ADAL" clId="{1FB53CF7-80BC-47CB-8E5E-F7D8F985FC28}" dt="2024-09-09T13:49:32.014" v="2609" actId="164"/>
          <ac:spMkLst>
            <pc:docMk/>
            <pc:sldMk cId="3522302823" sldId="330"/>
            <ac:spMk id="15" creationId="{A9CF9927-A997-0324-2455-A7027E982B71}"/>
          </ac:spMkLst>
        </pc:spChg>
        <pc:spChg chg="add mod">
          <ac:chgData name="Scoggin, Jake" userId="5ad58cec-b21c-486a-b6f0-9ede36b8ce4c" providerId="ADAL" clId="{1FB53CF7-80BC-47CB-8E5E-F7D8F985FC28}" dt="2024-09-09T13:49:04.929" v="2595" actId="1076"/>
          <ac:spMkLst>
            <pc:docMk/>
            <pc:sldMk cId="3522302823" sldId="330"/>
            <ac:spMk id="16" creationId="{D3109D3B-196C-157E-5D1E-F223B38E21C6}"/>
          </ac:spMkLst>
        </pc:spChg>
        <pc:spChg chg="add mod">
          <ac:chgData name="Scoggin, Jake" userId="5ad58cec-b21c-486a-b6f0-9ede36b8ce4c" providerId="ADAL" clId="{1FB53CF7-80BC-47CB-8E5E-F7D8F985FC28}" dt="2024-09-09T13:49:04.929" v="2595" actId="1076"/>
          <ac:spMkLst>
            <pc:docMk/>
            <pc:sldMk cId="3522302823" sldId="330"/>
            <ac:spMk id="17" creationId="{31441226-8833-C345-8D37-384BF9A9418C}"/>
          </ac:spMkLst>
        </pc:spChg>
        <pc:spChg chg="add mod">
          <ac:chgData name="Scoggin, Jake" userId="5ad58cec-b21c-486a-b6f0-9ede36b8ce4c" providerId="ADAL" clId="{1FB53CF7-80BC-47CB-8E5E-F7D8F985FC28}" dt="2024-09-09T13:49:04.929" v="2595" actId="1076"/>
          <ac:spMkLst>
            <pc:docMk/>
            <pc:sldMk cId="3522302823" sldId="330"/>
            <ac:spMk id="19" creationId="{8445064C-1BEF-48B4-1830-26A6FA6E7F95}"/>
          </ac:spMkLst>
        </pc:spChg>
        <pc:spChg chg="add mod">
          <ac:chgData name="Scoggin, Jake" userId="5ad58cec-b21c-486a-b6f0-9ede36b8ce4c" providerId="ADAL" clId="{1FB53CF7-80BC-47CB-8E5E-F7D8F985FC28}" dt="2024-09-09T13:49:32.014" v="2609" actId="164"/>
          <ac:spMkLst>
            <pc:docMk/>
            <pc:sldMk cId="3522302823" sldId="330"/>
            <ac:spMk id="20" creationId="{F173088F-5721-DA56-3200-12A795557DC0}"/>
          </ac:spMkLst>
        </pc:spChg>
        <pc:grpChg chg="add mod">
          <ac:chgData name="Scoggin, Jake" userId="5ad58cec-b21c-486a-b6f0-9ede36b8ce4c" providerId="ADAL" clId="{1FB53CF7-80BC-47CB-8E5E-F7D8F985FC28}" dt="2024-09-09T13:49:32.014" v="2609" actId="164"/>
          <ac:grpSpMkLst>
            <pc:docMk/>
            <pc:sldMk cId="3522302823" sldId="330"/>
            <ac:grpSpMk id="21" creationId="{483F60D1-F67A-FA88-5621-F754EA9E4488}"/>
          </ac:grpSpMkLst>
        </pc:grpChg>
      </pc:sldChg>
      <pc:sldChg chg="addSp delSp modSp new mod ord modAnim">
        <pc:chgData name="Scoggin, Jake" userId="5ad58cec-b21c-486a-b6f0-9ede36b8ce4c" providerId="ADAL" clId="{1FB53CF7-80BC-47CB-8E5E-F7D8F985FC28}" dt="2024-09-09T14:13:15" v="3040"/>
        <pc:sldMkLst>
          <pc:docMk/>
          <pc:sldMk cId="3336477273" sldId="331"/>
        </pc:sldMkLst>
        <pc:spChg chg="del">
          <ac:chgData name="Scoggin, Jake" userId="5ad58cec-b21c-486a-b6f0-9ede36b8ce4c" providerId="ADAL" clId="{1FB53CF7-80BC-47CB-8E5E-F7D8F985FC28}" dt="2024-09-09T13:56:30.733" v="2843" actId="478"/>
          <ac:spMkLst>
            <pc:docMk/>
            <pc:sldMk cId="3336477273" sldId="331"/>
            <ac:spMk id="2" creationId="{71491F5E-03F4-0132-9A07-EC4B04F6C4D9}"/>
          </ac:spMkLst>
        </pc:spChg>
        <pc:spChg chg="del">
          <ac:chgData name="Scoggin, Jake" userId="5ad58cec-b21c-486a-b6f0-9ede36b8ce4c" providerId="ADAL" clId="{1FB53CF7-80BC-47CB-8E5E-F7D8F985FC28}" dt="2024-09-09T13:56:30.733" v="2843" actId="478"/>
          <ac:spMkLst>
            <pc:docMk/>
            <pc:sldMk cId="3336477273" sldId="331"/>
            <ac:spMk id="3" creationId="{DCFFBC7A-3D78-5978-9BA5-83AEDC6D07F5}"/>
          </ac:spMkLst>
        </pc:spChg>
        <pc:spChg chg="add del mod">
          <ac:chgData name="Scoggin, Jake" userId="5ad58cec-b21c-486a-b6f0-9ede36b8ce4c" providerId="ADAL" clId="{1FB53CF7-80BC-47CB-8E5E-F7D8F985FC28}" dt="2024-09-09T13:59:19.196" v="2849" actId="478"/>
          <ac:spMkLst>
            <pc:docMk/>
            <pc:sldMk cId="3336477273" sldId="331"/>
            <ac:spMk id="5" creationId="{95879B7D-1824-1CFF-018D-20D1692C9E58}"/>
          </ac:spMkLst>
        </pc:spChg>
        <pc:spChg chg="add mod">
          <ac:chgData name="Scoggin, Jake" userId="5ad58cec-b21c-486a-b6f0-9ede36b8ce4c" providerId="ADAL" clId="{1FB53CF7-80BC-47CB-8E5E-F7D8F985FC28}" dt="2024-09-09T14:07:44.999" v="2980" actId="20577"/>
          <ac:spMkLst>
            <pc:docMk/>
            <pc:sldMk cId="3336477273" sldId="331"/>
            <ac:spMk id="6" creationId="{BAF57296-6EFD-FF4D-B2D0-96DA7896E5B5}"/>
          </ac:spMkLst>
        </pc:spChg>
        <pc:spChg chg="add mod">
          <ac:chgData name="Scoggin, Jake" userId="5ad58cec-b21c-486a-b6f0-9ede36b8ce4c" providerId="ADAL" clId="{1FB53CF7-80BC-47CB-8E5E-F7D8F985FC28}" dt="2024-09-09T13:59:45.282" v="2877" actId="14100"/>
          <ac:spMkLst>
            <pc:docMk/>
            <pc:sldMk cId="3336477273" sldId="331"/>
            <ac:spMk id="7" creationId="{F262B3D0-4CF5-B31D-8F3B-53D59802406E}"/>
          </ac:spMkLst>
        </pc:spChg>
        <pc:spChg chg="add mod">
          <ac:chgData name="Scoggin, Jake" userId="5ad58cec-b21c-486a-b6f0-9ede36b8ce4c" providerId="ADAL" clId="{1FB53CF7-80BC-47CB-8E5E-F7D8F985FC28}" dt="2024-09-09T14:05:04.732" v="2909" actId="1076"/>
          <ac:spMkLst>
            <pc:docMk/>
            <pc:sldMk cId="3336477273" sldId="331"/>
            <ac:spMk id="8" creationId="{248F5374-B2E2-558C-CEB9-DB11A76073F0}"/>
          </ac:spMkLst>
        </pc:spChg>
        <pc:spChg chg="add del">
          <ac:chgData name="Scoggin, Jake" userId="5ad58cec-b21c-486a-b6f0-9ede36b8ce4c" providerId="ADAL" clId="{1FB53CF7-80BC-47CB-8E5E-F7D8F985FC28}" dt="2024-09-09T14:08:09.254" v="2982" actId="22"/>
          <ac:spMkLst>
            <pc:docMk/>
            <pc:sldMk cId="3336477273" sldId="331"/>
            <ac:spMk id="10" creationId="{A5C9F09B-51AC-4E13-80AF-8170FEDCDA0B}"/>
          </ac:spMkLst>
        </pc:spChg>
        <pc:spChg chg="add mod">
          <ac:chgData name="Scoggin, Jake" userId="5ad58cec-b21c-486a-b6f0-9ede36b8ce4c" providerId="ADAL" clId="{1FB53CF7-80BC-47CB-8E5E-F7D8F985FC28}" dt="2024-09-09T14:08:20.919" v="2996" actId="20577"/>
          <ac:spMkLst>
            <pc:docMk/>
            <pc:sldMk cId="3336477273" sldId="331"/>
            <ac:spMk id="11" creationId="{F29DE1A5-4C68-1478-E311-C1C9C5EF8B00}"/>
          </ac:spMkLst>
        </pc:spChg>
        <pc:spChg chg="add mod">
          <ac:chgData name="Scoggin, Jake" userId="5ad58cec-b21c-486a-b6f0-9ede36b8ce4c" providerId="ADAL" clId="{1FB53CF7-80BC-47CB-8E5E-F7D8F985FC28}" dt="2024-09-09T14:12:47.244" v="3038" actId="14100"/>
          <ac:spMkLst>
            <pc:docMk/>
            <pc:sldMk cId="3336477273" sldId="331"/>
            <ac:spMk id="12" creationId="{304404BB-09D3-A71C-6EC8-030A0BCC6F42}"/>
          </ac:spMkLst>
        </pc:spChg>
      </pc:sldChg>
      <pc:sldChg chg="addSp delSp modSp new mod delAnim modAnim">
        <pc:chgData name="Scoggin, Jake" userId="5ad58cec-b21c-486a-b6f0-9ede36b8ce4c" providerId="ADAL" clId="{1FB53CF7-80BC-47CB-8E5E-F7D8F985FC28}" dt="2024-09-09T14:21:25.530" v="3794" actId="14100"/>
        <pc:sldMkLst>
          <pc:docMk/>
          <pc:sldMk cId="354565514" sldId="332"/>
        </pc:sldMkLst>
        <pc:spChg chg="del">
          <ac:chgData name="Scoggin, Jake" userId="5ad58cec-b21c-486a-b6f0-9ede36b8ce4c" providerId="ADAL" clId="{1FB53CF7-80BC-47CB-8E5E-F7D8F985FC28}" dt="2024-09-09T14:13:29.058" v="3042" actId="478"/>
          <ac:spMkLst>
            <pc:docMk/>
            <pc:sldMk cId="354565514" sldId="332"/>
            <ac:spMk id="2" creationId="{059EB02F-3E4E-8E0E-BAA6-1EC804F30BC2}"/>
          </ac:spMkLst>
        </pc:spChg>
        <pc:spChg chg="del">
          <ac:chgData name="Scoggin, Jake" userId="5ad58cec-b21c-486a-b6f0-9ede36b8ce4c" providerId="ADAL" clId="{1FB53CF7-80BC-47CB-8E5E-F7D8F985FC28}" dt="2024-09-09T14:13:29.058" v="3042" actId="478"/>
          <ac:spMkLst>
            <pc:docMk/>
            <pc:sldMk cId="354565514" sldId="332"/>
            <ac:spMk id="3" creationId="{B77BB574-CE15-6C7F-DDFC-D1BF1369C282}"/>
          </ac:spMkLst>
        </pc:spChg>
        <pc:spChg chg="add mod">
          <ac:chgData name="Scoggin, Jake" userId="5ad58cec-b21c-486a-b6f0-9ede36b8ce4c" providerId="ADAL" clId="{1FB53CF7-80BC-47CB-8E5E-F7D8F985FC28}" dt="2024-09-09T14:15:51.872" v="3376" actId="14100"/>
          <ac:spMkLst>
            <pc:docMk/>
            <pc:sldMk cId="354565514" sldId="332"/>
            <ac:spMk id="4" creationId="{619D899F-8F4C-C3A1-7918-CF7E23C9CD60}"/>
          </ac:spMkLst>
        </pc:spChg>
        <pc:spChg chg="add mod">
          <ac:chgData name="Scoggin, Jake" userId="5ad58cec-b21c-486a-b6f0-9ede36b8ce4c" providerId="ADAL" clId="{1FB53CF7-80BC-47CB-8E5E-F7D8F985FC28}" dt="2024-09-09T14:20:03.004" v="3725" actId="6549"/>
          <ac:spMkLst>
            <pc:docMk/>
            <pc:sldMk cId="354565514" sldId="332"/>
            <ac:spMk id="5" creationId="{395FAD11-76BF-B40A-39E0-B27BF08A9FAA}"/>
          </ac:spMkLst>
        </pc:spChg>
        <pc:spChg chg="add mod">
          <ac:chgData name="Scoggin, Jake" userId="5ad58cec-b21c-486a-b6f0-9ede36b8ce4c" providerId="ADAL" clId="{1FB53CF7-80BC-47CB-8E5E-F7D8F985FC28}" dt="2024-09-09T14:20:27.889" v="3733" actId="164"/>
          <ac:spMkLst>
            <pc:docMk/>
            <pc:sldMk cId="354565514" sldId="332"/>
            <ac:spMk id="6" creationId="{C6D02DF3-7E44-CC78-D2E5-C5A68F0EE2A6}"/>
          </ac:spMkLst>
        </pc:spChg>
        <pc:spChg chg="add mod">
          <ac:chgData name="Scoggin, Jake" userId="5ad58cec-b21c-486a-b6f0-9ede36b8ce4c" providerId="ADAL" clId="{1FB53CF7-80BC-47CB-8E5E-F7D8F985FC28}" dt="2024-09-09T14:20:27.889" v="3733" actId="164"/>
          <ac:spMkLst>
            <pc:docMk/>
            <pc:sldMk cId="354565514" sldId="332"/>
            <ac:spMk id="7" creationId="{D1227AD9-D8F9-732F-A6E5-DCCC1878A530}"/>
          </ac:spMkLst>
        </pc:spChg>
        <pc:spChg chg="mod topLvl">
          <ac:chgData name="Scoggin, Jake" userId="5ad58cec-b21c-486a-b6f0-9ede36b8ce4c" providerId="ADAL" clId="{1FB53CF7-80BC-47CB-8E5E-F7D8F985FC28}" dt="2024-09-09T14:20:55.616" v="3741" actId="14100"/>
          <ac:spMkLst>
            <pc:docMk/>
            <pc:sldMk cId="354565514" sldId="332"/>
            <ac:spMk id="10" creationId="{30460DB4-0EE6-390D-738D-8C1C83B1F1B4}"/>
          </ac:spMkLst>
        </pc:spChg>
        <pc:spChg chg="del mod topLvl">
          <ac:chgData name="Scoggin, Jake" userId="5ad58cec-b21c-486a-b6f0-9ede36b8ce4c" providerId="ADAL" clId="{1FB53CF7-80BC-47CB-8E5E-F7D8F985FC28}" dt="2024-09-09T14:20:44.590" v="3737" actId="478"/>
          <ac:spMkLst>
            <pc:docMk/>
            <pc:sldMk cId="354565514" sldId="332"/>
            <ac:spMk id="11" creationId="{C59B913F-8C93-9508-41C5-A6B0B4222F70}"/>
          </ac:spMkLst>
        </pc:spChg>
        <pc:spChg chg="add mod">
          <ac:chgData name="Scoggin, Jake" userId="5ad58cec-b21c-486a-b6f0-9ede36b8ce4c" providerId="ADAL" clId="{1FB53CF7-80BC-47CB-8E5E-F7D8F985FC28}" dt="2024-09-09T14:21:25.530" v="3794" actId="14100"/>
          <ac:spMkLst>
            <pc:docMk/>
            <pc:sldMk cId="354565514" sldId="332"/>
            <ac:spMk id="12" creationId="{0514CAE1-2AB6-8D4A-2FF8-847513313401}"/>
          </ac:spMkLst>
        </pc:spChg>
        <pc:grpChg chg="add mod">
          <ac:chgData name="Scoggin, Jake" userId="5ad58cec-b21c-486a-b6f0-9ede36b8ce4c" providerId="ADAL" clId="{1FB53CF7-80BC-47CB-8E5E-F7D8F985FC28}" dt="2024-09-09T14:20:27.889" v="3733" actId="164"/>
          <ac:grpSpMkLst>
            <pc:docMk/>
            <pc:sldMk cId="354565514" sldId="332"/>
            <ac:grpSpMk id="8" creationId="{684D9C5C-E7B6-72ED-8EA5-2BBE167AF0F0}"/>
          </ac:grpSpMkLst>
        </pc:grpChg>
        <pc:grpChg chg="add del mod">
          <ac:chgData name="Scoggin, Jake" userId="5ad58cec-b21c-486a-b6f0-9ede36b8ce4c" providerId="ADAL" clId="{1FB53CF7-80BC-47CB-8E5E-F7D8F985FC28}" dt="2024-09-09T14:20:44.590" v="3737" actId="478"/>
          <ac:grpSpMkLst>
            <pc:docMk/>
            <pc:sldMk cId="354565514" sldId="332"/>
            <ac:grpSpMk id="9" creationId="{CE98C727-EBFF-C27D-94D1-A781F000E083}"/>
          </ac:grpSpMkLst>
        </pc:grpChg>
      </pc:sldChg>
    </pc:docChg>
  </pc:docChgLst>
  <pc:docChgLst>
    <pc:chgData name="Scoggin, Jake" userId="5ad58cec-b21c-486a-b6f0-9ede36b8ce4c" providerId="ADAL" clId="{6CE4B157-381F-4837-9BF3-26D03967F89C}"/>
    <pc:docChg chg="custSel addSld delSld modSld modSection">
      <pc:chgData name="Scoggin, Jake" userId="5ad58cec-b21c-486a-b6f0-9ede36b8ce4c" providerId="ADAL" clId="{6CE4B157-381F-4837-9BF3-26D03967F89C}" dt="2024-08-30T15:10:51.290" v="20" actId="47"/>
      <pc:docMkLst>
        <pc:docMk/>
      </pc:docMkLst>
      <pc:sldChg chg="addSp delSp modSp modAnim">
        <pc:chgData name="Scoggin, Jake" userId="5ad58cec-b21c-486a-b6f0-9ede36b8ce4c" providerId="ADAL" clId="{6CE4B157-381F-4837-9BF3-26D03967F89C}" dt="2024-08-26T19:37:50.377" v="1"/>
        <pc:sldMkLst>
          <pc:docMk/>
          <pc:sldMk cId="2820170791" sldId="256"/>
        </pc:sldMkLst>
        <pc:picChg chg="add del mod">
          <ac:chgData name="Scoggin, Jake" userId="5ad58cec-b21c-486a-b6f0-9ede36b8ce4c" providerId="ADAL" clId="{6CE4B157-381F-4837-9BF3-26D03967F89C}" dt="2024-08-26T19:37:50.377" v="1"/>
          <ac:picMkLst>
            <pc:docMk/>
            <pc:sldMk cId="2820170791" sldId="256"/>
            <ac:picMk id="9" creationId="{B9ADE619-0D26-D4B8-B769-F5C0423F128F}"/>
          </ac:picMkLst>
        </pc:picChg>
      </pc:sldChg>
      <pc:sldChg chg="addSp delSp modSp new del mod">
        <pc:chgData name="Scoggin, Jake" userId="5ad58cec-b21c-486a-b6f0-9ede36b8ce4c" providerId="ADAL" clId="{6CE4B157-381F-4837-9BF3-26D03967F89C}" dt="2024-08-30T15:10:51.290" v="20" actId="47"/>
        <pc:sldMkLst>
          <pc:docMk/>
          <pc:sldMk cId="740796722" sldId="301"/>
        </pc:sldMkLst>
        <pc:spChg chg="add del mod">
          <ac:chgData name="Scoggin, Jake" userId="5ad58cec-b21c-486a-b6f0-9ede36b8ce4c" providerId="ADAL" clId="{6CE4B157-381F-4837-9BF3-26D03967F89C}" dt="2024-08-30T15:10:48.891" v="19" actId="478"/>
          <ac:spMkLst>
            <pc:docMk/>
            <pc:sldMk cId="740796722" sldId="301"/>
            <ac:spMk id="4" creationId="{44E88CD9-C72F-A48C-16F0-FBB5EC564AB5}"/>
          </ac:spMkLst>
        </pc:spChg>
      </pc:sldChg>
    </pc:docChg>
  </pc:docChgLst>
  <pc:docChgLst>
    <pc:chgData name="Scoggin, Jake" userId="5ad58cec-b21c-486a-b6f0-9ede36b8ce4c" providerId="ADAL" clId="{5DE6B080-5DA2-4696-9304-59765C520774}"/>
    <pc:docChg chg="undo redo custSel addSld delSld modSld sldOrd addSection modSection modShowInfo">
      <pc:chgData name="Scoggin, Jake" userId="5ad58cec-b21c-486a-b6f0-9ede36b8ce4c" providerId="ADAL" clId="{5DE6B080-5DA2-4696-9304-59765C520774}" dt="2024-08-30T14:37:34.562" v="6248" actId="729"/>
      <pc:docMkLst>
        <pc:docMk/>
      </pc:docMkLst>
      <pc:sldChg chg="modSp mod ord">
        <pc:chgData name="Scoggin, Jake" userId="5ad58cec-b21c-486a-b6f0-9ede36b8ce4c" providerId="ADAL" clId="{5DE6B080-5DA2-4696-9304-59765C520774}" dt="2024-08-30T12:59:58.398" v="3175"/>
        <pc:sldMkLst>
          <pc:docMk/>
          <pc:sldMk cId="3988617941" sldId="266"/>
        </pc:sldMkLst>
        <pc:spChg chg="mod">
          <ac:chgData name="Scoggin, Jake" userId="5ad58cec-b21c-486a-b6f0-9ede36b8ce4c" providerId="ADAL" clId="{5DE6B080-5DA2-4696-9304-59765C520774}" dt="2024-08-30T12:59:43.020" v="3173"/>
          <ac:spMkLst>
            <pc:docMk/>
            <pc:sldMk cId="3988617941" sldId="266"/>
            <ac:spMk id="48" creationId="{0C647D78-360E-E1A0-996B-C43431BD0404}"/>
          </ac:spMkLst>
        </pc:spChg>
        <pc:spChg chg="mod">
          <ac:chgData name="Scoggin, Jake" userId="5ad58cec-b21c-486a-b6f0-9ede36b8ce4c" providerId="ADAL" clId="{5DE6B080-5DA2-4696-9304-59765C520774}" dt="2024-08-28T14:17:15.257" v="4"/>
          <ac:spMkLst>
            <pc:docMk/>
            <pc:sldMk cId="3988617941" sldId="266"/>
            <ac:spMk id="62" creationId="{548F714C-ED88-4C2F-C5EC-FE494971A031}"/>
          </ac:spMkLst>
        </pc:spChg>
      </pc:sldChg>
      <pc:sldChg chg="addSp modSp mod modAnim">
        <pc:chgData name="Scoggin, Jake" userId="5ad58cec-b21c-486a-b6f0-9ede36b8ce4c" providerId="ADAL" clId="{5DE6B080-5DA2-4696-9304-59765C520774}" dt="2024-08-28T17:58:51.575" v="2141" actId="20577"/>
        <pc:sldMkLst>
          <pc:docMk/>
          <pc:sldMk cId="933597641" sldId="267"/>
        </pc:sldMkLst>
        <pc:spChg chg="add mod">
          <ac:chgData name="Scoggin, Jake" userId="5ad58cec-b21c-486a-b6f0-9ede36b8ce4c" providerId="ADAL" clId="{5DE6B080-5DA2-4696-9304-59765C520774}" dt="2024-08-28T14:33:10.335" v="487" actId="1076"/>
          <ac:spMkLst>
            <pc:docMk/>
            <pc:sldMk cId="933597641" sldId="267"/>
            <ac:spMk id="2" creationId="{CBF9340C-D236-FB08-1439-7E378B67B316}"/>
          </ac:spMkLst>
        </pc:spChg>
        <pc:spChg chg="mod">
          <ac:chgData name="Scoggin, Jake" userId="5ad58cec-b21c-486a-b6f0-9ede36b8ce4c" providerId="ADAL" clId="{5DE6B080-5DA2-4696-9304-59765C520774}" dt="2024-08-28T17:57:15.468" v="2115" actId="1035"/>
          <ac:spMkLst>
            <pc:docMk/>
            <pc:sldMk cId="933597641" sldId="267"/>
            <ac:spMk id="8" creationId="{5EE091DE-019B-9F2C-724D-66F7681E1B83}"/>
          </ac:spMkLst>
        </pc:spChg>
        <pc:spChg chg="mod">
          <ac:chgData name="Scoggin, Jake" userId="5ad58cec-b21c-486a-b6f0-9ede36b8ce4c" providerId="ADAL" clId="{5DE6B080-5DA2-4696-9304-59765C520774}" dt="2024-08-28T14:33:10.335" v="487" actId="1076"/>
          <ac:spMkLst>
            <pc:docMk/>
            <pc:sldMk cId="933597641" sldId="267"/>
            <ac:spMk id="9" creationId="{1E39888F-F406-7A11-AC45-E03D0D359B4F}"/>
          </ac:spMkLst>
        </pc:spChg>
        <pc:spChg chg="mod">
          <ac:chgData name="Scoggin, Jake" userId="5ad58cec-b21c-486a-b6f0-9ede36b8ce4c" providerId="ADAL" clId="{5DE6B080-5DA2-4696-9304-59765C520774}" dt="2024-08-28T17:58:34.027" v="2133" actId="2711"/>
          <ac:spMkLst>
            <pc:docMk/>
            <pc:sldMk cId="933597641" sldId="267"/>
            <ac:spMk id="10" creationId="{8B64432D-5258-A694-02D0-87A077BE395C}"/>
          </ac:spMkLst>
        </pc:spChg>
        <pc:spChg chg="mod">
          <ac:chgData name="Scoggin, Jake" userId="5ad58cec-b21c-486a-b6f0-9ede36b8ce4c" providerId="ADAL" clId="{5DE6B080-5DA2-4696-9304-59765C520774}" dt="2024-08-28T17:58:51.575" v="2141" actId="20577"/>
          <ac:spMkLst>
            <pc:docMk/>
            <pc:sldMk cId="933597641" sldId="267"/>
            <ac:spMk id="11" creationId="{38B734B5-9125-4E4C-9513-60507FE1909E}"/>
          </ac:spMkLst>
        </pc:spChg>
        <pc:spChg chg="mod">
          <ac:chgData name="Scoggin, Jake" userId="5ad58cec-b21c-486a-b6f0-9ede36b8ce4c" providerId="ADAL" clId="{5DE6B080-5DA2-4696-9304-59765C520774}" dt="2024-08-28T17:58:07.855" v="2132" actId="20577"/>
          <ac:spMkLst>
            <pc:docMk/>
            <pc:sldMk cId="933597641" sldId="267"/>
            <ac:spMk id="12" creationId="{DC3F6DB8-CA88-DC35-7224-17332E45DBDF}"/>
          </ac:spMkLst>
        </pc:spChg>
      </pc:sldChg>
      <pc:sldChg chg="ord">
        <pc:chgData name="Scoggin, Jake" userId="5ad58cec-b21c-486a-b6f0-9ede36b8ce4c" providerId="ADAL" clId="{5DE6B080-5DA2-4696-9304-59765C520774}" dt="2024-08-30T14:16:54.284" v="6042"/>
        <pc:sldMkLst>
          <pc:docMk/>
          <pc:sldMk cId="1181747678" sldId="279"/>
        </pc:sldMkLst>
      </pc:sldChg>
      <pc:sldChg chg="addSp delSp modSp new mod modAnim">
        <pc:chgData name="Scoggin, Jake" userId="5ad58cec-b21c-486a-b6f0-9ede36b8ce4c" providerId="ADAL" clId="{5DE6B080-5DA2-4696-9304-59765C520774}" dt="2024-08-30T14:30:08.423" v="6226" actId="113"/>
        <pc:sldMkLst>
          <pc:docMk/>
          <pc:sldMk cId="964363190" sldId="281"/>
        </pc:sldMkLst>
        <pc:spChg chg="mod">
          <ac:chgData name="Scoggin, Jake" userId="5ad58cec-b21c-486a-b6f0-9ede36b8ce4c" providerId="ADAL" clId="{5DE6B080-5DA2-4696-9304-59765C520774}" dt="2024-08-28T14:36:09.687" v="770" actId="1076"/>
          <ac:spMkLst>
            <pc:docMk/>
            <pc:sldMk cId="964363190" sldId="281"/>
            <ac:spMk id="2" creationId="{D03009C3-F9EF-42C4-D626-5422468F4453}"/>
          </ac:spMkLst>
        </pc:spChg>
        <pc:spChg chg="del">
          <ac:chgData name="Scoggin, Jake" userId="5ad58cec-b21c-486a-b6f0-9ede36b8ce4c" providerId="ADAL" clId="{5DE6B080-5DA2-4696-9304-59765C520774}" dt="2024-08-28T14:33:39.179" v="492" actId="478"/>
          <ac:spMkLst>
            <pc:docMk/>
            <pc:sldMk cId="964363190" sldId="281"/>
            <ac:spMk id="3" creationId="{0AE7E070-D5AC-3426-188C-7C9838F2F1F0}"/>
          </ac:spMkLst>
        </pc:spChg>
        <pc:spChg chg="add mod">
          <ac:chgData name="Scoggin, Jake" userId="5ad58cec-b21c-486a-b6f0-9ede36b8ce4c" providerId="ADAL" clId="{5DE6B080-5DA2-4696-9304-59765C520774}" dt="2024-08-30T14:30:04.040" v="6224" actId="113"/>
          <ac:spMkLst>
            <pc:docMk/>
            <pc:sldMk cId="964363190" sldId="281"/>
            <ac:spMk id="3" creationId="{77535EDE-B527-BCF7-0588-BD6FBE7DE614}"/>
          </ac:spMkLst>
        </pc:spChg>
        <pc:spChg chg="add mod">
          <ac:chgData name="Scoggin, Jake" userId="5ad58cec-b21c-486a-b6f0-9ede36b8ce4c" providerId="ADAL" clId="{5DE6B080-5DA2-4696-9304-59765C520774}" dt="2024-08-28T18:09:09.595" v="2654" actId="1076"/>
          <ac:spMkLst>
            <pc:docMk/>
            <pc:sldMk cId="964363190" sldId="281"/>
            <ac:spMk id="4" creationId="{9C13E4FE-A04D-522D-BD98-C16B9FC989FC}"/>
          </ac:spMkLst>
        </pc:spChg>
        <pc:spChg chg="add mod">
          <ac:chgData name="Scoggin, Jake" userId="5ad58cec-b21c-486a-b6f0-9ede36b8ce4c" providerId="ADAL" clId="{5DE6B080-5DA2-4696-9304-59765C520774}" dt="2024-08-28T18:09:09.595" v="2654" actId="1076"/>
          <ac:spMkLst>
            <pc:docMk/>
            <pc:sldMk cId="964363190" sldId="281"/>
            <ac:spMk id="5" creationId="{B565C8DE-ED86-A99B-C968-51A2C614C76A}"/>
          </ac:spMkLst>
        </pc:spChg>
        <pc:spChg chg="add mod">
          <ac:chgData name="Scoggin, Jake" userId="5ad58cec-b21c-486a-b6f0-9ede36b8ce4c" providerId="ADAL" clId="{5DE6B080-5DA2-4696-9304-59765C520774}" dt="2024-08-28T18:09:36.061" v="2662" actId="20577"/>
          <ac:spMkLst>
            <pc:docMk/>
            <pc:sldMk cId="964363190" sldId="281"/>
            <ac:spMk id="6" creationId="{983055FA-2AFE-4C71-ACF7-1FEACAA5B208}"/>
          </ac:spMkLst>
        </pc:spChg>
        <pc:spChg chg="add mod">
          <ac:chgData name="Scoggin, Jake" userId="5ad58cec-b21c-486a-b6f0-9ede36b8ce4c" providerId="ADAL" clId="{5DE6B080-5DA2-4696-9304-59765C520774}" dt="2024-08-30T14:30:08.423" v="6226" actId="113"/>
          <ac:spMkLst>
            <pc:docMk/>
            <pc:sldMk cId="964363190" sldId="281"/>
            <ac:spMk id="7" creationId="{BDE186C8-EC2A-B76E-A55E-28D89C786B8B}"/>
          </ac:spMkLst>
        </pc:spChg>
        <pc:spChg chg="add del">
          <ac:chgData name="Scoggin, Jake" userId="5ad58cec-b21c-486a-b6f0-9ede36b8ce4c" providerId="ADAL" clId="{5DE6B080-5DA2-4696-9304-59765C520774}" dt="2024-08-28T14:37:29.149" v="884" actId="22"/>
          <ac:spMkLst>
            <pc:docMk/>
            <pc:sldMk cId="964363190" sldId="281"/>
            <ac:spMk id="9" creationId="{047516EB-2CE7-76AE-5939-E919190AD5CA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1" creationId="{65FC97F9-EB50-1F8E-5F94-59355D9FFDF1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2" creationId="{BE5599C6-A784-24D2-ACD6-B0BA388D103F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3" creationId="{8DA2C5B9-39D3-D9B1-F974-9D9E06312C7D}"/>
          </ac:spMkLst>
        </pc:spChg>
      </pc:sldChg>
      <pc:sldChg chg="addSp new del">
        <pc:chgData name="Scoggin, Jake" userId="5ad58cec-b21c-486a-b6f0-9ede36b8ce4c" providerId="ADAL" clId="{5DE6B080-5DA2-4696-9304-59765C520774}" dt="2024-08-28T14:20:41.147" v="7" actId="47"/>
        <pc:sldMkLst>
          <pc:docMk/>
          <pc:sldMk cId="3462348275" sldId="281"/>
        </pc:sldMkLst>
        <pc:graphicFrameChg chg="add">
          <ac:chgData name="Scoggin, Jake" userId="5ad58cec-b21c-486a-b6f0-9ede36b8ce4c" providerId="ADAL" clId="{5DE6B080-5DA2-4696-9304-59765C520774}" dt="2024-08-28T14:20:24.864" v="6"/>
          <ac:graphicFrameMkLst>
            <pc:docMk/>
            <pc:sldMk cId="3462348275" sldId="281"/>
            <ac:graphicFrameMk id="4" creationId="{1EA9ADF3-2E75-5433-137B-C79BE1CEAB77}"/>
          </ac:graphicFrameMkLst>
        </pc:graphicFrameChg>
      </pc:sldChg>
      <pc:sldChg chg="addSp delSp modSp add mod delAnim modAnim">
        <pc:chgData name="Scoggin, Jake" userId="5ad58cec-b21c-486a-b6f0-9ede36b8ce4c" providerId="ADAL" clId="{5DE6B080-5DA2-4696-9304-59765C520774}" dt="2024-08-28T18:04:06.582" v="2264"/>
        <pc:sldMkLst>
          <pc:docMk/>
          <pc:sldMk cId="1166428242" sldId="282"/>
        </pc:sldMkLst>
        <pc:spChg chg="mod">
          <ac:chgData name="Scoggin, Jake" userId="5ad58cec-b21c-486a-b6f0-9ede36b8ce4c" providerId="ADAL" clId="{5DE6B080-5DA2-4696-9304-59765C520774}" dt="2024-08-28T14:48:14.252" v="1448" actId="1076"/>
          <ac:spMkLst>
            <pc:docMk/>
            <pc:sldMk cId="1166428242" sldId="282"/>
            <ac:spMk id="2" creationId="{D03009C3-F9EF-42C4-D626-5422468F4453}"/>
          </ac:spMkLst>
        </pc:spChg>
        <pc:spChg chg="add mod">
          <ac:chgData name="Scoggin, Jake" userId="5ad58cec-b21c-486a-b6f0-9ede36b8ce4c" providerId="ADAL" clId="{5DE6B080-5DA2-4696-9304-59765C520774}" dt="2024-08-28T14:52:06.816" v="1597" actId="113"/>
          <ac:spMkLst>
            <pc:docMk/>
            <pc:sldMk cId="1166428242" sldId="282"/>
            <ac:spMk id="3" creationId="{4A1F8219-4B58-7599-1983-F2F6CFB68F65}"/>
          </ac:spMkLst>
        </pc:spChg>
        <pc:spChg chg="mod">
          <ac:chgData name="Scoggin, Jake" userId="5ad58cec-b21c-486a-b6f0-9ede36b8ce4c" providerId="ADAL" clId="{5DE6B080-5DA2-4696-9304-59765C520774}" dt="2024-08-28T14:48:17.720" v="1449" actId="1076"/>
          <ac:spMkLst>
            <pc:docMk/>
            <pc:sldMk cId="1166428242" sldId="282"/>
            <ac:spMk id="4" creationId="{9C13E4FE-A04D-522D-BD98-C16B9FC989FC}"/>
          </ac:spMkLst>
        </pc:spChg>
        <pc:spChg chg="mod">
          <ac:chgData name="Scoggin, Jake" userId="5ad58cec-b21c-486a-b6f0-9ede36b8ce4c" providerId="ADAL" clId="{5DE6B080-5DA2-4696-9304-59765C520774}" dt="2024-08-28T14:48:17.720" v="1449" actId="1076"/>
          <ac:spMkLst>
            <pc:docMk/>
            <pc:sldMk cId="1166428242" sldId="282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28T14:48:23.232" v="1450" actId="1076"/>
          <ac:spMkLst>
            <pc:docMk/>
            <pc:sldMk cId="1166428242" sldId="282"/>
            <ac:spMk id="6" creationId="{983055FA-2AFE-4C71-ACF7-1FEACAA5B208}"/>
          </ac:spMkLst>
        </pc:spChg>
        <pc:spChg chg="del mod">
          <ac:chgData name="Scoggin, Jake" userId="5ad58cec-b21c-486a-b6f0-9ede36b8ce4c" providerId="ADAL" clId="{5DE6B080-5DA2-4696-9304-59765C520774}" dt="2024-08-28T14:40:21.736" v="1088"/>
          <ac:spMkLst>
            <pc:docMk/>
            <pc:sldMk cId="1166428242" sldId="282"/>
            <ac:spMk id="7" creationId="{BDE186C8-EC2A-B76E-A55E-28D89C786B8B}"/>
          </ac:spMkLst>
        </pc:spChg>
        <pc:spChg chg="del">
          <ac:chgData name="Scoggin, Jake" userId="5ad58cec-b21c-486a-b6f0-9ede36b8ce4c" providerId="ADAL" clId="{5DE6B080-5DA2-4696-9304-59765C520774}" dt="2024-08-28T14:40:21.734" v="1086" actId="478"/>
          <ac:spMkLst>
            <pc:docMk/>
            <pc:sldMk cId="1166428242" sldId="282"/>
            <ac:spMk id="11" creationId="{65FC97F9-EB50-1F8E-5F94-59355D9FFDF1}"/>
          </ac:spMkLst>
        </pc:spChg>
        <pc:spChg chg="del">
          <ac:chgData name="Scoggin, Jake" userId="5ad58cec-b21c-486a-b6f0-9ede36b8ce4c" providerId="ADAL" clId="{5DE6B080-5DA2-4696-9304-59765C520774}" dt="2024-08-28T14:40:22.891" v="1089" actId="478"/>
          <ac:spMkLst>
            <pc:docMk/>
            <pc:sldMk cId="1166428242" sldId="282"/>
            <ac:spMk id="12" creationId="{BE5599C6-A784-24D2-ACD6-B0BA388D103F}"/>
          </ac:spMkLst>
        </pc:spChg>
        <pc:spChg chg="mod">
          <ac:chgData name="Scoggin, Jake" userId="5ad58cec-b21c-486a-b6f0-9ede36b8ce4c" providerId="ADAL" clId="{5DE6B080-5DA2-4696-9304-59765C520774}" dt="2024-08-28T14:48:23.232" v="1450" actId="1076"/>
          <ac:spMkLst>
            <pc:docMk/>
            <pc:sldMk cId="1166428242" sldId="282"/>
            <ac:spMk id="13" creationId="{8DA2C5B9-39D3-D9B1-F974-9D9E06312C7D}"/>
          </ac:spMkLst>
        </pc:spChg>
      </pc:sldChg>
      <pc:sldChg chg="addSp delSp modSp new mod ord delAnim modAnim">
        <pc:chgData name="Scoggin, Jake" userId="5ad58cec-b21c-486a-b6f0-9ede36b8ce4c" providerId="ADAL" clId="{5DE6B080-5DA2-4696-9304-59765C520774}" dt="2024-08-30T14:35:01.538" v="6246"/>
        <pc:sldMkLst>
          <pc:docMk/>
          <pc:sldMk cId="2862504441" sldId="283"/>
        </pc:sldMkLst>
        <pc:spChg chg="mod">
          <ac:chgData name="Scoggin, Jake" userId="5ad58cec-b21c-486a-b6f0-9ede36b8ce4c" providerId="ADAL" clId="{5DE6B080-5DA2-4696-9304-59765C520774}" dt="2024-08-28T18:15:03.231" v="2839" actId="1035"/>
          <ac:spMkLst>
            <pc:docMk/>
            <pc:sldMk cId="2862504441" sldId="283"/>
            <ac:spMk id="2" creationId="{2D5640FD-B2B6-DBAD-4E41-D6CF2A771E77}"/>
          </ac:spMkLst>
        </pc:spChg>
        <pc:spChg chg="del mod">
          <ac:chgData name="Scoggin, Jake" userId="5ad58cec-b21c-486a-b6f0-9ede36b8ce4c" providerId="ADAL" clId="{5DE6B080-5DA2-4696-9304-59765C520774}" dt="2024-08-28T14:52:50.393" v="1613" actId="478"/>
          <ac:spMkLst>
            <pc:docMk/>
            <pc:sldMk cId="2862504441" sldId="283"/>
            <ac:spMk id="3" creationId="{97F0996E-7AFD-0B95-822D-2870843A74A2}"/>
          </ac:spMkLst>
        </pc:spChg>
        <pc:spChg chg="add mod">
          <ac:chgData name="Scoggin, Jake" userId="5ad58cec-b21c-486a-b6f0-9ede36b8ce4c" providerId="ADAL" clId="{5DE6B080-5DA2-4696-9304-59765C520774}" dt="2024-08-28T18:14:51.186" v="2828" actId="113"/>
          <ac:spMkLst>
            <pc:docMk/>
            <pc:sldMk cId="2862504441" sldId="283"/>
            <ac:spMk id="4" creationId="{04D08AEF-3590-4977-0A1F-DB3FF9C3C8D1}"/>
          </ac:spMkLst>
        </pc:spChg>
        <pc:spChg chg="add del mod">
          <ac:chgData name="Scoggin, Jake" userId="5ad58cec-b21c-486a-b6f0-9ede36b8ce4c" providerId="ADAL" clId="{5DE6B080-5DA2-4696-9304-59765C520774}" dt="2024-08-30T14:33:44.613" v="6230" actId="478"/>
          <ac:spMkLst>
            <pc:docMk/>
            <pc:sldMk cId="2862504441" sldId="283"/>
            <ac:spMk id="6" creationId="{9D07C4E3-E918-492F-A549-44C4CC848D09}"/>
          </ac:spMkLst>
        </pc:spChg>
        <pc:spChg chg="add mod ord">
          <ac:chgData name="Scoggin, Jake" userId="5ad58cec-b21c-486a-b6f0-9ede36b8ce4c" providerId="ADAL" clId="{5DE6B080-5DA2-4696-9304-59765C520774}" dt="2024-08-30T14:33:53.398" v="6233" actId="14100"/>
          <ac:spMkLst>
            <pc:docMk/>
            <pc:sldMk cId="2862504441" sldId="283"/>
            <ac:spMk id="7" creationId="{9FAACD12-9813-63C6-B29B-99DDE9936D9C}"/>
          </ac:spMkLst>
        </pc:spChg>
      </pc:sldChg>
      <pc:sldChg chg="addSp delSp modSp new mod modAnim">
        <pc:chgData name="Scoggin, Jake" userId="5ad58cec-b21c-486a-b6f0-9ede36b8ce4c" providerId="ADAL" clId="{5DE6B080-5DA2-4696-9304-59765C520774}" dt="2024-08-28T18:18:17.628" v="3147" actId="1076"/>
        <pc:sldMkLst>
          <pc:docMk/>
          <pc:sldMk cId="2902834975" sldId="284"/>
        </pc:sldMkLst>
        <pc:spChg chg="del">
          <ac:chgData name="Scoggin, Jake" userId="5ad58cec-b21c-486a-b6f0-9ede36b8ce4c" providerId="ADAL" clId="{5DE6B080-5DA2-4696-9304-59765C520774}" dt="2024-08-28T17:50:54.552" v="2041" actId="478"/>
          <ac:spMkLst>
            <pc:docMk/>
            <pc:sldMk cId="2902834975" sldId="284"/>
            <ac:spMk id="2" creationId="{2395FB08-B32A-2B55-6AC9-521DBE721E77}"/>
          </ac:spMkLst>
        </pc:spChg>
        <pc:spChg chg="del">
          <ac:chgData name="Scoggin, Jake" userId="5ad58cec-b21c-486a-b6f0-9ede36b8ce4c" providerId="ADAL" clId="{5DE6B080-5DA2-4696-9304-59765C520774}" dt="2024-08-28T17:50:54.552" v="2041" actId="478"/>
          <ac:spMkLst>
            <pc:docMk/>
            <pc:sldMk cId="2902834975" sldId="284"/>
            <ac:spMk id="3" creationId="{2C5F606B-19EC-ED3D-46EC-A4C1D6BFF876}"/>
          </ac:spMkLst>
        </pc:spChg>
        <pc:spChg chg="add mod">
          <ac:chgData name="Scoggin, Jake" userId="5ad58cec-b21c-486a-b6f0-9ede36b8ce4c" providerId="ADAL" clId="{5DE6B080-5DA2-4696-9304-59765C520774}" dt="2024-08-28T17:51:51.740" v="2059" actId="164"/>
          <ac:spMkLst>
            <pc:docMk/>
            <pc:sldMk cId="2902834975" sldId="284"/>
            <ac:spMk id="4" creationId="{43F051E3-8778-09E2-A5BB-659A93D3EF37}"/>
          </ac:spMkLst>
        </pc:spChg>
        <pc:spChg chg="add mod">
          <ac:chgData name="Scoggin, Jake" userId="5ad58cec-b21c-486a-b6f0-9ede36b8ce4c" providerId="ADAL" clId="{5DE6B080-5DA2-4696-9304-59765C520774}" dt="2024-08-28T17:51:51.740" v="2059" actId="164"/>
          <ac:spMkLst>
            <pc:docMk/>
            <pc:sldMk cId="2902834975" sldId="284"/>
            <ac:spMk id="5" creationId="{62F4A1DB-5D41-959F-3301-6A34B3609644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6" creationId="{60C9E6D8-EDEB-8CD8-AB72-8D39C111BCCF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8" creationId="{4736B174-12A3-7EE9-BD2D-8347DAEC7F59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9" creationId="{91E5A284-C75F-0A17-12D0-FC9B94F55944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0" creationId="{731D290B-4BBD-1D49-E9E9-074649991901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2" creationId="{5277301E-AD29-A77E-515C-1D3B9FA15F5D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3" creationId="{6851A719-05FB-CD4C-FCED-996F00EA4300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4" creationId="{310F88AC-5DFF-9807-3086-87023E6966A1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6" creationId="{6A9E7053-1388-72DD-F512-2F043AD22518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7" creationId="{CB09C242-70AA-FD64-9B64-4A088D9EBE92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8" creationId="{D9925017-D9CA-6009-D35E-C57BCE45E2DC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19" creationId="{300D19AB-EBD5-2DC4-01ED-7FEC2D30501C}"/>
          </ac:spMkLst>
        </pc:spChg>
        <pc:spChg chg="mod ord topLvl">
          <ac:chgData name="Scoggin, Jake" userId="5ad58cec-b21c-486a-b6f0-9ede36b8ce4c" providerId="ADAL" clId="{5DE6B080-5DA2-4696-9304-59765C520774}" dt="2024-08-28T17:51:40.883" v="2054" actId="164"/>
          <ac:spMkLst>
            <pc:docMk/>
            <pc:sldMk cId="2902834975" sldId="284"/>
            <ac:spMk id="21" creationId="{030D4E7C-2A67-995D-2E20-DA983F5BDFCF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6" creationId="{06381B1C-2D32-7C51-79B7-77C057A4B1EF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7" creationId="{D9285937-F8BA-5057-F389-71E4211F3B23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8" creationId="{7C7D16DD-50E4-FED5-2B26-920D0AC384F9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9" creationId="{572307D2-F706-BA1D-9A9A-8912BC70B488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0" creationId="{AFD9A138-EEFB-F3C6-267F-3C489E5AE584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1" creationId="{C75FB895-DAA5-AAE7-8483-860A6EEC0B77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2" creationId="{10DC480E-0DF3-4631-D685-E36AECA201F8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3" creationId="{DD4AAE09-75C9-9066-A9C8-B3EBA0366A41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4" creationId="{972E7D2E-17E4-5C40-7C29-95B93E041E7A}"/>
          </ac:spMkLst>
        </pc:spChg>
        <pc:spChg chg="add mod or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37" creationId="{026B1C8E-04A5-6B37-A174-19BAE50C8FDD}"/>
          </ac:spMkLst>
        </pc:spChg>
        <pc:spChg chg="add mod">
          <ac:chgData name="Scoggin, Jake" userId="5ad58cec-b21c-486a-b6f0-9ede36b8ce4c" providerId="ADAL" clId="{5DE6B080-5DA2-4696-9304-59765C520774}" dt="2024-08-28T17:52:47.547" v="2071" actId="164"/>
          <ac:spMkLst>
            <pc:docMk/>
            <pc:sldMk cId="2902834975" sldId="284"/>
            <ac:spMk id="40" creationId="{BF84438D-6FB5-E973-AB3D-9678BC8DCF25}"/>
          </ac:spMkLst>
        </pc:spChg>
        <pc:spChg chg="add mod">
          <ac:chgData name="Scoggin, Jake" userId="5ad58cec-b21c-486a-b6f0-9ede36b8ce4c" providerId="ADAL" clId="{5DE6B080-5DA2-4696-9304-59765C520774}" dt="2024-08-28T17:52:47.547" v="2071" actId="164"/>
          <ac:spMkLst>
            <pc:docMk/>
            <pc:sldMk cId="2902834975" sldId="284"/>
            <ac:spMk id="41" creationId="{4A76005F-466B-2254-D5AE-E51F83FC89C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3" creationId="{F6FA1FDE-5762-ED08-670C-50A4F1774B0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4" creationId="{70909275-C8A0-26AA-21A6-9B6A48B6404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9" creationId="{AF605305-1048-5056-897A-E1BED30A51A6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0" creationId="{B112EA4F-AED2-25B0-F470-B7D625DEA51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1" creationId="{1043C464-0257-0F92-41D0-30F9F0D9EFB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2" creationId="{5C34943D-E1D1-9FD2-8C65-D713984F6FCB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3" creationId="{E77B945A-846F-0358-7AE5-3082548873F9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4" creationId="{2D074A05-EA0A-76E9-A2B7-19FDA1AD086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5" creationId="{3C62161A-B382-2780-0CB0-1D7C7C018A70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6" creationId="{4271E6BD-BBE3-44EB-9322-CE36793C655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7" creationId="{37BC3B88-85D7-F68E-DC4F-E705D15D1BA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9" creationId="{A4E4DFDF-B09A-CDFA-C276-AE2440ABFC3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0" creationId="{287CE258-F8A5-EF79-31C7-2AF65EB601B7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5" creationId="{CC6CE30C-0F80-DDFB-CA6A-F43C9B1689D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6" creationId="{0DDD7A3B-1F0F-CD79-29E7-2809EC0F304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7" creationId="{7F64FB1B-5B99-60F0-4165-EA5A5A8E5D2B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8" creationId="{F68D1645-A720-095E-9C2A-0EB22CA9894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9" creationId="{2C56A7CE-1AA9-2201-4E78-38F0A1CE1CCA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0" creationId="{223C27B5-0695-8275-FECA-898A18C5F49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1" creationId="{1F6FB42F-8934-E401-E283-83468AC31326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2" creationId="{51836C57-86DF-9569-8F4A-1F1434A48192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3" creationId="{DCCF8AE5-21B3-9202-0A8B-B837C6AD9638}"/>
          </ac:spMkLst>
        </pc:spChg>
        <pc:spChg chg="add mod">
          <ac:chgData name="Scoggin, Jake" userId="5ad58cec-b21c-486a-b6f0-9ede36b8ce4c" providerId="ADAL" clId="{5DE6B080-5DA2-4696-9304-59765C520774}" dt="2024-08-28T17:55:20.312" v="2094" actId="164"/>
          <ac:spMkLst>
            <pc:docMk/>
            <pc:sldMk cId="2902834975" sldId="284"/>
            <ac:spMk id="75" creationId="{6D1FBD44-CD64-B603-E48D-BC0307FE4CA1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76" creationId="{8F80EEB9-2B9B-56B9-69BE-73051ADCC5AE}"/>
          </ac:spMkLst>
        </pc:spChg>
        <pc:spChg chg="add mod">
          <ac:chgData name="Scoggin, Jake" userId="5ad58cec-b21c-486a-b6f0-9ede36b8ce4c" providerId="ADAL" clId="{5DE6B080-5DA2-4696-9304-59765C520774}" dt="2024-08-28T18:18:17.628" v="3147" actId="1076"/>
          <ac:spMkLst>
            <pc:docMk/>
            <pc:sldMk cId="2902834975" sldId="284"/>
            <ac:spMk id="79" creationId="{41955741-D09A-5827-98A8-AEA1580116F0}"/>
          </ac:spMkLst>
        </pc:spChg>
        <pc:spChg chg="add mod">
          <ac:chgData name="Scoggin, Jake" userId="5ad58cec-b21c-486a-b6f0-9ede36b8ce4c" providerId="ADAL" clId="{5DE6B080-5DA2-4696-9304-59765C520774}" dt="2024-08-28T18:17:39.871" v="3081"/>
          <ac:spMkLst>
            <pc:docMk/>
            <pc:sldMk cId="2902834975" sldId="284"/>
            <ac:spMk id="80" creationId="{76C2DE14-40C1-D042-CF1B-2045CEA3E352}"/>
          </ac:spMkLst>
        </pc:s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7" creationId="{5712F00D-31E5-D052-36A5-0FC213CD3935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11" creationId="{44406718-6121-4FC9-564E-2F862644D19F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15" creationId="{EFB9531C-565F-D596-B7DF-55118BBBF400}"/>
          </ac:grpSpMkLst>
        </pc:grpChg>
        <pc:grpChg chg="add del mod">
          <ac:chgData name="Scoggin, Jake" userId="5ad58cec-b21c-486a-b6f0-9ede36b8ce4c" providerId="ADAL" clId="{5DE6B080-5DA2-4696-9304-59765C520774}" dt="2024-08-28T17:51:25.196" v="2050" actId="165"/>
          <ac:grpSpMkLst>
            <pc:docMk/>
            <pc:sldMk cId="2902834975" sldId="284"/>
            <ac:grpSpMk id="20" creationId="{B6D9AD99-929C-2224-B6F1-64103A361B3D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2" creationId="{599C812E-BEE5-259C-72DB-C464B79B7809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3" creationId="{C98F61A4-CE33-01D0-1BC7-DDD9EB74FE48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4" creationId="{4B7BBCDE-40C8-F37A-917F-35061350B90A}"/>
          </ac:grpSpMkLst>
        </pc:grpChg>
        <pc:grpChg chg="add del mod">
          <ac:chgData name="Scoggin, Jake" userId="5ad58cec-b21c-486a-b6f0-9ede36b8ce4c" providerId="ADAL" clId="{5DE6B080-5DA2-4696-9304-59765C520774}" dt="2024-08-28T17:54:57.241" v="2092" actId="478"/>
          <ac:grpSpMkLst>
            <pc:docMk/>
            <pc:sldMk cId="2902834975" sldId="284"/>
            <ac:grpSpMk id="38" creationId="{76561BB4-DBCA-F953-114E-4FE497BC0DFB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39" creationId="{CE6AE298-E943-478F-7252-D63A4FCFC0CE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42" creationId="{7089F98A-4B13-3660-48A4-96D501987732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5" creationId="{48EFB861-85F0-1BB6-1D47-6BD0E58DBD60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6" creationId="{41A78411-C605-B982-4305-25571ECD12D9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7" creationId="{6A6E416C-52E3-BE11-A246-7A2F96FBB6E8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58" creationId="{0C759F01-5E3B-19A0-6AD1-6465946D9537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1" creationId="{0CF4A8FA-C941-A3BC-74D6-82FA3AFC4895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2" creationId="{66441B6C-421D-B2F9-72AF-5289C0C22691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3" creationId="{64F71409-2386-6AF7-5EB4-7761375057E3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74" creationId="{25310774-AB5F-0880-4734-3DF27EC6425A}"/>
          </ac:grpSpMkLst>
        </pc:grpChg>
        <pc:grpChg chg="add mod">
          <ac:chgData name="Scoggin, Jake" userId="5ad58cec-b21c-486a-b6f0-9ede36b8ce4c" providerId="ADAL" clId="{5DE6B080-5DA2-4696-9304-59765C520774}" dt="2024-08-28T18:17:27.238" v="3062" actId="1076"/>
          <ac:grpSpMkLst>
            <pc:docMk/>
            <pc:sldMk cId="2902834975" sldId="284"/>
            <ac:grpSpMk id="77" creationId="{61D0433C-CD15-674D-581E-5D94737F1195}"/>
          </ac:grpSpMkLst>
        </pc:grpChg>
        <pc:grpChg chg="add mod">
          <ac:chgData name="Scoggin, Jake" userId="5ad58cec-b21c-486a-b6f0-9ede36b8ce4c" providerId="ADAL" clId="{5DE6B080-5DA2-4696-9304-59765C520774}" dt="2024-08-28T18:17:27.238" v="3062" actId="1076"/>
          <ac:grpSpMkLst>
            <pc:docMk/>
            <pc:sldMk cId="2902834975" sldId="284"/>
            <ac:grpSpMk id="78" creationId="{85E3374C-C66F-817B-934D-99D6F8F60D2F}"/>
          </ac:grpSpMkLst>
        </pc:grpChg>
        <pc:cxnChg chg="mod topLvl">
          <ac:chgData name="Scoggin, Jake" userId="5ad58cec-b21c-486a-b6f0-9ede36b8ce4c" providerId="ADAL" clId="{5DE6B080-5DA2-4696-9304-59765C520774}" dt="2024-08-28T17:55:27.985" v="2096" actId="164"/>
          <ac:cxnSpMkLst>
            <pc:docMk/>
            <pc:sldMk cId="2902834975" sldId="284"/>
            <ac:cxnSpMk id="25" creationId="{272E934A-30D1-C756-883F-54D8C8E7DC15}"/>
          </ac:cxnSpMkLst>
        </pc:cxnChg>
        <pc:cxnChg chg="add mod">
          <ac:chgData name="Scoggin, Jake" userId="5ad58cec-b21c-486a-b6f0-9ede36b8ce4c" providerId="ADAL" clId="{5DE6B080-5DA2-4696-9304-59765C520774}" dt="2024-08-28T17:55:27.985" v="2096" actId="164"/>
          <ac:cxnSpMkLst>
            <pc:docMk/>
            <pc:sldMk cId="2902834975" sldId="284"/>
            <ac:cxnSpMk id="35" creationId="{3AFD058F-36FC-1DC4-D8E9-8878B9802BDA}"/>
          </ac:cxnSpMkLst>
        </pc:cxnChg>
        <pc:cxnChg chg="mod">
          <ac:chgData name="Scoggin, Jake" userId="5ad58cec-b21c-486a-b6f0-9ede36b8ce4c" providerId="ADAL" clId="{5DE6B080-5DA2-4696-9304-59765C520774}" dt="2024-08-28T17:52:19.107" v="2062"/>
          <ac:cxnSpMkLst>
            <pc:docMk/>
            <pc:sldMk cId="2902834975" sldId="284"/>
            <ac:cxnSpMk id="48" creationId="{78BDF52B-81E8-B757-10D6-A57B44B5AA03}"/>
          </ac:cxnSpMkLst>
        </pc:cxnChg>
        <pc:cxnChg chg="mod">
          <ac:chgData name="Scoggin, Jake" userId="5ad58cec-b21c-486a-b6f0-9ede36b8ce4c" providerId="ADAL" clId="{5DE6B080-5DA2-4696-9304-59765C520774}" dt="2024-08-28T17:52:19.107" v="2062"/>
          <ac:cxnSpMkLst>
            <pc:docMk/>
            <pc:sldMk cId="2902834975" sldId="284"/>
            <ac:cxnSpMk id="64" creationId="{0A62B768-38FD-8DD8-FBB1-EC5C2FC094FC}"/>
          </ac:cxnSpMkLst>
        </pc:cxnChg>
      </pc:sldChg>
      <pc:sldChg chg="delSp modSp add mod delAnim modAnim">
        <pc:chgData name="Scoggin, Jake" userId="5ad58cec-b21c-486a-b6f0-9ede36b8ce4c" providerId="ADAL" clId="{5DE6B080-5DA2-4696-9304-59765C520774}" dt="2024-08-28T18:12:37.863" v="2827" actId="1076"/>
        <pc:sldMkLst>
          <pc:docMk/>
          <pc:sldMk cId="954005634" sldId="285"/>
        </pc:sldMkLst>
        <pc:spChg chg="mod">
          <ac:chgData name="Scoggin, Jake" userId="5ad58cec-b21c-486a-b6f0-9ede36b8ce4c" providerId="ADAL" clId="{5DE6B080-5DA2-4696-9304-59765C520774}" dt="2024-08-28T18:05:42.277" v="2271" actId="20577"/>
          <ac:spMkLst>
            <pc:docMk/>
            <pc:sldMk cId="954005634" sldId="285"/>
            <ac:spMk id="2" creationId="{D03009C3-F9EF-42C4-D626-5422468F4453}"/>
          </ac:spMkLst>
        </pc:spChg>
        <pc:spChg chg="del">
          <ac:chgData name="Scoggin, Jake" userId="5ad58cec-b21c-486a-b6f0-9ede36b8ce4c" providerId="ADAL" clId="{5DE6B080-5DA2-4696-9304-59765C520774}" dt="2024-08-28T18:12:10.147" v="2819" actId="478"/>
          <ac:spMkLst>
            <pc:docMk/>
            <pc:sldMk cId="954005634" sldId="285"/>
            <ac:spMk id="3" creationId="{4A1F8219-4B58-7599-1983-F2F6CFB68F65}"/>
          </ac:spMkLst>
        </pc:spChg>
        <pc:spChg chg="mod">
          <ac:chgData name="Scoggin, Jake" userId="5ad58cec-b21c-486a-b6f0-9ede36b8ce4c" providerId="ADAL" clId="{5DE6B080-5DA2-4696-9304-59765C520774}" dt="2024-08-28T18:12:37.863" v="2827" actId="1076"/>
          <ac:spMkLst>
            <pc:docMk/>
            <pc:sldMk cId="954005634" sldId="285"/>
            <ac:spMk id="4" creationId="{9C13E4FE-A04D-522D-BD98-C16B9FC989FC}"/>
          </ac:spMkLst>
        </pc:spChg>
        <pc:spChg chg="mod">
          <ac:chgData name="Scoggin, Jake" userId="5ad58cec-b21c-486a-b6f0-9ede36b8ce4c" providerId="ADAL" clId="{5DE6B080-5DA2-4696-9304-59765C520774}" dt="2024-08-28T18:12:37.863" v="2827" actId="1076"/>
          <ac:spMkLst>
            <pc:docMk/>
            <pc:sldMk cId="954005634" sldId="285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28T18:12:18.197" v="2820" actId="1076"/>
          <ac:spMkLst>
            <pc:docMk/>
            <pc:sldMk cId="954005634" sldId="285"/>
            <ac:spMk id="6" creationId="{983055FA-2AFE-4C71-ACF7-1FEACAA5B208}"/>
          </ac:spMkLst>
        </pc:spChg>
        <pc:spChg chg="mod">
          <ac:chgData name="Scoggin, Jake" userId="5ad58cec-b21c-486a-b6f0-9ede36b8ce4c" providerId="ADAL" clId="{5DE6B080-5DA2-4696-9304-59765C520774}" dt="2024-08-28T18:12:18.197" v="2820" actId="1076"/>
          <ac:spMkLst>
            <pc:docMk/>
            <pc:sldMk cId="954005634" sldId="285"/>
            <ac:spMk id="13" creationId="{8DA2C5B9-39D3-D9B1-F974-9D9E06312C7D}"/>
          </ac:spMkLst>
        </pc:spChg>
      </pc:sldChg>
      <pc:sldChg chg="delSp modSp add mod delAnim modAnim">
        <pc:chgData name="Scoggin, Jake" userId="5ad58cec-b21c-486a-b6f0-9ede36b8ce4c" providerId="ADAL" clId="{5DE6B080-5DA2-4696-9304-59765C520774}" dt="2024-08-30T14:34:39.024" v="6244" actId="14100"/>
        <pc:sldMkLst>
          <pc:docMk/>
          <pc:sldMk cId="3171424210" sldId="286"/>
        </pc:sldMkLst>
        <pc:spChg chg="mod">
          <ac:chgData name="Scoggin, Jake" userId="5ad58cec-b21c-486a-b6f0-9ede36b8ce4c" providerId="ADAL" clId="{5DE6B080-5DA2-4696-9304-59765C520774}" dt="2024-08-28T18:15:07.119" v="2849" actId="1035"/>
          <ac:spMkLst>
            <pc:docMk/>
            <pc:sldMk cId="3171424210" sldId="286"/>
            <ac:spMk id="2" creationId="{2D5640FD-B2B6-DBAD-4E41-D6CF2A771E77}"/>
          </ac:spMkLst>
        </pc:spChg>
        <pc:spChg chg="mod">
          <ac:chgData name="Scoggin, Jake" userId="5ad58cec-b21c-486a-b6f0-9ede36b8ce4c" providerId="ADAL" clId="{5DE6B080-5DA2-4696-9304-59765C520774}" dt="2024-08-30T14:34:39.024" v="6244" actId="14100"/>
          <ac:spMkLst>
            <pc:docMk/>
            <pc:sldMk cId="3171424210" sldId="286"/>
            <ac:spMk id="4" creationId="{04D08AEF-3590-4977-0A1F-DB3FF9C3C8D1}"/>
          </ac:spMkLst>
        </pc:spChg>
        <pc:spChg chg="del mod">
          <ac:chgData name="Scoggin, Jake" userId="5ad58cec-b21c-486a-b6f0-9ede36b8ce4c" providerId="ADAL" clId="{5DE6B080-5DA2-4696-9304-59765C520774}" dt="2024-08-30T14:34:15.271" v="6235" actId="478"/>
          <ac:spMkLst>
            <pc:docMk/>
            <pc:sldMk cId="3171424210" sldId="286"/>
            <ac:spMk id="6" creationId="{9D07C4E3-E918-492F-A549-44C4CC848D09}"/>
          </ac:spMkLst>
        </pc:spChg>
        <pc:spChg chg="mod">
          <ac:chgData name="Scoggin, Jake" userId="5ad58cec-b21c-486a-b6f0-9ede36b8ce4c" providerId="ADAL" clId="{5DE6B080-5DA2-4696-9304-59765C520774}" dt="2024-08-30T14:34:22.653" v="6239" actId="14100"/>
          <ac:spMkLst>
            <pc:docMk/>
            <pc:sldMk cId="3171424210" sldId="286"/>
            <ac:spMk id="7" creationId="{9FAACD12-9813-63C6-B29B-99DDE9936D9C}"/>
          </ac:spMkLst>
        </pc:spChg>
      </pc:sldChg>
      <pc:sldChg chg="addSp delSp new mod">
        <pc:chgData name="Scoggin, Jake" userId="5ad58cec-b21c-486a-b6f0-9ede36b8ce4c" providerId="ADAL" clId="{5DE6B080-5DA2-4696-9304-59765C520774}" dt="2024-08-28T18:21:30.123" v="3150"/>
        <pc:sldMkLst>
          <pc:docMk/>
          <pc:sldMk cId="1302889892" sldId="287"/>
        </pc:sldMkLst>
        <pc:spChg chg="del">
          <ac:chgData name="Scoggin, Jake" userId="5ad58cec-b21c-486a-b6f0-9ede36b8ce4c" providerId="ADAL" clId="{5DE6B080-5DA2-4696-9304-59765C520774}" dt="2024-08-28T18:21:22.319" v="3149" actId="478"/>
          <ac:spMkLst>
            <pc:docMk/>
            <pc:sldMk cId="1302889892" sldId="287"/>
            <ac:spMk id="2" creationId="{AAF11843-0386-D5C3-E115-1A77925E1F3E}"/>
          </ac:spMkLst>
        </pc:spChg>
        <pc:spChg chg="del">
          <ac:chgData name="Scoggin, Jake" userId="5ad58cec-b21c-486a-b6f0-9ede36b8ce4c" providerId="ADAL" clId="{5DE6B080-5DA2-4696-9304-59765C520774}" dt="2024-08-28T18:21:22.319" v="3149" actId="478"/>
          <ac:spMkLst>
            <pc:docMk/>
            <pc:sldMk cId="1302889892" sldId="287"/>
            <ac:spMk id="3" creationId="{2454549D-C7F4-0206-05A6-870B3CDD83E0}"/>
          </ac:spMkLst>
        </pc:spChg>
        <pc:graphicFrameChg chg="add">
          <ac:chgData name="Scoggin, Jake" userId="5ad58cec-b21c-486a-b6f0-9ede36b8ce4c" providerId="ADAL" clId="{5DE6B080-5DA2-4696-9304-59765C520774}" dt="2024-08-28T18:21:30.123" v="3150"/>
          <ac:graphicFrameMkLst>
            <pc:docMk/>
            <pc:sldMk cId="1302889892" sldId="287"/>
            <ac:graphicFrameMk id="4" creationId="{B95DDC76-D597-EC81-E064-28A2B0B733A3}"/>
          </ac:graphicFrameMkLst>
        </pc:graphicFrameChg>
      </pc:sldChg>
      <pc:sldChg chg="addSp delSp modSp add mod addAnim delAnim modAnim">
        <pc:chgData name="Scoggin, Jake" userId="5ad58cec-b21c-486a-b6f0-9ede36b8ce4c" providerId="ADAL" clId="{5DE6B080-5DA2-4696-9304-59765C520774}" dt="2024-08-30T14:33:32.188" v="6229"/>
        <pc:sldMkLst>
          <pc:docMk/>
          <pc:sldMk cId="2088272905" sldId="288"/>
        </pc:sldMkLst>
        <pc:spChg chg="mod">
          <ac:chgData name="Scoggin, Jake" userId="5ad58cec-b21c-486a-b6f0-9ede36b8ce4c" providerId="ADAL" clId="{5DE6B080-5DA2-4696-9304-59765C520774}" dt="2024-08-30T13:06:23.634" v="3459" actId="14100"/>
          <ac:spMkLst>
            <pc:docMk/>
            <pc:sldMk cId="2088272905" sldId="288"/>
            <ac:spMk id="4" creationId="{04D08AEF-3590-4977-0A1F-DB3FF9C3C8D1}"/>
          </ac:spMkLst>
        </pc:spChg>
        <pc:spChg chg="add del mod">
          <ac:chgData name="Scoggin, Jake" userId="5ad58cec-b21c-486a-b6f0-9ede36b8ce4c" providerId="ADAL" clId="{5DE6B080-5DA2-4696-9304-59765C520774}" dt="2024-08-30T14:33:23.531" v="6227" actId="478"/>
          <ac:spMkLst>
            <pc:docMk/>
            <pc:sldMk cId="2088272905" sldId="288"/>
            <ac:spMk id="6" creationId="{9D07C4E3-E918-492F-A549-44C4CC848D09}"/>
          </ac:spMkLst>
        </pc:spChg>
        <pc:spChg chg="mod">
          <ac:chgData name="Scoggin, Jake" userId="5ad58cec-b21c-486a-b6f0-9ede36b8ce4c" providerId="ADAL" clId="{5DE6B080-5DA2-4696-9304-59765C520774}" dt="2024-08-30T14:33:24.937" v="6228"/>
          <ac:spMkLst>
            <pc:docMk/>
            <pc:sldMk cId="2088272905" sldId="288"/>
            <ac:spMk id="7" creationId="{9FAACD12-9813-63C6-B29B-99DDE9936D9C}"/>
          </ac:spMkLst>
        </pc:spChg>
      </pc:sldChg>
      <pc:sldChg chg="addSp delSp modSp add mod ord delAnim modAnim">
        <pc:chgData name="Scoggin, Jake" userId="5ad58cec-b21c-486a-b6f0-9ede36b8ce4c" providerId="ADAL" clId="{5DE6B080-5DA2-4696-9304-59765C520774}" dt="2024-08-30T13:48:44.390" v="5488"/>
        <pc:sldMkLst>
          <pc:docMk/>
          <pc:sldMk cId="2094090079" sldId="289"/>
        </pc:sldMkLst>
        <pc:spChg chg="mod">
          <ac:chgData name="Scoggin, Jake" userId="5ad58cec-b21c-486a-b6f0-9ede36b8ce4c" providerId="ADAL" clId="{5DE6B080-5DA2-4696-9304-59765C520774}" dt="2024-08-30T13:12:07.576" v="3875" actId="1076"/>
          <ac:spMkLst>
            <pc:docMk/>
            <pc:sldMk cId="2094090079" sldId="289"/>
            <ac:spMk id="2" creationId="{D03009C3-F9EF-42C4-D626-5422468F4453}"/>
          </ac:spMkLst>
        </pc:spChg>
        <pc:spChg chg="add mod">
          <ac:chgData name="Scoggin, Jake" userId="5ad58cec-b21c-486a-b6f0-9ede36b8ce4c" providerId="ADAL" clId="{5DE6B080-5DA2-4696-9304-59765C520774}" dt="2024-08-30T13:14:17.130" v="4028" actId="6549"/>
          <ac:spMkLst>
            <pc:docMk/>
            <pc:sldMk cId="2094090079" sldId="289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13:18.437" v="3935" actId="1035"/>
          <ac:spMkLst>
            <pc:docMk/>
            <pc:sldMk cId="2094090079" sldId="289"/>
            <ac:spMk id="4" creationId="{9C13E4FE-A04D-522D-BD98-C16B9FC989FC}"/>
          </ac:spMkLst>
        </pc:spChg>
        <pc:spChg chg="del mod">
          <ac:chgData name="Scoggin, Jake" userId="5ad58cec-b21c-486a-b6f0-9ede36b8ce4c" providerId="ADAL" clId="{5DE6B080-5DA2-4696-9304-59765C520774}" dt="2024-08-30T13:11:36.649" v="3860" actId="478"/>
          <ac:spMkLst>
            <pc:docMk/>
            <pc:sldMk cId="2094090079" sldId="289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30T13:21:01.273" v="4450" actId="14100"/>
          <ac:spMkLst>
            <pc:docMk/>
            <pc:sldMk cId="2094090079" sldId="289"/>
            <ac:spMk id="6" creationId="{983055FA-2AFE-4C71-ACF7-1FEACAA5B208}"/>
          </ac:spMkLst>
        </pc:spChg>
        <pc:spChg chg="add mod">
          <ac:chgData name="Scoggin, Jake" userId="5ad58cec-b21c-486a-b6f0-9ede36b8ce4c" providerId="ADAL" clId="{5DE6B080-5DA2-4696-9304-59765C520774}" dt="2024-08-30T13:14:13.511" v="3995" actId="6549"/>
          <ac:spMkLst>
            <pc:docMk/>
            <pc:sldMk cId="2094090079" sldId="289"/>
            <ac:spMk id="7" creationId="{75816A1A-02F1-A981-1826-9E9591188CDC}"/>
          </ac:spMkLst>
        </pc:spChg>
        <pc:spChg chg="add mod">
          <ac:chgData name="Scoggin, Jake" userId="5ad58cec-b21c-486a-b6f0-9ede36b8ce4c" providerId="ADAL" clId="{5DE6B080-5DA2-4696-9304-59765C520774}" dt="2024-08-30T13:14:03.545" v="3946" actId="6549"/>
          <ac:spMkLst>
            <pc:docMk/>
            <pc:sldMk cId="2094090079" sldId="289"/>
            <ac:spMk id="8" creationId="{A237DA0E-C280-7052-81A6-D0F629095E5A}"/>
          </ac:spMkLst>
        </pc:spChg>
        <pc:spChg chg="add mod">
          <ac:chgData name="Scoggin, Jake" userId="5ad58cec-b21c-486a-b6f0-9ede36b8ce4c" providerId="ADAL" clId="{5DE6B080-5DA2-4696-9304-59765C520774}" dt="2024-08-30T13:14:10.127" v="3968" actId="6549"/>
          <ac:spMkLst>
            <pc:docMk/>
            <pc:sldMk cId="2094090079" sldId="289"/>
            <ac:spMk id="9" creationId="{297664F5-707C-B98F-5786-B774C81E8A77}"/>
          </ac:spMkLst>
        </pc:spChg>
        <pc:spChg chg="del mod">
          <ac:chgData name="Scoggin, Jake" userId="5ad58cec-b21c-486a-b6f0-9ede36b8ce4c" providerId="ADAL" clId="{5DE6B080-5DA2-4696-9304-59765C520774}" dt="2024-08-30T13:15:22.262" v="4034" actId="478"/>
          <ac:spMkLst>
            <pc:docMk/>
            <pc:sldMk cId="2094090079" sldId="289"/>
            <ac:spMk id="13" creationId="{8DA2C5B9-39D3-D9B1-F974-9D9E06312C7D}"/>
          </ac:spMkLst>
        </pc:spChg>
      </pc:sldChg>
      <pc:sldChg chg="addSp delSp modSp add mod modAnim">
        <pc:chgData name="Scoggin, Jake" userId="5ad58cec-b21c-486a-b6f0-9ede36b8ce4c" providerId="ADAL" clId="{5DE6B080-5DA2-4696-9304-59765C520774}" dt="2024-08-30T13:47:46.253" v="5486"/>
        <pc:sldMkLst>
          <pc:docMk/>
          <pc:sldMk cId="323122312" sldId="290"/>
        </pc:sldMkLst>
        <pc:spChg chg="del mod">
          <ac:chgData name="Scoggin, Jake" userId="5ad58cec-b21c-486a-b6f0-9ede36b8ce4c" providerId="ADAL" clId="{5DE6B080-5DA2-4696-9304-59765C520774}" dt="2024-08-30T13:36:24.442" v="5112" actId="478"/>
          <ac:spMkLst>
            <pc:docMk/>
            <pc:sldMk cId="323122312" sldId="290"/>
            <ac:spMk id="2" creationId="{D03009C3-F9EF-42C4-D626-5422468F4453}"/>
          </ac:spMkLst>
        </pc:spChg>
        <pc:spChg chg="mod">
          <ac:chgData name="Scoggin, Jake" userId="5ad58cec-b21c-486a-b6f0-9ede36b8ce4c" providerId="ADAL" clId="{5DE6B080-5DA2-4696-9304-59765C520774}" dt="2024-08-30T13:47:15.507" v="5483" actId="1076"/>
          <ac:spMkLst>
            <pc:docMk/>
            <pc:sldMk cId="323122312" sldId="290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46:29.823" v="5470" actId="21"/>
          <ac:spMkLst>
            <pc:docMk/>
            <pc:sldMk cId="323122312" sldId="290"/>
            <ac:spMk id="4" creationId="{9C13E4FE-A04D-522D-BD98-C16B9FC989FC}"/>
          </ac:spMkLst>
        </pc:spChg>
        <pc:spChg chg="del">
          <ac:chgData name="Scoggin, Jake" userId="5ad58cec-b21c-486a-b6f0-9ede36b8ce4c" providerId="ADAL" clId="{5DE6B080-5DA2-4696-9304-59765C520774}" dt="2024-08-30T13:33:31.668" v="4478" actId="478"/>
          <ac:spMkLst>
            <pc:docMk/>
            <pc:sldMk cId="323122312" sldId="290"/>
            <ac:spMk id="6" creationId="{983055FA-2AFE-4C71-ACF7-1FEACAA5B208}"/>
          </ac:spMkLst>
        </pc:spChg>
        <pc:spChg chg="del">
          <ac:chgData name="Scoggin, Jake" userId="5ad58cec-b21c-486a-b6f0-9ede36b8ce4c" providerId="ADAL" clId="{5DE6B080-5DA2-4696-9304-59765C520774}" dt="2024-08-30T13:34:16.111" v="4512" actId="478"/>
          <ac:spMkLst>
            <pc:docMk/>
            <pc:sldMk cId="323122312" sldId="290"/>
            <ac:spMk id="7" creationId="{75816A1A-02F1-A981-1826-9E9591188CDC}"/>
          </ac:spMkLst>
        </pc:spChg>
        <pc:spChg chg="del">
          <ac:chgData name="Scoggin, Jake" userId="5ad58cec-b21c-486a-b6f0-9ede36b8ce4c" providerId="ADAL" clId="{5DE6B080-5DA2-4696-9304-59765C520774}" dt="2024-08-30T13:34:18.259" v="4513" actId="478"/>
          <ac:spMkLst>
            <pc:docMk/>
            <pc:sldMk cId="323122312" sldId="290"/>
            <ac:spMk id="8" creationId="{A237DA0E-C280-7052-81A6-D0F629095E5A}"/>
          </ac:spMkLst>
        </pc:spChg>
        <pc:spChg chg="del">
          <ac:chgData name="Scoggin, Jake" userId="5ad58cec-b21c-486a-b6f0-9ede36b8ce4c" providerId="ADAL" clId="{5DE6B080-5DA2-4696-9304-59765C520774}" dt="2024-08-30T13:34:20.480" v="4514" actId="478"/>
          <ac:spMkLst>
            <pc:docMk/>
            <pc:sldMk cId="323122312" sldId="290"/>
            <ac:spMk id="9" creationId="{297664F5-707C-B98F-5786-B774C81E8A77}"/>
          </ac:spMkLst>
        </pc:spChg>
        <pc:spChg chg="add del mod">
          <ac:chgData name="Scoggin, Jake" userId="5ad58cec-b21c-486a-b6f0-9ede36b8ce4c" providerId="ADAL" clId="{5DE6B080-5DA2-4696-9304-59765C520774}" dt="2024-08-30T13:36:28.094" v="5113" actId="478"/>
          <ac:spMkLst>
            <pc:docMk/>
            <pc:sldMk cId="323122312" sldId="290"/>
            <ac:spMk id="10" creationId="{A64FD5DF-B4D7-2A86-BAEC-E10D5A1B5536}"/>
          </ac:spMkLst>
        </pc:spChg>
        <pc:spChg chg="add mod">
          <ac:chgData name="Scoggin, Jake" userId="5ad58cec-b21c-486a-b6f0-9ede36b8ce4c" providerId="ADAL" clId="{5DE6B080-5DA2-4696-9304-59765C520774}" dt="2024-08-30T13:46:54.952" v="5474" actId="20577"/>
          <ac:spMkLst>
            <pc:docMk/>
            <pc:sldMk cId="323122312" sldId="290"/>
            <ac:spMk id="11" creationId="{8FAD7D86-85E6-2E14-970E-6E040C1C56F0}"/>
          </ac:spMkLst>
        </pc:spChg>
        <pc:spChg chg="add mod">
          <ac:chgData name="Scoggin, Jake" userId="5ad58cec-b21c-486a-b6f0-9ede36b8ce4c" providerId="ADAL" clId="{5DE6B080-5DA2-4696-9304-59765C520774}" dt="2024-08-30T13:47:31.343" v="5485"/>
          <ac:spMkLst>
            <pc:docMk/>
            <pc:sldMk cId="323122312" sldId="290"/>
            <ac:spMk id="12" creationId="{C718B5DE-A43F-830A-7B09-C56CB50C11C8}"/>
          </ac:spMkLst>
        </pc:spChg>
      </pc:sldChg>
      <pc:sldChg chg="addSp delSp new mod">
        <pc:chgData name="Scoggin, Jake" userId="5ad58cec-b21c-486a-b6f0-9ede36b8ce4c" providerId="ADAL" clId="{5DE6B080-5DA2-4696-9304-59765C520774}" dt="2024-08-30T13:42:19.207" v="5359"/>
        <pc:sldMkLst>
          <pc:docMk/>
          <pc:sldMk cId="3463154763" sldId="291"/>
        </pc:sldMkLst>
        <pc:spChg chg="del">
          <ac:chgData name="Scoggin, Jake" userId="5ad58cec-b21c-486a-b6f0-9ede36b8ce4c" providerId="ADAL" clId="{5DE6B080-5DA2-4696-9304-59765C520774}" dt="2024-08-30T13:42:09.448" v="5358" actId="478"/>
          <ac:spMkLst>
            <pc:docMk/>
            <pc:sldMk cId="3463154763" sldId="291"/>
            <ac:spMk id="2" creationId="{B473A8AB-8298-0813-D711-A9FDB5B14EE8}"/>
          </ac:spMkLst>
        </pc:spChg>
        <pc:spChg chg="del">
          <ac:chgData name="Scoggin, Jake" userId="5ad58cec-b21c-486a-b6f0-9ede36b8ce4c" providerId="ADAL" clId="{5DE6B080-5DA2-4696-9304-59765C520774}" dt="2024-08-30T13:42:09.448" v="5358" actId="478"/>
          <ac:spMkLst>
            <pc:docMk/>
            <pc:sldMk cId="3463154763" sldId="291"/>
            <ac:spMk id="3" creationId="{564282DB-F42F-AEDB-4A9F-3B4200110D08}"/>
          </ac:spMkLst>
        </pc:spChg>
        <pc:graphicFrameChg chg="add">
          <ac:chgData name="Scoggin, Jake" userId="5ad58cec-b21c-486a-b6f0-9ede36b8ce4c" providerId="ADAL" clId="{5DE6B080-5DA2-4696-9304-59765C520774}" dt="2024-08-30T13:42:19.207" v="5359"/>
          <ac:graphicFrameMkLst>
            <pc:docMk/>
            <pc:sldMk cId="3463154763" sldId="291"/>
            <ac:graphicFrameMk id="4" creationId="{F8BCD875-DCDC-C54A-9BF9-07C79487EFAB}"/>
          </ac:graphicFrameMkLst>
        </pc:graphicFrameChg>
      </pc:sldChg>
      <pc:sldChg chg="addSp modSp add del mod ord">
        <pc:chgData name="Scoggin, Jake" userId="5ad58cec-b21c-486a-b6f0-9ede36b8ce4c" providerId="ADAL" clId="{5DE6B080-5DA2-4696-9304-59765C520774}" dt="2024-08-30T13:45:08.751" v="5464" actId="47"/>
        <pc:sldMkLst>
          <pc:docMk/>
          <pc:sldMk cId="434160626" sldId="292"/>
        </pc:sldMkLst>
        <pc:spChg chg="add mod">
          <ac:chgData name="Scoggin, Jake" userId="5ad58cec-b21c-486a-b6f0-9ede36b8ce4c" providerId="ADAL" clId="{5DE6B080-5DA2-4696-9304-59765C520774}" dt="2024-08-30T13:44:36.565" v="5458" actId="1076"/>
          <ac:spMkLst>
            <pc:docMk/>
            <pc:sldMk cId="434160626" sldId="292"/>
            <ac:spMk id="2" creationId="{A184D282-B84A-4322-730C-B4540C9524B5}"/>
          </ac:spMkLst>
        </pc:spChg>
        <pc:spChg chg="mod">
          <ac:chgData name="Scoggin, Jake" userId="5ad58cec-b21c-486a-b6f0-9ede36b8ce4c" providerId="ADAL" clId="{5DE6B080-5DA2-4696-9304-59765C520774}" dt="2024-08-30T13:44:22.906" v="5435" actId="1036"/>
          <ac:spMkLst>
            <pc:docMk/>
            <pc:sldMk cId="434160626" sldId="292"/>
            <ac:spMk id="3" creationId="{427A44ED-DBF9-F671-BF46-54AE95DA6C4D}"/>
          </ac:spMkLst>
        </pc:spChg>
      </pc:sldChg>
      <pc:sldChg chg="addSp delSp modSp add mod modAnim">
        <pc:chgData name="Scoggin, Jake" userId="5ad58cec-b21c-486a-b6f0-9ede36b8ce4c" providerId="ADAL" clId="{5DE6B080-5DA2-4696-9304-59765C520774}" dt="2024-08-30T13:47:24.421" v="5484" actId="1076"/>
        <pc:sldMkLst>
          <pc:docMk/>
          <pc:sldMk cId="3058544419" sldId="293"/>
        </pc:sldMkLst>
        <pc:spChg chg="add mod">
          <ac:chgData name="Scoggin, Jake" userId="5ad58cec-b21c-486a-b6f0-9ede36b8ce4c" providerId="ADAL" clId="{5DE6B080-5DA2-4696-9304-59765C520774}" dt="2024-08-30T13:46:44.619" v="5472" actId="1076"/>
          <ac:spMkLst>
            <pc:docMk/>
            <pc:sldMk cId="3058544419" sldId="293"/>
            <ac:spMk id="2" creationId="{F617E62A-EB24-0F8B-58D2-72F262ECC452}"/>
          </ac:spMkLst>
        </pc:spChg>
        <pc:spChg chg="del">
          <ac:chgData name="Scoggin, Jake" userId="5ad58cec-b21c-486a-b6f0-9ede36b8ce4c" providerId="ADAL" clId="{5DE6B080-5DA2-4696-9304-59765C520774}" dt="2024-08-30T13:44:47.451" v="5460" actId="478"/>
          <ac:spMkLst>
            <pc:docMk/>
            <pc:sldMk cId="3058544419" sldId="293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46:37.246" v="5471" actId="20577"/>
          <ac:spMkLst>
            <pc:docMk/>
            <pc:sldMk cId="3058544419" sldId="293"/>
            <ac:spMk id="4" creationId="{9C13E4FE-A04D-522D-BD98-C16B9FC989FC}"/>
          </ac:spMkLst>
        </pc:spChg>
        <pc:spChg chg="add mod">
          <ac:chgData name="Scoggin, Jake" userId="5ad58cec-b21c-486a-b6f0-9ede36b8ce4c" providerId="ADAL" clId="{5DE6B080-5DA2-4696-9304-59765C520774}" dt="2024-08-30T13:44:43.351" v="5459"/>
          <ac:spMkLst>
            <pc:docMk/>
            <pc:sldMk cId="3058544419" sldId="293"/>
            <ac:spMk id="5" creationId="{BA351910-B2EE-432B-5B78-315B27D9DB4A}"/>
          </ac:spMkLst>
        </pc:spChg>
        <pc:spChg chg="add mod">
          <ac:chgData name="Scoggin, Jake" userId="5ad58cec-b21c-486a-b6f0-9ede36b8ce4c" providerId="ADAL" clId="{5DE6B080-5DA2-4696-9304-59765C520774}" dt="2024-08-30T13:47:24.421" v="5484" actId="1076"/>
          <ac:spMkLst>
            <pc:docMk/>
            <pc:sldMk cId="3058544419" sldId="293"/>
            <ac:spMk id="6" creationId="{069F9256-A4C8-82BE-42E7-001185D81CC7}"/>
          </ac:spMkLst>
        </pc:spChg>
      </pc:sldChg>
      <pc:sldChg chg="addSp delSp modSp new mod modAnim">
        <pc:chgData name="Scoggin, Jake" userId="5ad58cec-b21c-486a-b6f0-9ede36b8ce4c" providerId="ADAL" clId="{5DE6B080-5DA2-4696-9304-59765C520774}" dt="2024-08-30T14:04:29.052" v="5734" actId="2711"/>
        <pc:sldMkLst>
          <pc:docMk/>
          <pc:sldMk cId="2997990628" sldId="294"/>
        </pc:sldMkLst>
        <pc:spChg chg="del mod">
          <ac:chgData name="Scoggin, Jake" userId="5ad58cec-b21c-486a-b6f0-9ede36b8ce4c" providerId="ADAL" clId="{5DE6B080-5DA2-4696-9304-59765C520774}" dt="2024-08-30T13:55:22.830" v="5495" actId="478"/>
          <ac:spMkLst>
            <pc:docMk/>
            <pc:sldMk cId="2997990628" sldId="294"/>
            <ac:spMk id="2" creationId="{248FF250-C04C-9163-E092-CB2C837A3DE3}"/>
          </ac:spMkLst>
        </pc:spChg>
        <pc:spChg chg="del">
          <ac:chgData name="Scoggin, Jake" userId="5ad58cec-b21c-486a-b6f0-9ede36b8ce4c" providerId="ADAL" clId="{5DE6B080-5DA2-4696-9304-59765C520774}" dt="2024-08-30T13:55:27.115" v="5497" actId="478"/>
          <ac:spMkLst>
            <pc:docMk/>
            <pc:sldMk cId="2997990628" sldId="294"/>
            <ac:spMk id="3" creationId="{825112EC-9E45-F688-09A9-DB9D39CC116C}"/>
          </ac:spMkLst>
        </pc:spChg>
        <pc:spChg chg="add del mod">
          <ac:chgData name="Scoggin, Jake" userId="5ad58cec-b21c-486a-b6f0-9ede36b8ce4c" providerId="ADAL" clId="{5DE6B080-5DA2-4696-9304-59765C520774}" dt="2024-08-30T13:55:25.808" v="5496" actId="478"/>
          <ac:spMkLst>
            <pc:docMk/>
            <pc:sldMk cId="2997990628" sldId="294"/>
            <ac:spMk id="5" creationId="{315FBF18-1078-B1A1-0223-E1DE4246872E}"/>
          </ac:spMkLst>
        </pc:spChg>
        <pc:spChg chg="add mod">
          <ac:chgData name="Scoggin, Jake" userId="5ad58cec-b21c-486a-b6f0-9ede36b8ce4c" providerId="ADAL" clId="{5DE6B080-5DA2-4696-9304-59765C520774}" dt="2024-08-30T13:58:49.129" v="5570" actId="14100"/>
          <ac:spMkLst>
            <pc:docMk/>
            <pc:sldMk cId="2997990628" sldId="294"/>
            <ac:spMk id="6" creationId="{9D966319-A8B4-B967-CBBD-D011202C6DE4}"/>
          </ac:spMkLst>
        </pc:spChg>
        <pc:spChg chg="add mod">
          <ac:chgData name="Scoggin, Jake" userId="5ad58cec-b21c-486a-b6f0-9ede36b8ce4c" providerId="ADAL" clId="{5DE6B080-5DA2-4696-9304-59765C520774}" dt="2024-08-30T13:56:24.700" v="5523" actId="1076"/>
          <ac:spMkLst>
            <pc:docMk/>
            <pc:sldMk cId="2997990628" sldId="294"/>
            <ac:spMk id="7" creationId="{4F643EA6-60A4-432E-5884-54D2320C087C}"/>
          </ac:spMkLst>
        </pc:spChg>
        <pc:spChg chg="add mod">
          <ac:chgData name="Scoggin, Jake" userId="5ad58cec-b21c-486a-b6f0-9ede36b8ce4c" providerId="ADAL" clId="{5DE6B080-5DA2-4696-9304-59765C520774}" dt="2024-08-30T13:58:52.805" v="5571" actId="1076"/>
          <ac:spMkLst>
            <pc:docMk/>
            <pc:sldMk cId="2997990628" sldId="294"/>
            <ac:spMk id="8" creationId="{80A351E5-3FED-3303-468E-4A2701A98D76}"/>
          </ac:spMkLst>
        </pc:spChg>
        <pc:spChg chg="mod">
          <ac:chgData name="Scoggin, Jake" userId="5ad58cec-b21c-486a-b6f0-9ede36b8ce4c" providerId="ADAL" clId="{5DE6B080-5DA2-4696-9304-59765C520774}" dt="2024-08-30T14:03:57.836" v="5672" actId="14100"/>
          <ac:spMkLst>
            <pc:docMk/>
            <pc:sldMk cId="2997990628" sldId="294"/>
            <ac:spMk id="10" creationId="{BC3411DF-6073-7DFB-B05C-EBB3AFDC057B}"/>
          </ac:spMkLst>
        </pc:spChg>
        <pc:spChg chg="mod">
          <ac:chgData name="Scoggin, Jake" userId="5ad58cec-b21c-486a-b6f0-9ede36b8ce4c" providerId="ADAL" clId="{5DE6B080-5DA2-4696-9304-59765C520774}" dt="2024-08-30T14:04:29.052" v="5734" actId="2711"/>
          <ac:spMkLst>
            <pc:docMk/>
            <pc:sldMk cId="2997990628" sldId="294"/>
            <ac:spMk id="11" creationId="{0162E000-0779-665F-2E18-538C2DE0A3C8}"/>
          </ac:spMkLst>
        </pc:spChg>
        <pc:grpChg chg="add mod">
          <ac:chgData name="Scoggin, Jake" userId="5ad58cec-b21c-486a-b6f0-9ede36b8ce4c" providerId="ADAL" clId="{5DE6B080-5DA2-4696-9304-59765C520774}" dt="2024-08-30T14:03:51.894" v="5671" actId="1076"/>
          <ac:grpSpMkLst>
            <pc:docMk/>
            <pc:sldMk cId="2997990628" sldId="294"/>
            <ac:grpSpMk id="9" creationId="{9550ECD8-2319-7F87-498D-9153BD8B0AB7}"/>
          </ac:grpSpMkLst>
        </pc:grpChg>
      </pc:sldChg>
      <pc:sldChg chg="addSp modSp add mod modAnim">
        <pc:chgData name="Scoggin, Jake" userId="5ad58cec-b21c-486a-b6f0-9ede36b8ce4c" providerId="ADAL" clId="{5DE6B080-5DA2-4696-9304-59765C520774}" dt="2024-08-30T14:09:59.519" v="5974"/>
        <pc:sldMkLst>
          <pc:docMk/>
          <pc:sldMk cId="2028386511" sldId="295"/>
        </pc:sldMkLst>
        <pc:spChg chg="add mod">
          <ac:chgData name="Scoggin, Jake" userId="5ad58cec-b21c-486a-b6f0-9ede36b8ce4c" providerId="ADAL" clId="{5DE6B080-5DA2-4696-9304-59765C520774}" dt="2024-08-30T14:03:37.691" v="5668" actId="164"/>
          <ac:spMkLst>
            <pc:docMk/>
            <pc:sldMk cId="2028386511" sldId="295"/>
            <ac:spMk id="2" creationId="{733A260B-22BC-00C2-0895-DAA02E1AAD0D}"/>
          </ac:spMkLst>
        </pc:spChg>
        <pc:spChg chg="add mod">
          <ac:chgData name="Scoggin, Jake" userId="5ad58cec-b21c-486a-b6f0-9ede36b8ce4c" providerId="ADAL" clId="{5DE6B080-5DA2-4696-9304-59765C520774}" dt="2024-08-30T14:04:39.253" v="5735" actId="120"/>
          <ac:spMkLst>
            <pc:docMk/>
            <pc:sldMk cId="2028386511" sldId="295"/>
            <ac:spMk id="3" creationId="{A64F00BD-03FF-E41B-4188-BAFA838A59AA}"/>
          </ac:spMkLst>
        </pc:spChg>
        <pc:spChg chg="add mod">
          <ac:chgData name="Scoggin, Jake" userId="5ad58cec-b21c-486a-b6f0-9ede36b8ce4c" providerId="ADAL" clId="{5DE6B080-5DA2-4696-9304-59765C520774}" dt="2024-08-30T14:06:50.142" v="5813" actId="1076"/>
          <ac:spMkLst>
            <pc:docMk/>
            <pc:sldMk cId="2028386511" sldId="295"/>
            <ac:spMk id="5" creationId="{A4DAF860-B87C-1529-FE4B-6937FA92C4CC}"/>
          </ac:spMkLst>
        </pc:spChg>
        <pc:spChg chg="mod">
          <ac:chgData name="Scoggin, Jake" userId="5ad58cec-b21c-486a-b6f0-9ede36b8ce4c" providerId="ADAL" clId="{5DE6B080-5DA2-4696-9304-59765C520774}" dt="2024-08-30T14:01:00.238" v="5600" actId="14100"/>
          <ac:spMkLst>
            <pc:docMk/>
            <pc:sldMk cId="2028386511" sldId="295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00:57.846" v="5598" actId="20577"/>
          <ac:spMkLst>
            <pc:docMk/>
            <pc:sldMk cId="2028386511" sldId="295"/>
            <ac:spMk id="7" creationId="{4F643EA6-60A4-432E-5884-54D2320C087C}"/>
          </ac:spMkLst>
        </pc:spChg>
        <pc:spChg chg="mod">
          <ac:chgData name="Scoggin, Jake" userId="5ad58cec-b21c-486a-b6f0-9ede36b8ce4c" providerId="ADAL" clId="{5DE6B080-5DA2-4696-9304-59765C520774}" dt="2024-08-30T14:01:24.985" v="5604" actId="20577"/>
          <ac:spMkLst>
            <pc:docMk/>
            <pc:sldMk cId="2028386511" sldId="295"/>
            <ac:spMk id="8" creationId="{80A351E5-3FED-3303-468E-4A2701A98D76}"/>
          </ac:spMkLst>
        </pc:spChg>
        <pc:spChg chg="add mod">
          <ac:chgData name="Scoggin, Jake" userId="5ad58cec-b21c-486a-b6f0-9ede36b8ce4c" providerId="ADAL" clId="{5DE6B080-5DA2-4696-9304-59765C520774}" dt="2024-08-30T14:08:58.724" v="5951" actId="113"/>
          <ac:spMkLst>
            <pc:docMk/>
            <pc:sldMk cId="2028386511" sldId="295"/>
            <ac:spMk id="9" creationId="{9CA7C149-4C35-DAF7-EF43-B709A306B74B}"/>
          </ac:spMkLst>
        </pc:spChg>
        <pc:grpChg chg="add mod">
          <ac:chgData name="Scoggin, Jake" userId="5ad58cec-b21c-486a-b6f0-9ede36b8ce4c" providerId="ADAL" clId="{5DE6B080-5DA2-4696-9304-59765C520774}" dt="2024-08-30T14:03:37.691" v="5668" actId="164"/>
          <ac:grpSpMkLst>
            <pc:docMk/>
            <pc:sldMk cId="2028386511" sldId="295"/>
            <ac:grpSpMk id="4" creationId="{6E6A7D9E-0197-D682-6BEC-B5E8B8D99CAB}"/>
          </ac:grpSpMkLst>
        </pc:grpChg>
      </pc:sldChg>
      <pc:sldChg chg="addSp delSp modSp add mod ord delAnim modAnim">
        <pc:chgData name="Scoggin, Jake" userId="5ad58cec-b21c-486a-b6f0-9ede36b8ce4c" providerId="ADAL" clId="{5DE6B080-5DA2-4696-9304-59765C520774}" dt="2024-08-30T14:13:08.275" v="5976"/>
        <pc:sldMkLst>
          <pc:docMk/>
          <pc:sldMk cId="3527855793" sldId="296"/>
        </pc:sldMkLst>
        <pc:spChg chg="add mod">
          <ac:chgData name="Scoggin, Jake" userId="5ad58cec-b21c-486a-b6f0-9ede36b8ce4c" providerId="ADAL" clId="{5DE6B080-5DA2-4696-9304-59765C520774}" dt="2024-08-30T14:09:34.113" v="5971" actId="14100"/>
          <ac:spMkLst>
            <pc:docMk/>
            <pc:sldMk cId="3527855793" sldId="296"/>
            <ac:spMk id="2" creationId="{85BF4FB2-8190-1159-B16F-05493711FEFC}"/>
          </ac:spMkLst>
        </pc:spChg>
        <pc:spChg chg="mod">
          <ac:chgData name="Scoggin, Jake" userId="5ad58cec-b21c-486a-b6f0-9ede36b8ce4c" providerId="ADAL" clId="{5DE6B080-5DA2-4696-9304-59765C520774}" dt="2024-08-30T14:06:19.923" v="5811" actId="14100"/>
          <ac:spMkLst>
            <pc:docMk/>
            <pc:sldMk cId="3527855793" sldId="296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09:13.763" v="5953" actId="1076"/>
          <ac:spMkLst>
            <pc:docMk/>
            <pc:sldMk cId="3527855793" sldId="296"/>
            <ac:spMk id="8" creationId="{80A351E5-3FED-3303-468E-4A2701A98D76}"/>
          </ac:spMkLst>
        </pc:spChg>
        <pc:grpChg chg="del mod">
          <ac:chgData name="Scoggin, Jake" userId="5ad58cec-b21c-486a-b6f0-9ede36b8ce4c" providerId="ADAL" clId="{5DE6B080-5DA2-4696-9304-59765C520774}" dt="2024-08-30T14:09:07.301" v="5952" actId="478"/>
          <ac:grpSpMkLst>
            <pc:docMk/>
            <pc:sldMk cId="3527855793" sldId="296"/>
            <ac:grpSpMk id="9" creationId="{9550ECD8-2319-7F87-498D-9153BD8B0AB7}"/>
          </ac:grpSpMkLst>
        </pc:grpChg>
      </pc:sldChg>
      <pc:sldChg chg="modSp add mod modAnim">
        <pc:chgData name="Scoggin, Jake" userId="5ad58cec-b21c-486a-b6f0-9ede36b8ce4c" providerId="ADAL" clId="{5DE6B080-5DA2-4696-9304-59765C520774}" dt="2024-08-30T14:16:35.983" v="6040" actId="14100"/>
        <pc:sldMkLst>
          <pc:docMk/>
          <pc:sldMk cId="2346621918" sldId="297"/>
        </pc:sldMkLst>
        <pc:spChg chg="mod">
          <ac:chgData name="Scoggin, Jake" userId="5ad58cec-b21c-486a-b6f0-9ede36b8ce4c" providerId="ADAL" clId="{5DE6B080-5DA2-4696-9304-59765C520774}" dt="2024-08-30T14:16:02.344" v="6038" actId="14100"/>
          <ac:spMkLst>
            <pc:docMk/>
            <pc:sldMk cId="2346621918" sldId="297"/>
            <ac:spMk id="2" creationId="{CBF9340C-D236-FB08-1439-7E378B67B316}"/>
          </ac:spMkLst>
        </pc:spChg>
        <pc:spChg chg="mod">
          <ac:chgData name="Scoggin, Jake" userId="5ad58cec-b21c-486a-b6f0-9ede36b8ce4c" providerId="ADAL" clId="{5DE6B080-5DA2-4696-9304-59765C520774}" dt="2024-08-30T14:15:56.581" v="6036" actId="14100"/>
          <ac:spMkLst>
            <pc:docMk/>
            <pc:sldMk cId="2346621918" sldId="297"/>
            <ac:spMk id="9" creationId="{1E39888F-F406-7A11-AC45-E03D0D359B4F}"/>
          </ac:spMkLst>
        </pc:spChg>
        <pc:spChg chg="mod">
          <ac:chgData name="Scoggin, Jake" userId="5ad58cec-b21c-486a-b6f0-9ede36b8ce4c" providerId="ADAL" clId="{5DE6B080-5DA2-4696-9304-59765C520774}" dt="2024-08-30T14:14:43.141" v="5981" actId="14100"/>
          <ac:spMkLst>
            <pc:docMk/>
            <pc:sldMk cId="2346621918" sldId="297"/>
            <ac:spMk id="10" creationId="{8B64432D-5258-A694-02D0-87A077BE395C}"/>
          </ac:spMkLst>
        </pc:spChg>
        <pc:spChg chg="mod">
          <ac:chgData name="Scoggin, Jake" userId="5ad58cec-b21c-486a-b6f0-9ede36b8ce4c" providerId="ADAL" clId="{5DE6B080-5DA2-4696-9304-59765C520774}" dt="2024-08-30T14:16:35.983" v="6040" actId="14100"/>
          <ac:spMkLst>
            <pc:docMk/>
            <pc:sldMk cId="2346621918" sldId="297"/>
            <ac:spMk id="11" creationId="{38B734B5-9125-4E4C-9513-60507FE1909E}"/>
          </ac:spMkLst>
        </pc:spChg>
      </pc:sldChg>
      <pc:sldChg chg="modSp add mod">
        <pc:chgData name="Scoggin, Jake" userId="5ad58cec-b21c-486a-b6f0-9ede36b8ce4c" providerId="ADAL" clId="{5DE6B080-5DA2-4696-9304-59765C520774}" dt="2024-08-30T14:18:19.795" v="6087" actId="14100"/>
        <pc:sldMkLst>
          <pc:docMk/>
          <pc:sldMk cId="3877932295" sldId="298"/>
        </pc:sldMkLst>
        <pc:spChg chg="mod">
          <ac:chgData name="Scoggin, Jake" userId="5ad58cec-b21c-486a-b6f0-9ede36b8ce4c" providerId="ADAL" clId="{5DE6B080-5DA2-4696-9304-59765C520774}" dt="2024-08-30T14:18:19.795" v="6087" actId="14100"/>
          <ac:spMkLst>
            <pc:docMk/>
            <pc:sldMk cId="3877932295" sldId="298"/>
            <ac:spMk id="79" creationId="{41955741-D09A-5827-98A8-AEA1580116F0}"/>
          </ac:spMkLst>
        </pc:spChg>
      </pc:sldChg>
      <pc:sldChg chg="addSp delSp modSp add mod ord modAnim modShow">
        <pc:chgData name="Scoggin, Jake" userId="5ad58cec-b21c-486a-b6f0-9ede36b8ce4c" providerId="ADAL" clId="{5DE6B080-5DA2-4696-9304-59765C520774}" dt="2024-08-30T14:37:34.562" v="6248" actId="729"/>
        <pc:sldMkLst>
          <pc:docMk/>
          <pc:sldMk cId="456705925" sldId="299"/>
        </pc:sldMkLst>
        <pc:spChg chg="add mod">
          <ac:chgData name="Scoggin, Jake" userId="5ad58cec-b21c-486a-b6f0-9ede36b8ce4c" providerId="ADAL" clId="{5DE6B080-5DA2-4696-9304-59765C520774}" dt="2024-08-30T14:23:21.039" v="6172" actId="1035"/>
          <ac:spMkLst>
            <pc:docMk/>
            <pc:sldMk cId="456705925" sldId="299"/>
            <ac:spMk id="2" creationId="{7F1C2DD3-7126-32C1-A5BE-234CADF9A83B}"/>
          </ac:spMkLst>
        </pc:spChg>
        <pc:spChg chg="add 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3" creationId="{890F27F7-87BA-8CA9-92E0-4138474C1C01}"/>
          </ac:spMkLst>
        </pc:spChg>
        <pc:spChg chg="add 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4" creationId="{F34265D4-FE55-BA5E-22F9-3C43D6114E38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5" creationId="{53865DEC-D579-C447-3A8F-CEF5C7ED9CF5}"/>
          </ac:spMkLst>
        </pc:spChg>
        <pc:spChg chg="mod">
          <ac:chgData name="Scoggin, Jake" userId="5ad58cec-b21c-486a-b6f0-9ede36b8ce4c" providerId="ADAL" clId="{5DE6B080-5DA2-4696-9304-59765C520774}" dt="2024-08-30T14:23:02.017" v="6141" actId="552"/>
          <ac:spMkLst>
            <pc:docMk/>
            <pc:sldMk cId="456705925" sldId="299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7" creationId="{4F643EA6-60A4-432E-5884-54D2320C087C}"/>
          </ac:spMkLst>
        </pc:spChg>
        <pc:spChg chg="mod">
          <ac:chgData name="Scoggin, Jake" userId="5ad58cec-b21c-486a-b6f0-9ede36b8ce4c" providerId="ADAL" clId="{5DE6B080-5DA2-4696-9304-59765C520774}" dt="2024-08-30T14:23:48.332" v="6178" actId="14100"/>
          <ac:spMkLst>
            <pc:docMk/>
            <pc:sldMk cId="456705925" sldId="299"/>
            <ac:spMk id="8" creationId="{80A351E5-3FED-3303-468E-4A2701A98D76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2" creationId="{9923B40F-691C-82C5-3F6A-21D5A02935AF}"/>
          </ac:spMkLst>
        </pc:spChg>
        <pc:spChg chg="add mod">
          <ac:chgData name="Scoggin, Jake" userId="5ad58cec-b21c-486a-b6f0-9ede36b8ce4c" providerId="ADAL" clId="{5DE6B080-5DA2-4696-9304-59765C520774}" dt="2024-08-30T14:26:01.486" v="6202" actId="20577"/>
          <ac:spMkLst>
            <pc:docMk/>
            <pc:sldMk cId="456705925" sldId="299"/>
            <ac:spMk id="13" creationId="{602AEEC8-8964-5B03-5B9F-61E0E7D53F6F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4" creationId="{1BB89BE5-36FC-4420-42A0-E8482A538EC6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5" creationId="{07B3DEAF-AA99-814F-C67B-FE987DD065AD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6" creationId="{45F55317-4A8D-D135-7A87-170541F1D653}"/>
          </ac:spMkLst>
        </pc:spChg>
        <pc:grpChg chg="del">
          <ac:chgData name="Scoggin, Jake" userId="5ad58cec-b21c-486a-b6f0-9ede36b8ce4c" providerId="ADAL" clId="{5DE6B080-5DA2-4696-9304-59765C520774}" dt="2024-08-30T14:23:36.743" v="6175" actId="478"/>
          <ac:grpSpMkLst>
            <pc:docMk/>
            <pc:sldMk cId="456705925" sldId="299"/>
            <ac:grpSpMk id="9" creationId="{9550ECD8-2319-7F87-498D-9153BD8B0AB7}"/>
          </ac:grpSpMkLst>
        </pc:grpChg>
      </pc:sldChg>
      <pc:sldChg chg="addSp delSp new mod">
        <pc:chgData name="Scoggin, Jake" userId="5ad58cec-b21c-486a-b6f0-9ede36b8ce4c" providerId="ADAL" clId="{5DE6B080-5DA2-4696-9304-59765C520774}" dt="2024-08-30T14:27:05.775" v="6205"/>
        <pc:sldMkLst>
          <pc:docMk/>
          <pc:sldMk cId="810406583" sldId="300"/>
        </pc:sldMkLst>
        <pc:spChg chg="del">
          <ac:chgData name="Scoggin, Jake" userId="5ad58cec-b21c-486a-b6f0-9ede36b8ce4c" providerId="ADAL" clId="{5DE6B080-5DA2-4696-9304-59765C520774}" dt="2024-08-30T14:26:57.730" v="6204" actId="478"/>
          <ac:spMkLst>
            <pc:docMk/>
            <pc:sldMk cId="810406583" sldId="300"/>
            <ac:spMk id="2" creationId="{B650246D-415F-44F6-2674-26232C7A763F}"/>
          </ac:spMkLst>
        </pc:spChg>
        <pc:spChg chg="del">
          <ac:chgData name="Scoggin, Jake" userId="5ad58cec-b21c-486a-b6f0-9ede36b8ce4c" providerId="ADAL" clId="{5DE6B080-5DA2-4696-9304-59765C520774}" dt="2024-08-30T14:26:57.730" v="6204" actId="478"/>
          <ac:spMkLst>
            <pc:docMk/>
            <pc:sldMk cId="810406583" sldId="300"/>
            <ac:spMk id="3" creationId="{EB274519-ECE2-9CAA-B3F3-F5783B9C3117}"/>
          </ac:spMkLst>
        </pc:spChg>
        <pc:graphicFrameChg chg="add">
          <ac:chgData name="Scoggin, Jake" userId="5ad58cec-b21c-486a-b6f0-9ede36b8ce4c" providerId="ADAL" clId="{5DE6B080-5DA2-4696-9304-59765C520774}" dt="2024-08-30T14:27:05.775" v="6205"/>
          <ac:graphicFrameMkLst>
            <pc:docMk/>
            <pc:sldMk cId="810406583" sldId="300"/>
            <ac:graphicFrameMk id="4" creationId="{172C08BF-7DC5-2A77-831B-1D5A981C50DA}"/>
          </ac:graphicFrameMkLst>
        </pc:graphicFrameChg>
      </pc:sldChg>
    </pc:docChg>
  </pc:docChgLst>
  <pc:docChgLst>
    <pc:chgData name="Scoggin, Jake" userId="5ad58cec-b21c-486a-b6f0-9ede36b8ce4c" providerId="ADAL" clId="{2E2517AE-C1B2-4415-8904-F9028E593627}"/>
    <pc:docChg chg="undo redo custSel addSld delSld modSld sldOrd modSection">
      <pc:chgData name="Scoggin, Jake" userId="5ad58cec-b21c-486a-b6f0-9ede36b8ce4c" providerId="ADAL" clId="{2E2517AE-C1B2-4415-8904-F9028E593627}" dt="2024-09-06T14:55:29.234" v="7115" actId="14100"/>
      <pc:docMkLst>
        <pc:docMk/>
      </pc:docMkLst>
      <pc:sldChg chg="del">
        <pc:chgData name="Scoggin, Jake" userId="5ad58cec-b21c-486a-b6f0-9ede36b8ce4c" providerId="ADAL" clId="{2E2517AE-C1B2-4415-8904-F9028E593627}" dt="2024-09-04T14:12:03.396" v="0" actId="47"/>
        <pc:sldMkLst>
          <pc:docMk/>
          <pc:sldMk cId="2820170791" sldId="256"/>
        </pc:sldMkLst>
      </pc:sldChg>
      <pc:sldChg chg="del">
        <pc:chgData name="Scoggin, Jake" userId="5ad58cec-b21c-486a-b6f0-9ede36b8ce4c" providerId="ADAL" clId="{2E2517AE-C1B2-4415-8904-F9028E593627}" dt="2024-09-04T14:12:04.540" v="1" actId="47"/>
        <pc:sldMkLst>
          <pc:docMk/>
          <pc:sldMk cId="4028129433" sldId="257"/>
        </pc:sldMkLst>
      </pc:sldChg>
      <pc:sldChg chg="del ord">
        <pc:chgData name="Scoggin, Jake" userId="5ad58cec-b21c-486a-b6f0-9ede36b8ce4c" providerId="ADAL" clId="{2E2517AE-C1B2-4415-8904-F9028E593627}" dt="2024-09-04T14:13:16.542" v="169" actId="47"/>
        <pc:sldMkLst>
          <pc:docMk/>
          <pc:sldMk cId="848903182" sldId="258"/>
        </pc:sldMkLst>
      </pc:sldChg>
      <pc:sldChg chg="del ord">
        <pc:chgData name="Scoggin, Jake" userId="5ad58cec-b21c-486a-b6f0-9ede36b8ce4c" providerId="ADAL" clId="{2E2517AE-C1B2-4415-8904-F9028E593627}" dt="2024-09-04T14:13:18.260" v="170" actId="47"/>
        <pc:sldMkLst>
          <pc:docMk/>
          <pc:sldMk cId="616008671" sldId="259"/>
        </pc:sldMkLst>
      </pc:sldChg>
      <pc:sldChg chg="del">
        <pc:chgData name="Scoggin, Jake" userId="5ad58cec-b21c-486a-b6f0-9ede36b8ce4c" providerId="ADAL" clId="{2E2517AE-C1B2-4415-8904-F9028E593627}" dt="2024-09-04T14:13:31.372" v="175" actId="47"/>
        <pc:sldMkLst>
          <pc:docMk/>
          <pc:sldMk cId="2634745163" sldId="260"/>
        </pc:sldMkLst>
      </pc:sldChg>
      <pc:sldChg chg="del ord">
        <pc:chgData name="Scoggin, Jake" userId="5ad58cec-b21c-486a-b6f0-9ede36b8ce4c" providerId="ADAL" clId="{2E2517AE-C1B2-4415-8904-F9028E593627}" dt="2024-09-04T14:28:49.134" v="1423" actId="47"/>
        <pc:sldMkLst>
          <pc:docMk/>
          <pc:sldMk cId="4068186158" sldId="261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1680447068" sldId="262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2376851576" sldId="264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05406254" sldId="265"/>
        </pc:sldMkLst>
      </pc:sldChg>
      <pc:sldChg chg="delSp modSp add del mod modAnim">
        <pc:chgData name="Scoggin, Jake" userId="5ad58cec-b21c-486a-b6f0-9ede36b8ce4c" providerId="ADAL" clId="{2E2517AE-C1B2-4415-8904-F9028E593627}" dt="2024-09-04T14:22:01.590" v="775"/>
        <pc:sldMkLst>
          <pc:docMk/>
          <pc:sldMk cId="3988617941" sldId="266"/>
        </pc:sldMkLst>
        <pc:spChg chg="del mod">
          <ac:chgData name="Scoggin, Jake" userId="5ad58cec-b21c-486a-b6f0-9ede36b8ce4c" providerId="ADAL" clId="{2E2517AE-C1B2-4415-8904-F9028E593627}" dt="2024-09-04T14:19:16.162" v="502" actId="478"/>
          <ac:spMkLst>
            <pc:docMk/>
            <pc:sldMk cId="3988617941" sldId="266"/>
            <ac:spMk id="4" creationId="{9A86B763-7941-D594-90FA-A3420691C219}"/>
          </ac:spMkLst>
        </pc:spChg>
        <pc:spChg chg="mod">
          <ac:chgData name="Scoggin, Jake" userId="5ad58cec-b21c-486a-b6f0-9ede36b8ce4c" providerId="ADAL" clId="{2E2517AE-C1B2-4415-8904-F9028E593627}" dt="2024-09-04T14:19:54.480" v="526" actId="1076"/>
          <ac:spMkLst>
            <pc:docMk/>
            <pc:sldMk cId="3988617941" sldId="266"/>
            <ac:spMk id="5" creationId="{45C85345-08F9-B966-5A07-FC59CD831525}"/>
          </ac:spMkLst>
        </pc:spChg>
        <pc:spChg chg="mod">
          <ac:chgData name="Scoggin, Jake" userId="5ad58cec-b21c-486a-b6f0-9ede36b8ce4c" providerId="ADAL" clId="{2E2517AE-C1B2-4415-8904-F9028E593627}" dt="2024-09-04T14:21:53.163" v="773" actId="14100"/>
          <ac:spMkLst>
            <pc:docMk/>
            <pc:sldMk cId="3988617941" sldId="266"/>
            <ac:spMk id="6" creationId="{159A7AFC-6DA5-0FE9-43B1-5C116DE10244}"/>
          </ac:spMkLst>
        </pc:spChg>
        <pc:spChg chg="mod">
          <ac:chgData name="Scoggin, Jake" userId="5ad58cec-b21c-486a-b6f0-9ede36b8ce4c" providerId="ADAL" clId="{2E2517AE-C1B2-4415-8904-F9028E593627}" dt="2024-09-04T14:20:00.722" v="539" actId="1038"/>
          <ac:spMkLst>
            <pc:docMk/>
            <pc:sldMk cId="3988617941" sldId="266"/>
            <ac:spMk id="29" creationId="{BE1C0D06-71C0-9986-759F-2AD7C4B2E3C1}"/>
          </ac:spMkLst>
        </pc:spChg>
        <pc:spChg chg="mod">
          <ac:chgData name="Scoggin, Jake" userId="5ad58cec-b21c-486a-b6f0-9ede36b8ce4c" providerId="ADAL" clId="{2E2517AE-C1B2-4415-8904-F9028E593627}" dt="2024-09-04T14:20:00.722" v="539" actId="1038"/>
          <ac:spMkLst>
            <pc:docMk/>
            <pc:sldMk cId="3988617941" sldId="266"/>
            <ac:spMk id="30" creationId="{4B6BC2E7-E9AC-4313-35A2-64A4567A99E8}"/>
          </ac:spMkLst>
        </pc:spChg>
        <pc:spChg chg="mod">
          <ac:chgData name="Scoggin, Jake" userId="5ad58cec-b21c-486a-b6f0-9ede36b8ce4c" providerId="ADAL" clId="{2E2517AE-C1B2-4415-8904-F9028E593627}" dt="2024-09-04T14:20:00.722" v="539" actId="1038"/>
          <ac:spMkLst>
            <pc:docMk/>
            <pc:sldMk cId="3988617941" sldId="266"/>
            <ac:spMk id="31" creationId="{9629FD20-B87D-E09D-2681-A0DFB82581F6}"/>
          </ac:spMkLst>
        </pc:s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17" creationId="{93BE2BA4-EC08-A781-A701-9D3506EDC30C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1" creationId="{5D06E477-2DFA-BA4E-7A07-FC1C79FE599D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2" creationId="{5989FD44-FE4E-EC51-7DC8-988F2BFE1C11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3" creationId="{E0A9480C-98E6-8DF9-D579-C48311F38057}"/>
          </ac:grpSpMkLst>
        </pc:grpChg>
        <pc:grpChg chg="mod">
          <ac:chgData name="Scoggin, Jake" userId="5ad58cec-b21c-486a-b6f0-9ede36b8ce4c" providerId="ADAL" clId="{2E2517AE-C1B2-4415-8904-F9028E593627}" dt="2024-09-04T14:20:00.722" v="539" actId="1038"/>
          <ac:grpSpMkLst>
            <pc:docMk/>
            <pc:sldMk cId="3988617941" sldId="266"/>
            <ac:grpSpMk id="84" creationId="{FAD5566D-8F4D-FE3F-5989-92DEABEBF876}"/>
          </ac:grpSpMkLst>
        </pc:grpChg>
        <pc:cxnChg chg="mod">
          <ac:chgData name="Scoggin, Jake" userId="5ad58cec-b21c-486a-b6f0-9ede36b8ce4c" providerId="ADAL" clId="{2E2517AE-C1B2-4415-8904-F9028E593627}" dt="2024-09-04T14:19:40.243" v="522" actId="14100"/>
          <ac:cxnSpMkLst>
            <pc:docMk/>
            <pc:sldMk cId="3988617941" sldId="266"/>
            <ac:cxnSpMk id="72" creationId="{8288F6CB-1821-4F10-4730-30C5526244E7}"/>
          </ac:cxnSpMkLst>
        </pc:cxnChg>
        <pc:cxnChg chg="mod">
          <ac:chgData name="Scoggin, Jake" userId="5ad58cec-b21c-486a-b6f0-9ede36b8ce4c" providerId="ADAL" clId="{2E2517AE-C1B2-4415-8904-F9028E593627}" dt="2024-09-04T14:20:00.722" v="539" actId="1038"/>
          <ac:cxnSpMkLst>
            <pc:docMk/>
            <pc:sldMk cId="3988617941" sldId="266"/>
            <ac:cxnSpMk id="75" creationId="{A38D64DD-28D3-FD32-E8FC-978567CAB1F2}"/>
          </ac:cxnSpMkLst>
        </pc:cxnChg>
        <pc:cxnChg chg="mod">
          <ac:chgData name="Scoggin, Jake" userId="5ad58cec-b21c-486a-b6f0-9ede36b8ce4c" providerId="ADAL" clId="{2E2517AE-C1B2-4415-8904-F9028E593627}" dt="2024-09-04T14:19:49.694" v="525" actId="14100"/>
          <ac:cxnSpMkLst>
            <pc:docMk/>
            <pc:sldMk cId="3988617941" sldId="266"/>
            <ac:cxnSpMk id="78" creationId="{BAE28734-DF15-3768-11BA-B7AC25712165}"/>
          </ac:cxnSpMkLst>
        </pc:cxnChg>
      </pc:sldChg>
      <pc:sldChg chg="del">
        <pc:chgData name="Scoggin, Jake" userId="5ad58cec-b21c-486a-b6f0-9ede36b8ce4c" providerId="ADAL" clId="{2E2517AE-C1B2-4415-8904-F9028E593627}" dt="2024-09-04T14:14:43.192" v="253" actId="47"/>
        <pc:sldMkLst>
          <pc:docMk/>
          <pc:sldMk cId="933597641" sldId="267"/>
        </pc:sldMkLst>
      </pc:sldChg>
      <pc:sldChg chg="del">
        <pc:chgData name="Scoggin, Jake" userId="5ad58cec-b21c-486a-b6f0-9ede36b8ce4c" providerId="ADAL" clId="{2E2517AE-C1B2-4415-8904-F9028E593627}" dt="2024-09-04T14:13:29.277" v="173" actId="47"/>
        <pc:sldMkLst>
          <pc:docMk/>
          <pc:sldMk cId="1158832737" sldId="268"/>
        </pc:sldMkLst>
      </pc:sldChg>
      <pc:sldChg chg="del">
        <pc:chgData name="Scoggin, Jake" userId="5ad58cec-b21c-486a-b6f0-9ede36b8ce4c" providerId="ADAL" clId="{2E2517AE-C1B2-4415-8904-F9028E593627}" dt="2024-09-04T14:13:30.124" v="174" actId="47"/>
        <pc:sldMkLst>
          <pc:docMk/>
          <pc:sldMk cId="1741424817" sldId="269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797575342" sldId="271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629702077" sldId="272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615816763" sldId="273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723244443" sldId="274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3257562941" sldId="275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2233466738" sldId="276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21091440" sldId="277"/>
        </pc:sldMkLst>
      </pc:sldChg>
      <pc:sldChg chg="del">
        <pc:chgData name="Scoggin, Jake" userId="5ad58cec-b21c-486a-b6f0-9ede36b8ce4c" providerId="ADAL" clId="{2E2517AE-C1B2-4415-8904-F9028E593627}" dt="2024-09-04T14:13:00.268" v="166" actId="47"/>
        <pc:sldMkLst>
          <pc:docMk/>
          <pc:sldMk cId="1448789646" sldId="278"/>
        </pc:sldMkLst>
      </pc:sldChg>
      <pc:sldChg chg="modSp mod ord">
        <pc:chgData name="Scoggin, Jake" userId="5ad58cec-b21c-486a-b6f0-9ede36b8ce4c" providerId="ADAL" clId="{2E2517AE-C1B2-4415-8904-F9028E593627}" dt="2024-09-04T14:16:54.548" v="451" actId="20577"/>
        <pc:sldMkLst>
          <pc:docMk/>
          <pc:sldMk cId="1181747678" sldId="279"/>
        </pc:sldMkLst>
        <pc:spChg chg="mod">
          <ac:chgData name="Scoggin, Jake" userId="5ad58cec-b21c-486a-b6f0-9ede36b8ce4c" providerId="ADAL" clId="{2E2517AE-C1B2-4415-8904-F9028E593627}" dt="2024-09-04T14:16:54.548" v="451" actId="20577"/>
          <ac:spMkLst>
            <pc:docMk/>
            <pc:sldMk cId="1181747678" sldId="279"/>
            <ac:spMk id="2" creationId="{D7F34039-5A98-D641-BBE1-CE288579D8BE}"/>
          </ac:spMkLst>
        </pc:spChg>
        <pc:spChg chg="mod">
          <ac:chgData name="Scoggin, Jake" userId="5ad58cec-b21c-486a-b6f0-9ede36b8ce4c" providerId="ADAL" clId="{2E2517AE-C1B2-4415-8904-F9028E593627}" dt="2024-09-04T14:14:40.070" v="252" actId="20577"/>
          <ac:spMkLst>
            <pc:docMk/>
            <pc:sldMk cId="1181747678" sldId="279"/>
            <ac:spMk id="3" creationId="{F813944C-45AD-624C-F052-65F021C91C82}"/>
          </ac:spMkLst>
        </pc:spChg>
      </pc:sldChg>
      <pc:sldChg chg="modSp mod ord modAnim">
        <pc:chgData name="Scoggin, Jake" userId="5ad58cec-b21c-486a-b6f0-9ede36b8ce4c" providerId="ADAL" clId="{2E2517AE-C1B2-4415-8904-F9028E593627}" dt="2024-09-04T14:52:42.770" v="2582" actId="14100"/>
        <pc:sldMkLst>
          <pc:docMk/>
          <pc:sldMk cId="1430520794" sldId="280"/>
        </pc:sldMkLst>
        <pc:spChg chg="mod">
          <ac:chgData name="Scoggin, Jake" userId="5ad58cec-b21c-486a-b6f0-9ede36b8ce4c" providerId="ADAL" clId="{2E2517AE-C1B2-4415-8904-F9028E593627}" dt="2024-09-04T14:12:12.896" v="10" actId="20577"/>
          <ac:spMkLst>
            <pc:docMk/>
            <pc:sldMk cId="1430520794" sldId="280"/>
            <ac:spMk id="2" creationId="{6E773F6F-ACE7-6CDA-2C9B-297959D8262E}"/>
          </ac:spMkLst>
        </pc:spChg>
        <pc:spChg chg="mod">
          <ac:chgData name="Scoggin, Jake" userId="5ad58cec-b21c-486a-b6f0-9ede36b8ce4c" providerId="ADAL" clId="{2E2517AE-C1B2-4415-8904-F9028E593627}" dt="2024-09-04T14:14:05.078" v="215" actId="2711"/>
          <ac:spMkLst>
            <pc:docMk/>
            <pc:sldMk cId="1430520794" sldId="280"/>
            <ac:spMk id="3" creationId="{DD264A00-8568-287E-85C4-014F2041E4A1}"/>
          </ac:spMkLst>
        </pc:spChg>
        <pc:spChg chg="mod">
          <ac:chgData name="Scoggin, Jake" userId="5ad58cec-b21c-486a-b6f0-9ede36b8ce4c" providerId="ADAL" clId="{2E2517AE-C1B2-4415-8904-F9028E593627}" dt="2024-09-04T14:52:42.770" v="2582" actId="14100"/>
          <ac:spMkLst>
            <pc:docMk/>
            <pc:sldMk cId="1430520794" sldId="280"/>
            <ac:spMk id="4" creationId="{37D1CAA1-9E3F-CEBF-9345-9D7BA2AE4F94}"/>
          </ac:spMkLst>
        </pc:spChg>
      </pc:sldChg>
      <pc:sldChg chg="del">
        <pc:chgData name="Scoggin, Jake" userId="5ad58cec-b21c-486a-b6f0-9ede36b8ce4c" providerId="ADAL" clId="{2E2517AE-C1B2-4415-8904-F9028E593627}" dt="2024-09-04T14:14:47.314" v="257" actId="47"/>
        <pc:sldMkLst>
          <pc:docMk/>
          <pc:sldMk cId="964363190" sldId="281"/>
        </pc:sldMkLst>
      </pc:sldChg>
      <pc:sldChg chg="del">
        <pc:chgData name="Scoggin, Jake" userId="5ad58cec-b21c-486a-b6f0-9ede36b8ce4c" providerId="ADAL" clId="{2E2517AE-C1B2-4415-8904-F9028E593627}" dt="2024-09-04T14:14:47.849" v="258" actId="47"/>
        <pc:sldMkLst>
          <pc:docMk/>
          <pc:sldMk cId="1166428242" sldId="282"/>
        </pc:sldMkLst>
      </pc:sldChg>
      <pc:sldChg chg="del">
        <pc:chgData name="Scoggin, Jake" userId="5ad58cec-b21c-486a-b6f0-9ede36b8ce4c" providerId="ADAL" clId="{2E2517AE-C1B2-4415-8904-F9028E593627}" dt="2024-09-04T14:14:46.598" v="256" actId="47"/>
        <pc:sldMkLst>
          <pc:docMk/>
          <pc:sldMk cId="2862504441" sldId="283"/>
        </pc:sldMkLst>
      </pc:sldChg>
      <pc:sldChg chg="del">
        <pc:chgData name="Scoggin, Jake" userId="5ad58cec-b21c-486a-b6f0-9ede36b8ce4c" providerId="ADAL" clId="{2E2517AE-C1B2-4415-8904-F9028E593627}" dt="2024-09-04T14:13:26.310" v="171" actId="47"/>
        <pc:sldMkLst>
          <pc:docMk/>
          <pc:sldMk cId="2902834975" sldId="284"/>
        </pc:sldMkLst>
      </pc:sldChg>
      <pc:sldChg chg="del">
        <pc:chgData name="Scoggin, Jake" userId="5ad58cec-b21c-486a-b6f0-9ede36b8ce4c" providerId="ADAL" clId="{2E2517AE-C1B2-4415-8904-F9028E593627}" dt="2024-09-04T14:14:48.382" v="259" actId="47"/>
        <pc:sldMkLst>
          <pc:docMk/>
          <pc:sldMk cId="954005634" sldId="285"/>
        </pc:sldMkLst>
      </pc:sldChg>
      <pc:sldChg chg="add del">
        <pc:chgData name="Scoggin, Jake" userId="5ad58cec-b21c-486a-b6f0-9ede36b8ce4c" providerId="ADAL" clId="{2E2517AE-C1B2-4415-8904-F9028E593627}" dt="2024-09-04T14:45:23.162" v="2338" actId="47"/>
        <pc:sldMkLst>
          <pc:docMk/>
          <pc:sldMk cId="2292884765" sldId="285"/>
        </pc:sldMkLst>
      </pc:sldChg>
      <pc:sldChg chg="modSp add ord">
        <pc:chgData name="Scoggin, Jake" userId="5ad58cec-b21c-486a-b6f0-9ede36b8ce4c" providerId="ADAL" clId="{2E2517AE-C1B2-4415-8904-F9028E593627}" dt="2024-09-06T13:37:58.397" v="3629"/>
        <pc:sldMkLst>
          <pc:docMk/>
          <pc:sldMk cId="2707043885" sldId="286"/>
        </pc:sldMkLst>
        <pc:spChg chg="mod">
          <ac:chgData name="Scoggin, Jake" userId="5ad58cec-b21c-486a-b6f0-9ede36b8ce4c" providerId="ADAL" clId="{2E2517AE-C1B2-4415-8904-F9028E593627}" dt="2024-09-04T14:45:04.721" v="2337" actId="6549"/>
          <ac:spMkLst>
            <pc:docMk/>
            <pc:sldMk cId="2707043885" sldId="286"/>
            <ac:spMk id="8" creationId="{182C5196-C4F3-4664-95F1-301E4B8467F3}"/>
          </ac:spMkLst>
        </pc:spChg>
      </pc:sldChg>
      <pc:sldChg chg="del">
        <pc:chgData name="Scoggin, Jake" userId="5ad58cec-b21c-486a-b6f0-9ede36b8ce4c" providerId="ADAL" clId="{2E2517AE-C1B2-4415-8904-F9028E593627}" dt="2024-09-04T14:14:49.237" v="260" actId="47"/>
        <pc:sldMkLst>
          <pc:docMk/>
          <pc:sldMk cId="3171424210" sldId="286"/>
        </pc:sldMkLst>
      </pc:sldChg>
      <pc:sldChg chg="del">
        <pc:chgData name="Scoggin, Jake" userId="5ad58cec-b21c-486a-b6f0-9ede36b8ce4c" providerId="ADAL" clId="{2E2517AE-C1B2-4415-8904-F9028E593627}" dt="2024-09-04T14:14:44.181" v="254" actId="47"/>
        <pc:sldMkLst>
          <pc:docMk/>
          <pc:sldMk cId="1302889892" sldId="287"/>
        </pc:sldMkLst>
      </pc:sldChg>
      <pc:sldChg chg="del">
        <pc:chgData name="Scoggin, Jake" userId="5ad58cec-b21c-486a-b6f0-9ede36b8ce4c" providerId="ADAL" clId="{2E2517AE-C1B2-4415-8904-F9028E593627}" dt="2024-09-04T14:14:50.031" v="261" actId="47"/>
        <pc:sldMkLst>
          <pc:docMk/>
          <pc:sldMk cId="2088272905" sldId="288"/>
        </pc:sldMkLst>
      </pc:sldChg>
      <pc:sldChg chg="modSp mod ord modAnim">
        <pc:chgData name="Scoggin, Jake" userId="5ad58cec-b21c-486a-b6f0-9ede36b8ce4c" providerId="ADAL" clId="{2E2517AE-C1B2-4415-8904-F9028E593627}" dt="2024-09-04T14:55:36.408" v="2644"/>
        <pc:sldMkLst>
          <pc:docMk/>
          <pc:sldMk cId="2094090079" sldId="289"/>
        </pc:sldMkLst>
        <pc:spChg chg="mod">
          <ac:chgData name="Scoggin, Jake" userId="5ad58cec-b21c-486a-b6f0-9ede36b8ce4c" providerId="ADAL" clId="{2E2517AE-C1B2-4415-8904-F9028E593627}" dt="2024-09-04T14:55:26.036" v="2643" actId="2711"/>
          <ac:spMkLst>
            <pc:docMk/>
            <pc:sldMk cId="2094090079" sldId="289"/>
            <ac:spMk id="4" creationId="{9C13E4FE-A04D-522D-BD98-C16B9FC989FC}"/>
          </ac:spMkLst>
        </pc:spChg>
        <pc:spChg chg="mod">
          <ac:chgData name="Scoggin, Jake" userId="5ad58cec-b21c-486a-b6f0-9ede36b8ce4c" providerId="ADAL" clId="{2E2517AE-C1B2-4415-8904-F9028E593627}" dt="2024-09-04T14:53:56.490" v="2630" actId="1076"/>
          <ac:spMkLst>
            <pc:docMk/>
            <pc:sldMk cId="2094090079" sldId="289"/>
            <ac:spMk id="7" creationId="{75816A1A-02F1-A981-1826-9E9591188CDC}"/>
          </ac:spMkLst>
        </pc:spChg>
        <pc:spChg chg="mod">
          <ac:chgData name="Scoggin, Jake" userId="5ad58cec-b21c-486a-b6f0-9ede36b8ce4c" providerId="ADAL" clId="{2E2517AE-C1B2-4415-8904-F9028E593627}" dt="2024-09-04T14:54:04.294" v="2632" actId="1076"/>
          <ac:spMkLst>
            <pc:docMk/>
            <pc:sldMk cId="2094090079" sldId="289"/>
            <ac:spMk id="8" creationId="{A237DA0E-C280-7052-81A6-D0F629095E5A}"/>
          </ac:spMkLst>
        </pc:spChg>
        <pc:spChg chg="mod">
          <ac:chgData name="Scoggin, Jake" userId="5ad58cec-b21c-486a-b6f0-9ede36b8ce4c" providerId="ADAL" clId="{2E2517AE-C1B2-4415-8904-F9028E593627}" dt="2024-09-04T14:54:06.927" v="2633" actId="1076"/>
          <ac:spMkLst>
            <pc:docMk/>
            <pc:sldMk cId="2094090079" sldId="289"/>
            <ac:spMk id="9" creationId="{297664F5-707C-B98F-5786-B774C81E8A77}"/>
          </ac:spMkLst>
        </pc:spChg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23122312" sldId="290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463154763" sldId="291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058544419" sldId="293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2997990628" sldId="294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2028386511" sldId="295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3527855793" sldId="296"/>
        </pc:sldMkLst>
      </pc:sldChg>
      <pc:sldChg chg="del ord">
        <pc:chgData name="Scoggin, Jake" userId="5ad58cec-b21c-486a-b6f0-9ede36b8ce4c" providerId="ADAL" clId="{2E2517AE-C1B2-4415-8904-F9028E593627}" dt="2024-09-04T14:15:27.414" v="264" actId="47"/>
        <pc:sldMkLst>
          <pc:docMk/>
          <pc:sldMk cId="2346621918" sldId="297"/>
        </pc:sldMkLst>
      </pc:sldChg>
      <pc:sldChg chg="del">
        <pc:chgData name="Scoggin, Jake" userId="5ad58cec-b21c-486a-b6f0-9ede36b8ce4c" providerId="ADAL" clId="{2E2517AE-C1B2-4415-8904-F9028E593627}" dt="2024-09-04T14:14:45.502" v="255" actId="47"/>
        <pc:sldMkLst>
          <pc:docMk/>
          <pc:sldMk cId="3877932295" sldId="298"/>
        </pc:sldMkLst>
      </pc:sldChg>
      <pc:sldChg chg="del">
        <pc:chgData name="Scoggin, Jake" userId="5ad58cec-b21c-486a-b6f0-9ede36b8ce4c" providerId="ADAL" clId="{2E2517AE-C1B2-4415-8904-F9028E593627}" dt="2024-09-06T14:02:49.009" v="5482" actId="47"/>
        <pc:sldMkLst>
          <pc:docMk/>
          <pc:sldMk cId="456705925" sldId="299"/>
        </pc:sldMkLst>
      </pc:sldChg>
      <pc:sldChg chg="ord">
        <pc:chgData name="Scoggin, Jake" userId="5ad58cec-b21c-486a-b6f0-9ede36b8ce4c" providerId="ADAL" clId="{2E2517AE-C1B2-4415-8904-F9028E593627}" dt="2024-09-04T14:15:00.715" v="263"/>
        <pc:sldMkLst>
          <pc:docMk/>
          <pc:sldMk cId="810406583" sldId="300"/>
        </pc:sldMkLst>
      </pc:sldChg>
      <pc:sldChg chg="modSp new mod">
        <pc:chgData name="Scoggin, Jake" userId="5ad58cec-b21c-486a-b6f0-9ede36b8ce4c" providerId="ADAL" clId="{2E2517AE-C1B2-4415-8904-F9028E593627}" dt="2024-09-04T14:16:29.939" v="419" actId="14100"/>
        <pc:sldMkLst>
          <pc:docMk/>
          <pc:sldMk cId="1871014675" sldId="301"/>
        </pc:sldMkLst>
        <pc:spChg chg="mod">
          <ac:chgData name="Scoggin, Jake" userId="5ad58cec-b21c-486a-b6f0-9ede36b8ce4c" providerId="ADAL" clId="{2E2517AE-C1B2-4415-8904-F9028E593627}" dt="2024-09-04T14:15:35.850" v="275" actId="20577"/>
          <ac:spMkLst>
            <pc:docMk/>
            <pc:sldMk cId="1871014675" sldId="301"/>
            <ac:spMk id="2" creationId="{17EC45F4-D7D1-7AAE-2C1C-998DB33D742D}"/>
          </ac:spMkLst>
        </pc:spChg>
        <pc:spChg chg="mod">
          <ac:chgData name="Scoggin, Jake" userId="5ad58cec-b21c-486a-b6f0-9ede36b8ce4c" providerId="ADAL" clId="{2E2517AE-C1B2-4415-8904-F9028E593627}" dt="2024-09-04T14:16:29.939" v="419" actId="14100"/>
          <ac:spMkLst>
            <pc:docMk/>
            <pc:sldMk cId="1871014675" sldId="301"/>
            <ac:spMk id="3" creationId="{5A45C7AC-4F9C-BEF2-EFBA-551226184225}"/>
          </ac:spMkLst>
        </pc:spChg>
      </pc:sldChg>
      <pc:sldChg chg="addSp delSp modSp new mod modAnim">
        <pc:chgData name="Scoggin, Jake" userId="5ad58cec-b21c-486a-b6f0-9ede36b8ce4c" providerId="ADAL" clId="{2E2517AE-C1B2-4415-8904-F9028E593627}" dt="2024-09-04T14:58:30.281" v="2655"/>
        <pc:sldMkLst>
          <pc:docMk/>
          <pc:sldMk cId="821948530" sldId="302"/>
        </pc:sldMkLst>
        <pc:spChg chg="del">
          <ac:chgData name="Scoggin, Jake" userId="5ad58cec-b21c-486a-b6f0-9ede36b8ce4c" providerId="ADAL" clId="{2E2517AE-C1B2-4415-8904-F9028E593627}" dt="2024-09-04T14:22:05.212" v="776" actId="478"/>
          <ac:spMkLst>
            <pc:docMk/>
            <pc:sldMk cId="821948530" sldId="302"/>
            <ac:spMk id="2" creationId="{1F268A24-AF38-0556-8F09-733FD3E9775D}"/>
          </ac:spMkLst>
        </pc:spChg>
        <pc:spChg chg="del">
          <ac:chgData name="Scoggin, Jake" userId="5ad58cec-b21c-486a-b6f0-9ede36b8ce4c" providerId="ADAL" clId="{2E2517AE-C1B2-4415-8904-F9028E593627}" dt="2024-09-04T14:22:06.622" v="777" actId="478"/>
          <ac:spMkLst>
            <pc:docMk/>
            <pc:sldMk cId="821948530" sldId="302"/>
            <ac:spMk id="3" creationId="{3F173E0C-F1C5-E166-03CE-590D6F273DBF}"/>
          </ac:spMkLst>
        </pc:spChg>
        <pc:spChg chg="add mod">
          <ac:chgData name="Scoggin, Jake" userId="5ad58cec-b21c-486a-b6f0-9ede36b8ce4c" providerId="ADAL" clId="{2E2517AE-C1B2-4415-8904-F9028E593627}" dt="2024-09-04T14:22:26.001" v="790" actId="14100"/>
          <ac:spMkLst>
            <pc:docMk/>
            <pc:sldMk cId="821948530" sldId="302"/>
            <ac:spMk id="4" creationId="{E77FF266-C49F-6007-7655-B0B098355E33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5" creationId="{BFF6BFDA-2587-85C1-6931-B1B27875A50D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6" creationId="{7C47C028-8769-0C03-C6BC-36A6F696A27C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7" creationId="{7133F4E1-922A-55F2-694C-8E4FF1F7F774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8" creationId="{F5D27335-B40E-3D77-A684-2B7157852ED4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9" creationId="{CB13A27E-2F10-F813-40E1-66B6BF48E284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10" creationId="{E44E8CA8-B8F9-3374-AA97-63C160773699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11" creationId="{1E4C8927-C601-BC7A-19F7-04DBEAB11585}"/>
          </ac:spMkLst>
        </pc:spChg>
        <pc:spChg chg="add mod">
          <ac:chgData name="Scoggin, Jake" userId="5ad58cec-b21c-486a-b6f0-9ede36b8ce4c" providerId="ADAL" clId="{2E2517AE-C1B2-4415-8904-F9028E593627}" dt="2024-09-04T14:25:24.822" v="931" actId="1076"/>
          <ac:spMkLst>
            <pc:docMk/>
            <pc:sldMk cId="821948530" sldId="302"/>
            <ac:spMk id="12" creationId="{C6189DCF-22CA-2ED1-CBFE-A186260A2E36}"/>
          </ac:spMkLst>
        </pc:spChg>
        <pc:spChg chg="add mod">
          <ac:chgData name="Scoggin, Jake" userId="5ad58cec-b21c-486a-b6f0-9ede36b8ce4c" providerId="ADAL" clId="{2E2517AE-C1B2-4415-8904-F9028E593627}" dt="2024-09-04T14:24:51.875" v="915" actId="554"/>
          <ac:spMkLst>
            <pc:docMk/>
            <pc:sldMk cId="821948530" sldId="302"/>
            <ac:spMk id="13" creationId="{2C5BD10C-6599-9E37-D9CC-6DE44143E884}"/>
          </ac:spMkLst>
        </pc:spChg>
        <pc:spChg chg="add mod">
          <ac:chgData name="Scoggin, Jake" userId="5ad58cec-b21c-486a-b6f0-9ede36b8ce4c" providerId="ADAL" clId="{2E2517AE-C1B2-4415-8904-F9028E593627}" dt="2024-09-04T14:58:00.474" v="2647" actId="20577"/>
          <ac:spMkLst>
            <pc:docMk/>
            <pc:sldMk cId="821948530" sldId="302"/>
            <ac:spMk id="29" creationId="{D6BA5994-2B26-FB80-CD70-42F933579EC4}"/>
          </ac:spMkLst>
        </pc:spChg>
        <pc:spChg chg="add mod">
          <ac:chgData name="Scoggin, Jake" userId="5ad58cec-b21c-486a-b6f0-9ede36b8ce4c" providerId="ADAL" clId="{2E2517AE-C1B2-4415-8904-F9028E593627}" dt="2024-09-04T14:28:40.726" v="1422" actId="20577"/>
          <ac:spMkLst>
            <pc:docMk/>
            <pc:sldMk cId="821948530" sldId="302"/>
            <ac:spMk id="30" creationId="{ECFB417D-C53F-92A3-5042-6E26E4916467}"/>
          </ac:spMkLst>
        </pc:spChg>
        <pc:cxnChg chg="add mod">
          <ac:chgData name="Scoggin, Jake" userId="5ad58cec-b21c-486a-b6f0-9ede36b8ce4c" providerId="ADAL" clId="{2E2517AE-C1B2-4415-8904-F9028E593627}" dt="2024-09-04T14:24:20.564" v="903" actId="14100"/>
          <ac:cxnSpMkLst>
            <pc:docMk/>
            <pc:sldMk cId="821948530" sldId="302"/>
            <ac:cxnSpMk id="15" creationId="{6BC6FD70-B0EF-8CCE-33B8-5324A1D3AA4C}"/>
          </ac:cxnSpMkLst>
        </pc:cxnChg>
        <pc:cxnChg chg="add mod">
          <ac:chgData name="Scoggin, Jake" userId="5ad58cec-b21c-486a-b6f0-9ede36b8ce4c" providerId="ADAL" clId="{2E2517AE-C1B2-4415-8904-F9028E593627}" dt="2024-09-04T14:25:16.269" v="928" actId="14100"/>
          <ac:cxnSpMkLst>
            <pc:docMk/>
            <pc:sldMk cId="821948530" sldId="302"/>
            <ac:cxnSpMk id="16" creationId="{8CF507A5-7AC1-08F5-767F-9186325223EC}"/>
          </ac:cxnSpMkLst>
        </pc:cxnChg>
        <pc:cxnChg chg="add mod">
          <ac:chgData name="Scoggin, Jake" userId="5ad58cec-b21c-486a-b6f0-9ede36b8ce4c" providerId="ADAL" clId="{2E2517AE-C1B2-4415-8904-F9028E593627}" dt="2024-09-04T14:24:41.261" v="910" actId="1076"/>
          <ac:cxnSpMkLst>
            <pc:docMk/>
            <pc:sldMk cId="821948530" sldId="302"/>
            <ac:cxnSpMk id="19" creationId="{ECF82114-C6F9-CF76-7FE7-DDDFEEF51FE5}"/>
          </ac:cxnSpMkLst>
        </pc:cxnChg>
        <pc:cxnChg chg="add mod">
          <ac:chgData name="Scoggin, Jake" userId="5ad58cec-b21c-486a-b6f0-9ede36b8ce4c" providerId="ADAL" clId="{2E2517AE-C1B2-4415-8904-F9028E593627}" dt="2024-09-04T14:24:53.966" v="916" actId="1076"/>
          <ac:cxnSpMkLst>
            <pc:docMk/>
            <pc:sldMk cId="821948530" sldId="302"/>
            <ac:cxnSpMk id="20" creationId="{63229E89-3CA4-1077-8AA1-C3FDB4F6933A}"/>
          </ac:cxnSpMkLst>
        </pc:cxnChg>
        <pc:cxnChg chg="add mod">
          <ac:chgData name="Scoggin, Jake" userId="5ad58cec-b21c-486a-b6f0-9ede36b8ce4c" providerId="ADAL" clId="{2E2517AE-C1B2-4415-8904-F9028E593627}" dt="2024-09-04T14:24:55.676" v="917" actId="1076"/>
          <ac:cxnSpMkLst>
            <pc:docMk/>
            <pc:sldMk cId="821948530" sldId="302"/>
            <ac:cxnSpMk id="21" creationId="{B7E24761-D6A7-94D8-3726-75225FFC28C7}"/>
          </ac:cxnSpMkLst>
        </pc:cxnChg>
        <pc:cxnChg chg="add mod">
          <ac:chgData name="Scoggin, Jake" userId="5ad58cec-b21c-486a-b6f0-9ede36b8ce4c" providerId="ADAL" clId="{2E2517AE-C1B2-4415-8904-F9028E593627}" dt="2024-09-04T14:24:57.900" v="919" actId="1076"/>
          <ac:cxnSpMkLst>
            <pc:docMk/>
            <pc:sldMk cId="821948530" sldId="302"/>
            <ac:cxnSpMk id="22" creationId="{9D645B9B-F1EC-0879-0A4E-B498E6BC3D33}"/>
          </ac:cxnSpMkLst>
        </pc:cxnChg>
        <pc:cxnChg chg="add mod">
          <ac:chgData name="Scoggin, Jake" userId="5ad58cec-b21c-486a-b6f0-9ede36b8ce4c" providerId="ADAL" clId="{2E2517AE-C1B2-4415-8904-F9028E593627}" dt="2024-09-04T14:25:02.583" v="921" actId="1076"/>
          <ac:cxnSpMkLst>
            <pc:docMk/>
            <pc:sldMk cId="821948530" sldId="302"/>
            <ac:cxnSpMk id="23" creationId="{A1CAB400-5198-BB7E-EBFA-ECAD48E7A722}"/>
          </ac:cxnSpMkLst>
        </pc:cxnChg>
        <pc:cxnChg chg="add mod">
          <ac:chgData name="Scoggin, Jake" userId="5ad58cec-b21c-486a-b6f0-9ede36b8ce4c" providerId="ADAL" clId="{2E2517AE-C1B2-4415-8904-F9028E593627}" dt="2024-09-04T14:25:06.670" v="923" actId="1076"/>
          <ac:cxnSpMkLst>
            <pc:docMk/>
            <pc:sldMk cId="821948530" sldId="302"/>
            <ac:cxnSpMk id="24" creationId="{176A1FF7-23BD-D57C-8DAD-A0FA33F18FF7}"/>
          </ac:cxnSpMkLst>
        </pc:cxnChg>
        <pc:cxnChg chg="add mod">
          <ac:chgData name="Scoggin, Jake" userId="5ad58cec-b21c-486a-b6f0-9ede36b8ce4c" providerId="ADAL" clId="{2E2517AE-C1B2-4415-8904-F9028E593627}" dt="2024-09-04T14:25:09.620" v="925" actId="1076"/>
          <ac:cxnSpMkLst>
            <pc:docMk/>
            <pc:sldMk cId="821948530" sldId="302"/>
            <ac:cxnSpMk id="25" creationId="{74D0B920-B8C3-D75D-0805-B80EDCDA419C}"/>
          </ac:cxnSpMkLst>
        </pc:cxnChg>
        <pc:cxnChg chg="add mod">
          <ac:chgData name="Scoggin, Jake" userId="5ad58cec-b21c-486a-b6f0-9ede36b8ce4c" providerId="ADAL" clId="{2E2517AE-C1B2-4415-8904-F9028E593627}" dt="2024-09-04T14:25:13.223" v="927" actId="1076"/>
          <ac:cxnSpMkLst>
            <pc:docMk/>
            <pc:sldMk cId="821948530" sldId="302"/>
            <ac:cxnSpMk id="26" creationId="{E764AA4A-DDCB-7366-481E-873265234B62}"/>
          </ac:cxnSpMkLst>
        </pc:cxnChg>
        <pc:cxnChg chg="add mod">
          <ac:chgData name="Scoggin, Jake" userId="5ad58cec-b21c-486a-b6f0-9ede36b8ce4c" providerId="ADAL" clId="{2E2517AE-C1B2-4415-8904-F9028E593627}" dt="2024-09-04T14:25:21.246" v="930" actId="1076"/>
          <ac:cxnSpMkLst>
            <pc:docMk/>
            <pc:sldMk cId="821948530" sldId="302"/>
            <ac:cxnSpMk id="28" creationId="{9CECB0C2-3F76-7DD7-7DF7-E46703D310CC}"/>
          </ac:cxnSpMkLst>
        </pc:cxnChg>
      </pc:sldChg>
      <pc:sldChg chg="addSp delSp modSp new mod delAnim modAnim">
        <pc:chgData name="Scoggin, Jake" userId="5ad58cec-b21c-486a-b6f0-9ede36b8ce4c" providerId="ADAL" clId="{2E2517AE-C1B2-4415-8904-F9028E593627}" dt="2024-09-04T14:48:34.864" v="2578" actId="1076"/>
        <pc:sldMkLst>
          <pc:docMk/>
          <pc:sldMk cId="2599631523" sldId="303"/>
        </pc:sldMkLst>
        <pc:spChg chg="mod">
          <ac:chgData name="Scoggin, Jake" userId="5ad58cec-b21c-486a-b6f0-9ede36b8ce4c" providerId="ADAL" clId="{2E2517AE-C1B2-4415-8904-F9028E593627}" dt="2024-09-04T14:36:21.246" v="1815" actId="403"/>
          <ac:spMkLst>
            <pc:docMk/>
            <pc:sldMk cId="2599631523" sldId="303"/>
            <ac:spMk id="2" creationId="{ADEF8BA3-66C1-65E6-B6C0-2E0AB9C0E26F}"/>
          </ac:spMkLst>
        </pc:spChg>
        <pc:spChg chg="del">
          <ac:chgData name="Scoggin, Jake" userId="5ad58cec-b21c-486a-b6f0-9ede36b8ce4c" providerId="ADAL" clId="{2E2517AE-C1B2-4415-8904-F9028E593627}" dt="2024-09-04T14:29:07.865" v="1468" actId="478"/>
          <ac:spMkLst>
            <pc:docMk/>
            <pc:sldMk cId="2599631523" sldId="303"/>
            <ac:spMk id="3" creationId="{9CA04092-2AC0-D6C5-6C9C-4419E735DF6D}"/>
          </ac:spMkLst>
        </pc:spChg>
        <pc:spChg chg="add mod">
          <ac:chgData name="Scoggin, Jake" userId="5ad58cec-b21c-486a-b6f0-9ede36b8ce4c" providerId="ADAL" clId="{2E2517AE-C1B2-4415-8904-F9028E593627}" dt="2024-09-04T14:36:59.189" v="1830" actId="14100"/>
          <ac:spMkLst>
            <pc:docMk/>
            <pc:sldMk cId="2599631523" sldId="303"/>
            <ac:spMk id="4" creationId="{5D50E6B3-D422-B838-AB95-E105F34EF7F7}"/>
          </ac:spMkLst>
        </pc:spChg>
        <pc:spChg chg="add mod">
          <ac:chgData name="Scoggin, Jake" userId="5ad58cec-b21c-486a-b6f0-9ede36b8ce4c" providerId="ADAL" clId="{2E2517AE-C1B2-4415-8904-F9028E593627}" dt="2024-09-04T14:48:06.585" v="2574" actId="207"/>
          <ac:spMkLst>
            <pc:docMk/>
            <pc:sldMk cId="2599631523" sldId="303"/>
            <ac:spMk id="5" creationId="{A8DB71D1-E5B3-EB1B-02EA-42D29EBD2C87}"/>
          </ac:spMkLst>
        </pc:spChg>
        <pc:spChg chg="add mod">
          <ac:chgData name="Scoggin, Jake" userId="5ad58cec-b21c-486a-b6f0-9ede36b8ce4c" providerId="ADAL" clId="{2E2517AE-C1B2-4415-8904-F9028E593627}" dt="2024-09-04T14:48:34.864" v="2578" actId="1076"/>
          <ac:spMkLst>
            <pc:docMk/>
            <pc:sldMk cId="2599631523" sldId="303"/>
            <ac:spMk id="6" creationId="{C6440CA0-6A54-305B-44BA-DD090676D150}"/>
          </ac:spMkLst>
        </pc:spChg>
        <pc:spChg chg="add del mod">
          <ac:chgData name="Scoggin, Jake" userId="5ad58cec-b21c-486a-b6f0-9ede36b8ce4c" providerId="ADAL" clId="{2E2517AE-C1B2-4415-8904-F9028E593627}" dt="2024-09-04T14:45:42.239" v="2340" actId="478"/>
          <ac:spMkLst>
            <pc:docMk/>
            <pc:sldMk cId="2599631523" sldId="303"/>
            <ac:spMk id="7" creationId="{F87CD2F5-CBBC-58A4-5134-6E2B7E19B962}"/>
          </ac:spMkLst>
        </pc:spChg>
        <pc:spChg chg="add del mod">
          <ac:chgData name="Scoggin, Jake" userId="5ad58cec-b21c-486a-b6f0-9ede36b8ce4c" providerId="ADAL" clId="{2E2517AE-C1B2-4415-8904-F9028E593627}" dt="2024-09-04T14:45:43.660" v="2341" actId="478"/>
          <ac:spMkLst>
            <pc:docMk/>
            <pc:sldMk cId="2599631523" sldId="303"/>
            <ac:spMk id="8" creationId="{93F60ADC-C47E-A286-3B85-A99360107FD6}"/>
          </ac:spMkLst>
        </pc:spChg>
      </pc:sldChg>
      <pc:sldChg chg="addSp delSp modSp new add del mod ord delAnim modAnim">
        <pc:chgData name="Scoggin, Jake" userId="5ad58cec-b21c-486a-b6f0-9ede36b8ce4c" providerId="ADAL" clId="{2E2517AE-C1B2-4415-8904-F9028E593627}" dt="2024-09-06T14:30:16.699" v="6500" actId="47"/>
        <pc:sldMkLst>
          <pc:docMk/>
          <pc:sldMk cId="1988480422" sldId="304"/>
        </pc:sldMkLst>
        <pc:spChg chg="mod">
          <ac:chgData name="Scoggin, Jake" userId="5ad58cec-b21c-486a-b6f0-9ede36b8ce4c" providerId="ADAL" clId="{2E2517AE-C1B2-4415-8904-F9028E593627}" dt="2024-09-06T13:35:50.150" v="3597" actId="1076"/>
          <ac:spMkLst>
            <pc:docMk/>
            <pc:sldMk cId="1988480422" sldId="304"/>
            <ac:spMk id="2" creationId="{8785EC25-88CA-BC76-EE46-844DDF3CDE87}"/>
          </ac:spMkLst>
        </pc:spChg>
        <pc:spChg chg="del">
          <ac:chgData name="Scoggin, Jake" userId="5ad58cec-b21c-486a-b6f0-9ede36b8ce4c" providerId="ADAL" clId="{2E2517AE-C1B2-4415-8904-F9028E593627}" dt="2024-09-04T14:38:56.908" v="1867" actId="478"/>
          <ac:spMkLst>
            <pc:docMk/>
            <pc:sldMk cId="1988480422" sldId="304"/>
            <ac:spMk id="3" creationId="{DE9A93EC-8CB0-5204-5F6C-3E64203E4ACC}"/>
          </ac:spMkLst>
        </pc:spChg>
        <pc:spChg chg="add mod">
          <ac:chgData name="Scoggin, Jake" userId="5ad58cec-b21c-486a-b6f0-9ede36b8ce4c" providerId="ADAL" clId="{2E2517AE-C1B2-4415-8904-F9028E593627}" dt="2024-09-06T13:37:56.495" v="3627" actId="14100"/>
          <ac:spMkLst>
            <pc:docMk/>
            <pc:sldMk cId="1988480422" sldId="304"/>
            <ac:spMk id="4" creationId="{C8E87AE9-0845-268F-56BE-5E830A8F51C3}"/>
          </ac:spMkLst>
        </pc:spChg>
        <pc:spChg chg="add mod">
          <ac:chgData name="Scoggin, Jake" userId="5ad58cec-b21c-486a-b6f0-9ede36b8ce4c" providerId="ADAL" clId="{2E2517AE-C1B2-4415-8904-F9028E593627}" dt="2024-09-04T14:43:21.813" v="2250" actId="164"/>
          <ac:spMkLst>
            <pc:docMk/>
            <pc:sldMk cId="1988480422" sldId="304"/>
            <ac:spMk id="5" creationId="{0CEB513F-58F2-5DFA-89CE-450F81BF0B28}"/>
          </ac:spMkLst>
        </pc:spChg>
        <pc:spChg chg="add mod">
          <ac:chgData name="Scoggin, Jake" userId="5ad58cec-b21c-486a-b6f0-9ede36b8ce4c" providerId="ADAL" clId="{2E2517AE-C1B2-4415-8904-F9028E593627}" dt="2024-09-04T14:43:21.813" v="2250" actId="164"/>
          <ac:spMkLst>
            <pc:docMk/>
            <pc:sldMk cId="1988480422" sldId="304"/>
            <ac:spMk id="6" creationId="{B3E14C27-859D-AF3A-45E1-518679FF10D5}"/>
          </ac:spMkLst>
        </pc:spChg>
        <pc:spChg chg="mod">
          <ac:chgData name="Scoggin, Jake" userId="5ad58cec-b21c-486a-b6f0-9ede36b8ce4c" providerId="ADAL" clId="{2E2517AE-C1B2-4415-8904-F9028E593627}" dt="2024-09-04T14:44:12.944" v="2332" actId="2711"/>
          <ac:spMkLst>
            <pc:docMk/>
            <pc:sldMk cId="1988480422" sldId="304"/>
            <ac:spMk id="11" creationId="{0B845842-A28F-6332-29ED-31D42516A4D3}"/>
          </ac:spMkLst>
        </pc:spChg>
        <pc:spChg chg="mod">
          <ac:chgData name="Scoggin, Jake" userId="5ad58cec-b21c-486a-b6f0-9ede36b8ce4c" providerId="ADAL" clId="{2E2517AE-C1B2-4415-8904-F9028E593627}" dt="2024-09-04T14:43:27.943" v="2252"/>
          <ac:spMkLst>
            <pc:docMk/>
            <pc:sldMk cId="1988480422" sldId="304"/>
            <ac:spMk id="12" creationId="{B9E98628-698C-C9FC-81D7-4C83416B11F5}"/>
          </ac:spMkLst>
        </pc:spChg>
        <pc:grpChg chg="add del mod">
          <ac:chgData name="Scoggin, Jake" userId="5ad58cec-b21c-486a-b6f0-9ede36b8ce4c" providerId="ADAL" clId="{2E2517AE-C1B2-4415-8904-F9028E593627}" dt="2024-09-06T13:33:28.974" v="3310" actId="478"/>
          <ac:grpSpMkLst>
            <pc:docMk/>
            <pc:sldMk cId="1988480422" sldId="304"/>
            <ac:grpSpMk id="9" creationId="{7770A951-D4F3-30B6-1632-30474A98ECA2}"/>
          </ac:grpSpMkLst>
        </pc:grpChg>
        <pc:grpChg chg="add del mod">
          <ac:chgData name="Scoggin, Jake" userId="5ad58cec-b21c-486a-b6f0-9ede36b8ce4c" providerId="ADAL" clId="{2E2517AE-C1B2-4415-8904-F9028E593627}" dt="2024-09-06T13:33:30.294" v="3311" actId="478"/>
          <ac:grpSpMkLst>
            <pc:docMk/>
            <pc:sldMk cId="1988480422" sldId="304"/>
            <ac:grpSpMk id="10" creationId="{808FF616-3887-7674-E877-D46842D1E7A9}"/>
          </ac:grpSpMkLst>
        </pc:grpChg>
        <pc:cxnChg chg="add mod">
          <ac:chgData name="Scoggin, Jake" userId="5ad58cec-b21c-486a-b6f0-9ede36b8ce4c" providerId="ADAL" clId="{2E2517AE-C1B2-4415-8904-F9028E593627}" dt="2024-09-04T14:43:21.813" v="2250" actId="164"/>
          <ac:cxnSpMkLst>
            <pc:docMk/>
            <pc:sldMk cId="1988480422" sldId="304"/>
            <ac:cxnSpMk id="8" creationId="{24AF0F7A-6BC1-C55A-47AC-69750C1CDEE4}"/>
          </ac:cxnSpMkLst>
        </pc:cxnChg>
        <pc:cxnChg chg="mod">
          <ac:chgData name="Scoggin, Jake" userId="5ad58cec-b21c-486a-b6f0-9ede36b8ce4c" providerId="ADAL" clId="{2E2517AE-C1B2-4415-8904-F9028E593627}" dt="2024-09-04T14:43:27.943" v="2252"/>
          <ac:cxnSpMkLst>
            <pc:docMk/>
            <pc:sldMk cId="1988480422" sldId="304"/>
            <ac:cxnSpMk id="13" creationId="{C3959F2E-4198-3BE0-1384-0087EC1F1FDB}"/>
          </ac:cxnSpMkLst>
        </pc:cxnChg>
      </pc:sldChg>
      <pc:sldChg chg="modSp add mod modAnim">
        <pc:chgData name="Scoggin, Jake" userId="5ad58cec-b21c-486a-b6f0-9ede36b8ce4c" providerId="ADAL" clId="{2E2517AE-C1B2-4415-8904-F9028E593627}" dt="2024-09-04T15:00:50.296" v="2688"/>
        <pc:sldMkLst>
          <pc:docMk/>
          <pc:sldMk cId="3112823859" sldId="305"/>
        </pc:sldMkLst>
        <pc:spChg chg="mod">
          <ac:chgData name="Scoggin, Jake" userId="5ad58cec-b21c-486a-b6f0-9ede36b8ce4c" providerId="ADAL" clId="{2E2517AE-C1B2-4415-8904-F9028E593627}" dt="2024-09-04T14:59:59.181" v="2664" actId="14100"/>
          <ac:spMkLst>
            <pc:docMk/>
            <pc:sldMk cId="3112823859" sldId="305"/>
            <ac:spMk id="5" creationId="{A8DB71D1-E5B3-EB1B-02EA-42D29EBD2C87}"/>
          </ac:spMkLst>
        </pc:spChg>
        <pc:spChg chg="mod">
          <ac:chgData name="Scoggin, Jake" userId="5ad58cec-b21c-486a-b6f0-9ede36b8ce4c" providerId="ADAL" clId="{2E2517AE-C1B2-4415-8904-F9028E593627}" dt="2024-09-04T15:00:36.456" v="2684" actId="14100"/>
          <ac:spMkLst>
            <pc:docMk/>
            <pc:sldMk cId="3112823859" sldId="305"/>
            <ac:spMk id="7" creationId="{F87CD2F5-CBBC-58A4-5134-6E2B7E19B962}"/>
          </ac:spMkLst>
        </pc:spChg>
      </pc:sldChg>
      <pc:sldChg chg="addSp new ord">
        <pc:chgData name="Scoggin, Jake" userId="5ad58cec-b21c-486a-b6f0-9ede36b8ce4c" providerId="ADAL" clId="{2E2517AE-C1B2-4415-8904-F9028E593627}" dt="2024-09-06T13:38:05.320" v="3631"/>
        <pc:sldMkLst>
          <pc:docMk/>
          <pc:sldMk cId="1340416673" sldId="306"/>
        </pc:sldMkLst>
        <pc:graphicFrameChg chg="add">
          <ac:chgData name="Scoggin, Jake" userId="5ad58cec-b21c-486a-b6f0-9ede36b8ce4c" providerId="ADAL" clId="{2E2517AE-C1B2-4415-8904-F9028E593627}" dt="2024-09-04T14:49:33.839" v="2581"/>
          <ac:graphicFrameMkLst>
            <pc:docMk/>
            <pc:sldMk cId="1340416673" sldId="306"/>
            <ac:graphicFrameMk id="4" creationId="{902B7287-F7F7-AB2C-14B3-81E6C4C6B1D4}"/>
          </ac:graphicFrameMkLst>
        </pc:graphicFrameChg>
      </pc:sldChg>
      <pc:sldChg chg="addSp delSp modSp new mod delAnim modAnim">
        <pc:chgData name="Scoggin, Jake" userId="5ad58cec-b21c-486a-b6f0-9ede36b8ce4c" providerId="ADAL" clId="{2E2517AE-C1B2-4415-8904-F9028E593627}" dt="2024-09-06T13:32:43.373" v="3291" actId="14100"/>
        <pc:sldMkLst>
          <pc:docMk/>
          <pc:sldMk cId="1570513185" sldId="307"/>
        </pc:sldMkLst>
        <pc:spChg chg="mod">
          <ac:chgData name="Scoggin, Jake" userId="5ad58cec-b21c-486a-b6f0-9ede36b8ce4c" providerId="ADAL" clId="{2E2517AE-C1B2-4415-8904-F9028E593627}" dt="2024-09-06T13:23:24.812" v="3001" actId="6549"/>
          <ac:spMkLst>
            <pc:docMk/>
            <pc:sldMk cId="1570513185" sldId="307"/>
            <ac:spMk id="2" creationId="{13FE5604-B638-51CA-780E-7718339285CF}"/>
          </ac:spMkLst>
        </pc:spChg>
        <pc:spChg chg="del">
          <ac:chgData name="Scoggin, Jake" userId="5ad58cec-b21c-486a-b6f0-9ede36b8ce4c" providerId="ADAL" clId="{2E2517AE-C1B2-4415-8904-F9028E593627}" dt="2024-09-06T13:13:50.492" v="2735" actId="478"/>
          <ac:spMkLst>
            <pc:docMk/>
            <pc:sldMk cId="1570513185" sldId="307"/>
            <ac:spMk id="3" creationId="{281D7644-8C99-8C2D-5344-812A3E9AF9C2}"/>
          </ac:spMkLst>
        </pc:spChg>
        <pc:spChg chg="add mod">
          <ac:chgData name="Scoggin, Jake" userId="5ad58cec-b21c-486a-b6f0-9ede36b8ce4c" providerId="ADAL" clId="{2E2517AE-C1B2-4415-8904-F9028E593627}" dt="2024-09-06T13:32:43.373" v="3291" actId="14100"/>
          <ac:spMkLst>
            <pc:docMk/>
            <pc:sldMk cId="1570513185" sldId="307"/>
            <ac:spMk id="4" creationId="{C77E4A11-EA41-C182-8A9A-67F288EABB25}"/>
          </ac:spMkLst>
        </pc:spChg>
        <pc:spChg chg="add mod">
          <ac:chgData name="Scoggin, Jake" userId="5ad58cec-b21c-486a-b6f0-9ede36b8ce4c" providerId="ADAL" clId="{2E2517AE-C1B2-4415-8904-F9028E593627}" dt="2024-09-06T13:30:27.470" v="3242" actId="14100"/>
          <ac:spMkLst>
            <pc:docMk/>
            <pc:sldMk cId="1570513185" sldId="307"/>
            <ac:spMk id="8" creationId="{40DBD357-70AF-D1C1-2570-DB3F5E7FFF71}"/>
          </ac:spMkLst>
        </pc:spChg>
        <pc:spChg chg="add del mod">
          <ac:chgData name="Scoggin, Jake" userId="5ad58cec-b21c-486a-b6f0-9ede36b8ce4c" providerId="ADAL" clId="{2E2517AE-C1B2-4415-8904-F9028E593627}" dt="2024-09-06T13:28:28.837" v="3226"/>
          <ac:spMkLst>
            <pc:docMk/>
            <pc:sldMk cId="1570513185" sldId="307"/>
            <ac:spMk id="10" creationId="{7C9CD195-E561-34B9-29B6-845145E87883}"/>
          </ac:spMkLst>
        </pc:spChg>
        <pc:spChg chg="add del mod">
          <ac:chgData name="Scoggin, Jake" userId="5ad58cec-b21c-486a-b6f0-9ede36b8ce4c" providerId="ADAL" clId="{2E2517AE-C1B2-4415-8904-F9028E593627}" dt="2024-09-06T13:30:22.454" v="3239" actId="478"/>
          <ac:spMkLst>
            <pc:docMk/>
            <pc:sldMk cId="1570513185" sldId="307"/>
            <ac:spMk id="11" creationId="{0C98E13C-5D63-2302-07DD-C7FA1C12C7BA}"/>
          </ac:spMkLst>
        </pc:spChg>
        <pc:cxnChg chg="add mod">
          <ac:chgData name="Scoggin, Jake" userId="5ad58cec-b21c-486a-b6f0-9ede36b8ce4c" providerId="ADAL" clId="{2E2517AE-C1B2-4415-8904-F9028E593627}" dt="2024-09-06T13:28:21.553" v="3222" actId="1076"/>
          <ac:cxnSpMkLst>
            <pc:docMk/>
            <pc:sldMk cId="1570513185" sldId="307"/>
            <ac:cxnSpMk id="6" creationId="{7AEF135F-0B43-15BE-56BD-9AE3FDBCA071}"/>
          </ac:cxnSpMkLst>
        </pc:cxnChg>
        <pc:cxnChg chg="add mod">
          <ac:chgData name="Scoggin, Jake" userId="5ad58cec-b21c-486a-b6f0-9ede36b8ce4c" providerId="ADAL" clId="{2E2517AE-C1B2-4415-8904-F9028E593627}" dt="2024-09-06T13:28:28.165" v="3224" actId="1076"/>
          <ac:cxnSpMkLst>
            <pc:docMk/>
            <pc:sldMk cId="1570513185" sldId="307"/>
            <ac:cxnSpMk id="7" creationId="{9030704D-F848-9DE3-30C2-03896611E7F8}"/>
          </ac:cxnSpMkLst>
        </pc:cxnChg>
      </pc:sldChg>
      <pc:sldChg chg="add">
        <pc:chgData name="Scoggin, Jake" userId="5ad58cec-b21c-486a-b6f0-9ede36b8ce4c" providerId="ADAL" clId="{2E2517AE-C1B2-4415-8904-F9028E593627}" dt="2024-09-06T13:30:05.383" v="3238" actId="2890"/>
        <pc:sldMkLst>
          <pc:docMk/>
          <pc:sldMk cId="1479181764" sldId="308"/>
        </pc:sldMkLst>
      </pc:sldChg>
      <pc:sldChg chg="addSp delSp modSp add mod modAnim">
        <pc:chgData name="Scoggin, Jake" userId="5ad58cec-b21c-486a-b6f0-9ede36b8ce4c" providerId="ADAL" clId="{2E2517AE-C1B2-4415-8904-F9028E593627}" dt="2024-09-06T14:45:40.430" v="6796"/>
        <pc:sldMkLst>
          <pc:docMk/>
          <pc:sldMk cId="1261958396" sldId="309"/>
        </pc:sldMkLst>
        <pc:spChg chg="del">
          <ac:chgData name="Scoggin, Jake" userId="5ad58cec-b21c-486a-b6f0-9ede36b8ce4c" providerId="ADAL" clId="{2E2517AE-C1B2-4415-8904-F9028E593627}" dt="2024-09-06T13:30:51.948" v="3250" actId="478"/>
          <ac:spMkLst>
            <pc:docMk/>
            <pc:sldMk cId="1261958396" sldId="309"/>
            <ac:spMk id="2" creationId="{13FE5604-B638-51CA-780E-7718339285CF}"/>
          </ac:spMkLst>
        </pc:spChg>
        <pc:spChg chg="mod">
          <ac:chgData name="Scoggin, Jake" userId="5ad58cec-b21c-486a-b6f0-9ede36b8ce4c" providerId="ADAL" clId="{2E2517AE-C1B2-4415-8904-F9028E593627}" dt="2024-09-06T13:32:46.412" v="3293" actId="14100"/>
          <ac:spMkLst>
            <pc:docMk/>
            <pc:sldMk cId="1261958396" sldId="309"/>
            <ac:spMk id="4" creationId="{C77E4A11-EA41-C182-8A9A-67F288EABB25}"/>
          </ac:spMkLst>
        </pc:spChg>
        <pc:spChg chg="add del mod">
          <ac:chgData name="Scoggin, Jake" userId="5ad58cec-b21c-486a-b6f0-9ede36b8ce4c" providerId="ADAL" clId="{2E2517AE-C1B2-4415-8904-F9028E593627}" dt="2024-09-06T13:30:53.837" v="3251" actId="478"/>
          <ac:spMkLst>
            <pc:docMk/>
            <pc:sldMk cId="1261958396" sldId="309"/>
            <ac:spMk id="5" creationId="{B8631FEC-C4A3-04D3-443C-0E6BB7DB35A6}"/>
          </ac:spMkLst>
        </pc:spChg>
        <pc:spChg chg="mod">
          <ac:chgData name="Scoggin, Jake" userId="5ad58cec-b21c-486a-b6f0-9ede36b8ce4c" providerId="ADAL" clId="{2E2517AE-C1B2-4415-8904-F9028E593627}" dt="2024-09-06T13:32:57.317" v="3308" actId="1076"/>
          <ac:spMkLst>
            <pc:docMk/>
            <pc:sldMk cId="1261958396" sldId="309"/>
            <ac:spMk id="8" creationId="{40DBD357-70AF-D1C1-2570-DB3F5E7FFF71}"/>
          </ac:spMkLst>
        </pc:spChg>
        <pc:spChg chg="add mod">
          <ac:chgData name="Scoggin, Jake" userId="5ad58cec-b21c-486a-b6f0-9ede36b8ce4c" providerId="ADAL" clId="{2E2517AE-C1B2-4415-8904-F9028E593627}" dt="2024-09-06T14:44:29.646" v="6749" actId="1076"/>
          <ac:spMkLst>
            <pc:docMk/>
            <pc:sldMk cId="1261958396" sldId="309"/>
            <ac:spMk id="10" creationId="{BFB50858-8CD9-5AB4-C447-69A49D4B6920}"/>
          </ac:spMkLst>
        </pc:spChg>
        <pc:spChg chg="add mod">
          <ac:chgData name="Scoggin, Jake" userId="5ad58cec-b21c-486a-b6f0-9ede36b8ce4c" providerId="ADAL" clId="{2E2517AE-C1B2-4415-8904-F9028E593627}" dt="2024-09-06T14:44:31.697" v="6750" actId="1076"/>
          <ac:spMkLst>
            <pc:docMk/>
            <pc:sldMk cId="1261958396" sldId="309"/>
            <ac:spMk id="11" creationId="{E1628AF5-B278-D073-21B0-5B7AC06E6FF0}"/>
          </ac:spMkLst>
        </pc:spChg>
        <pc:spChg chg="add mod">
          <ac:chgData name="Scoggin, Jake" userId="5ad58cec-b21c-486a-b6f0-9ede36b8ce4c" providerId="ADAL" clId="{2E2517AE-C1B2-4415-8904-F9028E593627}" dt="2024-09-06T14:44:35.452" v="6751" actId="1076"/>
          <ac:spMkLst>
            <pc:docMk/>
            <pc:sldMk cId="1261958396" sldId="309"/>
            <ac:spMk id="12" creationId="{DC427A5B-E776-0542-93AC-1FB2974B8550}"/>
          </ac:spMkLst>
        </pc:spChg>
        <pc:spChg chg="add mod">
          <ac:chgData name="Scoggin, Jake" userId="5ad58cec-b21c-486a-b6f0-9ede36b8ce4c" providerId="ADAL" clId="{2E2517AE-C1B2-4415-8904-F9028E593627}" dt="2024-09-06T14:44:39.732" v="6752" actId="1076"/>
          <ac:spMkLst>
            <pc:docMk/>
            <pc:sldMk cId="1261958396" sldId="309"/>
            <ac:spMk id="13" creationId="{DA9CCB97-74FF-ADB7-C169-9844F69C9D02}"/>
          </ac:spMkLst>
        </pc:spChg>
        <pc:spChg chg="add mod">
          <ac:chgData name="Scoggin, Jake" userId="5ad58cec-b21c-486a-b6f0-9ede36b8ce4c" providerId="ADAL" clId="{2E2517AE-C1B2-4415-8904-F9028E593627}" dt="2024-09-06T14:45:02.157" v="6759" actId="1076"/>
          <ac:spMkLst>
            <pc:docMk/>
            <pc:sldMk cId="1261958396" sldId="309"/>
            <ac:spMk id="14" creationId="{58051031-F0FA-B149-7FF9-717E036E30F8}"/>
          </ac:spMkLst>
        </pc:spChg>
        <pc:spChg chg="add mod">
          <ac:chgData name="Scoggin, Jake" userId="5ad58cec-b21c-486a-b6f0-9ede36b8ce4c" providerId="ADAL" clId="{2E2517AE-C1B2-4415-8904-F9028E593627}" dt="2024-09-06T14:45:10.555" v="6791" actId="1076"/>
          <ac:spMkLst>
            <pc:docMk/>
            <pc:sldMk cId="1261958396" sldId="309"/>
            <ac:spMk id="15" creationId="{7B0D271C-DD08-024B-83D2-74BFC3FAEBE2}"/>
          </ac:spMkLst>
        </pc:spChg>
        <pc:grpChg chg="add mod">
          <ac:chgData name="Scoggin, Jake" userId="5ad58cec-b21c-486a-b6f0-9ede36b8ce4c" providerId="ADAL" clId="{2E2517AE-C1B2-4415-8904-F9028E593627}" dt="2024-09-06T13:32:54.210" v="3307" actId="1076"/>
          <ac:grpSpMkLst>
            <pc:docMk/>
            <pc:sldMk cId="1261958396" sldId="309"/>
            <ac:grpSpMk id="9" creationId="{A6071BC3-9C38-004F-A5CF-E48180092A8B}"/>
          </ac:grpSpMkLst>
        </pc:grpChg>
        <pc:cxnChg chg="mod">
          <ac:chgData name="Scoggin, Jake" userId="5ad58cec-b21c-486a-b6f0-9ede36b8ce4c" providerId="ADAL" clId="{2E2517AE-C1B2-4415-8904-F9028E593627}" dt="2024-09-06T13:30:59.176" v="3252" actId="164"/>
          <ac:cxnSpMkLst>
            <pc:docMk/>
            <pc:sldMk cId="1261958396" sldId="309"/>
            <ac:cxnSpMk id="6" creationId="{7AEF135F-0B43-15BE-56BD-9AE3FDBCA071}"/>
          </ac:cxnSpMkLst>
        </pc:cxnChg>
        <pc:cxnChg chg="mod">
          <ac:chgData name="Scoggin, Jake" userId="5ad58cec-b21c-486a-b6f0-9ede36b8ce4c" providerId="ADAL" clId="{2E2517AE-C1B2-4415-8904-F9028E593627}" dt="2024-09-06T13:30:59.176" v="3252" actId="164"/>
          <ac:cxnSpMkLst>
            <pc:docMk/>
            <pc:sldMk cId="1261958396" sldId="309"/>
            <ac:cxnSpMk id="7" creationId="{9030704D-F848-9DE3-30C2-03896611E7F8}"/>
          </ac:cxnSpMkLst>
        </pc:cxnChg>
      </pc:sldChg>
      <pc:sldChg chg="addSp delSp modSp add mod delAnim modAnim">
        <pc:chgData name="Scoggin, Jake" userId="5ad58cec-b21c-486a-b6f0-9ede36b8ce4c" providerId="ADAL" clId="{2E2517AE-C1B2-4415-8904-F9028E593627}" dt="2024-09-06T13:42:40.701" v="4019"/>
        <pc:sldMkLst>
          <pc:docMk/>
          <pc:sldMk cId="4235073209" sldId="310"/>
        </pc:sldMkLst>
        <pc:spChg chg="add del mod">
          <ac:chgData name="Scoggin, Jake" userId="5ad58cec-b21c-486a-b6f0-9ede36b8ce4c" providerId="ADAL" clId="{2E2517AE-C1B2-4415-8904-F9028E593627}" dt="2024-09-06T13:42:24.029" v="4016" actId="478"/>
          <ac:spMkLst>
            <pc:docMk/>
            <pc:sldMk cId="4235073209" sldId="310"/>
            <ac:spMk id="3" creationId="{B5494515-10A8-ECFC-4F5B-9BA04F2243BB}"/>
          </ac:spMkLst>
        </pc:spChg>
        <pc:spChg chg="mod">
          <ac:chgData name="Scoggin, Jake" userId="5ad58cec-b21c-486a-b6f0-9ede36b8ce4c" providerId="ADAL" clId="{2E2517AE-C1B2-4415-8904-F9028E593627}" dt="2024-09-06T13:41:58.782" v="4013" actId="20577"/>
          <ac:spMkLst>
            <pc:docMk/>
            <pc:sldMk cId="4235073209" sldId="310"/>
            <ac:spMk id="4" creationId="{C8E87AE9-0845-268F-56BE-5E830A8F51C3}"/>
          </ac:spMkLst>
        </pc:spChg>
        <pc:grpChg chg="del">
          <ac:chgData name="Scoggin, Jake" userId="5ad58cec-b21c-486a-b6f0-9ede36b8ce4c" providerId="ADAL" clId="{2E2517AE-C1B2-4415-8904-F9028E593627}" dt="2024-09-06T13:38:11.945" v="3632" actId="478"/>
          <ac:grpSpMkLst>
            <pc:docMk/>
            <pc:sldMk cId="4235073209" sldId="310"/>
            <ac:grpSpMk id="9" creationId="{7770A951-D4F3-30B6-1632-30474A98ECA2}"/>
          </ac:grpSpMkLst>
        </pc:grpChg>
        <pc:grpChg chg="del">
          <ac:chgData name="Scoggin, Jake" userId="5ad58cec-b21c-486a-b6f0-9ede36b8ce4c" providerId="ADAL" clId="{2E2517AE-C1B2-4415-8904-F9028E593627}" dt="2024-09-06T13:38:13.091" v="3633" actId="478"/>
          <ac:grpSpMkLst>
            <pc:docMk/>
            <pc:sldMk cId="4235073209" sldId="310"/>
            <ac:grpSpMk id="10" creationId="{808FF616-3887-7674-E877-D46842D1E7A9}"/>
          </ac:grpSpMkLst>
        </pc:grpChg>
      </pc:sldChg>
      <pc:sldChg chg="modSp add mod modAnim">
        <pc:chgData name="Scoggin, Jake" userId="5ad58cec-b21c-486a-b6f0-9ede36b8ce4c" providerId="ADAL" clId="{2E2517AE-C1B2-4415-8904-F9028E593627}" dt="2024-09-06T13:47:04.543" v="4674"/>
        <pc:sldMkLst>
          <pc:docMk/>
          <pc:sldMk cId="3155325698" sldId="311"/>
        </pc:sldMkLst>
        <pc:spChg chg="mod">
          <ac:chgData name="Scoggin, Jake" userId="5ad58cec-b21c-486a-b6f0-9ede36b8ce4c" providerId="ADAL" clId="{2E2517AE-C1B2-4415-8904-F9028E593627}" dt="2024-09-06T13:46:53.482" v="4672" actId="14100"/>
          <ac:spMkLst>
            <pc:docMk/>
            <pc:sldMk cId="3155325698" sldId="311"/>
            <ac:spMk id="4" creationId="{C8E87AE9-0845-268F-56BE-5E830A8F51C3}"/>
          </ac:spMkLst>
        </pc:spChg>
      </pc:sldChg>
      <pc:sldChg chg="add modAnim">
        <pc:chgData name="Scoggin, Jake" userId="5ad58cec-b21c-486a-b6f0-9ede36b8ce4c" providerId="ADAL" clId="{2E2517AE-C1B2-4415-8904-F9028E593627}" dt="2024-09-06T13:47:17.191" v="4676"/>
        <pc:sldMkLst>
          <pc:docMk/>
          <pc:sldMk cId="741253048" sldId="312"/>
        </pc:sldMkLst>
      </pc:sldChg>
      <pc:sldChg chg="addSp modSp add mod modAnim">
        <pc:chgData name="Scoggin, Jake" userId="5ad58cec-b21c-486a-b6f0-9ede36b8ce4c" providerId="ADAL" clId="{2E2517AE-C1B2-4415-8904-F9028E593627}" dt="2024-09-06T13:54:50.559" v="5013"/>
        <pc:sldMkLst>
          <pc:docMk/>
          <pc:sldMk cId="1714832747" sldId="313"/>
        </pc:sldMkLst>
        <pc:spChg chg="add mod">
          <ac:chgData name="Scoggin, Jake" userId="5ad58cec-b21c-486a-b6f0-9ede36b8ce4c" providerId="ADAL" clId="{2E2517AE-C1B2-4415-8904-F9028E593627}" dt="2024-09-06T13:54:41.393" v="5011" actId="20577"/>
          <ac:spMkLst>
            <pc:docMk/>
            <pc:sldMk cId="1714832747" sldId="313"/>
            <ac:spMk id="3" creationId="{2A879868-03CD-84AA-1FA6-D1D9E6EDCF71}"/>
          </ac:spMkLst>
        </pc:spChg>
        <pc:spChg chg="mod">
          <ac:chgData name="Scoggin, Jake" userId="5ad58cec-b21c-486a-b6f0-9ede36b8ce4c" providerId="ADAL" clId="{2E2517AE-C1B2-4415-8904-F9028E593627}" dt="2024-09-06T13:54:23.136" v="5005" actId="20577"/>
          <ac:spMkLst>
            <pc:docMk/>
            <pc:sldMk cId="1714832747" sldId="313"/>
            <ac:spMk id="4" creationId="{C8E87AE9-0845-268F-56BE-5E830A8F51C3}"/>
          </ac:spMkLst>
        </pc:spChg>
      </pc:sldChg>
      <pc:sldChg chg="addSp delSp modSp add mod delAnim modAnim">
        <pc:chgData name="Scoggin, Jake" userId="5ad58cec-b21c-486a-b6f0-9ede36b8ce4c" providerId="ADAL" clId="{2E2517AE-C1B2-4415-8904-F9028E593627}" dt="2024-09-06T14:00:11.135" v="5235"/>
        <pc:sldMkLst>
          <pc:docMk/>
          <pc:sldMk cId="2626566528" sldId="314"/>
        </pc:sldMkLst>
        <pc:spChg chg="del">
          <ac:chgData name="Scoggin, Jake" userId="5ad58cec-b21c-486a-b6f0-9ede36b8ce4c" providerId="ADAL" clId="{2E2517AE-C1B2-4415-8904-F9028E593627}" dt="2024-09-06T13:54:55.299" v="5015" actId="478"/>
          <ac:spMkLst>
            <pc:docMk/>
            <pc:sldMk cId="2626566528" sldId="314"/>
            <ac:spMk id="3" creationId="{2A879868-03CD-84AA-1FA6-D1D9E6EDCF71}"/>
          </ac:spMkLst>
        </pc:spChg>
        <pc:spChg chg="mod">
          <ac:chgData name="Scoggin, Jake" userId="5ad58cec-b21c-486a-b6f0-9ede36b8ce4c" providerId="ADAL" clId="{2E2517AE-C1B2-4415-8904-F9028E593627}" dt="2024-09-06T13:57:54.606" v="5220" actId="14100"/>
          <ac:spMkLst>
            <pc:docMk/>
            <pc:sldMk cId="2626566528" sldId="314"/>
            <ac:spMk id="4" creationId="{C8E87AE9-0845-268F-56BE-5E830A8F51C3}"/>
          </ac:spMkLst>
        </pc:spChg>
        <pc:spChg chg="add mod">
          <ac:chgData name="Scoggin, Jake" userId="5ad58cec-b21c-486a-b6f0-9ede36b8ce4c" providerId="ADAL" clId="{2E2517AE-C1B2-4415-8904-F9028E593627}" dt="2024-09-06T13:59:38.072" v="5233" actId="14100"/>
          <ac:spMkLst>
            <pc:docMk/>
            <pc:sldMk cId="2626566528" sldId="314"/>
            <ac:spMk id="5" creationId="{429EF6A8-6D48-EB5D-EA9D-E15F330F574F}"/>
          </ac:spMkLst>
        </pc:spChg>
        <pc:spChg chg="add mod">
          <ac:chgData name="Scoggin, Jake" userId="5ad58cec-b21c-486a-b6f0-9ede36b8ce4c" providerId="ADAL" clId="{2E2517AE-C1B2-4415-8904-F9028E593627}" dt="2024-09-06T14:00:11.135" v="5235"/>
          <ac:spMkLst>
            <pc:docMk/>
            <pc:sldMk cId="2626566528" sldId="314"/>
            <ac:spMk id="6" creationId="{5F4A713A-97AE-0B13-EECD-E4A492C7F161}"/>
          </ac:spMkLst>
        </pc:spChg>
      </pc:sldChg>
      <pc:sldChg chg="delSp modSp add mod delAnim modAnim">
        <pc:chgData name="Scoggin, Jake" userId="5ad58cec-b21c-486a-b6f0-9ede36b8ce4c" providerId="ADAL" clId="{2E2517AE-C1B2-4415-8904-F9028E593627}" dt="2024-09-06T14:02:13.256" v="5481" actId="20577"/>
        <pc:sldMkLst>
          <pc:docMk/>
          <pc:sldMk cId="2764893497" sldId="315"/>
        </pc:sldMkLst>
        <pc:spChg chg="mod">
          <ac:chgData name="Scoggin, Jake" userId="5ad58cec-b21c-486a-b6f0-9ede36b8ce4c" providerId="ADAL" clId="{2E2517AE-C1B2-4415-8904-F9028E593627}" dt="2024-09-06T14:02:13.256" v="5481" actId="20577"/>
          <ac:spMkLst>
            <pc:docMk/>
            <pc:sldMk cId="2764893497" sldId="315"/>
            <ac:spMk id="4" creationId="{C8E87AE9-0845-268F-56BE-5E830A8F51C3}"/>
          </ac:spMkLst>
        </pc:spChg>
        <pc:spChg chg="del mod">
          <ac:chgData name="Scoggin, Jake" userId="5ad58cec-b21c-486a-b6f0-9ede36b8ce4c" providerId="ADAL" clId="{2E2517AE-C1B2-4415-8904-F9028E593627}" dt="2024-09-06T14:01:52.855" v="5479" actId="478"/>
          <ac:spMkLst>
            <pc:docMk/>
            <pc:sldMk cId="2764893497" sldId="315"/>
            <ac:spMk id="5" creationId="{429EF6A8-6D48-EB5D-EA9D-E15F330F574F}"/>
          </ac:spMkLst>
        </pc:spChg>
      </pc:sldChg>
      <pc:sldChg chg="addSp delSp modSp new mod modAnim">
        <pc:chgData name="Scoggin, Jake" userId="5ad58cec-b21c-486a-b6f0-9ede36b8ce4c" providerId="ADAL" clId="{2E2517AE-C1B2-4415-8904-F9028E593627}" dt="2024-09-06T14:20:39.826" v="6234" actId="1076"/>
        <pc:sldMkLst>
          <pc:docMk/>
          <pc:sldMk cId="1636599602" sldId="316"/>
        </pc:sldMkLst>
        <pc:spChg chg="mod">
          <ac:chgData name="Scoggin, Jake" userId="5ad58cec-b21c-486a-b6f0-9ede36b8ce4c" providerId="ADAL" clId="{2E2517AE-C1B2-4415-8904-F9028E593627}" dt="2024-09-06T14:19:07.412" v="6165" actId="2711"/>
          <ac:spMkLst>
            <pc:docMk/>
            <pc:sldMk cId="1636599602" sldId="316"/>
            <ac:spMk id="2" creationId="{C6AD436D-72A4-E415-84BD-3C66982B7BF2}"/>
          </ac:spMkLst>
        </pc:spChg>
        <pc:spChg chg="del">
          <ac:chgData name="Scoggin, Jake" userId="5ad58cec-b21c-486a-b6f0-9ede36b8ce4c" providerId="ADAL" clId="{2E2517AE-C1B2-4415-8904-F9028E593627}" dt="2024-09-06T14:03:31.934" v="5497" actId="478"/>
          <ac:spMkLst>
            <pc:docMk/>
            <pc:sldMk cId="1636599602" sldId="316"/>
            <ac:spMk id="3" creationId="{30C9EA10-7E86-CE86-4F01-092EC0F4E8F3}"/>
          </ac:spMkLst>
        </pc:spChg>
        <pc:spChg chg="add mod">
          <ac:chgData name="Scoggin, Jake" userId="5ad58cec-b21c-486a-b6f0-9ede36b8ce4c" providerId="ADAL" clId="{2E2517AE-C1B2-4415-8904-F9028E593627}" dt="2024-09-06T14:20:37.233" v="6233" actId="1076"/>
          <ac:spMkLst>
            <pc:docMk/>
            <pc:sldMk cId="1636599602" sldId="316"/>
            <ac:spMk id="4" creationId="{B59167CC-550B-A527-3047-FBD745380019}"/>
          </ac:spMkLst>
        </pc:spChg>
        <pc:spChg chg="add del mod">
          <ac:chgData name="Scoggin, Jake" userId="5ad58cec-b21c-486a-b6f0-9ede36b8ce4c" providerId="ADAL" clId="{2E2517AE-C1B2-4415-8904-F9028E593627}" dt="2024-09-06T14:20:39.826" v="6234" actId="1076"/>
          <ac:spMkLst>
            <pc:docMk/>
            <pc:sldMk cId="1636599602" sldId="316"/>
            <ac:spMk id="5" creationId="{2A43FDC4-0A35-202A-0CCC-BEC3041B5334}"/>
          </ac:spMkLst>
        </pc:spChg>
      </pc:sldChg>
      <pc:sldChg chg="addSp delSp modSp add mod modAnim">
        <pc:chgData name="Scoggin, Jake" userId="5ad58cec-b21c-486a-b6f0-9ede36b8ce4c" providerId="ADAL" clId="{2E2517AE-C1B2-4415-8904-F9028E593627}" dt="2024-09-06T14:42:28.561" v="6654"/>
        <pc:sldMkLst>
          <pc:docMk/>
          <pc:sldMk cId="377193645" sldId="317"/>
        </pc:sldMkLst>
        <pc:spChg chg="mod">
          <ac:chgData name="Scoggin, Jake" userId="5ad58cec-b21c-486a-b6f0-9ede36b8ce4c" providerId="ADAL" clId="{2E2517AE-C1B2-4415-8904-F9028E593627}" dt="2024-09-06T14:19:35.431" v="6188" actId="20577"/>
          <ac:spMkLst>
            <pc:docMk/>
            <pc:sldMk cId="377193645" sldId="317"/>
            <ac:spMk id="2" creationId="{C6AD436D-72A4-E415-84BD-3C66982B7BF2}"/>
          </ac:spMkLst>
        </pc:spChg>
        <pc:spChg chg="add mod">
          <ac:chgData name="Scoggin, Jake" userId="5ad58cec-b21c-486a-b6f0-9ede36b8ce4c" providerId="ADAL" clId="{2E2517AE-C1B2-4415-8904-F9028E593627}" dt="2024-09-06T14:42:26.492" v="6653" actId="14100"/>
          <ac:spMkLst>
            <pc:docMk/>
            <pc:sldMk cId="377193645" sldId="317"/>
            <ac:spMk id="3" creationId="{081B587E-CE34-0761-BF68-269A1FFA16E6}"/>
          </ac:spMkLst>
        </pc:spChg>
        <pc:spChg chg="mod">
          <ac:chgData name="Scoggin, Jake" userId="5ad58cec-b21c-486a-b6f0-9ede36b8ce4c" providerId="ADAL" clId="{2E2517AE-C1B2-4415-8904-F9028E593627}" dt="2024-09-06T14:41:46.760" v="6598" actId="6549"/>
          <ac:spMkLst>
            <pc:docMk/>
            <pc:sldMk cId="377193645" sldId="317"/>
            <ac:spMk id="4" creationId="{B59167CC-550B-A527-3047-FBD745380019}"/>
          </ac:spMkLst>
        </pc:spChg>
        <pc:spChg chg="del">
          <ac:chgData name="Scoggin, Jake" userId="5ad58cec-b21c-486a-b6f0-9ede36b8ce4c" providerId="ADAL" clId="{2E2517AE-C1B2-4415-8904-F9028E593627}" dt="2024-09-06T14:18:33.050" v="6134" actId="478"/>
          <ac:spMkLst>
            <pc:docMk/>
            <pc:sldMk cId="377193645" sldId="317"/>
            <ac:spMk id="5" creationId="{2A43FDC4-0A35-202A-0CCC-BEC3041B5334}"/>
          </ac:spMkLst>
        </pc:spChg>
      </pc:sldChg>
      <pc:sldChg chg="addSp delSp modSp add mod modAnim">
        <pc:chgData name="Scoggin, Jake" userId="5ad58cec-b21c-486a-b6f0-9ede36b8ce4c" providerId="ADAL" clId="{2E2517AE-C1B2-4415-8904-F9028E593627}" dt="2024-09-06T14:39:59.983" v="6596"/>
        <pc:sldMkLst>
          <pc:docMk/>
          <pc:sldMk cId="3046094668" sldId="318"/>
        </pc:sldMkLst>
        <pc:spChg chg="mod">
          <ac:chgData name="Scoggin, Jake" userId="5ad58cec-b21c-486a-b6f0-9ede36b8ce4c" providerId="ADAL" clId="{2E2517AE-C1B2-4415-8904-F9028E593627}" dt="2024-09-06T14:39:05.638" v="6585" actId="1076"/>
          <ac:spMkLst>
            <pc:docMk/>
            <pc:sldMk cId="3046094668" sldId="318"/>
            <ac:spMk id="2" creationId="{C6AD436D-72A4-E415-84BD-3C66982B7BF2}"/>
          </ac:spMkLst>
        </pc:spChg>
        <pc:spChg chg="add mod">
          <ac:chgData name="Scoggin, Jake" userId="5ad58cec-b21c-486a-b6f0-9ede36b8ce4c" providerId="ADAL" clId="{2E2517AE-C1B2-4415-8904-F9028E593627}" dt="2024-09-06T14:39:21.792" v="6591" actId="1076"/>
          <ac:spMkLst>
            <pc:docMk/>
            <pc:sldMk cId="3046094668" sldId="318"/>
            <ac:spMk id="3" creationId="{A54CFB60-0A5A-4363-DBD2-ACA9041F4834}"/>
          </ac:spMkLst>
        </pc:spChg>
        <pc:spChg chg="mod">
          <ac:chgData name="Scoggin, Jake" userId="5ad58cec-b21c-486a-b6f0-9ede36b8ce4c" providerId="ADAL" clId="{2E2517AE-C1B2-4415-8904-F9028E593627}" dt="2024-09-06T14:39:01.356" v="6582" actId="1076"/>
          <ac:spMkLst>
            <pc:docMk/>
            <pc:sldMk cId="3046094668" sldId="318"/>
            <ac:spMk id="4" creationId="{B59167CC-550B-A527-3047-FBD745380019}"/>
          </ac:spMkLst>
        </pc:spChg>
        <pc:spChg chg="del">
          <ac:chgData name="Scoggin, Jake" userId="5ad58cec-b21c-486a-b6f0-9ede36b8ce4c" providerId="ADAL" clId="{2E2517AE-C1B2-4415-8904-F9028E593627}" dt="2024-09-06T14:18:30.184" v="6133" actId="478"/>
          <ac:spMkLst>
            <pc:docMk/>
            <pc:sldMk cId="3046094668" sldId="318"/>
            <ac:spMk id="5" creationId="{2A43FDC4-0A35-202A-0CCC-BEC3041B5334}"/>
          </ac:spMkLst>
        </pc:spChg>
      </pc:sldChg>
      <pc:sldChg chg="modSp add mod">
        <pc:chgData name="Scoggin, Jake" userId="5ad58cec-b21c-486a-b6f0-9ede36b8ce4c" providerId="ADAL" clId="{2E2517AE-C1B2-4415-8904-F9028E593627}" dt="2024-09-06T14:22:08.633" v="6352" actId="20577"/>
        <pc:sldMkLst>
          <pc:docMk/>
          <pc:sldMk cId="3001672583" sldId="319"/>
        </pc:sldMkLst>
        <pc:spChg chg="mod">
          <ac:chgData name="Scoggin, Jake" userId="5ad58cec-b21c-486a-b6f0-9ede36b8ce4c" providerId="ADAL" clId="{2E2517AE-C1B2-4415-8904-F9028E593627}" dt="2024-09-06T14:22:08.633" v="6352" actId="20577"/>
          <ac:spMkLst>
            <pc:docMk/>
            <pc:sldMk cId="3001672583" sldId="319"/>
            <ac:spMk id="4" creationId="{C8E87AE9-0845-268F-56BE-5E830A8F51C3}"/>
          </ac:spMkLst>
        </pc:spChg>
      </pc:sldChg>
      <pc:sldChg chg="addSp delSp new mod">
        <pc:chgData name="Scoggin, Jake" userId="5ad58cec-b21c-486a-b6f0-9ede36b8ce4c" providerId="ADAL" clId="{2E2517AE-C1B2-4415-8904-F9028E593627}" dt="2024-09-06T14:49:08.963" v="6799"/>
        <pc:sldMkLst>
          <pc:docMk/>
          <pc:sldMk cId="3497229844" sldId="320"/>
        </pc:sldMkLst>
        <pc:spChg chg="del">
          <ac:chgData name="Scoggin, Jake" userId="5ad58cec-b21c-486a-b6f0-9ede36b8ce4c" providerId="ADAL" clId="{2E2517AE-C1B2-4415-8904-F9028E593627}" dt="2024-09-06T14:48:57.201" v="6798" actId="478"/>
          <ac:spMkLst>
            <pc:docMk/>
            <pc:sldMk cId="3497229844" sldId="320"/>
            <ac:spMk id="2" creationId="{CD11BA87-A6DF-3FB7-2E7C-1945F72675F6}"/>
          </ac:spMkLst>
        </pc:spChg>
        <pc:spChg chg="del">
          <ac:chgData name="Scoggin, Jake" userId="5ad58cec-b21c-486a-b6f0-9ede36b8ce4c" providerId="ADAL" clId="{2E2517AE-C1B2-4415-8904-F9028E593627}" dt="2024-09-06T14:48:57.201" v="6798" actId="478"/>
          <ac:spMkLst>
            <pc:docMk/>
            <pc:sldMk cId="3497229844" sldId="320"/>
            <ac:spMk id="3" creationId="{18EBFB44-BC57-C2F9-BA51-109DABF1EDE8}"/>
          </ac:spMkLst>
        </pc:spChg>
        <pc:graphicFrameChg chg="add">
          <ac:chgData name="Scoggin, Jake" userId="5ad58cec-b21c-486a-b6f0-9ede36b8ce4c" providerId="ADAL" clId="{2E2517AE-C1B2-4415-8904-F9028E593627}" dt="2024-09-06T14:49:08.963" v="6799"/>
          <ac:graphicFrameMkLst>
            <pc:docMk/>
            <pc:sldMk cId="3497229844" sldId="320"/>
            <ac:graphicFrameMk id="4" creationId="{198FC6F5-3B1C-C546-2CA0-01F3661EF560}"/>
          </ac:graphicFrameMkLst>
        </pc:graphicFrameChg>
      </pc:sldChg>
      <pc:sldChg chg="addSp delSp modSp new mod">
        <pc:chgData name="Scoggin, Jake" userId="5ad58cec-b21c-486a-b6f0-9ede36b8ce4c" providerId="ADAL" clId="{2E2517AE-C1B2-4415-8904-F9028E593627}" dt="2024-09-06T14:55:29.234" v="7115" actId="14100"/>
        <pc:sldMkLst>
          <pc:docMk/>
          <pc:sldMk cId="2184810818" sldId="321"/>
        </pc:sldMkLst>
        <pc:spChg chg="mod">
          <ac:chgData name="Scoggin, Jake" userId="5ad58cec-b21c-486a-b6f0-9ede36b8ce4c" providerId="ADAL" clId="{2E2517AE-C1B2-4415-8904-F9028E593627}" dt="2024-09-06T14:54:26.944" v="7097" actId="1076"/>
          <ac:spMkLst>
            <pc:docMk/>
            <pc:sldMk cId="2184810818" sldId="321"/>
            <ac:spMk id="2" creationId="{33B4C570-279E-4858-B28D-CA796615E313}"/>
          </ac:spMkLst>
        </pc:spChg>
        <pc:spChg chg="del">
          <ac:chgData name="Scoggin, Jake" userId="5ad58cec-b21c-486a-b6f0-9ede36b8ce4c" providerId="ADAL" clId="{2E2517AE-C1B2-4415-8904-F9028E593627}" dt="2024-09-06T14:49:31.586" v="6811" actId="478"/>
          <ac:spMkLst>
            <pc:docMk/>
            <pc:sldMk cId="2184810818" sldId="321"/>
            <ac:spMk id="3" creationId="{B1746C13-80AE-F672-0E98-1018C46216C6}"/>
          </ac:spMkLst>
        </pc:spChg>
        <pc:spChg chg="add mod">
          <ac:chgData name="Scoggin, Jake" userId="5ad58cec-b21c-486a-b6f0-9ede36b8ce4c" providerId="ADAL" clId="{2E2517AE-C1B2-4415-8904-F9028E593627}" dt="2024-09-06T14:54:54.880" v="7104" actId="1076"/>
          <ac:spMkLst>
            <pc:docMk/>
            <pc:sldMk cId="2184810818" sldId="321"/>
            <ac:spMk id="4" creationId="{DCBD737A-BA24-DDE6-6B81-D654101930CA}"/>
          </ac:spMkLst>
        </pc:spChg>
        <pc:spChg chg="add mod">
          <ac:chgData name="Scoggin, Jake" userId="5ad58cec-b21c-486a-b6f0-9ede36b8ce4c" providerId="ADAL" clId="{2E2517AE-C1B2-4415-8904-F9028E593627}" dt="2024-09-06T14:54:07.324" v="7092" actId="14100"/>
          <ac:spMkLst>
            <pc:docMk/>
            <pc:sldMk cId="2184810818" sldId="321"/>
            <ac:spMk id="7" creationId="{39F30CB8-2071-7569-916B-FCAD515761E3}"/>
          </ac:spMkLst>
        </pc:spChg>
        <pc:spChg chg="add mod">
          <ac:chgData name="Scoggin, Jake" userId="5ad58cec-b21c-486a-b6f0-9ede36b8ce4c" providerId="ADAL" clId="{2E2517AE-C1B2-4415-8904-F9028E593627}" dt="2024-09-06T14:53:16.477" v="7039"/>
          <ac:spMkLst>
            <pc:docMk/>
            <pc:sldMk cId="2184810818" sldId="321"/>
            <ac:spMk id="12" creationId="{D5BF1463-9B5B-D75B-E919-E5C32854D226}"/>
          </ac:spMkLst>
        </pc:spChg>
        <pc:spChg chg="add mod">
          <ac:chgData name="Scoggin, Jake" userId="5ad58cec-b21c-486a-b6f0-9ede36b8ce4c" providerId="ADAL" clId="{2E2517AE-C1B2-4415-8904-F9028E593627}" dt="2024-09-06T14:54:48.686" v="7103" actId="1076"/>
          <ac:spMkLst>
            <pc:docMk/>
            <pc:sldMk cId="2184810818" sldId="321"/>
            <ac:spMk id="15" creationId="{2FED464F-6EDE-C23B-E3AB-22613022B117}"/>
          </ac:spMkLst>
        </pc:spChg>
        <pc:cxnChg chg="add mod">
          <ac:chgData name="Scoggin, Jake" userId="5ad58cec-b21c-486a-b6f0-9ede36b8ce4c" providerId="ADAL" clId="{2E2517AE-C1B2-4415-8904-F9028E593627}" dt="2024-09-06T14:54:54.880" v="7104" actId="1076"/>
          <ac:cxnSpMkLst>
            <pc:docMk/>
            <pc:sldMk cId="2184810818" sldId="321"/>
            <ac:cxnSpMk id="6" creationId="{1D2CE061-DD18-DCC3-AADC-6E0E243A9052}"/>
          </ac:cxnSpMkLst>
        </pc:cxnChg>
        <pc:cxnChg chg="add mod">
          <ac:chgData name="Scoggin, Jake" userId="5ad58cec-b21c-486a-b6f0-9ede36b8ce4c" providerId="ADAL" clId="{2E2517AE-C1B2-4415-8904-F9028E593627}" dt="2024-09-06T14:54:12.777" v="7094" actId="14100"/>
          <ac:cxnSpMkLst>
            <pc:docMk/>
            <pc:sldMk cId="2184810818" sldId="321"/>
            <ac:cxnSpMk id="8" creationId="{BCFA1084-919E-3938-BAEC-AB604E67DA16}"/>
          </ac:cxnSpMkLst>
        </pc:cxnChg>
        <pc:cxnChg chg="add mod">
          <ac:chgData name="Scoggin, Jake" userId="5ad58cec-b21c-486a-b6f0-9ede36b8ce4c" providerId="ADAL" clId="{2E2517AE-C1B2-4415-8904-F9028E593627}" dt="2024-09-06T14:54:09.358" v="7093" actId="14100"/>
          <ac:cxnSpMkLst>
            <pc:docMk/>
            <pc:sldMk cId="2184810818" sldId="321"/>
            <ac:cxnSpMk id="10" creationId="{A596298A-5FE9-9A9A-94B0-FEEF37BAEB2E}"/>
          </ac:cxnSpMkLst>
        </pc:cxnChg>
        <pc:cxnChg chg="add mod">
          <ac:chgData name="Scoggin, Jake" userId="5ad58cec-b21c-486a-b6f0-9ede36b8ce4c" providerId="ADAL" clId="{2E2517AE-C1B2-4415-8904-F9028E593627}" dt="2024-09-06T14:54:54.880" v="7104" actId="1076"/>
          <ac:cxnSpMkLst>
            <pc:docMk/>
            <pc:sldMk cId="2184810818" sldId="321"/>
            <ac:cxnSpMk id="11" creationId="{DA5AF5C6-E1A2-A912-F7F1-76094D76459B}"/>
          </ac:cxnSpMkLst>
        </pc:cxnChg>
        <pc:cxnChg chg="add mod">
          <ac:chgData name="Scoggin, Jake" userId="5ad58cec-b21c-486a-b6f0-9ede36b8ce4c" providerId="ADAL" clId="{2E2517AE-C1B2-4415-8904-F9028E593627}" dt="2024-09-06T14:53:16.477" v="7039"/>
          <ac:cxnSpMkLst>
            <pc:docMk/>
            <pc:sldMk cId="2184810818" sldId="321"/>
            <ac:cxnSpMk id="13" creationId="{779F8B36-C4F7-4271-BF90-2BA7F66E18EB}"/>
          </ac:cxnSpMkLst>
        </pc:cxnChg>
        <pc:cxnChg chg="add mod">
          <ac:chgData name="Scoggin, Jake" userId="5ad58cec-b21c-486a-b6f0-9ede36b8ce4c" providerId="ADAL" clId="{2E2517AE-C1B2-4415-8904-F9028E593627}" dt="2024-09-06T14:53:16.477" v="7039"/>
          <ac:cxnSpMkLst>
            <pc:docMk/>
            <pc:sldMk cId="2184810818" sldId="321"/>
            <ac:cxnSpMk id="14" creationId="{AA2A8D01-AED2-254B-ED31-84362C9AB665}"/>
          </ac:cxnSpMkLst>
        </pc:cxnChg>
        <pc:cxnChg chg="add mod">
          <ac:chgData name="Scoggin, Jake" userId="5ad58cec-b21c-486a-b6f0-9ede36b8ce4c" providerId="ADAL" clId="{2E2517AE-C1B2-4415-8904-F9028E593627}" dt="2024-09-06T14:54:48.686" v="7103" actId="1076"/>
          <ac:cxnSpMkLst>
            <pc:docMk/>
            <pc:sldMk cId="2184810818" sldId="321"/>
            <ac:cxnSpMk id="16" creationId="{2C62427B-D307-071E-B548-81EF7B08CA96}"/>
          </ac:cxnSpMkLst>
        </pc:cxnChg>
        <pc:cxnChg chg="add mod">
          <ac:chgData name="Scoggin, Jake" userId="5ad58cec-b21c-486a-b6f0-9ede36b8ce4c" providerId="ADAL" clId="{2E2517AE-C1B2-4415-8904-F9028E593627}" dt="2024-09-06T14:54:48.686" v="7103" actId="1076"/>
          <ac:cxnSpMkLst>
            <pc:docMk/>
            <pc:sldMk cId="2184810818" sldId="321"/>
            <ac:cxnSpMk id="17" creationId="{7DC0B8D9-3AA9-2856-615B-B7D8C7671F75}"/>
          </ac:cxnSpMkLst>
        </pc:cxnChg>
        <pc:cxnChg chg="add mod">
          <ac:chgData name="Scoggin, Jake" userId="5ad58cec-b21c-486a-b6f0-9ede36b8ce4c" providerId="ADAL" clId="{2E2517AE-C1B2-4415-8904-F9028E593627}" dt="2024-09-06T14:55:29.234" v="7115" actId="14100"/>
          <ac:cxnSpMkLst>
            <pc:docMk/>
            <pc:sldMk cId="2184810818" sldId="321"/>
            <ac:cxnSpMk id="21" creationId="{7A725D92-B418-3955-D171-CE23D7A261EC}"/>
          </ac:cxnSpMkLst>
        </pc:cxnChg>
        <pc:cxnChg chg="add mod">
          <ac:chgData name="Scoggin, Jake" userId="5ad58cec-b21c-486a-b6f0-9ede36b8ce4c" providerId="ADAL" clId="{2E2517AE-C1B2-4415-8904-F9028E593627}" dt="2024-09-06T14:55:09.743" v="7109"/>
          <ac:cxnSpMkLst>
            <pc:docMk/>
            <pc:sldMk cId="2184810818" sldId="321"/>
            <ac:cxnSpMk id="22" creationId="{C0F523C5-AC72-F155-AADA-A4EF807C2BCF}"/>
          </ac:cxnSpMkLst>
        </pc:cxnChg>
        <pc:cxnChg chg="add mod">
          <ac:chgData name="Scoggin, Jake" userId="5ad58cec-b21c-486a-b6f0-9ede36b8ce4c" providerId="ADAL" clId="{2E2517AE-C1B2-4415-8904-F9028E593627}" dt="2024-09-06T14:55:16.410" v="7111" actId="1076"/>
          <ac:cxnSpMkLst>
            <pc:docMk/>
            <pc:sldMk cId="2184810818" sldId="321"/>
            <ac:cxnSpMk id="23" creationId="{E3EAC55A-7057-1CD5-CE0B-1122777C0BD2}"/>
          </ac:cxnSpMkLst>
        </pc:cxnChg>
        <pc:cxnChg chg="add mod">
          <ac:chgData name="Scoggin, Jake" userId="5ad58cec-b21c-486a-b6f0-9ede36b8ce4c" providerId="ADAL" clId="{2E2517AE-C1B2-4415-8904-F9028E593627}" dt="2024-09-06T14:55:24.012" v="7114" actId="14100"/>
          <ac:cxnSpMkLst>
            <pc:docMk/>
            <pc:sldMk cId="2184810818" sldId="321"/>
            <ac:cxnSpMk id="24" creationId="{C97AEBC2-7FEE-1B73-786B-9772ECBDBE9C}"/>
          </ac:cxnSpMkLst>
        </pc:cxnChg>
      </pc:sldChg>
    </pc:docChg>
  </pc:docChgLst>
  <pc:docChgLst>
    <pc:chgData name="Scoggin, Jake" userId="5ad58cec-b21c-486a-b6f0-9ede36b8ce4c" providerId="ADAL" clId="{36C64055-B276-4AA0-A8F2-D8787BF617CC}"/>
    <pc:docChg chg="undo redo custSel addSld delSld modSld sldOrd">
      <pc:chgData name="Scoggin, Jake" userId="5ad58cec-b21c-486a-b6f0-9ede36b8ce4c" providerId="ADAL" clId="{36C64055-B276-4AA0-A8F2-D8787BF617CC}" dt="2024-08-25T21:51:37.497" v="5724" actId="1076"/>
      <pc:docMkLst>
        <pc:docMk/>
      </pc:docMkLst>
      <pc:sldChg chg="addSp delSp modSp mod modAnim">
        <pc:chgData name="Scoggin, Jake" userId="5ad58cec-b21c-486a-b6f0-9ede36b8ce4c" providerId="ADAL" clId="{36C64055-B276-4AA0-A8F2-D8787BF617CC}" dt="2024-08-25T18:43:38.106" v="415"/>
        <pc:sldMkLst>
          <pc:docMk/>
          <pc:sldMk cId="4028129433" sldId="257"/>
        </pc:sldMkLst>
        <pc:spChg chg="mod">
          <ac:chgData name="Scoggin, Jake" userId="5ad58cec-b21c-486a-b6f0-9ede36b8ce4c" providerId="ADAL" clId="{36C64055-B276-4AA0-A8F2-D8787BF617CC}" dt="2024-08-25T18:23:04.249" v="264" actId="1076"/>
          <ac:spMkLst>
            <pc:docMk/>
            <pc:sldMk cId="4028129433" sldId="257"/>
            <ac:spMk id="2" creationId="{BBB5E0D1-D903-A1B8-9820-C12C95E6C232}"/>
          </ac:spMkLst>
        </pc:spChg>
        <pc:spChg chg="del">
          <ac:chgData name="Scoggin, Jake" userId="5ad58cec-b21c-486a-b6f0-9ede36b8ce4c" providerId="ADAL" clId="{36C64055-B276-4AA0-A8F2-D8787BF617CC}" dt="2024-08-25T18:04:03.598" v="3" actId="478"/>
          <ac:spMkLst>
            <pc:docMk/>
            <pc:sldMk cId="4028129433" sldId="257"/>
            <ac:spMk id="3" creationId="{46A11847-4786-FA97-A429-7892A8176890}"/>
          </ac:spMkLst>
        </pc:spChg>
        <pc:spChg chg="add mod">
          <ac:chgData name="Scoggin, Jake" userId="5ad58cec-b21c-486a-b6f0-9ede36b8ce4c" providerId="ADAL" clId="{36C64055-B276-4AA0-A8F2-D8787BF617CC}" dt="2024-08-25T18:23:13.733" v="267" actId="164"/>
          <ac:spMkLst>
            <pc:docMk/>
            <pc:sldMk cId="4028129433" sldId="257"/>
            <ac:spMk id="4" creationId="{AE05D173-5C02-8DB2-0201-5634E8F4C07F}"/>
          </ac:spMkLst>
        </pc:spChg>
        <pc:spChg chg="add del mod">
          <ac:chgData name="Scoggin, Jake" userId="5ad58cec-b21c-486a-b6f0-9ede36b8ce4c" providerId="ADAL" clId="{36C64055-B276-4AA0-A8F2-D8787BF617CC}" dt="2024-08-25T18:18:15.582" v="103" actId="478"/>
          <ac:spMkLst>
            <pc:docMk/>
            <pc:sldMk cId="4028129433" sldId="257"/>
            <ac:spMk id="7" creationId="{351F2AA5-3453-2B26-E8AF-A5F00CB0267E}"/>
          </ac:spMkLst>
        </pc:spChg>
        <pc:spChg chg="add del">
          <ac:chgData name="Scoggin, Jake" userId="5ad58cec-b21c-486a-b6f0-9ede36b8ce4c" providerId="ADAL" clId="{36C64055-B276-4AA0-A8F2-D8787BF617CC}" dt="2024-08-25T18:18:22.271" v="105" actId="478"/>
          <ac:spMkLst>
            <pc:docMk/>
            <pc:sldMk cId="4028129433" sldId="257"/>
            <ac:spMk id="8" creationId="{680EA930-6369-56C1-ADF6-69428A498602}"/>
          </ac:spMkLst>
        </pc:spChg>
        <pc:spChg chg="add mod topLvl">
          <ac:chgData name="Scoggin, Jake" userId="5ad58cec-b21c-486a-b6f0-9ede36b8ce4c" providerId="ADAL" clId="{36C64055-B276-4AA0-A8F2-D8787BF617CC}" dt="2024-08-25T18:42:45.128" v="396" actId="1076"/>
          <ac:spMkLst>
            <pc:docMk/>
            <pc:sldMk cId="4028129433" sldId="257"/>
            <ac:spMk id="9" creationId="{DAFEF098-DE72-310D-1128-257CDAB6DA1C}"/>
          </ac:spMkLst>
        </pc:spChg>
        <pc:spChg chg="add mod">
          <ac:chgData name="Scoggin, Jake" userId="5ad58cec-b21c-486a-b6f0-9ede36b8ce4c" providerId="ADAL" clId="{36C64055-B276-4AA0-A8F2-D8787BF617CC}" dt="2024-08-25T18:43:28.350" v="413" actId="1076"/>
          <ac:spMkLst>
            <pc:docMk/>
            <pc:sldMk cId="4028129433" sldId="257"/>
            <ac:spMk id="18" creationId="{D260ACE8-7536-2990-72C7-CC816F58FF2D}"/>
          </ac:spMkLst>
        </pc:spChg>
        <pc:grpChg chg="add mod">
          <ac:chgData name="Scoggin, Jake" userId="5ad58cec-b21c-486a-b6f0-9ede36b8ce4c" providerId="ADAL" clId="{36C64055-B276-4AA0-A8F2-D8787BF617CC}" dt="2024-08-25T18:23:13.733" v="267" actId="164"/>
          <ac:grpSpMkLst>
            <pc:docMk/>
            <pc:sldMk cId="4028129433" sldId="257"/>
            <ac:grpSpMk id="16" creationId="{6E316A53-5F5C-013E-EC2F-71C008242D3D}"/>
          </ac:grpSpMkLst>
        </pc:grpChg>
        <pc:grpChg chg="add del mod">
          <ac:chgData name="Scoggin, Jake" userId="5ad58cec-b21c-486a-b6f0-9ede36b8ce4c" providerId="ADAL" clId="{36C64055-B276-4AA0-A8F2-D8787BF617CC}" dt="2024-08-25T18:26:29.582" v="305" actId="165"/>
          <ac:grpSpMkLst>
            <pc:docMk/>
            <pc:sldMk cId="4028129433" sldId="257"/>
            <ac:grpSpMk id="17" creationId="{DE5299F8-BCDF-E756-8838-04D7157E4FD0}"/>
          </ac:grpSpMkLst>
        </pc:grpChg>
        <pc:grpChg chg="add mod">
          <ac:chgData name="Scoggin, Jake" userId="5ad58cec-b21c-486a-b6f0-9ede36b8ce4c" providerId="ADAL" clId="{36C64055-B276-4AA0-A8F2-D8787BF617CC}" dt="2024-08-25T18:26:52.774" v="317" actId="164"/>
          <ac:grpSpMkLst>
            <pc:docMk/>
            <pc:sldMk cId="4028129433" sldId="257"/>
            <ac:grpSpMk id="21" creationId="{20386830-F063-5C28-84BB-3530A3484854}"/>
          </ac:grpSpMkLst>
        </pc:grpChg>
        <pc:grpChg chg="add mod">
          <ac:chgData name="Scoggin, Jake" userId="5ad58cec-b21c-486a-b6f0-9ede36b8ce4c" providerId="ADAL" clId="{36C64055-B276-4AA0-A8F2-D8787BF617CC}" dt="2024-08-25T18:43:32.548" v="414" actId="1076"/>
          <ac:grpSpMkLst>
            <pc:docMk/>
            <pc:sldMk cId="4028129433" sldId="257"/>
            <ac:grpSpMk id="22" creationId="{FC087B40-0D6E-6FCA-662D-43A7D22F54D5}"/>
          </ac:grpSpMkLst>
        </pc:grpChg>
        <pc:grpChg chg="add mod">
          <ac:chgData name="Scoggin, Jake" userId="5ad58cec-b21c-486a-b6f0-9ede36b8ce4c" providerId="ADAL" clId="{36C64055-B276-4AA0-A8F2-D8787BF617CC}" dt="2024-08-25T18:43:28.350" v="413" actId="1076"/>
          <ac:grpSpMkLst>
            <pc:docMk/>
            <pc:sldMk cId="4028129433" sldId="257"/>
            <ac:grpSpMk id="25" creationId="{F8AA425E-3E9A-3769-F4DA-223F1A22CE0C}"/>
          </ac:grpSpMkLst>
        </pc:grpChg>
        <pc:grpChg chg="add mod">
          <ac:chgData name="Scoggin, Jake" userId="5ad58cec-b21c-486a-b6f0-9ede36b8ce4c" providerId="ADAL" clId="{36C64055-B276-4AA0-A8F2-D8787BF617CC}" dt="2024-08-25T18:43:28.350" v="413" actId="1076"/>
          <ac:grpSpMkLst>
            <pc:docMk/>
            <pc:sldMk cId="4028129433" sldId="257"/>
            <ac:grpSpMk id="28" creationId="{D9928E34-FDAC-F0F5-DFEC-7D290D1B6031}"/>
          </ac:grpSpMkLst>
        </pc:grpChg>
        <pc:graphicFrameChg chg="add del modGraphic">
          <ac:chgData name="Scoggin, Jake" userId="5ad58cec-b21c-486a-b6f0-9ede36b8ce4c" providerId="ADAL" clId="{36C64055-B276-4AA0-A8F2-D8787BF617CC}" dt="2024-08-25T18:23:08.929" v="266" actId="478"/>
          <ac:graphicFrameMkLst>
            <pc:docMk/>
            <pc:sldMk cId="4028129433" sldId="257"/>
            <ac:graphicFrameMk id="15" creationId="{B3835682-A64F-83A0-CC55-F5C222CC4473}"/>
          </ac:graphicFrameMkLst>
        </pc:graphicFrameChg>
        <pc:picChg chg="add del mod">
          <ac:chgData name="Scoggin, Jake" userId="5ad58cec-b21c-486a-b6f0-9ede36b8ce4c" providerId="ADAL" clId="{36C64055-B276-4AA0-A8F2-D8787BF617CC}" dt="2024-08-25T18:18:11.108" v="99" actId="478"/>
          <ac:picMkLst>
            <pc:docMk/>
            <pc:sldMk cId="4028129433" sldId="257"/>
            <ac:picMk id="6" creationId="{2EE5000A-4D0C-275C-174C-FFEFDADC7911}"/>
          </ac:picMkLst>
        </pc:picChg>
        <pc:picChg chg="add del mod">
          <ac:chgData name="Scoggin, Jake" userId="5ad58cec-b21c-486a-b6f0-9ede36b8ce4c" providerId="ADAL" clId="{36C64055-B276-4AA0-A8F2-D8787BF617CC}" dt="2024-08-25T18:22:16.064" v="200" actId="478"/>
          <ac:picMkLst>
            <pc:docMk/>
            <pc:sldMk cId="4028129433" sldId="257"/>
            <ac:picMk id="11" creationId="{C774735B-E6CE-567F-C671-B920E230432E}"/>
          </ac:picMkLst>
        </pc:picChg>
        <pc:picChg chg="add mod topLvl">
          <ac:chgData name="Scoggin, Jake" userId="5ad58cec-b21c-486a-b6f0-9ede36b8ce4c" providerId="ADAL" clId="{36C64055-B276-4AA0-A8F2-D8787BF617CC}" dt="2024-08-25T18:42:37.765" v="394" actId="1076"/>
          <ac:picMkLst>
            <pc:docMk/>
            <pc:sldMk cId="4028129433" sldId="257"/>
            <ac:picMk id="13" creationId="{E5639CB5-1E14-BC9E-B212-324D81E0608B}"/>
          </ac:picMkLst>
        </pc:picChg>
        <pc:picChg chg="add mod">
          <ac:chgData name="Scoggin, Jake" userId="5ad58cec-b21c-486a-b6f0-9ede36b8ce4c" providerId="ADAL" clId="{36C64055-B276-4AA0-A8F2-D8787BF617CC}" dt="2024-08-25T18:42:40.793" v="395" actId="1076"/>
          <ac:picMkLst>
            <pc:docMk/>
            <pc:sldMk cId="4028129433" sldId="257"/>
            <ac:picMk id="20" creationId="{4B38C5DF-06E6-2FB0-B3C8-DC9779BA540A}"/>
          </ac:picMkLst>
        </pc:picChg>
        <pc:picChg chg="add del mod modCrop">
          <ac:chgData name="Scoggin, Jake" userId="5ad58cec-b21c-486a-b6f0-9ede36b8ce4c" providerId="ADAL" clId="{36C64055-B276-4AA0-A8F2-D8787BF617CC}" dt="2024-08-25T18:42:14.200" v="382" actId="478"/>
          <ac:picMkLst>
            <pc:docMk/>
            <pc:sldMk cId="4028129433" sldId="257"/>
            <ac:picMk id="24" creationId="{F4A27CEC-9A15-EBED-6035-AB6F811F350B}"/>
          </ac:picMkLst>
        </pc:picChg>
        <pc:picChg chg="add mod">
          <ac:chgData name="Scoggin, Jake" userId="5ad58cec-b21c-486a-b6f0-9ede36b8ce4c" providerId="ADAL" clId="{36C64055-B276-4AA0-A8F2-D8787BF617CC}" dt="2024-08-25T18:43:28.350" v="413" actId="1076"/>
          <ac:picMkLst>
            <pc:docMk/>
            <pc:sldMk cId="4028129433" sldId="257"/>
            <ac:picMk id="27" creationId="{B51BBFF5-D0DB-64CA-01F2-BC1E892E97F9}"/>
          </ac:picMkLst>
        </pc:picChg>
        <pc:picChg chg="add mod">
          <ac:chgData name="Scoggin, Jake" userId="5ad58cec-b21c-486a-b6f0-9ede36b8ce4c" providerId="ADAL" clId="{36C64055-B276-4AA0-A8F2-D8787BF617CC}" dt="2024-08-25T18:23:13.733" v="267" actId="164"/>
          <ac:picMkLst>
            <pc:docMk/>
            <pc:sldMk cId="4028129433" sldId="257"/>
            <ac:picMk id="1030" creationId="{8A55C286-9B2F-1AE1-43A5-65BDFB90EA05}"/>
          </ac:picMkLst>
        </pc:picChg>
        <pc:picChg chg="add mod">
          <ac:chgData name="Scoggin, Jake" userId="5ad58cec-b21c-486a-b6f0-9ede36b8ce4c" providerId="ADAL" clId="{36C64055-B276-4AA0-A8F2-D8787BF617CC}" dt="2024-08-25T18:43:28.350" v="413" actId="1076"/>
          <ac:picMkLst>
            <pc:docMk/>
            <pc:sldMk cId="4028129433" sldId="257"/>
            <ac:picMk id="1032" creationId="{CD481796-AC65-45AA-DE15-773FD23166CA}"/>
          </ac:picMkLst>
        </pc:picChg>
      </pc:sldChg>
      <pc:sldChg chg="addSp delSp modSp mod ord delAnim modAnim">
        <pc:chgData name="Scoggin, Jake" userId="5ad58cec-b21c-486a-b6f0-9ede36b8ce4c" providerId="ADAL" clId="{36C64055-B276-4AA0-A8F2-D8787BF617CC}" dt="2024-08-25T19:17:27.282" v="926" actId="6549"/>
        <pc:sldMkLst>
          <pc:docMk/>
          <pc:sldMk cId="848903182" sldId="258"/>
        </pc:sldMkLst>
        <pc:spChg chg="mod">
          <ac:chgData name="Scoggin, Jake" userId="5ad58cec-b21c-486a-b6f0-9ede36b8ce4c" providerId="ADAL" clId="{36C64055-B276-4AA0-A8F2-D8787BF617CC}" dt="2024-08-25T19:17:27.282" v="926" actId="6549"/>
          <ac:spMkLst>
            <pc:docMk/>
            <pc:sldMk cId="848903182" sldId="258"/>
            <ac:spMk id="2" creationId="{B505F905-AFDF-F628-7C7B-EE379D9B7B1F}"/>
          </ac:spMkLst>
        </pc:spChg>
        <pc:spChg chg="del">
          <ac:chgData name="Scoggin, Jake" userId="5ad58cec-b21c-486a-b6f0-9ede36b8ce4c" providerId="ADAL" clId="{36C64055-B276-4AA0-A8F2-D8787BF617CC}" dt="2024-08-25T18:47:11.705" v="417" actId="478"/>
          <ac:spMkLst>
            <pc:docMk/>
            <pc:sldMk cId="848903182" sldId="258"/>
            <ac:spMk id="3" creationId="{A70D45F1-454D-07D1-CDE3-56C48CA6B10F}"/>
          </ac:spMkLst>
        </pc:spChg>
        <pc:spChg chg="add mod">
          <ac:chgData name="Scoggin, Jake" userId="5ad58cec-b21c-486a-b6f0-9ede36b8ce4c" providerId="ADAL" clId="{36C64055-B276-4AA0-A8F2-D8787BF617CC}" dt="2024-08-25T18:56:27.058" v="759" actId="1076"/>
          <ac:spMkLst>
            <pc:docMk/>
            <pc:sldMk cId="848903182" sldId="258"/>
            <ac:spMk id="4" creationId="{A964A8F8-D110-84F6-6B16-5D5405BB6185}"/>
          </ac:spMkLst>
        </pc:spChg>
        <pc:spChg chg="add mod topLvl">
          <ac:chgData name="Scoggin, Jake" userId="5ad58cec-b21c-486a-b6f0-9ede36b8ce4c" providerId="ADAL" clId="{36C64055-B276-4AA0-A8F2-D8787BF617CC}" dt="2024-08-25T18:57:42.693" v="784" actId="165"/>
          <ac:spMkLst>
            <pc:docMk/>
            <pc:sldMk cId="848903182" sldId="258"/>
            <ac:spMk id="5" creationId="{43F2487A-B2B4-3037-391B-193809169A26}"/>
          </ac:spMkLst>
        </pc:spChg>
        <pc:spChg chg="add mod topLvl">
          <ac:chgData name="Scoggin, Jake" userId="5ad58cec-b21c-486a-b6f0-9ede36b8ce4c" providerId="ADAL" clId="{36C64055-B276-4AA0-A8F2-D8787BF617CC}" dt="2024-08-25T18:57:42.693" v="784" actId="165"/>
          <ac:spMkLst>
            <pc:docMk/>
            <pc:sldMk cId="848903182" sldId="258"/>
            <ac:spMk id="6" creationId="{87F60000-03F5-931F-5D2F-DB58EE411F1B}"/>
          </ac:spMkLst>
        </pc:spChg>
        <pc:spChg chg="add del mod topLvl">
          <ac:chgData name="Scoggin, Jake" userId="5ad58cec-b21c-486a-b6f0-9ede36b8ce4c" providerId="ADAL" clId="{36C64055-B276-4AA0-A8F2-D8787BF617CC}" dt="2024-08-25T19:16:21.352" v="923" actId="478"/>
          <ac:spMkLst>
            <pc:docMk/>
            <pc:sldMk cId="848903182" sldId="258"/>
            <ac:spMk id="7" creationId="{3DBF31A3-5005-7F22-D020-61A24B28942D}"/>
          </ac:spMkLst>
        </pc:spChg>
        <pc:spChg chg="add mod">
          <ac:chgData name="Scoggin, Jake" userId="5ad58cec-b21c-486a-b6f0-9ede36b8ce4c" providerId="ADAL" clId="{36C64055-B276-4AA0-A8F2-D8787BF617CC}" dt="2024-08-25T18:59:23.447" v="801" actId="164"/>
          <ac:spMkLst>
            <pc:docMk/>
            <pc:sldMk cId="848903182" sldId="258"/>
            <ac:spMk id="8" creationId="{3C8C3636-DBCF-C71C-ACB2-1CEEF062148D}"/>
          </ac:spMkLst>
        </pc:spChg>
        <pc:spChg chg="add mod topLvl">
          <ac:chgData name="Scoggin, Jake" userId="5ad58cec-b21c-486a-b6f0-9ede36b8ce4c" providerId="ADAL" clId="{36C64055-B276-4AA0-A8F2-D8787BF617CC}" dt="2024-08-25T19:06:47.056" v="866" actId="164"/>
          <ac:spMkLst>
            <pc:docMk/>
            <pc:sldMk cId="848903182" sldId="258"/>
            <ac:spMk id="9" creationId="{6CD2A066-5A57-9432-7EF7-42EAC6C93565}"/>
          </ac:spMkLst>
        </pc:spChg>
        <pc:spChg chg="add mod">
          <ac:chgData name="Scoggin, Jake" userId="5ad58cec-b21c-486a-b6f0-9ede36b8ce4c" providerId="ADAL" clId="{36C64055-B276-4AA0-A8F2-D8787BF617CC}" dt="2024-08-25T19:14:14.522" v="912" actId="1076"/>
          <ac:spMkLst>
            <pc:docMk/>
            <pc:sldMk cId="848903182" sldId="258"/>
            <ac:spMk id="10" creationId="{592896C8-E082-8098-81A9-99F20DA14443}"/>
          </ac:spMkLst>
        </pc:spChg>
        <pc:spChg chg="add mod">
          <ac:chgData name="Scoggin, Jake" userId="5ad58cec-b21c-486a-b6f0-9ede36b8ce4c" providerId="ADAL" clId="{36C64055-B276-4AA0-A8F2-D8787BF617CC}" dt="2024-08-25T19:00:17.805" v="814" actId="164"/>
          <ac:spMkLst>
            <pc:docMk/>
            <pc:sldMk cId="848903182" sldId="258"/>
            <ac:spMk id="11" creationId="{E5012332-0AFE-0F80-5A55-6DE0FB2D87C0}"/>
          </ac:spMkLst>
        </pc:spChg>
        <pc:spChg chg="add mod topLvl">
          <ac:chgData name="Scoggin, Jake" userId="5ad58cec-b21c-486a-b6f0-9ede36b8ce4c" providerId="ADAL" clId="{36C64055-B276-4AA0-A8F2-D8787BF617CC}" dt="2024-08-25T19:06:32.285" v="864" actId="164"/>
          <ac:spMkLst>
            <pc:docMk/>
            <pc:sldMk cId="848903182" sldId="258"/>
            <ac:spMk id="12" creationId="{5FD406DA-1165-4F7A-F55B-ADEE517DF725}"/>
          </ac:spMkLst>
        </pc:spChg>
        <pc:spChg chg="add mod topLvl">
          <ac:chgData name="Scoggin, Jake" userId="5ad58cec-b21c-486a-b6f0-9ede36b8ce4c" providerId="ADAL" clId="{36C64055-B276-4AA0-A8F2-D8787BF617CC}" dt="2024-08-25T19:08:06.729" v="883" actId="1076"/>
          <ac:spMkLst>
            <pc:docMk/>
            <pc:sldMk cId="848903182" sldId="258"/>
            <ac:spMk id="13" creationId="{E6C66523-6441-A3E7-D04C-8407FBCFBBC8}"/>
          </ac:spMkLst>
        </pc:spChg>
        <pc:grpChg chg="add del mod">
          <ac:chgData name="Scoggin, Jake" userId="5ad58cec-b21c-486a-b6f0-9ede36b8ce4c" providerId="ADAL" clId="{36C64055-B276-4AA0-A8F2-D8787BF617CC}" dt="2024-08-25T18:57:42.693" v="784" actId="165"/>
          <ac:grpSpMkLst>
            <pc:docMk/>
            <pc:sldMk cId="848903182" sldId="258"/>
            <ac:grpSpMk id="14" creationId="{AD9F15EF-AC43-BBAA-0B1E-6ED317AACB0D}"/>
          </ac:grpSpMkLst>
        </pc:grpChg>
        <pc:grpChg chg="add mod">
          <ac:chgData name="Scoggin, Jake" userId="5ad58cec-b21c-486a-b6f0-9ede36b8ce4c" providerId="ADAL" clId="{36C64055-B276-4AA0-A8F2-D8787BF617CC}" dt="2024-08-25T19:13:32.235" v="907" actId="164"/>
          <ac:grpSpMkLst>
            <pc:docMk/>
            <pc:sldMk cId="848903182" sldId="258"/>
            <ac:grpSpMk id="38" creationId="{7075B40C-D59C-CC2F-B206-E5D5658CBD6B}"/>
          </ac:grpSpMkLst>
        </pc:grpChg>
        <pc:grpChg chg="add mod">
          <ac:chgData name="Scoggin, Jake" userId="5ad58cec-b21c-486a-b6f0-9ede36b8ce4c" providerId="ADAL" clId="{36C64055-B276-4AA0-A8F2-D8787BF617CC}" dt="2024-08-25T19:13:14.352" v="904" actId="164"/>
          <ac:grpSpMkLst>
            <pc:docMk/>
            <pc:sldMk cId="848903182" sldId="258"/>
            <ac:grpSpMk id="39" creationId="{B450D393-78B9-954F-24FD-AE5AC91106F9}"/>
          </ac:grpSpMkLst>
        </pc:grpChg>
        <pc:grpChg chg="add mod">
          <ac:chgData name="Scoggin, Jake" userId="5ad58cec-b21c-486a-b6f0-9ede36b8ce4c" providerId="ADAL" clId="{36C64055-B276-4AA0-A8F2-D8787BF617CC}" dt="2024-08-25T19:00:17.805" v="814" actId="164"/>
          <ac:grpSpMkLst>
            <pc:docMk/>
            <pc:sldMk cId="848903182" sldId="258"/>
            <ac:grpSpMk id="43" creationId="{8EA8A72D-0D17-440F-374F-47071ECAAC1E}"/>
          </ac:grpSpMkLst>
        </pc:grpChg>
        <pc:grpChg chg="add del mod">
          <ac:chgData name="Scoggin, Jake" userId="5ad58cec-b21c-486a-b6f0-9ede36b8ce4c" providerId="ADAL" clId="{36C64055-B276-4AA0-A8F2-D8787BF617CC}" dt="2024-08-25T19:05:42.338" v="842" actId="478"/>
          <ac:grpSpMkLst>
            <pc:docMk/>
            <pc:sldMk cId="848903182" sldId="258"/>
            <ac:grpSpMk id="50" creationId="{73D18F97-70ED-0EE7-E155-0D6DB1235AAF}"/>
          </ac:grpSpMkLst>
        </pc:grpChg>
        <pc:grpChg chg="add del mod">
          <ac:chgData name="Scoggin, Jake" userId="5ad58cec-b21c-486a-b6f0-9ede36b8ce4c" providerId="ADAL" clId="{36C64055-B276-4AA0-A8F2-D8787BF617CC}" dt="2024-08-25T19:05:46.620" v="845" actId="478"/>
          <ac:grpSpMkLst>
            <pc:docMk/>
            <pc:sldMk cId="848903182" sldId="258"/>
            <ac:grpSpMk id="57" creationId="{8A735F18-2FB9-6687-F7EE-BAF5FF879BD1}"/>
          </ac:grpSpMkLst>
        </pc:grpChg>
        <pc:grpChg chg="add del mod">
          <ac:chgData name="Scoggin, Jake" userId="5ad58cec-b21c-486a-b6f0-9ede36b8ce4c" providerId="ADAL" clId="{36C64055-B276-4AA0-A8F2-D8787BF617CC}" dt="2024-08-25T19:05:48.240" v="846" actId="478"/>
          <ac:grpSpMkLst>
            <pc:docMk/>
            <pc:sldMk cId="848903182" sldId="258"/>
            <ac:grpSpMk id="64" creationId="{6FF0E1AA-030B-2644-ADB2-1988B3C474ED}"/>
          </ac:grpSpMkLst>
        </pc:grpChg>
        <pc:grpChg chg="add mod">
          <ac:chgData name="Scoggin, Jake" userId="5ad58cec-b21c-486a-b6f0-9ede36b8ce4c" providerId="ADAL" clId="{36C64055-B276-4AA0-A8F2-D8787BF617CC}" dt="2024-08-25T19:08:10.307" v="884" actId="1076"/>
          <ac:grpSpMkLst>
            <pc:docMk/>
            <pc:sldMk cId="848903182" sldId="258"/>
            <ac:grpSpMk id="78" creationId="{4E0C866F-DA9D-8DE3-971C-DEE20272350D}"/>
          </ac:grpSpMkLst>
        </pc:grpChg>
        <pc:grpChg chg="add mod">
          <ac:chgData name="Scoggin, Jake" userId="5ad58cec-b21c-486a-b6f0-9ede36b8ce4c" providerId="ADAL" clId="{36C64055-B276-4AA0-A8F2-D8787BF617CC}" dt="2024-08-25T19:06:36.973" v="865" actId="164"/>
          <ac:grpSpMkLst>
            <pc:docMk/>
            <pc:sldMk cId="848903182" sldId="258"/>
            <ac:grpSpMk id="79" creationId="{84DF42F8-5B68-3E0C-55F9-A66EC463EB81}"/>
          </ac:grpSpMkLst>
        </pc:grpChg>
        <pc:grpChg chg="add mod">
          <ac:chgData name="Scoggin, Jake" userId="5ad58cec-b21c-486a-b6f0-9ede36b8ce4c" providerId="ADAL" clId="{36C64055-B276-4AA0-A8F2-D8787BF617CC}" dt="2024-08-25T19:14:48.157" v="918" actId="164"/>
          <ac:grpSpMkLst>
            <pc:docMk/>
            <pc:sldMk cId="848903182" sldId="258"/>
            <ac:grpSpMk id="80" creationId="{E1417888-01E7-B2A5-A0DE-EF55607267CF}"/>
          </ac:grpSpMkLst>
        </pc:grpChg>
        <pc:grpChg chg="add del mod">
          <ac:chgData name="Scoggin, Jake" userId="5ad58cec-b21c-486a-b6f0-9ede36b8ce4c" providerId="ADAL" clId="{36C64055-B276-4AA0-A8F2-D8787BF617CC}" dt="2024-08-25T19:12:57.119" v="902" actId="165"/>
          <ac:grpSpMkLst>
            <pc:docMk/>
            <pc:sldMk cId="848903182" sldId="258"/>
            <ac:grpSpMk id="94" creationId="{6EF7DF15-16F6-3D12-E1CC-21F5F0A6FBF6}"/>
          </ac:grpSpMkLst>
        </pc:grpChg>
        <pc:grpChg chg="add mod">
          <ac:chgData name="Scoggin, Jake" userId="5ad58cec-b21c-486a-b6f0-9ede36b8ce4c" providerId="ADAL" clId="{36C64055-B276-4AA0-A8F2-D8787BF617CC}" dt="2024-08-25T19:13:14.352" v="904" actId="164"/>
          <ac:grpSpMkLst>
            <pc:docMk/>
            <pc:sldMk cId="848903182" sldId="258"/>
            <ac:grpSpMk id="101" creationId="{11A4E288-692E-B8E4-2FE4-6AB6B82A8EAA}"/>
          </ac:grpSpMkLst>
        </pc:grpChg>
        <pc:grpChg chg="add mod">
          <ac:chgData name="Scoggin, Jake" userId="5ad58cec-b21c-486a-b6f0-9ede36b8ce4c" providerId="ADAL" clId="{36C64055-B276-4AA0-A8F2-D8787BF617CC}" dt="2024-08-25T19:13:32.235" v="907" actId="164"/>
          <ac:grpSpMkLst>
            <pc:docMk/>
            <pc:sldMk cId="848903182" sldId="258"/>
            <ac:grpSpMk id="102" creationId="{3D6987E4-F0CA-5313-156B-3D9ECAA4221D}"/>
          </ac:grpSpMkLst>
        </pc:grpChg>
        <pc:grpChg chg="add mod">
          <ac:chgData name="Scoggin, Jake" userId="5ad58cec-b21c-486a-b6f0-9ede36b8ce4c" providerId="ADAL" clId="{36C64055-B276-4AA0-A8F2-D8787BF617CC}" dt="2024-08-25T19:14:48.157" v="918" actId="164"/>
          <ac:grpSpMkLst>
            <pc:docMk/>
            <pc:sldMk cId="848903182" sldId="258"/>
            <ac:grpSpMk id="107" creationId="{FB49BA19-186B-F2F6-93B9-E84D32047420}"/>
          </ac:grpSpMkLst>
        </pc:grpChg>
        <pc:cxnChg chg="add mod">
          <ac:chgData name="Scoggin, Jake" userId="5ad58cec-b21c-486a-b6f0-9ede36b8ce4c" providerId="ADAL" clId="{36C64055-B276-4AA0-A8F2-D8787BF617CC}" dt="2024-08-25T19:16:28.369" v="925" actId="14100"/>
          <ac:cxnSpMkLst>
            <pc:docMk/>
            <pc:sldMk cId="848903182" sldId="258"/>
            <ac:cxnSpMk id="16" creationId="{A807F43A-7EF6-B304-24FF-FC3011347993}"/>
          </ac:cxnSpMkLst>
        </pc:cxnChg>
        <pc:cxnChg chg="add mod">
          <ac:chgData name="Scoggin, Jake" userId="5ad58cec-b21c-486a-b6f0-9ede36b8ce4c" providerId="ADAL" clId="{36C64055-B276-4AA0-A8F2-D8787BF617CC}" dt="2024-08-25T18:57:46.125" v="786" actId="1076"/>
          <ac:cxnSpMkLst>
            <pc:docMk/>
            <pc:sldMk cId="848903182" sldId="258"/>
            <ac:cxnSpMk id="17" creationId="{2C4F2A6D-BA4E-CC7C-3F93-43323F31173E}"/>
          </ac:cxnSpMkLst>
        </pc:cxnChg>
        <pc:cxnChg chg="add mod">
          <ac:chgData name="Scoggin, Jake" userId="5ad58cec-b21c-486a-b6f0-9ede36b8ce4c" providerId="ADAL" clId="{36C64055-B276-4AA0-A8F2-D8787BF617CC}" dt="2024-08-25T18:56:58.495" v="771"/>
          <ac:cxnSpMkLst>
            <pc:docMk/>
            <pc:sldMk cId="848903182" sldId="258"/>
            <ac:cxnSpMk id="20" creationId="{EC2E5C5D-C781-264B-F7EE-30FE0BAFFD63}"/>
          </ac:cxnSpMkLst>
        </pc:cxnChg>
        <pc:cxnChg chg="add del mod">
          <ac:chgData name="Scoggin, Jake" userId="5ad58cec-b21c-486a-b6f0-9ede36b8ce4c" providerId="ADAL" clId="{36C64055-B276-4AA0-A8F2-D8787BF617CC}" dt="2024-08-25T19:16:19.990" v="922" actId="478"/>
          <ac:cxnSpMkLst>
            <pc:docMk/>
            <pc:sldMk cId="848903182" sldId="258"/>
            <ac:cxnSpMk id="23" creationId="{BDFBCF03-34CA-D4DA-2073-EFD01FD9961C}"/>
          </ac:cxnSpMkLst>
        </pc:cxnChg>
        <pc:cxnChg chg="add mod">
          <ac:chgData name="Scoggin, Jake" userId="5ad58cec-b21c-486a-b6f0-9ede36b8ce4c" providerId="ADAL" clId="{36C64055-B276-4AA0-A8F2-D8787BF617CC}" dt="2024-08-25T18:57:23.747" v="780" actId="14100"/>
          <ac:cxnSpMkLst>
            <pc:docMk/>
            <pc:sldMk cId="848903182" sldId="258"/>
            <ac:cxnSpMk id="28" creationId="{10BD9E98-A023-1A34-6BC4-EB57BFE5936C}"/>
          </ac:cxnSpMkLst>
        </pc:cxnChg>
        <pc:cxnChg chg="add mod">
          <ac:chgData name="Scoggin, Jake" userId="5ad58cec-b21c-486a-b6f0-9ede36b8ce4c" providerId="ADAL" clId="{36C64055-B276-4AA0-A8F2-D8787BF617CC}" dt="2024-08-25T19:12:11.518" v="891" actId="14100"/>
          <ac:cxnSpMkLst>
            <pc:docMk/>
            <pc:sldMk cId="848903182" sldId="258"/>
            <ac:cxnSpMk id="32" creationId="{1AAADF07-D195-95C2-E73E-1ADBAD871C12}"/>
          </ac:cxnSpMkLst>
        </pc:cxnChg>
        <pc:cxnChg chg="add mod">
          <ac:chgData name="Scoggin, Jake" userId="5ad58cec-b21c-486a-b6f0-9ede36b8ce4c" providerId="ADAL" clId="{36C64055-B276-4AA0-A8F2-D8787BF617CC}" dt="2024-08-25T19:14:14.522" v="912" actId="1076"/>
          <ac:cxnSpMkLst>
            <pc:docMk/>
            <pc:sldMk cId="848903182" sldId="258"/>
            <ac:cxnSpMk id="35" creationId="{472C15AF-0FD8-8007-5113-D5289B2E8186}"/>
          </ac:cxnSpMkLst>
        </pc:cxnChg>
        <pc:cxnChg chg="add mod">
          <ac:chgData name="Scoggin, Jake" userId="5ad58cec-b21c-486a-b6f0-9ede36b8ce4c" providerId="ADAL" clId="{36C64055-B276-4AA0-A8F2-D8787BF617CC}" dt="2024-08-25T19:12:28.255" v="895" actId="14100"/>
          <ac:cxnSpMkLst>
            <pc:docMk/>
            <pc:sldMk cId="848903182" sldId="258"/>
            <ac:cxnSpMk id="40" creationId="{632B51EE-DE94-B3E1-D185-9019FC1ED386}"/>
          </ac:cxnSpMkLst>
        </pc:cxnChg>
        <pc:cxnChg chg="add del mod">
          <ac:chgData name="Scoggin, Jake" userId="5ad58cec-b21c-486a-b6f0-9ede36b8ce4c" providerId="ADAL" clId="{36C64055-B276-4AA0-A8F2-D8787BF617CC}" dt="2024-08-25T19:05:40.986" v="841" actId="478"/>
          <ac:cxnSpMkLst>
            <pc:docMk/>
            <pc:sldMk cId="848903182" sldId="258"/>
            <ac:cxnSpMk id="44" creationId="{F687A3E3-F192-F390-83C9-91BDB1E44987}"/>
          </ac:cxnSpMkLst>
        </pc:cxnChg>
        <pc:cxnChg chg="add del mod topLvl">
          <ac:chgData name="Scoggin, Jake" userId="5ad58cec-b21c-486a-b6f0-9ede36b8ce4c" providerId="ADAL" clId="{36C64055-B276-4AA0-A8F2-D8787BF617CC}" dt="2024-08-25T19:05:42.338" v="842" actId="478"/>
          <ac:cxnSpMkLst>
            <pc:docMk/>
            <pc:sldMk cId="848903182" sldId="258"/>
            <ac:cxnSpMk id="47" creationId="{F46B14A5-D20E-6248-715D-61D0E14F147D}"/>
          </ac:cxnSpMkLst>
        </pc:cxnChg>
        <pc:cxnChg chg="add del mod">
          <ac:chgData name="Scoggin, Jake" userId="5ad58cec-b21c-486a-b6f0-9ede36b8ce4c" providerId="ADAL" clId="{36C64055-B276-4AA0-A8F2-D8787BF617CC}" dt="2024-08-25T19:05:43.916" v="843" actId="478"/>
          <ac:cxnSpMkLst>
            <pc:docMk/>
            <pc:sldMk cId="848903182" sldId="258"/>
            <ac:cxnSpMk id="51" creationId="{E37536F1-B797-E997-947B-5DFA6E94F22D}"/>
          </ac:cxnSpMkLst>
        </pc:cxnChg>
        <pc:cxnChg chg="add del mod topLvl">
          <ac:chgData name="Scoggin, Jake" userId="5ad58cec-b21c-486a-b6f0-9ede36b8ce4c" providerId="ADAL" clId="{36C64055-B276-4AA0-A8F2-D8787BF617CC}" dt="2024-08-25T19:05:46.620" v="845" actId="478"/>
          <ac:cxnSpMkLst>
            <pc:docMk/>
            <pc:sldMk cId="848903182" sldId="258"/>
            <ac:cxnSpMk id="54" creationId="{F4EB3A17-5AEF-87A5-9FF6-2DC402290DAB}"/>
          </ac:cxnSpMkLst>
        </pc:cxnChg>
        <pc:cxnChg chg="add del mod">
          <ac:chgData name="Scoggin, Jake" userId="5ad58cec-b21c-486a-b6f0-9ede36b8ce4c" providerId="ADAL" clId="{36C64055-B276-4AA0-A8F2-D8787BF617CC}" dt="2024-08-25T19:05:45.299" v="844" actId="478"/>
          <ac:cxnSpMkLst>
            <pc:docMk/>
            <pc:sldMk cId="848903182" sldId="258"/>
            <ac:cxnSpMk id="58" creationId="{D649F839-6881-4512-AAFA-72B53DF0B6DE}"/>
          </ac:cxnSpMkLst>
        </pc:cxnChg>
        <pc:cxnChg chg="add del mod topLvl">
          <ac:chgData name="Scoggin, Jake" userId="5ad58cec-b21c-486a-b6f0-9ede36b8ce4c" providerId="ADAL" clId="{36C64055-B276-4AA0-A8F2-D8787BF617CC}" dt="2024-08-25T19:05:48.240" v="846" actId="478"/>
          <ac:cxnSpMkLst>
            <pc:docMk/>
            <pc:sldMk cId="848903182" sldId="258"/>
            <ac:cxnSpMk id="61" creationId="{6715FB21-737D-AD2D-BA06-3A3106B80887}"/>
          </ac:cxnSpMkLst>
        </pc:cxnChg>
        <pc:cxnChg chg="add mod topLvl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65" creationId="{940579D7-D1AA-5DB3-6EF9-9F548DE3F3A8}"/>
          </ac:cxnSpMkLst>
        </pc:cxnChg>
        <pc:cxnChg chg="add mod">
          <ac:chgData name="Scoggin, Jake" userId="5ad58cec-b21c-486a-b6f0-9ede36b8ce4c" providerId="ADAL" clId="{36C64055-B276-4AA0-A8F2-D8787BF617CC}" dt="2024-08-25T19:06:47.056" v="866" actId="164"/>
          <ac:cxnSpMkLst>
            <pc:docMk/>
            <pc:sldMk cId="848903182" sldId="258"/>
            <ac:cxnSpMk id="68" creationId="{EEC5003A-5D10-96CB-5F17-D5D3961A6B53}"/>
          </ac:cxnSpMkLst>
        </pc:cxnChg>
        <pc:cxnChg chg="add mod">
          <ac:chgData name="Scoggin, Jake" userId="5ad58cec-b21c-486a-b6f0-9ede36b8ce4c" providerId="ADAL" clId="{36C64055-B276-4AA0-A8F2-D8787BF617CC}" dt="2024-08-25T19:08:06.729" v="883" actId="1076"/>
          <ac:cxnSpMkLst>
            <pc:docMk/>
            <pc:sldMk cId="848903182" sldId="258"/>
            <ac:cxnSpMk id="71" creationId="{D3B8D285-7742-9B56-7CAA-84942964D729}"/>
          </ac:cxnSpMkLst>
        </pc:cxnChg>
        <pc:cxnChg chg="add mod">
          <ac:chgData name="Scoggin, Jake" userId="5ad58cec-b21c-486a-b6f0-9ede36b8ce4c" providerId="ADAL" clId="{36C64055-B276-4AA0-A8F2-D8787BF617CC}" dt="2024-08-25T19:06:32.285" v="864" actId="164"/>
          <ac:cxnSpMkLst>
            <pc:docMk/>
            <pc:sldMk cId="848903182" sldId="258"/>
            <ac:cxnSpMk id="74" creationId="{CC61A41E-D3DF-C060-49B3-23C4F8ED1E87}"/>
          </ac:cxnSpMkLst>
        </pc:cxnChg>
        <pc:cxnChg chg="add mod topLvl">
          <ac:chgData name="Scoggin, Jake" userId="5ad58cec-b21c-486a-b6f0-9ede36b8ce4c" providerId="ADAL" clId="{36C64055-B276-4AA0-A8F2-D8787BF617CC}" dt="2024-08-25T19:13:14.352" v="904" actId="164"/>
          <ac:cxnSpMkLst>
            <pc:docMk/>
            <pc:sldMk cId="848903182" sldId="258"/>
            <ac:cxnSpMk id="81" creationId="{A8E4E276-E589-053F-BD48-D70FA655FA7A}"/>
          </ac:cxnSpMkLst>
        </pc:cxnChg>
        <pc:cxnChg chg="add mod topLvl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86" creationId="{DB024316-19CB-40A4-E861-58F6EA4BE45C}"/>
          </ac:cxnSpMkLst>
        </pc:cxnChg>
        <pc:cxnChg chg="add mod">
          <ac:chgData name="Scoggin, Jake" userId="5ad58cec-b21c-486a-b6f0-9ede36b8ce4c" providerId="ADAL" clId="{36C64055-B276-4AA0-A8F2-D8787BF617CC}" dt="2024-08-25T19:14:20.022" v="913" actId="14100"/>
          <ac:cxnSpMkLst>
            <pc:docMk/>
            <pc:sldMk cId="848903182" sldId="258"/>
            <ac:cxnSpMk id="97" creationId="{9BD0583B-E008-4662-282A-5CDA15F42E7D}"/>
          </ac:cxnSpMkLst>
        </pc:cxnChg>
        <pc:cxnChg chg="add mod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104" creationId="{238ECA40-5ADC-72FD-AA0E-96E52B5D493A}"/>
          </ac:cxnSpMkLst>
        </pc:cxnChg>
      </pc:sldChg>
      <pc:sldChg chg="addSp delSp modSp mod ord">
        <pc:chgData name="Scoggin, Jake" userId="5ad58cec-b21c-486a-b6f0-9ede36b8ce4c" providerId="ADAL" clId="{36C64055-B276-4AA0-A8F2-D8787BF617CC}" dt="2024-08-25T19:23:33.863" v="985"/>
        <pc:sldMkLst>
          <pc:docMk/>
          <pc:sldMk cId="616008671" sldId="259"/>
        </pc:sldMkLst>
        <pc:spChg chg="mod">
          <ac:chgData name="Scoggin, Jake" userId="5ad58cec-b21c-486a-b6f0-9ede36b8ce4c" providerId="ADAL" clId="{36C64055-B276-4AA0-A8F2-D8787BF617CC}" dt="2024-08-25T19:23:22.248" v="984" actId="20577"/>
          <ac:spMkLst>
            <pc:docMk/>
            <pc:sldMk cId="616008671" sldId="259"/>
            <ac:spMk id="2" creationId="{536BBBA5-493B-B0D2-CF67-58D0C2E4ECC2}"/>
          </ac:spMkLst>
        </pc:spChg>
        <pc:spChg chg="del">
          <ac:chgData name="Scoggin, Jake" userId="5ad58cec-b21c-486a-b6f0-9ede36b8ce4c" providerId="ADAL" clId="{36C64055-B276-4AA0-A8F2-D8787BF617CC}" dt="2024-08-25T19:17:57.415" v="929" actId="478"/>
          <ac:spMkLst>
            <pc:docMk/>
            <pc:sldMk cId="616008671" sldId="259"/>
            <ac:spMk id="3" creationId="{E9BC4710-8FAF-37AE-D06A-FB9CCC8E278D}"/>
          </ac:spMkLst>
        </pc:spChg>
        <pc:spChg chg="add del mod">
          <ac:chgData name="Scoggin, Jake" userId="5ad58cec-b21c-486a-b6f0-9ede36b8ce4c" providerId="ADAL" clId="{36C64055-B276-4AA0-A8F2-D8787BF617CC}" dt="2024-08-25T18:47:18.445" v="419" actId="21"/>
          <ac:spMkLst>
            <pc:docMk/>
            <pc:sldMk cId="616008671" sldId="259"/>
            <ac:spMk id="4" creationId="{A964A8F8-D110-84F6-6B16-5D5405BB6185}"/>
          </ac:spMkLst>
        </pc:spChg>
        <pc:graphicFrameChg chg="add">
          <ac:chgData name="Scoggin, Jake" userId="5ad58cec-b21c-486a-b6f0-9ede36b8ce4c" providerId="ADAL" clId="{36C64055-B276-4AA0-A8F2-D8787BF617CC}" dt="2024-08-25T19:23:33.863" v="985"/>
          <ac:graphicFrameMkLst>
            <pc:docMk/>
            <pc:sldMk cId="616008671" sldId="259"/>
            <ac:graphicFrameMk id="5" creationId="{AB202842-B159-43E1-3CC8-B46C771D3425}"/>
          </ac:graphicFrameMkLst>
        </pc:graphicFrameChg>
      </pc:sldChg>
      <pc:sldChg chg="modSp mod">
        <pc:chgData name="Scoggin, Jake" userId="5ad58cec-b21c-486a-b6f0-9ede36b8ce4c" providerId="ADAL" clId="{36C64055-B276-4AA0-A8F2-D8787BF617CC}" dt="2024-08-25T17:56:52.877" v="1" actId="1076"/>
        <pc:sldMkLst>
          <pc:docMk/>
          <pc:sldMk cId="2634745163" sldId="260"/>
        </pc:sldMkLst>
        <pc:graphicFrameChg chg="mod">
          <ac:chgData name="Scoggin, Jake" userId="5ad58cec-b21c-486a-b6f0-9ede36b8ce4c" providerId="ADAL" clId="{36C64055-B276-4AA0-A8F2-D8787BF617CC}" dt="2024-08-25T17:56:52.877" v="1" actId="1076"/>
          <ac:graphicFrameMkLst>
            <pc:docMk/>
            <pc:sldMk cId="2634745163" sldId="260"/>
            <ac:graphicFrameMk id="4" creationId="{70ECE39E-F47D-346A-AF38-9AB88C891C68}"/>
          </ac:graphicFrameMkLst>
        </pc:graphicFrameChg>
      </pc:sldChg>
      <pc:sldChg chg="addSp delSp modSp new del mod">
        <pc:chgData name="Scoggin, Jake" userId="5ad58cec-b21c-486a-b6f0-9ede36b8ce4c" providerId="ADAL" clId="{36C64055-B276-4AA0-A8F2-D8787BF617CC}" dt="2024-08-25T18:43:39.807" v="416" actId="47"/>
        <pc:sldMkLst>
          <pc:docMk/>
          <pc:sldMk cId="51450891" sldId="261"/>
        </pc:sldMkLst>
        <pc:spChg chg="del">
          <ac:chgData name="Scoggin, Jake" userId="5ad58cec-b21c-486a-b6f0-9ede36b8ce4c" providerId="ADAL" clId="{36C64055-B276-4AA0-A8F2-D8787BF617CC}" dt="2024-08-25T18:32:34.067" v="337" actId="478"/>
          <ac:spMkLst>
            <pc:docMk/>
            <pc:sldMk cId="51450891" sldId="261"/>
            <ac:spMk id="2" creationId="{20951670-FEF1-7E78-E03D-6D9752298F64}"/>
          </ac:spMkLst>
        </pc:spChg>
        <pc:spChg chg="del">
          <ac:chgData name="Scoggin, Jake" userId="5ad58cec-b21c-486a-b6f0-9ede36b8ce4c" providerId="ADAL" clId="{36C64055-B276-4AA0-A8F2-D8787BF617CC}" dt="2024-08-25T18:32:35.175" v="338" actId="478"/>
          <ac:spMkLst>
            <pc:docMk/>
            <pc:sldMk cId="51450891" sldId="261"/>
            <ac:spMk id="3" creationId="{F59B9380-CBB0-BD5D-4137-B4D4189EAF90}"/>
          </ac:spMkLst>
        </pc:spChg>
        <pc:spChg chg="add mod">
          <ac:chgData name="Scoggin, Jake" userId="5ad58cec-b21c-486a-b6f0-9ede36b8ce4c" providerId="ADAL" clId="{36C64055-B276-4AA0-A8F2-D8787BF617CC}" dt="2024-08-25T18:35:35.690" v="379" actId="1076"/>
          <ac:spMkLst>
            <pc:docMk/>
            <pc:sldMk cId="51450891" sldId="261"/>
            <ac:spMk id="4" creationId="{968CC354-A03C-45C0-DBBA-800A4AC3115B}"/>
          </ac:spMkLst>
        </pc:spChg>
        <pc:picChg chg="add mod ord">
          <ac:chgData name="Scoggin, Jake" userId="5ad58cec-b21c-486a-b6f0-9ede36b8ce4c" providerId="ADAL" clId="{36C64055-B276-4AA0-A8F2-D8787BF617CC}" dt="2024-08-25T18:35:33.151" v="378" actId="167"/>
          <ac:picMkLst>
            <pc:docMk/>
            <pc:sldMk cId="51450891" sldId="261"/>
            <ac:picMk id="6" creationId="{B6C6D135-6739-7C66-D935-D070FBE00426}"/>
          </ac:picMkLst>
        </pc:picChg>
      </pc:sldChg>
      <pc:sldChg chg="del">
        <pc:chgData name="Scoggin, Jake" userId="5ad58cec-b21c-486a-b6f0-9ede36b8ce4c" providerId="ADAL" clId="{36C64055-B276-4AA0-A8F2-D8787BF617CC}" dt="2024-08-25T17:57:26.797" v="2" actId="47"/>
        <pc:sldMkLst>
          <pc:docMk/>
          <pc:sldMk cId="2915665619" sldId="261"/>
        </pc:sldMkLst>
      </pc:sldChg>
      <pc:sldChg chg="addSp delSp modSp new mod modAnim">
        <pc:chgData name="Scoggin, Jake" userId="5ad58cec-b21c-486a-b6f0-9ede36b8ce4c" providerId="ADAL" clId="{36C64055-B276-4AA0-A8F2-D8787BF617CC}" dt="2024-08-25T19:52:55.923" v="1608" actId="14100"/>
        <pc:sldMkLst>
          <pc:docMk/>
          <pc:sldMk cId="4068186158" sldId="261"/>
        </pc:sldMkLst>
        <pc:spChg chg="del mod">
          <ac:chgData name="Scoggin, Jake" userId="5ad58cec-b21c-486a-b6f0-9ede36b8ce4c" providerId="ADAL" clId="{36C64055-B276-4AA0-A8F2-D8787BF617CC}" dt="2024-08-25T19:24:16.300" v="1002" actId="478"/>
          <ac:spMkLst>
            <pc:docMk/>
            <pc:sldMk cId="4068186158" sldId="261"/>
            <ac:spMk id="2" creationId="{71837001-2469-8EE2-3734-F5EF316DA040}"/>
          </ac:spMkLst>
        </pc:spChg>
        <pc:spChg chg="del">
          <ac:chgData name="Scoggin, Jake" userId="5ad58cec-b21c-486a-b6f0-9ede36b8ce4c" providerId="ADAL" clId="{36C64055-B276-4AA0-A8F2-D8787BF617CC}" dt="2024-08-25T19:24:24.950" v="1022" actId="478"/>
          <ac:spMkLst>
            <pc:docMk/>
            <pc:sldMk cId="4068186158" sldId="261"/>
            <ac:spMk id="3" creationId="{1D1C953E-BD41-0192-3DFE-5A4CCC283D95}"/>
          </ac:spMkLst>
        </pc:spChg>
        <pc:spChg chg="add mod">
          <ac:chgData name="Scoggin, Jake" userId="5ad58cec-b21c-486a-b6f0-9ede36b8ce4c" providerId="ADAL" clId="{36C64055-B276-4AA0-A8F2-D8787BF617CC}" dt="2024-08-25T19:52:55.923" v="1608" actId="14100"/>
          <ac:spMkLst>
            <pc:docMk/>
            <pc:sldMk cId="4068186158" sldId="261"/>
            <ac:spMk id="5" creationId="{4431C1B4-6812-2CEB-8B77-F0882BDFF70E}"/>
          </ac:spMkLst>
        </pc:spChg>
        <pc:spChg chg="add mod">
          <ac:chgData name="Scoggin, Jake" userId="5ad58cec-b21c-486a-b6f0-9ede36b8ce4c" providerId="ADAL" clId="{36C64055-B276-4AA0-A8F2-D8787BF617CC}" dt="2024-08-25T19:52:51.216" v="1607" actId="14100"/>
          <ac:spMkLst>
            <pc:docMk/>
            <pc:sldMk cId="4068186158" sldId="261"/>
            <ac:spMk id="6" creationId="{7581E631-9CE2-F091-F8DE-0110752AA245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7" creationId="{EE16975A-8A0C-46D5-23D5-6A9D0AF3E639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8" creationId="{110D9400-198A-4FBB-11E7-00F68D257E2A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9" creationId="{69670E79-7D45-0E4F-A5D6-C2E24ECBFB06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10" creationId="{0ACFE92D-BC58-A940-654F-0404B699707A}"/>
          </ac:spMkLst>
        </pc:spChg>
        <pc:spChg chg="del mod topLvl">
          <ac:chgData name="Scoggin, Jake" userId="5ad58cec-b21c-486a-b6f0-9ede36b8ce4c" providerId="ADAL" clId="{36C64055-B276-4AA0-A8F2-D8787BF617CC}" dt="2024-08-25T19:34:38.934" v="1358" actId="478"/>
          <ac:spMkLst>
            <pc:docMk/>
            <pc:sldMk cId="4068186158" sldId="261"/>
            <ac:spMk id="13" creationId="{72E4B9A3-BC9A-951F-FB46-C64EE9B4180D}"/>
          </ac:spMkLst>
        </pc:spChg>
        <pc:spChg chg="del mod topLvl">
          <ac:chgData name="Scoggin, Jake" userId="5ad58cec-b21c-486a-b6f0-9ede36b8ce4c" providerId="ADAL" clId="{36C64055-B276-4AA0-A8F2-D8787BF617CC}" dt="2024-08-25T19:34:23.723" v="1355" actId="478"/>
          <ac:spMkLst>
            <pc:docMk/>
            <pc:sldMk cId="4068186158" sldId="261"/>
            <ac:spMk id="14" creationId="{B59A6CDC-EF43-7F18-15D3-C63A798616EC}"/>
          </ac:spMkLst>
        </pc:spChg>
        <pc:spChg chg="del mod">
          <ac:chgData name="Scoggin, Jake" userId="5ad58cec-b21c-486a-b6f0-9ede36b8ce4c" providerId="ADAL" clId="{36C64055-B276-4AA0-A8F2-D8787BF617CC}" dt="2024-08-25T19:34:21.990" v="1354" actId="478"/>
          <ac:spMkLst>
            <pc:docMk/>
            <pc:sldMk cId="4068186158" sldId="261"/>
            <ac:spMk id="15" creationId="{FA4FC139-53C3-A6CE-B2B9-AFB284E731AC}"/>
          </ac:spMkLst>
        </pc:spChg>
        <pc:spChg chg="del mod">
          <ac:chgData name="Scoggin, Jake" userId="5ad58cec-b21c-486a-b6f0-9ede36b8ce4c" providerId="ADAL" clId="{36C64055-B276-4AA0-A8F2-D8787BF617CC}" dt="2024-08-25T19:34:19.282" v="1353" actId="478"/>
          <ac:spMkLst>
            <pc:docMk/>
            <pc:sldMk cId="4068186158" sldId="261"/>
            <ac:spMk id="16" creationId="{EE16523C-678E-CCD8-3460-26FB612586D5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7" creationId="{328BCCE8-DBFA-2FE2-9A46-5A8676177178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8" creationId="{F454735F-A184-1D49-F979-25352932FB8B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9" creationId="{10FEA768-34D7-D2E9-6AF5-261240DD332D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20" creationId="{CB64A29D-5595-73DA-2381-CD8DE2308A4B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21" creationId="{76C818EB-4B8A-9A1A-FFD3-748CBF376D30}"/>
          </ac:spMkLst>
        </pc:spChg>
        <pc:spChg chg="mod">
          <ac:chgData name="Scoggin, Jake" userId="5ad58cec-b21c-486a-b6f0-9ede36b8ce4c" providerId="ADAL" clId="{36C64055-B276-4AA0-A8F2-D8787BF617CC}" dt="2024-08-25T19:35:50.340" v="1379" actId="20577"/>
          <ac:spMkLst>
            <pc:docMk/>
            <pc:sldMk cId="4068186158" sldId="261"/>
            <ac:spMk id="24" creationId="{F104FF3E-4763-03C7-03F1-6FE960826FD6}"/>
          </ac:spMkLst>
        </pc:spChg>
        <pc:spChg chg="mod">
          <ac:chgData name="Scoggin, Jake" userId="5ad58cec-b21c-486a-b6f0-9ede36b8ce4c" providerId="ADAL" clId="{36C64055-B276-4AA0-A8F2-D8787BF617CC}" dt="2024-08-25T19:35:52.138" v="1380" actId="20577"/>
          <ac:spMkLst>
            <pc:docMk/>
            <pc:sldMk cId="4068186158" sldId="261"/>
            <ac:spMk id="25" creationId="{477A0A3A-9915-F561-DE06-6C02547B2565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6" creationId="{4B135F4B-A9FD-6E7D-2066-DDC024F88DA2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7" creationId="{348BC4ED-307B-C6E9-8B0B-2B1F6F6501F4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8" creationId="{E4578AD2-5761-1DC8-DDA5-14F8B48F1F10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0" creationId="{6D9E893C-457A-EA54-60A7-8FFDE0597938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1" creationId="{3C90683A-7CE3-8C91-BD75-B5E5FCAA9B49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2" creationId="{D8CD35A9-BEBC-4C13-8FE7-8B16771A1EFE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3" creationId="{8321F39C-CBF7-7F06-861B-19AF2EFF0894}"/>
          </ac:spMkLst>
        </pc:spChg>
        <pc:spChg chg="add del mod">
          <ac:chgData name="Scoggin, Jake" userId="5ad58cec-b21c-486a-b6f0-9ede36b8ce4c" providerId="ADAL" clId="{36C64055-B276-4AA0-A8F2-D8787BF617CC}" dt="2024-08-25T19:36:21.310" v="1386" actId="478"/>
          <ac:spMkLst>
            <pc:docMk/>
            <pc:sldMk cId="4068186158" sldId="261"/>
            <ac:spMk id="34" creationId="{0B54617D-B82E-DCE9-E558-069133055426}"/>
          </ac:spMkLst>
        </pc:spChg>
        <pc:spChg chg="add del">
          <ac:chgData name="Scoggin, Jake" userId="5ad58cec-b21c-486a-b6f0-9ede36b8ce4c" providerId="ADAL" clId="{36C64055-B276-4AA0-A8F2-D8787BF617CC}" dt="2024-08-25T19:36:27.372" v="1388" actId="478"/>
          <ac:spMkLst>
            <pc:docMk/>
            <pc:sldMk cId="4068186158" sldId="261"/>
            <ac:spMk id="35" creationId="{E9D9014E-CEF4-8516-A617-0E551082D127}"/>
          </ac:spMkLst>
        </pc:spChg>
        <pc:spChg chg="add 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36" creationId="{9B6B6D4E-F8E0-BDC2-2C3B-47649DB48B77}"/>
          </ac:spMkLst>
        </pc:spChg>
        <pc:spChg chg="add 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37" creationId="{BED331E1-D33E-6272-3602-B54718E6DD78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0" creationId="{A275DAD9-2F3D-2C07-88E4-DFF219C82400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1" creationId="{DE668E74-A470-0F1B-8928-A997D9207956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3" creationId="{6F45AA58-0BDA-3984-EE95-FCB04EA70669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4" creationId="{9EC6DCF5-ED33-27A4-36EB-D98C616644DB}"/>
          </ac:spMkLst>
        </pc:spChg>
        <pc:spChg chg="add mod topLvl">
          <ac:chgData name="Scoggin, Jake" userId="5ad58cec-b21c-486a-b6f0-9ede36b8ce4c" providerId="ADAL" clId="{36C64055-B276-4AA0-A8F2-D8787BF617CC}" dt="2024-08-25T19:48:37.508" v="1526" actId="1076"/>
          <ac:spMkLst>
            <pc:docMk/>
            <pc:sldMk cId="4068186158" sldId="261"/>
            <ac:spMk id="45" creationId="{503D4054-997D-2D1D-BB7C-5FC9DD8A7762}"/>
          </ac:spMkLst>
        </pc:spChg>
        <pc:spChg chg="add mod topLvl">
          <ac:chgData name="Scoggin, Jake" userId="5ad58cec-b21c-486a-b6f0-9ede36b8ce4c" providerId="ADAL" clId="{36C64055-B276-4AA0-A8F2-D8787BF617CC}" dt="2024-08-25T19:48:37.508" v="1526" actId="1076"/>
          <ac:spMkLst>
            <pc:docMk/>
            <pc:sldMk cId="4068186158" sldId="261"/>
            <ac:spMk id="46" creationId="{7F3041F8-B8E9-8A96-D078-6904F2EAA327}"/>
          </ac:spMkLst>
        </pc:spChg>
        <pc:spChg chg="add mod">
          <ac:chgData name="Scoggin, Jake" userId="5ad58cec-b21c-486a-b6f0-9ede36b8ce4c" providerId="ADAL" clId="{36C64055-B276-4AA0-A8F2-D8787BF617CC}" dt="2024-08-25T19:50:10.740" v="1557" actId="1076"/>
          <ac:spMkLst>
            <pc:docMk/>
            <pc:sldMk cId="4068186158" sldId="261"/>
            <ac:spMk id="48" creationId="{2C3A4290-9F1C-6C6D-1150-515C64D0FF8E}"/>
          </ac:spMkLst>
        </pc:spChg>
        <pc:spChg chg="add mod">
          <ac:chgData name="Scoggin, Jake" userId="5ad58cec-b21c-486a-b6f0-9ede36b8ce4c" providerId="ADAL" clId="{36C64055-B276-4AA0-A8F2-D8787BF617CC}" dt="2024-08-25T19:51:26.985" v="1594" actId="164"/>
          <ac:spMkLst>
            <pc:docMk/>
            <pc:sldMk cId="4068186158" sldId="261"/>
            <ac:spMk id="49" creationId="{D554C497-CCF4-8F15-4326-17B39DDE82E7}"/>
          </ac:spMkLst>
        </pc:spChg>
        <pc:spChg chg="add mod">
          <ac:chgData name="Scoggin, Jake" userId="5ad58cec-b21c-486a-b6f0-9ede36b8ce4c" providerId="ADAL" clId="{36C64055-B276-4AA0-A8F2-D8787BF617CC}" dt="2024-08-25T19:51:26.985" v="1594" actId="164"/>
          <ac:spMkLst>
            <pc:docMk/>
            <pc:sldMk cId="4068186158" sldId="261"/>
            <ac:spMk id="50" creationId="{CB509BAC-4587-2224-5A4F-8288A4FB6153}"/>
          </ac:spMkLst>
        </pc:spChg>
        <pc:spChg chg="add mod">
          <ac:chgData name="Scoggin, Jake" userId="5ad58cec-b21c-486a-b6f0-9ede36b8ce4c" providerId="ADAL" clId="{36C64055-B276-4AA0-A8F2-D8787BF617CC}" dt="2024-08-25T19:51:40.487" v="1597" actId="1035"/>
          <ac:spMkLst>
            <pc:docMk/>
            <pc:sldMk cId="4068186158" sldId="261"/>
            <ac:spMk id="51" creationId="{4AE0CAF8-17FC-2B5F-7D51-C14E45AB2B20}"/>
          </ac:spMkLst>
        </pc:spChg>
        <pc:spChg chg="add mod">
          <ac:chgData name="Scoggin, Jake" userId="5ad58cec-b21c-486a-b6f0-9ede36b8ce4c" providerId="ADAL" clId="{36C64055-B276-4AA0-A8F2-D8787BF617CC}" dt="2024-08-25T19:51:03.709" v="1591" actId="1035"/>
          <ac:spMkLst>
            <pc:docMk/>
            <pc:sldMk cId="4068186158" sldId="261"/>
            <ac:spMk id="52" creationId="{64C9A869-1F08-39D8-23E2-C8B780199265}"/>
          </ac:spMkLst>
        </pc:spChg>
        <pc:spChg chg="add mod">
          <ac:chgData name="Scoggin, Jake" userId="5ad58cec-b21c-486a-b6f0-9ede36b8ce4c" providerId="ADAL" clId="{36C64055-B276-4AA0-A8F2-D8787BF617CC}" dt="2024-08-25T19:50:58.707" v="1585" actId="1038"/>
          <ac:spMkLst>
            <pc:docMk/>
            <pc:sldMk cId="4068186158" sldId="261"/>
            <ac:spMk id="53" creationId="{5E5E2038-B7F8-51B9-BCC4-5D7CEC5A7A11}"/>
          </ac:spMkLst>
        </pc:spChg>
        <pc:grpChg chg="add mod">
          <ac:chgData name="Scoggin, Jake" userId="5ad58cec-b21c-486a-b6f0-9ede36b8ce4c" providerId="ADAL" clId="{36C64055-B276-4AA0-A8F2-D8787BF617CC}" dt="2024-08-25T19:48:19.094" v="1522" actId="1076"/>
          <ac:grpSpMkLst>
            <pc:docMk/>
            <pc:sldMk cId="4068186158" sldId="261"/>
            <ac:grpSpMk id="11" creationId="{427D1A0E-8790-B80C-A917-A543A8BA0C2A}"/>
          </ac:grpSpMkLst>
        </pc:grpChg>
        <pc:grpChg chg="add del mod">
          <ac:chgData name="Scoggin, Jake" userId="5ad58cec-b21c-486a-b6f0-9ede36b8ce4c" providerId="ADAL" clId="{36C64055-B276-4AA0-A8F2-D8787BF617CC}" dt="2024-08-25T19:34:23.723" v="1355" actId="478"/>
          <ac:grpSpMkLst>
            <pc:docMk/>
            <pc:sldMk cId="4068186158" sldId="261"/>
            <ac:grpSpMk id="12" creationId="{F3DF6CAD-AFBF-24C3-8B19-E349E63AAD0A}"/>
          </ac:grpSpMkLst>
        </pc:grpChg>
        <pc:grpChg chg="add mod">
          <ac:chgData name="Scoggin, Jake" userId="5ad58cec-b21c-486a-b6f0-9ede36b8ce4c" providerId="ADAL" clId="{36C64055-B276-4AA0-A8F2-D8787BF617CC}" dt="2024-08-25T19:48:28.907" v="1525" actId="1076"/>
          <ac:grpSpMkLst>
            <pc:docMk/>
            <pc:sldMk cId="4068186158" sldId="261"/>
            <ac:grpSpMk id="22" creationId="{1751CC6A-8DE1-659B-C509-6345D3FC70E0}"/>
          </ac:grpSpMkLst>
        </pc:grpChg>
        <pc:grpChg chg="add del mod">
          <ac:chgData name="Scoggin, Jake" userId="5ad58cec-b21c-486a-b6f0-9ede36b8ce4c" providerId="ADAL" clId="{36C64055-B276-4AA0-A8F2-D8787BF617CC}" dt="2024-08-25T19:35:59.884" v="1381" actId="478"/>
          <ac:grpSpMkLst>
            <pc:docMk/>
            <pc:sldMk cId="4068186158" sldId="261"/>
            <ac:grpSpMk id="23" creationId="{5837D44B-8B90-B62B-347C-082208FA23A9}"/>
          </ac:grpSpMkLst>
        </pc:grpChg>
        <pc:grpChg chg="add mod">
          <ac:chgData name="Scoggin, Jake" userId="5ad58cec-b21c-486a-b6f0-9ede36b8ce4c" providerId="ADAL" clId="{36C64055-B276-4AA0-A8F2-D8787BF617CC}" dt="2024-08-25T19:48:26.283" v="1524" actId="1076"/>
          <ac:grpSpMkLst>
            <pc:docMk/>
            <pc:sldMk cId="4068186158" sldId="261"/>
            <ac:grpSpMk id="29" creationId="{22FCD0C5-16E0-C934-AA8A-F94DF7E5BB27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38" creationId="{D639BE08-9571-5D7A-AE41-10C4DE315045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39" creationId="{E2051BFE-82C0-4E53-DD61-9EB4D4BF26FC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42" creationId="{8B51BA63-142B-5C19-289D-B0ED12DB34A2}"/>
          </ac:grpSpMkLst>
        </pc:grpChg>
        <pc:grpChg chg="add del mod">
          <ac:chgData name="Scoggin, Jake" userId="5ad58cec-b21c-486a-b6f0-9ede36b8ce4c" providerId="ADAL" clId="{36C64055-B276-4AA0-A8F2-D8787BF617CC}" dt="2024-08-25T19:44:15.054" v="1476" actId="165"/>
          <ac:grpSpMkLst>
            <pc:docMk/>
            <pc:sldMk cId="4068186158" sldId="261"/>
            <ac:grpSpMk id="47" creationId="{E9A4074E-70E7-9F06-78DD-D448B87AF3E3}"/>
          </ac:grpSpMkLst>
        </pc:grpChg>
        <pc:grpChg chg="add mod">
          <ac:chgData name="Scoggin, Jake" userId="5ad58cec-b21c-486a-b6f0-9ede36b8ce4c" providerId="ADAL" clId="{36C64055-B276-4AA0-A8F2-D8787BF617CC}" dt="2024-08-25T19:51:26.985" v="1594" actId="164"/>
          <ac:grpSpMkLst>
            <pc:docMk/>
            <pc:sldMk cId="4068186158" sldId="261"/>
            <ac:grpSpMk id="54" creationId="{0B09B89E-4BCF-F071-8FD1-EC32048B7479}"/>
          </ac:grpSpMkLst>
        </pc:grpChg>
      </pc:sldChg>
      <pc:sldChg chg="addSp delSp modSp add mod delAnim modAnim">
        <pc:chgData name="Scoggin, Jake" userId="5ad58cec-b21c-486a-b6f0-9ede36b8ce4c" providerId="ADAL" clId="{36C64055-B276-4AA0-A8F2-D8787BF617CC}" dt="2024-08-25T20:07:39.553" v="2299"/>
        <pc:sldMkLst>
          <pc:docMk/>
          <pc:sldMk cId="1680447068" sldId="262"/>
        </pc:sldMkLst>
        <pc:spChg chg="add mod">
          <ac:chgData name="Scoggin, Jake" userId="5ad58cec-b21c-486a-b6f0-9ede36b8ce4c" providerId="ADAL" clId="{36C64055-B276-4AA0-A8F2-D8787BF617CC}" dt="2024-08-25T20:05:43.256" v="2290" actId="14100"/>
          <ac:spMkLst>
            <pc:docMk/>
            <pc:sldMk cId="1680447068" sldId="262"/>
            <ac:spMk id="2" creationId="{E4FCA319-A277-60DD-68E3-EE9CC55BEF50}"/>
          </ac:spMkLst>
        </pc:spChg>
        <pc:spChg chg="add mod">
          <ac:chgData name="Scoggin, Jake" userId="5ad58cec-b21c-486a-b6f0-9ede36b8ce4c" providerId="ADAL" clId="{36C64055-B276-4AA0-A8F2-D8787BF617CC}" dt="2024-08-25T20:07:17.180" v="2297" actId="6549"/>
          <ac:spMkLst>
            <pc:docMk/>
            <pc:sldMk cId="1680447068" sldId="262"/>
            <ac:spMk id="3" creationId="{F7616AE8-54A9-7776-E5D6-D8CD1F84C2EF}"/>
          </ac:spMkLst>
        </pc:spChg>
        <pc:spChg chg="add mod">
          <ac:chgData name="Scoggin, Jake" userId="5ad58cec-b21c-486a-b6f0-9ede36b8ce4c" providerId="ADAL" clId="{36C64055-B276-4AA0-A8F2-D8787BF617CC}" dt="2024-08-25T20:06:28.750" v="2293" actId="113"/>
          <ac:spMkLst>
            <pc:docMk/>
            <pc:sldMk cId="1680447068" sldId="262"/>
            <ac:spMk id="4" creationId="{91FCEA35-38CD-07DC-16D7-FBDCABEB1B5A}"/>
          </ac:spMkLst>
        </pc:spChg>
        <pc:spChg chg="mod">
          <ac:chgData name="Scoggin, Jake" userId="5ad58cec-b21c-486a-b6f0-9ede36b8ce4c" providerId="ADAL" clId="{36C64055-B276-4AA0-A8F2-D8787BF617CC}" dt="2024-08-25T19:58:52.411" v="1776" actId="14100"/>
          <ac:spMkLst>
            <pc:docMk/>
            <pc:sldMk cId="1680447068" sldId="262"/>
            <ac:spMk id="5" creationId="{4431C1B4-6812-2CEB-8B77-F0882BDFF70E}"/>
          </ac:spMkLst>
        </pc:spChg>
        <pc:spChg chg="del mod">
          <ac:chgData name="Scoggin, Jake" userId="5ad58cec-b21c-486a-b6f0-9ede36b8ce4c" providerId="ADAL" clId="{36C64055-B276-4AA0-A8F2-D8787BF617CC}" dt="2024-08-25T19:55:22.562" v="1637" actId="478"/>
          <ac:spMkLst>
            <pc:docMk/>
            <pc:sldMk cId="1680447068" sldId="262"/>
            <ac:spMk id="6" creationId="{7581E631-9CE2-F091-F8DE-0110752AA245}"/>
          </ac:spMkLst>
        </pc:spChg>
        <pc:spChg chg="add del mod">
          <ac:chgData name="Scoggin, Jake" userId="5ad58cec-b21c-486a-b6f0-9ede36b8ce4c" providerId="ADAL" clId="{36C64055-B276-4AA0-A8F2-D8787BF617CC}" dt="2024-08-25T20:05:13.977" v="2281" actId="478"/>
          <ac:spMkLst>
            <pc:docMk/>
            <pc:sldMk cId="1680447068" sldId="262"/>
            <ac:spMk id="12" creationId="{318212CF-5EE5-73FE-4790-6C512BE2C0D0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5" creationId="{503D4054-997D-2D1D-BB7C-5FC9DD8A7762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6" creationId="{7F3041F8-B8E9-8A96-D078-6904F2EAA327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8" creationId="{2C3A4290-9F1C-6C6D-1150-515C64D0FF8E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1" creationId="{4AE0CAF8-17FC-2B5F-7D51-C14E45AB2B20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2" creationId="{64C9A869-1F08-39D8-23E2-C8B780199265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3" creationId="{5E5E2038-B7F8-51B9-BCC4-5D7CEC5A7A11}"/>
          </ac:spMkLst>
        </pc:s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11" creationId="{427D1A0E-8790-B80C-A917-A543A8BA0C2A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22" creationId="{1751CC6A-8DE1-659B-C509-6345D3FC70E0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29" creationId="{22FCD0C5-16E0-C934-AA8A-F94DF7E5BB27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38" creationId="{D639BE08-9571-5D7A-AE41-10C4DE315045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39" creationId="{E2051BFE-82C0-4E53-DD61-9EB4D4BF26FC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42" creationId="{8B51BA63-142B-5C19-289D-B0ED12DB34A2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54" creationId="{0B09B89E-4BCF-F071-8FD1-EC32048B7479}"/>
          </ac:grpSpMkLst>
        </pc:grpChg>
      </pc:sldChg>
      <pc:sldChg chg="add del">
        <pc:chgData name="Scoggin, Jake" userId="5ad58cec-b21c-486a-b6f0-9ede36b8ce4c" providerId="ADAL" clId="{36C64055-B276-4AA0-A8F2-D8787BF617CC}" dt="2024-08-25T20:10:56.316" v="2311" actId="47"/>
        <pc:sldMkLst>
          <pc:docMk/>
          <pc:sldMk cId="1618743034" sldId="263"/>
        </pc:sldMkLst>
      </pc:sldChg>
      <pc:sldChg chg="addSp modSp add mod modAnim">
        <pc:chgData name="Scoggin, Jake" userId="5ad58cec-b21c-486a-b6f0-9ede36b8ce4c" providerId="ADAL" clId="{36C64055-B276-4AA0-A8F2-D8787BF617CC}" dt="2024-08-25T20:09:18.606" v="2309"/>
        <pc:sldMkLst>
          <pc:docMk/>
          <pc:sldMk cId="2376851576" sldId="264"/>
        </pc:sldMkLst>
        <pc:spChg chg="add mod">
          <ac:chgData name="Scoggin, Jake" userId="5ad58cec-b21c-486a-b6f0-9ede36b8ce4c" providerId="ADAL" clId="{36C64055-B276-4AA0-A8F2-D8787BF617CC}" dt="2024-08-25T20:08:27.306" v="2302" actId="1076"/>
          <ac:spMkLst>
            <pc:docMk/>
            <pc:sldMk cId="2376851576" sldId="264"/>
            <ac:spMk id="6" creationId="{974FBD20-14A6-F0BD-8C43-C0E86BB6C7C5}"/>
          </ac:spMkLst>
        </pc:spChg>
      </pc:sldChg>
      <pc:sldChg chg="addSp delSp modSp add mod delAnim modAnim">
        <pc:chgData name="Scoggin, Jake" userId="5ad58cec-b21c-486a-b6f0-9ede36b8ce4c" providerId="ADAL" clId="{36C64055-B276-4AA0-A8F2-D8787BF617CC}" dt="2024-08-25T20:23:22.877" v="2660" actId="20577"/>
        <pc:sldMkLst>
          <pc:docMk/>
          <pc:sldMk cId="305406254" sldId="265"/>
        </pc:sldMkLst>
        <pc:spChg chg="mod">
          <ac:chgData name="Scoggin, Jake" userId="5ad58cec-b21c-486a-b6f0-9ede36b8ce4c" providerId="ADAL" clId="{36C64055-B276-4AA0-A8F2-D8787BF617CC}" dt="2024-08-25T20:11:50.737" v="2355" actId="14100"/>
          <ac:spMkLst>
            <pc:docMk/>
            <pc:sldMk cId="305406254" sldId="265"/>
            <ac:spMk id="4" creationId="{91FCEA35-38CD-07DC-16D7-FBDCABEB1B5A}"/>
          </ac:spMkLst>
        </pc:spChg>
        <pc:spChg chg="del">
          <ac:chgData name="Scoggin, Jake" userId="5ad58cec-b21c-486a-b6f0-9ede36b8ce4c" providerId="ADAL" clId="{36C64055-B276-4AA0-A8F2-D8787BF617CC}" dt="2024-08-25T20:11:00.027" v="2312" actId="478"/>
          <ac:spMkLst>
            <pc:docMk/>
            <pc:sldMk cId="305406254" sldId="265"/>
            <ac:spMk id="6" creationId="{974FBD20-14A6-F0BD-8C43-C0E86BB6C7C5}"/>
          </ac:spMkLst>
        </pc:spChg>
        <pc:spChg chg="add mod">
          <ac:chgData name="Scoggin, Jake" userId="5ad58cec-b21c-486a-b6f0-9ede36b8ce4c" providerId="ADAL" clId="{36C64055-B276-4AA0-A8F2-D8787BF617CC}" dt="2024-08-25T20:22:45.778" v="2608" actId="1035"/>
          <ac:spMkLst>
            <pc:docMk/>
            <pc:sldMk cId="305406254" sldId="265"/>
            <ac:spMk id="7" creationId="{3E9993CC-447F-0217-BCDA-0029AF24791C}"/>
          </ac:spMkLst>
        </pc:spChg>
        <pc:spChg chg="add mod ord">
          <ac:chgData name="Scoggin, Jake" userId="5ad58cec-b21c-486a-b6f0-9ede36b8ce4c" providerId="ADAL" clId="{36C64055-B276-4AA0-A8F2-D8787BF617CC}" dt="2024-08-25T20:22:45.778" v="2608" actId="1035"/>
          <ac:spMkLst>
            <pc:docMk/>
            <pc:sldMk cId="305406254" sldId="265"/>
            <ac:spMk id="8" creationId="{80E7F7AF-60FF-614E-41A7-3F53E484A7AF}"/>
          </ac:spMkLst>
        </pc:spChg>
        <pc:spChg chg="add mod">
          <ac:chgData name="Scoggin, Jake" userId="5ad58cec-b21c-486a-b6f0-9ede36b8ce4c" providerId="ADAL" clId="{36C64055-B276-4AA0-A8F2-D8787BF617CC}" dt="2024-08-25T20:15:14.987" v="2446" actId="14100"/>
          <ac:spMkLst>
            <pc:docMk/>
            <pc:sldMk cId="305406254" sldId="265"/>
            <ac:spMk id="9" creationId="{4CAE2A04-D6DD-8E0B-4313-2F6DDCF4F498}"/>
          </ac:spMkLst>
        </pc:spChg>
        <pc:spChg chg="add mod ord">
          <ac:chgData name="Scoggin, Jake" userId="5ad58cec-b21c-486a-b6f0-9ede36b8ce4c" providerId="ADAL" clId="{36C64055-B276-4AA0-A8F2-D8787BF617CC}" dt="2024-08-25T20:15:11.159" v="2445" actId="14100"/>
          <ac:spMkLst>
            <pc:docMk/>
            <pc:sldMk cId="305406254" sldId="265"/>
            <ac:spMk id="10" creationId="{7B044A49-C1F6-B8C8-75C4-DB37502D8E4A}"/>
          </ac:spMkLst>
        </pc:spChg>
        <pc:spChg chg="add mod">
          <ac:chgData name="Scoggin, Jake" userId="5ad58cec-b21c-486a-b6f0-9ede36b8ce4c" providerId="ADAL" clId="{36C64055-B276-4AA0-A8F2-D8787BF617CC}" dt="2024-08-25T20:14:29.320" v="2429" actId="164"/>
          <ac:spMkLst>
            <pc:docMk/>
            <pc:sldMk cId="305406254" sldId="265"/>
            <ac:spMk id="11" creationId="{8B3C70C6-AC93-9D94-4057-8C2A28749C35}"/>
          </ac:spMkLst>
        </pc:spChg>
        <pc:spChg chg="mod">
          <ac:chgData name="Scoggin, Jake" userId="5ad58cec-b21c-486a-b6f0-9ede36b8ce4c" providerId="ADAL" clId="{36C64055-B276-4AA0-A8F2-D8787BF617CC}" dt="2024-08-25T20:20:24.229" v="2542" actId="14100"/>
          <ac:spMkLst>
            <pc:docMk/>
            <pc:sldMk cId="305406254" sldId="265"/>
            <ac:spMk id="14" creationId="{EF91C6B4-C170-B114-581C-76C8FD30E5BA}"/>
          </ac:spMkLst>
        </pc:spChg>
        <pc:spChg chg="mod">
          <ac:chgData name="Scoggin, Jake" userId="5ad58cec-b21c-486a-b6f0-9ede36b8ce4c" providerId="ADAL" clId="{36C64055-B276-4AA0-A8F2-D8787BF617CC}" dt="2024-08-25T20:20:21.285" v="2541" actId="1037"/>
          <ac:spMkLst>
            <pc:docMk/>
            <pc:sldMk cId="305406254" sldId="265"/>
            <ac:spMk id="15" creationId="{51C8CE57-AA1E-6EF9-1CCD-A6A528B4DB53}"/>
          </ac:spMkLst>
        </pc:spChg>
        <pc:spChg chg="mod">
          <ac:chgData name="Scoggin, Jake" userId="5ad58cec-b21c-486a-b6f0-9ede36b8ce4c" providerId="ADAL" clId="{36C64055-B276-4AA0-A8F2-D8787BF617CC}" dt="2024-08-25T20:14:37.722" v="2434" actId="20577"/>
          <ac:spMkLst>
            <pc:docMk/>
            <pc:sldMk cId="305406254" sldId="265"/>
            <ac:spMk id="16" creationId="{AEA70DBB-CF39-FF61-EBC9-6A524A772909}"/>
          </ac:spMkLst>
        </pc:spChg>
        <pc:spChg chg="mod">
          <ac:chgData name="Scoggin, Jake" userId="5ad58cec-b21c-486a-b6f0-9ede36b8ce4c" providerId="ADAL" clId="{36C64055-B276-4AA0-A8F2-D8787BF617CC}" dt="2024-08-25T20:20:45.020" v="2548" actId="14100"/>
          <ac:spMkLst>
            <pc:docMk/>
            <pc:sldMk cId="305406254" sldId="265"/>
            <ac:spMk id="18" creationId="{721EF0FD-B7CD-6C22-1272-93AB72A298DC}"/>
          </ac:spMkLst>
        </pc:spChg>
        <pc:spChg chg="mod">
          <ac:chgData name="Scoggin, Jake" userId="5ad58cec-b21c-486a-b6f0-9ede36b8ce4c" providerId="ADAL" clId="{36C64055-B276-4AA0-A8F2-D8787BF617CC}" dt="2024-08-25T20:21:27.286" v="2557" actId="14100"/>
          <ac:spMkLst>
            <pc:docMk/>
            <pc:sldMk cId="305406254" sldId="265"/>
            <ac:spMk id="19" creationId="{CE760196-8061-5F96-1327-31D9A964DD28}"/>
          </ac:spMkLst>
        </pc:spChg>
        <pc:spChg chg="mod">
          <ac:chgData name="Scoggin, Jake" userId="5ad58cec-b21c-486a-b6f0-9ede36b8ce4c" providerId="ADAL" clId="{36C64055-B276-4AA0-A8F2-D8787BF617CC}" dt="2024-08-25T20:15:33.483" v="2454" actId="20577"/>
          <ac:spMkLst>
            <pc:docMk/>
            <pc:sldMk cId="305406254" sldId="265"/>
            <ac:spMk id="20" creationId="{918ED4FC-F1B3-B33C-BF98-A874395DD1F6}"/>
          </ac:spMkLst>
        </pc:spChg>
        <pc:spChg chg="add mod">
          <ac:chgData name="Scoggin, Jake" userId="5ad58cec-b21c-486a-b6f0-9ede36b8ce4c" providerId="ADAL" clId="{36C64055-B276-4AA0-A8F2-D8787BF617CC}" dt="2024-08-25T20:22:00.153" v="2559" actId="164"/>
          <ac:spMkLst>
            <pc:docMk/>
            <pc:sldMk cId="305406254" sldId="265"/>
            <ac:spMk id="24" creationId="{F6206E96-01F3-7711-21C8-9A9D345D3CFA}"/>
          </ac:spMkLst>
        </pc:spChg>
        <pc:spChg chg="add mod">
          <ac:chgData name="Scoggin, Jake" userId="5ad58cec-b21c-486a-b6f0-9ede36b8ce4c" providerId="ADAL" clId="{36C64055-B276-4AA0-A8F2-D8787BF617CC}" dt="2024-08-25T20:22:00.153" v="2559" actId="164"/>
          <ac:spMkLst>
            <pc:docMk/>
            <pc:sldMk cId="305406254" sldId="265"/>
            <ac:spMk id="25" creationId="{C786571E-E7C5-1C03-ED90-9621FE70D90F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27" creationId="{480BD389-3B5B-FDD4-1C7E-6A37F44E3B15}"/>
          </ac:spMkLst>
        </pc:spChg>
        <pc:spChg chg="mod">
          <ac:chgData name="Scoggin, Jake" userId="5ad58cec-b21c-486a-b6f0-9ede36b8ce4c" providerId="ADAL" clId="{36C64055-B276-4AA0-A8F2-D8787BF617CC}" dt="2024-08-25T20:17:22.783" v="2484" actId="20577"/>
          <ac:spMkLst>
            <pc:docMk/>
            <pc:sldMk cId="305406254" sldId="265"/>
            <ac:spMk id="28" creationId="{B0B2892E-A039-AD9C-209C-D804B6498F06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29" creationId="{D78817D0-7E5F-B02F-5259-B630CDE63C8A}"/>
          </ac:spMkLst>
        </pc:spChg>
        <pc:spChg chg="mod">
          <ac:chgData name="Scoggin, Jake" userId="5ad58cec-b21c-486a-b6f0-9ede36b8ce4c" providerId="ADAL" clId="{36C64055-B276-4AA0-A8F2-D8787BF617CC}" dt="2024-08-25T20:20:27.565" v="2543" actId="14100"/>
          <ac:spMkLst>
            <pc:docMk/>
            <pc:sldMk cId="305406254" sldId="265"/>
            <ac:spMk id="31" creationId="{A95F1CA3-5DDF-6781-728F-D6DEF64E78A2}"/>
          </ac:spMkLst>
        </pc:spChg>
        <pc:spChg chg="mod">
          <ac:chgData name="Scoggin, Jake" userId="5ad58cec-b21c-486a-b6f0-9ede36b8ce4c" providerId="ADAL" clId="{36C64055-B276-4AA0-A8F2-D8787BF617CC}" dt="2024-08-25T20:20:19.135" v="2525" actId="1037"/>
          <ac:spMkLst>
            <pc:docMk/>
            <pc:sldMk cId="305406254" sldId="265"/>
            <ac:spMk id="32" creationId="{A1C2DD48-1446-2664-ABE9-24F16753F895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33" creationId="{ABEF8740-A9A3-2DD7-7791-644EBB51D71B}"/>
          </ac:spMkLst>
        </pc:spChg>
        <pc:spChg chg="mod">
          <ac:chgData name="Scoggin, Jake" userId="5ad58cec-b21c-486a-b6f0-9ede36b8ce4c" providerId="ADAL" clId="{36C64055-B276-4AA0-A8F2-D8787BF617CC}" dt="2024-08-25T20:20:53.773" v="2549" actId="14100"/>
          <ac:spMkLst>
            <pc:docMk/>
            <pc:sldMk cId="305406254" sldId="265"/>
            <ac:spMk id="35" creationId="{1E8CF02E-2B13-B09B-D9B5-144E23B16CCC}"/>
          </ac:spMkLst>
        </pc:spChg>
        <pc:spChg chg="mod">
          <ac:chgData name="Scoggin, Jake" userId="5ad58cec-b21c-486a-b6f0-9ede36b8ce4c" providerId="ADAL" clId="{36C64055-B276-4AA0-A8F2-D8787BF617CC}" dt="2024-08-25T20:21:31.621" v="2558" actId="14100"/>
          <ac:spMkLst>
            <pc:docMk/>
            <pc:sldMk cId="305406254" sldId="265"/>
            <ac:spMk id="36" creationId="{F0F12D70-48AA-956B-85FD-FE196D4094A3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37" creationId="{31A3F985-9982-5F38-EDFA-E6D4B3D9B592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1" creationId="{0091DC7B-9013-EF66-B3BC-D8797C06D5D5}"/>
          </ac:spMkLst>
        </pc:spChg>
        <pc:spChg chg="mod">
          <ac:chgData name="Scoggin, Jake" userId="5ad58cec-b21c-486a-b6f0-9ede36b8ce4c" providerId="ADAL" clId="{36C64055-B276-4AA0-A8F2-D8787BF617CC}" dt="2024-08-25T20:22:57.221" v="2648" actId="1037"/>
          <ac:spMkLst>
            <pc:docMk/>
            <pc:sldMk cId="305406254" sldId="265"/>
            <ac:spMk id="42" creationId="{49717378-04DC-8EE2-2D8A-6EAF199D414D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7" creationId="{D73E8245-0B4B-4825-D0C1-8FDC48C9F6FC}"/>
          </ac:spMkLst>
        </pc:spChg>
        <pc:spChg chg="mod">
          <ac:chgData name="Scoggin, Jake" userId="5ad58cec-b21c-486a-b6f0-9ede36b8ce4c" providerId="ADAL" clId="{36C64055-B276-4AA0-A8F2-D8787BF617CC}" dt="2024-08-25T20:23:22.877" v="2660" actId="20577"/>
          <ac:spMkLst>
            <pc:docMk/>
            <pc:sldMk cId="305406254" sldId="265"/>
            <ac:spMk id="48" creationId="{AFE612B3-4879-ACDB-DBCA-3427CBEBC1CC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9" creationId="{76CACC59-B2BC-C68E-29DA-A49929ACCA11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0" creationId="{D2B61690-7B65-005A-D12C-F69AD7160DC5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1" creationId="{10D21610-B018-C68B-E040-5BF0A871890B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2" creationId="{7CE16A5D-8EB8-5688-1905-0F002B74A358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3" creationId="{CB06ABE4-2D42-C029-1AA1-96F10FC1E1F0}"/>
          </ac:spMkLst>
        </pc:spChg>
        <pc:spChg chg="mod">
          <ac:chgData name="Scoggin, Jake" userId="5ad58cec-b21c-486a-b6f0-9ede36b8ce4c" providerId="ADAL" clId="{36C64055-B276-4AA0-A8F2-D8787BF617CC}" dt="2024-08-25T20:23:13.567" v="2652" actId="20577"/>
          <ac:spMkLst>
            <pc:docMk/>
            <pc:sldMk cId="305406254" sldId="265"/>
            <ac:spMk id="54" creationId="{8EC4E4CE-6A99-2C5A-0E3B-EC82B0170FA6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5" creationId="{A5F0A7B0-05AF-1C3F-2F50-8DD66AB19028}"/>
          </ac:spMkLst>
        </pc:s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2" creationId="{470F58BE-499A-1539-5F76-F286DCE53EFB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3" creationId="{12B10D5B-A412-A15A-38DA-D8C53E6EE087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7" creationId="{A5A51132-E767-32C6-0977-7C9C90BEC180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26" creationId="{4F283D49-2165-2C03-EC51-F83FAC960622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30" creationId="{02001A5B-1714-1EAA-0887-BA7E91E45AD3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34" creationId="{4CFDF413-3763-8F82-DF0B-28095C060F84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39" creationId="{1256135B-F1B3-06CC-3A8A-CF53E32DDBD9}"/>
          </ac:grpSpMkLst>
        </pc:grpChg>
        <pc:grpChg chg="add mod">
          <ac:chgData name="Scoggin, Jake" userId="5ad58cec-b21c-486a-b6f0-9ede36b8ce4c" providerId="ADAL" clId="{36C64055-B276-4AA0-A8F2-D8787BF617CC}" dt="2024-08-25T20:22:51.125" v="2628" actId="1035"/>
          <ac:grpSpMkLst>
            <pc:docMk/>
            <pc:sldMk cId="305406254" sldId="265"/>
            <ac:grpSpMk id="40" creationId="{83971A8C-C6C6-1929-BAEA-616BAE50EBBE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3" creationId="{A3B849B0-D790-D5A8-FD18-12750F9E6F12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4" creationId="{AF316D84-AB8C-8088-6E75-49AD4300BE17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5" creationId="{DB7E19B4-067E-B83B-F533-ABF54EDE5F53}"/>
          </ac:grpSpMkLst>
        </pc:grpChg>
        <pc:cxnChg chg="add mod">
          <ac:chgData name="Scoggin, Jake" userId="5ad58cec-b21c-486a-b6f0-9ede36b8ce4c" providerId="ADAL" clId="{36C64055-B276-4AA0-A8F2-D8787BF617CC}" dt="2024-08-25T20:22:45.778" v="2608" actId="1035"/>
          <ac:cxnSpMkLst>
            <pc:docMk/>
            <pc:sldMk cId="305406254" sldId="265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0:22:00.153" v="2559" actId="164"/>
          <ac:cxnSpMkLst>
            <pc:docMk/>
            <pc:sldMk cId="305406254" sldId="265"/>
            <ac:cxnSpMk id="38" creationId="{810476DB-6074-6F08-650D-FD38B3B2CB7F}"/>
          </ac:cxnSpMkLst>
        </pc:cxnChg>
        <pc:cxnChg chg="mod">
          <ac:chgData name="Scoggin, Jake" userId="5ad58cec-b21c-486a-b6f0-9ede36b8ce4c" providerId="ADAL" clId="{36C64055-B276-4AA0-A8F2-D8787BF617CC}" dt="2024-08-25T20:22:39.045" v="2582" actId="571"/>
          <ac:cxnSpMkLst>
            <pc:docMk/>
            <pc:sldMk cId="305406254" sldId="265"/>
            <ac:cxnSpMk id="46" creationId="{44F8CA35-5F3F-5DC2-1CEE-EBA3CA32A8E8}"/>
          </ac:cxnSpMkLst>
        </pc:cxnChg>
      </pc:sldChg>
      <pc:sldChg chg="addSp delSp modSp new mod modAnim">
        <pc:chgData name="Scoggin, Jake" userId="5ad58cec-b21c-486a-b6f0-9ede36b8ce4c" providerId="ADAL" clId="{36C64055-B276-4AA0-A8F2-D8787BF617CC}" dt="2024-08-25T20:50:52.252" v="3452"/>
        <pc:sldMkLst>
          <pc:docMk/>
          <pc:sldMk cId="3988617941" sldId="266"/>
        </pc:sldMkLst>
        <pc:spChg chg="del">
          <ac:chgData name="Scoggin, Jake" userId="5ad58cec-b21c-486a-b6f0-9ede36b8ce4c" providerId="ADAL" clId="{36C64055-B276-4AA0-A8F2-D8787BF617CC}" dt="2024-08-25T20:25:27.608" v="2662" actId="478"/>
          <ac:spMkLst>
            <pc:docMk/>
            <pc:sldMk cId="3988617941" sldId="266"/>
            <ac:spMk id="2" creationId="{BE9E85B2-AB1A-3F86-F76F-9D9CA680B142}"/>
          </ac:spMkLst>
        </pc:spChg>
        <pc:spChg chg="del">
          <ac:chgData name="Scoggin, Jake" userId="5ad58cec-b21c-486a-b6f0-9ede36b8ce4c" providerId="ADAL" clId="{36C64055-B276-4AA0-A8F2-D8787BF617CC}" dt="2024-08-25T20:25:27.608" v="2662" actId="478"/>
          <ac:spMkLst>
            <pc:docMk/>
            <pc:sldMk cId="3988617941" sldId="266"/>
            <ac:spMk id="3" creationId="{9AD94C43-E6B6-DC70-67B7-3A9E27A2889F}"/>
          </ac:spMkLst>
        </pc:spChg>
        <pc:spChg chg="add mod topLvl">
          <ac:chgData name="Scoggin, Jake" userId="5ad58cec-b21c-486a-b6f0-9ede36b8ce4c" providerId="ADAL" clId="{36C64055-B276-4AA0-A8F2-D8787BF617CC}" dt="2024-08-25T20:35:26.837" v="2969" actId="20577"/>
          <ac:spMkLst>
            <pc:docMk/>
            <pc:sldMk cId="3988617941" sldId="266"/>
            <ac:spMk id="4" creationId="{9A86B763-7941-D594-90FA-A3420691C219}"/>
          </ac:spMkLst>
        </pc:spChg>
        <pc:spChg chg="add mod ord topLvl">
          <ac:chgData name="Scoggin, Jake" userId="5ad58cec-b21c-486a-b6f0-9ede36b8ce4c" providerId="ADAL" clId="{36C64055-B276-4AA0-A8F2-D8787BF617CC}" dt="2024-08-25T20:35:30.966" v="2970" actId="14100"/>
          <ac:spMkLst>
            <pc:docMk/>
            <pc:sldMk cId="3988617941" sldId="266"/>
            <ac:spMk id="5" creationId="{45C85345-08F9-B966-5A07-FC59CD831525}"/>
          </ac:spMkLst>
        </pc:spChg>
        <pc:spChg chg="add mod">
          <ac:chgData name="Scoggin, Jake" userId="5ad58cec-b21c-486a-b6f0-9ede36b8ce4c" providerId="ADAL" clId="{36C64055-B276-4AA0-A8F2-D8787BF617CC}" dt="2024-08-25T20:31:17.134" v="2880" actId="1076"/>
          <ac:spMkLst>
            <pc:docMk/>
            <pc:sldMk cId="3988617941" sldId="266"/>
            <ac:spMk id="6" creationId="{159A7AFC-6DA5-0FE9-43B1-5C116DE10244}"/>
          </ac:spMkLst>
        </pc:spChg>
        <pc:spChg chg="add mod">
          <ac:chgData name="Scoggin, Jake" userId="5ad58cec-b21c-486a-b6f0-9ede36b8ce4c" providerId="ADAL" clId="{36C64055-B276-4AA0-A8F2-D8787BF617CC}" dt="2024-08-25T20:39:23.728" v="2992" actId="164"/>
          <ac:spMkLst>
            <pc:docMk/>
            <pc:sldMk cId="3988617941" sldId="266"/>
            <ac:spMk id="7" creationId="{516B6E88-872D-E4B7-2DCB-D91654C43F79}"/>
          </ac:spMkLst>
        </pc:spChg>
        <pc:spChg chg="add mod">
          <ac:chgData name="Scoggin, Jake" userId="5ad58cec-b21c-486a-b6f0-9ede36b8ce4c" providerId="ADAL" clId="{36C64055-B276-4AA0-A8F2-D8787BF617CC}" dt="2024-08-25T20:39:23.728" v="2992" actId="164"/>
          <ac:spMkLst>
            <pc:docMk/>
            <pc:sldMk cId="3988617941" sldId="266"/>
            <ac:spMk id="8" creationId="{20647A34-FB40-B32C-178D-DA215F080522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0" creationId="{686C28C2-F1C9-0409-C921-1E5DF3EAF654}"/>
          </ac:spMkLst>
        </pc:spChg>
        <pc:spChg chg="mod">
          <ac:chgData name="Scoggin, Jake" userId="5ad58cec-b21c-486a-b6f0-9ede36b8ce4c" providerId="ADAL" clId="{36C64055-B276-4AA0-A8F2-D8787BF617CC}" dt="2024-08-25T20:29:03.677" v="2845" actId="207"/>
          <ac:spMkLst>
            <pc:docMk/>
            <pc:sldMk cId="3988617941" sldId="266"/>
            <ac:spMk id="11" creationId="{A0212624-8BA2-4ACC-76B3-86110DBA294C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2" creationId="{3E6B166D-FCBA-9D49-A90E-23FDC5EAC109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4" creationId="{BD85C53A-EDA7-ED9B-29ED-4C0B5F9DFF31}"/>
          </ac:spMkLst>
        </pc:spChg>
        <pc:spChg chg="mod">
          <ac:chgData name="Scoggin, Jake" userId="5ad58cec-b21c-486a-b6f0-9ede36b8ce4c" providerId="ADAL" clId="{36C64055-B276-4AA0-A8F2-D8787BF617CC}" dt="2024-08-25T20:29:09.667" v="2849" actId="20577"/>
          <ac:spMkLst>
            <pc:docMk/>
            <pc:sldMk cId="3988617941" sldId="266"/>
            <ac:spMk id="15" creationId="{0353C6ED-A321-DB33-695C-8C9E9998B697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6" creationId="{8FF3A9EC-F725-391D-DFC8-68C5F3B63B76}"/>
          </ac:spMkLst>
        </pc:spChg>
        <pc:spChg chg="mod">
          <ac:chgData name="Scoggin, Jake" userId="5ad58cec-b21c-486a-b6f0-9ede36b8ce4c" providerId="ADAL" clId="{36C64055-B276-4AA0-A8F2-D8787BF617CC}" dt="2024-08-25T20:33:03.509" v="2930" actId="14100"/>
          <ac:spMkLst>
            <pc:docMk/>
            <pc:sldMk cId="3988617941" sldId="266"/>
            <ac:spMk id="18" creationId="{842093FC-BA1A-629D-40DF-38911D8B80F6}"/>
          </ac:spMkLst>
        </pc:spChg>
        <pc:spChg chg="mod">
          <ac:chgData name="Scoggin, Jake" userId="5ad58cec-b21c-486a-b6f0-9ede36b8ce4c" providerId="ADAL" clId="{36C64055-B276-4AA0-A8F2-D8787BF617CC}" dt="2024-08-25T20:33:10.197" v="2931" actId="113"/>
          <ac:spMkLst>
            <pc:docMk/>
            <pc:sldMk cId="3988617941" sldId="266"/>
            <ac:spMk id="19" creationId="{411D0DD7-E82E-33E8-B608-F7898B4A3EE7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20" creationId="{13857E9D-FBC4-EAE7-8386-FC08161D584F}"/>
          </ac:spMkLst>
        </pc:spChg>
        <pc:spChg chg="add 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2" creationId="{28A5356B-E58D-11F0-9C09-1A5337F2A6D0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4" creationId="{EB4FA6FE-FB82-8707-916F-D6D5C3AFDC44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5" creationId="{6AC6F595-19EF-92E6-2C9E-4CE648B166A9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6" creationId="{16D5EEBE-944A-3493-6811-84E700B0F2D4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29" creationId="{BE1C0D06-71C0-9986-759F-2AD7C4B2E3C1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30" creationId="{4B6BC2E7-E9AC-4313-35A2-64A4567A99E8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31" creationId="{9629FD20-B87D-E09D-2681-A0DFB82581F6}"/>
          </ac:spMkLst>
        </pc:spChg>
        <pc:spChg chg="add mod">
          <ac:chgData name="Scoggin, Jake" userId="5ad58cec-b21c-486a-b6f0-9ede36b8ce4c" providerId="ADAL" clId="{36C64055-B276-4AA0-A8F2-D8787BF617CC}" dt="2024-08-25T20:37:55.094" v="2982" actId="164"/>
          <ac:spMkLst>
            <pc:docMk/>
            <pc:sldMk cId="3988617941" sldId="266"/>
            <ac:spMk id="32" creationId="{91C5A267-3346-BD37-BA1D-AE9E3CF6C817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4" creationId="{D9C46B64-4A2A-656A-C4A6-C0E5A4409EF0}"/>
          </ac:spMkLst>
        </pc:spChg>
        <pc:spChg chg="mod">
          <ac:chgData name="Scoggin, Jake" userId="5ad58cec-b21c-486a-b6f0-9ede36b8ce4c" providerId="ADAL" clId="{36C64055-B276-4AA0-A8F2-D8787BF617CC}" dt="2024-08-25T20:30:39.893" v="2874" actId="207"/>
          <ac:spMkLst>
            <pc:docMk/>
            <pc:sldMk cId="3988617941" sldId="266"/>
            <ac:spMk id="35" creationId="{B58457D5-2914-4B07-A081-D5D598B26476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6" creationId="{2A061E89-3268-99F0-52E1-1320EBA776DE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8" creationId="{4807D488-EC9F-8DC9-8642-611D7431B4B0}"/>
          </ac:spMkLst>
        </pc:spChg>
        <pc:spChg chg="mod">
          <ac:chgData name="Scoggin, Jake" userId="5ad58cec-b21c-486a-b6f0-9ede36b8ce4c" providerId="ADAL" clId="{36C64055-B276-4AA0-A8F2-D8787BF617CC}" dt="2024-08-25T20:30:28.397" v="2870" actId="20577"/>
          <ac:spMkLst>
            <pc:docMk/>
            <pc:sldMk cId="3988617941" sldId="266"/>
            <ac:spMk id="39" creationId="{6E13071E-AA59-C1DF-A223-D94109C8EBDC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0" creationId="{2B9448FE-B6F3-2D65-23D6-0DDC66CD149E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2" creationId="{2B7D27AB-884B-D475-AF0C-B1BAF5E2F4C2}"/>
          </ac:spMkLst>
        </pc:spChg>
        <pc:spChg chg="mod">
          <ac:chgData name="Scoggin, Jake" userId="5ad58cec-b21c-486a-b6f0-9ede36b8ce4c" providerId="ADAL" clId="{36C64055-B276-4AA0-A8F2-D8787BF617CC}" dt="2024-08-25T20:30:34.791" v="2873" actId="20577"/>
          <ac:spMkLst>
            <pc:docMk/>
            <pc:sldMk cId="3988617941" sldId="266"/>
            <ac:spMk id="43" creationId="{4DB101A6-8632-CF85-D223-8BA9E27B7F95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4" creationId="{2F545DF3-BFF2-FDFC-8BDB-45BAE9883108}"/>
          </ac:spMkLst>
        </pc:spChg>
        <pc:spChg chg="add mod">
          <ac:chgData name="Scoggin, Jake" userId="5ad58cec-b21c-486a-b6f0-9ede36b8ce4c" providerId="ADAL" clId="{36C64055-B276-4AA0-A8F2-D8787BF617CC}" dt="2024-08-25T20:38:15.205" v="2986" actId="164"/>
          <ac:spMkLst>
            <pc:docMk/>
            <pc:sldMk cId="3988617941" sldId="266"/>
            <ac:spMk id="45" creationId="{A9168C38-D6A9-E71A-55A6-39E7DCF82CCC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7" creationId="{731D5B17-C8D8-D564-D443-F5573399A593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8" creationId="{0C647D78-360E-E1A0-996B-C43431BD0404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9" creationId="{87130F02-D2A7-C6FA-FFC5-F603DBF629C2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1" creationId="{AF7CC65C-EAB0-FA67-E447-F2BF0431C77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2" creationId="{D1541BF4-9B72-4A37-6E08-A738D6F67949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3" creationId="{A3D87818-6D1E-6878-D32C-D7B65B32561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5" creationId="{335E28CE-4F8F-4D76-C5E3-68817665590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6" creationId="{08E162EF-49BF-786E-1FDE-DFF26C51D95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7" creationId="{215C3861-FFE5-87B8-ACFB-3A4B0D8210E6}"/>
          </ac:spMkLst>
        </pc:spChg>
        <pc:spChg chg="add mod">
          <ac:chgData name="Scoggin, Jake" userId="5ad58cec-b21c-486a-b6f0-9ede36b8ce4c" providerId="ADAL" clId="{36C64055-B276-4AA0-A8F2-D8787BF617CC}" dt="2024-08-25T20:38:29.998" v="2988" actId="164"/>
          <ac:spMkLst>
            <pc:docMk/>
            <pc:sldMk cId="3988617941" sldId="266"/>
            <ac:spMk id="59" creationId="{6DDDAC22-A689-1358-7E15-B071E31E3F7A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1" creationId="{6281464B-161E-4518-FC49-402940F84C0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2" creationId="{548F714C-ED88-4C2F-C5EC-FE494971A031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3" creationId="{CCD431D2-9AEF-9201-91C2-FA68639AB334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5" creationId="{174DE6EF-BFC4-1B02-E51C-FD670545482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6" creationId="{ED518BDA-D8C3-4E95-A817-3AC3701F520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7" creationId="{ED7CFE5A-A22D-C8E5-355F-1303BD6E9048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9" creationId="{8E51BE34-8B05-B67F-3AFF-6DF6D46478BD}"/>
          </ac:spMkLst>
        </pc:spChg>
        <pc:spChg chg="mod">
          <ac:chgData name="Scoggin, Jake" userId="5ad58cec-b21c-486a-b6f0-9ede36b8ce4c" providerId="ADAL" clId="{36C64055-B276-4AA0-A8F2-D8787BF617CC}" dt="2024-08-25T20:31:44.486" v="2889" actId="20577"/>
          <ac:spMkLst>
            <pc:docMk/>
            <pc:sldMk cId="3988617941" sldId="266"/>
            <ac:spMk id="70" creationId="{AA74777D-B2E6-70D0-34AE-2C82B0D9761E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71" creationId="{4F57D0A7-5B01-5B53-64C4-31558C7D68D8}"/>
          </ac:spMkLst>
        </pc:spChg>
        <pc:grpChg chg="add mod">
          <ac:chgData name="Scoggin, Jake" userId="5ad58cec-b21c-486a-b6f0-9ede36b8ce4c" providerId="ADAL" clId="{36C64055-B276-4AA0-A8F2-D8787BF617CC}" dt="2024-08-25T20:39:23.728" v="2992" actId="164"/>
          <ac:grpSpMkLst>
            <pc:docMk/>
            <pc:sldMk cId="3988617941" sldId="266"/>
            <ac:grpSpMk id="9" creationId="{64F300E8-AAAF-522C-F815-4D0B4BFB8C43}"/>
          </ac:grpSpMkLst>
        </pc:grpChg>
        <pc:grpChg chg="add mod">
          <ac:chgData name="Scoggin, Jake" userId="5ad58cec-b21c-486a-b6f0-9ede36b8ce4c" providerId="ADAL" clId="{36C64055-B276-4AA0-A8F2-D8787BF617CC}" dt="2024-08-25T20:39:23.728" v="2992" actId="164"/>
          <ac:grpSpMkLst>
            <pc:docMk/>
            <pc:sldMk cId="3988617941" sldId="266"/>
            <ac:grpSpMk id="13" creationId="{BEF5BE9B-6807-93D6-7C97-95B987ED8106}"/>
          </ac:grpSpMkLst>
        </pc:grpChg>
        <pc:grpChg chg="add mod">
          <ac:chgData name="Scoggin, Jake" userId="5ad58cec-b21c-486a-b6f0-9ede36b8ce4c" providerId="ADAL" clId="{36C64055-B276-4AA0-A8F2-D8787BF617CC}" dt="2024-08-25T20:32:31.999" v="2910" actId="14100"/>
          <ac:grpSpMkLst>
            <pc:docMk/>
            <pc:sldMk cId="3988617941" sldId="266"/>
            <ac:grpSpMk id="17" creationId="{93BE2BA4-EC08-A781-A701-9D3506EDC30C}"/>
          </ac:grpSpMkLst>
        </pc:grpChg>
        <pc:grpChg chg="add mod">
          <ac:chgData name="Scoggin, Jake" userId="5ad58cec-b21c-486a-b6f0-9ede36b8ce4c" providerId="ADAL" clId="{36C64055-B276-4AA0-A8F2-D8787BF617CC}" dt="2024-08-25T20:29:40.898" v="2855" actId="571"/>
          <ac:grpSpMkLst>
            <pc:docMk/>
            <pc:sldMk cId="3988617941" sldId="266"/>
            <ac:grpSpMk id="23" creationId="{EDF3CA8D-1616-A807-2BC6-846D7BDFF7F8}"/>
          </ac:grpSpMkLst>
        </pc:grpChg>
        <pc:grpChg chg="add del mod">
          <ac:chgData name="Scoggin, Jake" userId="5ad58cec-b21c-486a-b6f0-9ede36b8ce4c" providerId="ADAL" clId="{36C64055-B276-4AA0-A8F2-D8787BF617CC}" dt="2024-08-25T20:35:56.300" v="2973" actId="165"/>
          <ac:grpSpMkLst>
            <pc:docMk/>
            <pc:sldMk cId="3988617941" sldId="266"/>
            <ac:grpSpMk id="28" creationId="{422A69BC-E045-CD87-B5DC-57A5E0891B75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33" creationId="{AD7BD12F-B777-6363-A33D-9821DE622806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37" creationId="{F3611FA8-628D-85BB-9373-25E05F8EB21C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41" creationId="{FC7609A2-9983-248F-7868-A74AF204F58C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46" creationId="{471860A6-49B6-FDA3-8DF8-239C35839186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50" creationId="{15DBE1B9-E3D4-19F1-2615-332F6EC1C5FF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54" creationId="{9C455AD7-F46E-8C8F-CB34-C25831FAA8D2}"/>
          </ac:grpSpMkLst>
        </pc:grpChg>
        <pc:grpChg chg="add del mod">
          <ac:chgData name="Scoggin, Jake" userId="5ad58cec-b21c-486a-b6f0-9ede36b8ce4c" providerId="ADAL" clId="{36C64055-B276-4AA0-A8F2-D8787BF617CC}" dt="2024-08-25T20:34:10.358" v="2941" actId="165"/>
          <ac:grpSpMkLst>
            <pc:docMk/>
            <pc:sldMk cId="3988617941" sldId="266"/>
            <ac:grpSpMk id="58" creationId="{391E4738-7BDF-7083-D9E5-FE9A079856F3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0" creationId="{182F6934-A6E6-E8D5-4CCE-71740AE0EB19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4" creationId="{E0BC4A61-FB22-F1A4-106D-2DC224755C62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8" creationId="{C90A23CD-EFF1-7B37-F48E-F33386A496FF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81" creationId="{5D06E477-2DFA-BA4E-7A07-FC1C79FE599D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82" creationId="{5989FD44-FE4E-EC51-7DC8-988F2BFE1C11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83" creationId="{E0A9480C-98E6-8DF9-D579-C48311F38057}"/>
          </ac:grpSpMkLst>
        </pc:grpChg>
        <pc:grpChg chg="add mod ord">
          <ac:chgData name="Scoggin, Jake" userId="5ad58cec-b21c-486a-b6f0-9ede36b8ce4c" providerId="ADAL" clId="{36C64055-B276-4AA0-A8F2-D8787BF617CC}" dt="2024-08-25T20:41:44.004" v="2995" actId="167"/>
          <ac:grpSpMkLst>
            <pc:docMk/>
            <pc:sldMk cId="3988617941" sldId="266"/>
            <ac:grpSpMk id="84" creationId="{FAD5566D-8F4D-FE3F-5989-92DEABEBF876}"/>
          </ac:grpSpMkLst>
        </pc:grpChg>
        <pc:cxnChg chg="add mod">
          <ac:chgData name="Scoggin, Jake" userId="5ad58cec-b21c-486a-b6f0-9ede36b8ce4c" providerId="ADAL" clId="{36C64055-B276-4AA0-A8F2-D8787BF617CC}" dt="2024-08-25T20:39:23.728" v="2992" actId="164"/>
          <ac:cxnSpMkLst>
            <pc:docMk/>
            <pc:sldMk cId="3988617941" sldId="266"/>
            <ac:cxnSpMk id="21" creationId="{A85E0DBA-BE3A-6190-5509-4618E70499F3}"/>
          </ac:cxnSpMkLst>
        </pc:cxnChg>
        <pc:cxnChg chg="add mod">
          <ac:chgData name="Scoggin, Jake" userId="5ad58cec-b21c-486a-b6f0-9ede36b8ce4c" providerId="ADAL" clId="{36C64055-B276-4AA0-A8F2-D8787BF617CC}" dt="2024-08-25T20:29:40.898" v="2855" actId="571"/>
          <ac:cxnSpMkLst>
            <pc:docMk/>
            <pc:sldMk cId="3988617941" sldId="266"/>
            <ac:cxnSpMk id="27" creationId="{E3AB2810-156F-F561-0F7A-627270005909}"/>
          </ac:cxnSpMkLst>
        </pc:cxnChg>
        <pc:cxnChg chg="add mod">
          <ac:chgData name="Scoggin, Jake" userId="5ad58cec-b21c-486a-b6f0-9ede36b8ce4c" providerId="ADAL" clId="{36C64055-B276-4AA0-A8F2-D8787BF617CC}" dt="2024-08-25T20:37:55.094" v="2982" actId="164"/>
          <ac:cxnSpMkLst>
            <pc:docMk/>
            <pc:sldMk cId="3988617941" sldId="266"/>
            <ac:cxnSpMk id="72" creationId="{8288F6CB-1821-4F10-4730-30C5526244E7}"/>
          </ac:cxnSpMkLst>
        </pc:cxnChg>
        <pc:cxnChg chg="add mod">
          <ac:chgData name="Scoggin, Jake" userId="5ad58cec-b21c-486a-b6f0-9ede36b8ce4c" providerId="ADAL" clId="{36C64055-B276-4AA0-A8F2-D8787BF617CC}" dt="2024-08-25T20:38:15.205" v="2986" actId="164"/>
          <ac:cxnSpMkLst>
            <pc:docMk/>
            <pc:sldMk cId="3988617941" sldId="266"/>
            <ac:cxnSpMk id="75" creationId="{A38D64DD-28D3-FD32-E8FC-978567CAB1F2}"/>
          </ac:cxnSpMkLst>
        </pc:cxnChg>
        <pc:cxnChg chg="add mod">
          <ac:chgData name="Scoggin, Jake" userId="5ad58cec-b21c-486a-b6f0-9ede36b8ce4c" providerId="ADAL" clId="{36C64055-B276-4AA0-A8F2-D8787BF617CC}" dt="2024-08-25T20:38:29.998" v="2988" actId="164"/>
          <ac:cxnSpMkLst>
            <pc:docMk/>
            <pc:sldMk cId="3988617941" sldId="266"/>
            <ac:cxnSpMk id="78" creationId="{BAE28734-DF15-3768-11BA-B7AC25712165}"/>
          </ac:cxnSpMkLst>
        </pc:cxnChg>
      </pc:sldChg>
      <pc:sldChg chg="addSp delSp modSp new mod ord modAnim">
        <pc:chgData name="Scoggin, Jake" userId="5ad58cec-b21c-486a-b6f0-9ede36b8ce4c" providerId="ADAL" clId="{36C64055-B276-4AA0-A8F2-D8787BF617CC}" dt="2024-08-25T21:39:41.326" v="4679"/>
        <pc:sldMkLst>
          <pc:docMk/>
          <pc:sldMk cId="933597641" sldId="267"/>
        </pc:sldMkLst>
        <pc:spChg chg="del mod">
          <ac:chgData name="Scoggin, Jake" userId="5ad58cec-b21c-486a-b6f0-9ede36b8ce4c" providerId="ADAL" clId="{36C64055-B276-4AA0-A8F2-D8787BF617CC}" dt="2024-08-25T20:43:36.426" v="3043" actId="478"/>
          <ac:spMkLst>
            <pc:docMk/>
            <pc:sldMk cId="933597641" sldId="267"/>
            <ac:spMk id="2" creationId="{8B66C310-E254-BA05-E89D-0714B0A01482}"/>
          </ac:spMkLst>
        </pc:spChg>
        <pc:spChg chg="del">
          <ac:chgData name="Scoggin, Jake" userId="5ad58cec-b21c-486a-b6f0-9ede36b8ce4c" providerId="ADAL" clId="{36C64055-B276-4AA0-A8F2-D8787BF617CC}" dt="2024-08-25T20:43:40.130" v="3044" actId="478"/>
          <ac:spMkLst>
            <pc:docMk/>
            <pc:sldMk cId="933597641" sldId="267"/>
            <ac:spMk id="3" creationId="{F4421038-CF72-C47D-7F54-60AE0E97C1BB}"/>
          </ac:spMkLst>
        </pc:spChg>
        <pc:spChg chg="add del mod">
          <ac:chgData name="Scoggin, Jake" userId="5ad58cec-b21c-486a-b6f0-9ede36b8ce4c" providerId="ADAL" clId="{36C64055-B276-4AA0-A8F2-D8787BF617CC}" dt="2024-08-25T20:43:41.329" v="3045" actId="478"/>
          <ac:spMkLst>
            <pc:docMk/>
            <pc:sldMk cId="933597641" sldId="267"/>
            <ac:spMk id="5" creationId="{47CDBBE0-665D-97BF-5A1A-05A26082DD81}"/>
          </ac:spMkLst>
        </pc:spChg>
        <pc:spChg chg="add mod">
          <ac:chgData name="Scoggin, Jake" userId="5ad58cec-b21c-486a-b6f0-9ede36b8ce4c" providerId="ADAL" clId="{36C64055-B276-4AA0-A8F2-D8787BF617CC}" dt="2024-08-25T21:32:07.232" v="4259" actId="14100"/>
          <ac:spMkLst>
            <pc:docMk/>
            <pc:sldMk cId="933597641" sldId="267"/>
            <ac:spMk id="6" creationId="{0B58B67B-1A2A-08B3-2F7B-AE98AEA9A7B7}"/>
          </ac:spMkLst>
        </pc:spChg>
        <pc:spChg chg="add del mod">
          <ac:chgData name="Scoggin, Jake" userId="5ad58cec-b21c-486a-b6f0-9ede36b8ce4c" providerId="ADAL" clId="{36C64055-B276-4AA0-A8F2-D8787BF617CC}" dt="2024-08-25T21:32:11.846" v="4262" actId="478"/>
          <ac:spMkLst>
            <pc:docMk/>
            <pc:sldMk cId="933597641" sldId="267"/>
            <ac:spMk id="7" creationId="{61613227-3236-25C7-79CE-EF27373509B3}"/>
          </ac:spMkLst>
        </pc:spChg>
        <pc:spChg chg="add mod">
          <ac:chgData name="Scoggin, Jake" userId="5ad58cec-b21c-486a-b6f0-9ede36b8ce4c" providerId="ADAL" clId="{36C64055-B276-4AA0-A8F2-D8787BF617CC}" dt="2024-08-25T21:35:30.159" v="4503" actId="14100"/>
          <ac:spMkLst>
            <pc:docMk/>
            <pc:sldMk cId="933597641" sldId="267"/>
            <ac:spMk id="8" creationId="{5EE091DE-019B-9F2C-724D-66F7681E1B83}"/>
          </ac:spMkLst>
        </pc:spChg>
        <pc:spChg chg="add mod">
          <ac:chgData name="Scoggin, Jake" userId="5ad58cec-b21c-486a-b6f0-9ede36b8ce4c" providerId="ADAL" clId="{36C64055-B276-4AA0-A8F2-D8787BF617CC}" dt="2024-08-25T21:36:32.461" v="4522" actId="1076"/>
          <ac:spMkLst>
            <pc:docMk/>
            <pc:sldMk cId="933597641" sldId="267"/>
            <ac:spMk id="9" creationId="{1E39888F-F406-7A11-AC45-E03D0D359B4F}"/>
          </ac:spMkLst>
        </pc:spChg>
        <pc:spChg chg="add mod">
          <ac:chgData name="Scoggin, Jake" userId="5ad58cec-b21c-486a-b6f0-9ede36b8ce4c" providerId="ADAL" clId="{36C64055-B276-4AA0-A8F2-D8787BF617CC}" dt="2024-08-25T21:36:27.135" v="4521" actId="1076"/>
          <ac:spMkLst>
            <pc:docMk/>
            <pc:sldMk cId="933597641" sldId="267"/>
            <ac:spMk id="10" creationId="{8B64432D-5258-A694-02D0-87A077BE395C}"/>
          </ac:spMkLst>
        </pc:spChg>
        <pc:spChg chg="add mod">
          <ac:chgData name="Scoggin, Jake" userId="5ad58cec-b21c-486a-b6f0-9ede36b8ce4c" providerId="ADAL" clId="{36C64055-B276-4AA0-A8F2-D8787BF617CC}" dt="2024-08-25T21:39:37.678" v="4678" actId="14100"/>
          <ac:spMkLst>
            <pc:docMk/>
            <pc:sldMk cId="933597641" sldId="267"/>
            <ac:spMk id="11" creationId="{38B734B5-9125-4E4C-9513-60507FE1909E}"/>
          </ac:spMkLst>
        </pc:spChg>
        <pc:spChg chg="add mod">
          <ac:chgData name="Scoggin, Jake" userId="5ad58cec-b21c-486a-b6f0-9ede36b8ce4c" providerId="ADAL" clId="{36C64055-B276-4AA0-A8F2-D8787BF617CC}" dt="2024-08-25T21:37:37.098" v="4601" actId="20577"/>
          <ac:spMkLst>
            <pc:docMk/>
            <pc:sldMk cId="933597641" sldId="267"/>
            <ac:spMk id="12" creationId="{DC3F6DB8-CA88-DC35-7224-17332E45DBDF}"/>
          </ac:spMkLst>
        </pc:spChg>
      </pc:sldChg>
      <pc:sldChg chg="addSp delSp modSp add mod modAnim">
        <pc:chgData name="Scoggin, Jake" userId="5ad58cec-b21c-486a-b6f0-9ede36b8ce4c" providerId="ADAL" clId="{36C64055-B276-4AA0-A8F2-D8787BF617CC}" dt="2024-08-25T21:30:17.664" v="4191" actId="20577"/>
        <pc:sldMkLst>
          <pc:docMk/>
          <pc:sldMk cId="1158832737" sldId="268"/>
        </pc:sldMkLst>
        <pc:spChg chg="add mod">
          <ac:chgData name="Scoggin, Jake" userId="5ad58cec-b21c-486a-b6f0-9ede36b8ce4c" providerId="ADAL" clId="{36C64055-B276-4AA0-A8F2-D8787BF617CC}" dt="2024-08-25T21:30:17.664" v="4191" actId="20577"/>
          <ac:spMkLst>
            <pc:docMk/>
            <pc:sldMk cId="1158832737" sldId="268"/>
            <ac:spMk id="2" creationId="{FB3AE0BA-7935-041B-6A16-BEC9391E9FFF}"/>
          </ac:spMkLst>
        </pc:spChg>
        <pc:spChg chg="del">
          <ac:chgData name="Scoggin, Jake" userId="5ad58cec-b21c-486a-b6f0-9ede36b8ce4c" providerId="ADAL" clId="{36C64055-B276-4AA0-A8F2-D8787BF617CC}" dt="2024-08-25T20:43:59.648" v="3050" actId="478"/>
          <ac:spMkLst>
            <pc:docMk/>
            <pc:sldMk cId="1158832737" sldId="268"/>
            <ac:spMk id="4" creationId="{9A86B763-7941-D594-90FA-A3420691C219}"/>
          </ac:spMkLst>
        </pc:spChg>
        <pc:spChg chg="del">
          <ac:chgData name="Scoggin, Jake" userId="5ad58cec-b21c-486a-b6f0-9ede36b8ce4c" providerId="ADAL" clId="{36C64055-B276-4AA0-A8F2-D8787BF617CC}" dt="2024-08-25T20:43:57.034" v="3049" actId="478"/>
          <ac:spMkLst>
            <pc:docMk/>
            <pc:sldMk cId="1158832737" sldId="268"/>
            <ac:spMk id="5" creationId="{45C85345-08F9-B966-5A07-FC59CD831525}"/>
          </ac:spMkLst>
        </pc:spChg>
        <pc:spChg chg="del">
          <ac:chgData name="Scoggin, Jake" userId="5ad58cec-b21c-486a-b6f0-9ede36b8ce4c" providerId="ADAL" clId="{36C64055-B276-4AA0-A8F2-D8787BF617CC}" dt="2024-08-25T20:43:55.318" v="3048" actId="478"/>
          <ac:spMkLst>
            <pc:docMk/>
            <pc:sldMk cId="1158832737" sldId="268"/>
            <ac:spMk id="6" creationId="{159A7AFC-6DA5-0FE9-43B1-5C116DE10244}"/>
          </ac:spMkLst>
        </pc:spChg>
      </pc:sldChg>
      <pc:sldChg chg="addSp delSp modSp add mod modAnim">
        <pc:chgData name="Scoggin, Jake" userId="5ad58cec-b21c-486a-b6f0-9ede36b8ce4c" providerId="ADAL" clId="{36C64055-B276-4AA0-A8F2-D8787BF617CC}" dt="2024-08-25T21:30:40.120" v="4192"/>
        <pc:sldMkLst>
          <pc:docMk/>
          <pc:sldMk cId="1741424817" sldId="269"/>
        </pc:sldMkLst>
        <pc:spChg chg="mod">
          <ac:chgData name="Scoggin, Jake" userId="5ad58cec-b21c-486a-b6f0-9ede36b8ce4c" providerId="ADAL" clId="{36C64055-B276-4AA0-A8F2-D8787BF617CC}" dt="2024-08-25T20:55:42.269" v="3605" actId="14100"/>
          <ac:spMkLst>
            <pc:docMk/>
            <pc:sldMk cId="1741424817" sldId="269"/>
            <ac:spMk id="2" creationId="{FB3AE0BA-7935-041B-6A16-BEC9391E9FFF}"/>
          </ac:spMkLst>
        </pc:spChg>
        <pc:spChg chg="add mod">
          <ac:chgData name="Scoggin, Jake" userId="5ad58cec-b21c-486a-b6f0-9ede36b8ce4c" providerId="ADAL" clId="{36C64055-B276-4AA0-A8F2-D8787BF617CC}" dt="2024-08-25T20:56:10.975" v="3631" actId="14100"/>
          <ac:spMkLst>
            <pc:docMk/>
            <pc:sldMk cId="1741424817" sldId="269"/>
            <ac:spMk id="3" creationId="{986B9A68-2048-4F46-E909-A9C6562480FB}"/>
          </ac:spMkLst>
        </pc:spChg>
        <pc:spChg chg="add mod">
          <ac:chgData name="Scoggin, Jake" userId="5ad58cec-b21c-486a-b6f0-9ede36b8ce4c" providerId="ADAL" clId="{36C64055-B276-4AA0-A8F2-D8787BF617CC}" dt="2024-08-25T20:56:08.026" v="3630" actId="6549"/>
          <ac:spMkLst>
            <pc:docMk/>
            <pc:sldMk cId="1741424817" sldId="269"/>
            <ac:spMk id="4" creationId="{446E5E64-DE12-0F45-AAA9-B5E500871E6B}"/>
          </ac:spMkLst>
        </pc:spChg>
        <pc:spChg chg="mod">
          <ac:chgData name="Scoggin, Jake" userId="5ad58cec-b21c-486a-b6f0-9ede36b8ce4c" providerId="ADAL" clId="{36C64055-B276-4AA0-A8F2-D8787BF617CC}" dt="2024-08-25T20:55:52.060" v="3624" actId="20577"/>
          <ac:spMkLst>
            <pc:docMk/>
            <pc:sldMk cId="1741424817" sldId="269"/>
            <ac:spMk id="19" creationId="{411D0DD7-E82E-33E8-B608-F7898B4A3EE7}"/>
          </ac:spMkLst>
        </pc:spChg>
        <pc:grpChg chg="del">
          <ac:chgData name="Scoggin, Jake" userId="5ad58cec-b21c-486a-b6f0-9ede36b8ce4c" providerId="ADAL" clId="{36C64055-B276-4AA0-A8F2-D8787BF617CC}" dt="2024-08-25T20:55:55.374" v="3625" actId="478"/>
          <ac:grpSpMkLst>
            <pc:docMk/>
            <pc:sldMk cId="1741424817" sldId="269"/>
            <ac:grpSpMk id="81" creationId="{5D06E477-2DFA-BA4E-7A07-FC1C79FE599D}"/>
          </ac:grpSpMkLst>
        </pc:grpChg>
        <pc:grpChg chg="del">
          <ac:chgData name="Scoggin, Jake" userId="5ad58cec-b21c-486a-b6f0-9ede36b8ce4c" providerId="ADAL" clId="{36C64055-B276-4AA0-A8F2-D8787BF617CC}" dt="2024-08-25T20:55:56.290" v="3626" actId="478"/>
          <ac:grpSpMkLst>
            <pc:docMk/>
            <pc:sldMk cId="1741424817" sldId="269"/>
            <ac:grpSpMk id="82" creationId="{5989FD44-FE4E-EC51-7DC8-988F2BFE1C11}"/>
          </ac:grpSpMkLst>
        </pc:grpChg>
        <pc:grpChg chg="del">
          <ac:chgData name="Scoggin, Jake" userId="5ad58cec-b21c-486a-b6f0-9ede36b8ce4c" providerId="ADAL" clId="{36C64055-B276-4AA0-A8F2-D8787BF617CC}" dt="2024-08-25T20:55:57.137" v="3627" actId="478"/>
          <ac:grpSpMkLst>
            <pc:docMk/>
            <pc:sldMk cId="1741424817" sldId="269"/>
            <ac:grpSpMk id="83" creationId="{E0A9480C-98E6-8DF9-D579-C48311F38057}"/>
          </ac:grpSpMkLst>
        </pc:grpChg>
        <pc:cxnChg chg="mod">
          <ac:chgData name="Scoggin, Jake" userId="5ad58cec-b21c-486a-b6f0-9ede36b8ce4c" providerId="ADAL" clId="{36C64055-B276-4AA0-A8F2-D8787BF617CC}" dt="2024-08-25T20:55:56.290" v="3626" actId="478"/>
          <ac:cxnSpMkLst>
            <pc:docMk/>
            <pc:sldMk cId="1741424817" sldId="269"/>
            <ac:cxnSpMk id="75" creationId="{A38D64DD-28D3-FD32-E8FC-978567CAB1F2}"/>
          </ac:cxnSpMkLst>
        </pc:cxnChg>
      </pc:sldChg>
      <pc:sldChg chg="new del">
        <pc:chgData name="Scoggin, Jake" userId="5ad58cec-b21c-486a-b6f0-9ede36b8ce4c" providerId="ADAL" clId="{36C64055-B276-4AA0-A8F2-D8787BF617CC}" dt="2024-08-25T21:03:14.869" v="3634" actId="47"/>
        <pc:sldMkLst>
          <pc:docMk/>
          <pc:sldMk cId="2650905434" sldId="270"/>
        </pc:sldMkLst>
      </pc:sldChg>
      <pc:sldChg chg="addSp delSp modSp add mod delAnim modAnim">
        <pc:chgData name="Scoggin, Jake" userId="5ad58cec-b21c-486a-b6f0-9ede36b8ce4c" providerId="ADAL" clId="{36C64055-B276-4AA0-A8F2-D8787BF617CC}" dt="2024-08-25T21:12:35.733" v="3886" actId="478"/>
        <pc:sldMkLst>
          <pc:docMk/>
          <pc:sldMk cId="797575342" sldId="271"/>
        </pc:sldMkLst>
        <pc:spChg chg="mod">
          <ac:chgData name="Scoggin, Jake" userId="5ad58cec-b21c-486a-b6f0-9ede36b8ce4c" providerId="ADAL" clId="{36C64055-B276-4AA0-A8F2-D8787BF617CC}" dt="2024-08-25T21:07:30.574" v="3734" actId="1076"/>
          <ac:spMkLst>
            <pc:docMk/>
            <pc:sldMk cId="797575342" sldId="271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08:30.453" v="3824" actId="113"/>
          <ac:spMkLst>
            <pc:docMk/>
            <pc:sldMk cId="797575342" sldId="271"/>
            <ac:spMk id="3" creationId="{F7616AE8-54A9-7776-E5D6-D8CD1F84C2EF}"/>
          </ac:spMkLst>
        </pc:spChg>
        <pc:spChg chg="del">
          <ac:chgData name="Scoggin, Jake" userId="5ad58cec-b21c-486a-b6f0-9ede36b8ce4c" providerId="ADAL" clId="{36C64055-B276-4AA0-A8F2-D8787BF617CC}" dt="2024-08-25T21:03:51.060" v="3635" actId="478"/>
          <ac:spMkLst>
            <pc:docMk/>
            <pc:sldMk cId="797575342" sldId="271"/>
            <ac:spMk id="4" creationId="{91FCEA35-38CD-07DC-16D7-FBDCABEB1B5A}"/>
          </ac:spMkLst>
        </pc:spChg>
        <pc:spChg chg="add mod">
          <ac:chgData name="Scoggin, Jake" userId="5ad58cec-b21c-486a-b6f0-9ede36b8ce4c" providerId="ADAL" clId="{36C64055-B276-4AA0-A8F2-D8787BF617CC}" dt="2024-08-25T21:07:20.994" v="3733" actId="164"/>
          <ac:spMkLst>
            <pc:docMk/>
            <pc:sldMk cId="797575342" sldId="271"/>
            <ac:spMk id="6" creationId="{3A720989-DB30-71B7-8569-2702539AC025}"/>
          </ac:spMkLst>
        </pc:spChg>
        <pc:spChg chg="mod">
          <ac:chgData name="Scoggin, Jake" userId="5ad58cec-b21c-486a-b6f0-9ede36b8ce4c" providerId="ADAL" clId="{36C64055-B276-4AA0-A8F2-D8787BF617CC}" dt="2024-08-25T21:07:16.696" v="3732" actId="164"/>
          <ac:spMkLst>
            <pc:docMk/>
            <pc:sldMk cId="797575342" sldId="271"/>
            <ac:spMk id="7" creationId="{3E9993CC-447F-0217-BCDA-0029AF24791C}"/>
          </ac:spMkLst>
        </pc:spChg>
        <pc:spChg chg="mod">
          <ac:chgData name="Scoggin, Jake" userId="5ad58cec-b21c-486a-b6f0-9ede36b8ce4c" providerId="ADAL" clId="{36C64055-B276-4AA0-A8F2-D8787BF617CC}" dt="2024-08-25T21:07:16.696" v="3732" actId="164"/>
          <ac:spMkLst>
            <pc:docMk/>
            <pc:sldMk cId="797575342" sldId="271"/>
            <ac:spMk id="8" creationId="{80E7F7AF-60FF-614E-41A7-3F53E484A7AF}"/>
          </ac:spMkLst>
        </pc:spChg>
        <pc:spChg chg="mod">
          <ac:chgData name="Scoggin, Jake" userId="5ad58cec-b21c-486a-b6f0-9ede36b8ce4c" providerId="ADAL" clId="{36C64055-B276-4AA0-A8F2-D8787BF617CC}" dt="2024-08-25T21:06:59.432" v="3728"/>
          <ac:spMkLst>
            <pc:docMk/>
            <pc:sldMk cId="797575342" sldId="271"/>
            <ac:spMk id="9" creationId="{4CAE2A04-D6DD-8E0B-4313-2F6DDCF4F498}"/>
          </ac:spMkLst>
        </pc:spChg>
        <pc:spChg chg="mod">
          <ac:chgData name="Scoggin, Jake" userId="5ad58cec-b21c-486a-b6f0-9ede36b8ce4c" providerId="ADAL" clId="{36C64055-B276-4AA0-A8F2-D8787BF617CC}" dt="2024-08-25T21:05:18.203" v="3685" actId="20577"/>
          <ac:spMkLst>
            <pc:docMk/>
            <pc:sldMk cId="797575342" sldId="271"/>
            <ac:spMk id="19" creationId="{CE760196-8061-5F96-1327-31D9A964DD28}"/>
          </ac:spMkLst>
        </pc:spChg>
        <pc:spChg chg="add mod">
          <ac:chgData name="Scoggin, Jake" userId="5ad58cec-b21c-486a-b6f0-9ede36b8ce4c" providerId="ADAL" clId="{36C64055-B276-4AA0-A8F2-D8787BF617CC}" dt="2024-08-25T21:07:20.994" v="3733" actId="164"/>
          <ac:spMkLst>
            <pc:docMk/>
            <pc:sldMk cId="797575342" sldId="271"/>
            <ac:spMk id="21" creationId="{90797480-EFB3-4E7F-FE3F-A491370FDBD0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56" creationId="{B3C4C243-9A67-9048-0969-EC7A89A00EAB}"/>
          </ac:spMkLst>
        </pc:spChg>
        <pc:spChg chg="mod">
          <ac:chgData name="Scoggin, Jake" userId="5ad58cec-b21c-486a-b6f0-9ede36b8ce4c" providerId="ADAL" clId="{36C64055-B276-4AA0-A8F2-D8787BF617CC}" dt="2024-08-25T21:07:04.595" v="3731"/>
          <ac:spMkLst>
            <pc:docMk/>
            <pc:sldMk cId="797575342" sldId="271"/>
            <ac:spMk id="57" creationId="{AED46D5D-4162-082F-99DC-18AE186AE713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58" creationId="{C85110C9-C42F-E097-AF26-CCD4BE0B2276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0" creationId="{40E16E98-AE56-A0D3-DD6B-3904BD0DAF3B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1" creationId="{D9E7B640-F370-F59E-FC68-21FF2621E846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2" creationId="{EE0ED056-4899-9A90-CB7E-0F8E175B2822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4" creationId="{FCDD0185-E5F1-687A-6188-EA904121AC3E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5" creationId="{6FA27B64-162A-E93E-1D2A-6B90C368204D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6" creationId="{90CFA2AB-DFDC-91D9-7D00-81BE14C5BA06}"/>
          </ac:spMkLst>
        </pc:spChg>
        <pc:spChg chg="add 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68" creationId="{8B2CD984-C9AA-425C-0EC2-415799207B89}"/>
          </ac:spMkLst>
        </pc:spChg>
        <pc:spChg chg="add 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69" creationId="{EB519692-DDD4-EE9A-9324-351BAE711291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1" creationId="{A26A11FA-3A4D-EDD1-BA15-AF50737DA91E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2" creationId="{CC91D829-1ABE-5A3D-643C-E72C3ADEE903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3" creationId="{AF25871D-69FF-7169-7948-7349F3E31584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5" creationId="{9FF63F03-FE1B-F9A3-6164-15BB74F5575D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6" creationId="{1EB679E3-9D1F-7EB9-4D40-D29C393B84C2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7" creationId="{6745B431-31B9-D8B8-D042-1E7BE89AA4CE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9" creationId="{FC383C1B-7A42-19FC-F709-EC2C84D73505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80" creationId="{A2A488D1-A72B-7CB0-D8E2-C49302147CA3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81" creationId="{F7796737-C83D-C386-C2D3-6B848EE5BAB1}"/>
          </ac:spMkLst>
        </pc:spChg>
        <pc:spChg chg="add mod">
          <ac:chgData name="Scoggin, Jake" userId="5ad58cec-b21c-486a-b6f0-9ede36b8ce4c" providerId="ADAL" clId="{36C64055-B276-4AA0-A8F2-D8787BF617CC}" dt="2024-08-25T21:09:14.057" v="3871" actId="2711"/>
          <ac:spMkLst>
            <pc:docMk/>
            <pc:sldMk cId="797575342" sldId="271"/>
            <ac:spMk id="85" creationId="{687B9820-8E0D-BD05-8E21-02D34905F074}"/>
          </ac:spMkLst>
        </pc:spChg>
        <pc:spChg chg="add mod">
          <ac:chgData name="Scoggin, Jake" userId="5ad58cec-b21c-486a-b6f0-9ede36b8ce4c" providerId="ADAL" clId="{36C64055-B276-4AA0-A8F2-D8787BF617CC}" dt="2024-08-25T21:09:09.736" v="3870" actId="1076"/>
          <ac:spMkLst>
            <pc:docMk/>
            <pc:sldMk cId="797575342" sldId="271"/>
            <ac:spMk id="86" creationId="{95B70FB4-8922-A1D9-9076-1DB59C34626C}"/>
          </ac:spMkLst>
        </pc:s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2" creationId="{470F58BE-499A-1539-5F76-F286DCE53EFB}"/>
          </ac:grpSpMkLst>
        </pc:gr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3" creationId="{12B10D5B-A412-A15A-38DA-D8C53E6EE087}"/>
          </ac:grpSpMkLst>
        </pc:gr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7" creationId="{A5A51132-E767-32C6-0977-7C9C90BEC180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23" creationId="{AFEFBA33-EE5B-2C63-5829-1B4D23C375CD}"/>
          </ac:grpSpMkLst>
        </pc:grpChg>
        <pc:grpChg chg="del">
          <ac:chgData name="Scoggin, Jake" userId="5ad58cec-b21c-486a-b6f0-9ede36b8ce4c" providerId="ADAL" clId="{36C64055-B276-4AA0-A8F2-D8787BF617CC}" dt="2024-08-25T21:05:27.290" v="3688" actId="478"/>
          <ac:grpSpMkLst>
            <pc:docMk/>
            <pc:sldMk cId="797575342" sldId="271"/>
            <ac:grpSpMk id="39" creationId="{1256135B-F1B3-06CC-3A8A-CF53E32DDBD9}"/>
          </ac:grpSpMkLst>
        </pc:grpChg>
        <pc:grpChg chg="del">
          <ac:chgData name="Scoggin, Jake" userId="5ad58cec-b21c-486a-b6f0-9ede36b8ce4c" providerId="ADAL" clId="{36C64055-B276-4AA0-A8F2-D8787BF617CC}" dt="2024-08-25T21:05:27.290" v="3688" actId="478"/>
          <ac:grpSpMkLst>
            <pc:docMk/>
            <pc:sldMk cId="797575342" sldId="271"/>
            <ac:grpSpMk id="40" creationId="{83971A8C-C6C6-1929-BAEA-616BAE50EBBE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59" creationId="{6D7E26A5-8D5A-29FF-A2CA-50879CB14186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63" creationId="{BF4B488D-D45B-D35B-8E1A-E8351A0170CD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0" creationId="{9694F719-D251-0F77-C857-F15E8F5A67AE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4" creationId="{32BEBC38-3882-647C-9FE9-5B5A49FBE28A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8" creationId="{937AB17E-211D-B38D-C69D-542E84B8851A}"/>
          </ac:grpSpMkLst>
        </pc:grpChg>
        <pc:grpChg chg="add del mod">
          <ac:chgData name="Scoggin, Jake" userId="5ad58cec-b21c-486a-b6f0-9ede36b8ce4c" providerId="ADAL" clId="{36C64055-B276-4AA0-A8F2-D8787BF617CC}" dt="2024-08-25T21:12:35.733" v="3886" actId="478"/>
          <ac:grpSpMkLst>
            <pc:docMk/>
            <pc:sldMk cId="797575342" sldId="271"/>
            <ac:grpSpMk id="83" creationId="{76EB121D-6FAB-95C1-4DE7-A895E44C5D5D}"/>
          </ac:grpSpMkLst>
        </pc:grpChg>
        <pc:grpChg chg="add del mod">
          <ac:chgData name="Scoggin, Jake" userId="5ad58cec-b21c-486a-b6f0-9ede36b8ce4c" providerId="ADAL" clId="{36C64055-B276-4AA0-A8F2-D8787BF617CC}" dt="2024-08-25T21:12:35.733" v="3886" actId="478"/>
          <ac:grpSpMkLst>
            <pc:docMk/>
            <pc:sldMk cId="797575342" sldId="271"/>
            <ac:grpSpMk id="84" creationId="{FE082B16-E6E3-1AA2-38C4-93E191F00030}"/>
          </ac:grpSpMkLst>
        </pc:grpChg>
        <pc:cxnChg chg="mod">
          <ac:chgData name="Scoggin, Jake" userId="5ad58cec-b21c-486a-b6f0-9ede36b8ce4c" providerId="ADAL" clId="{36C64055-B276-4AA0-A8F2-D8787BF617CC}" dt="2024-08-25T21:07:16.696" v="3732" actId="164"/>
          <ac:cxnSpMkLst>
            <pc:docMk/>
            <pc:sldMk cId="797575342" sldId="271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1:07:20.994" v="3733" actId="164"/>
          <ac:cxnSpMkLst>
            <pc:docMk/>
            <pc:sldMk cId="797575342" sldId="271"/>
            <ac:cxnSpMk id="67" creationId="{9394C7D7-6C99-0C79-B0C3-D44098D1EABA}"/>
          </ac:cxnSpMkLst>
        </pc:cxnChg>
        <pc:cxnChg chg="add mod">
          <ac:chgData name="Scoggin, Jake" userId="5ad58cec-b21c-486a-b6f0-9ede36b8ce4c" providerId="ADAL" clId="{36C64055-B276-4AA0-A8F2-D8787BF617CC}" dt="2024-08-25T21:05:48.874" v="3711"/>
          <ac:cxnSpMkLst>
            <pc:docMk/>
            <pc:sldMk cId="797575342" sldId="271"/>
            <ac:cxnSpMk id="82" creationId="{993A6837-E28D-F721-59AD-BD0F05769AD9}"/>
          </ac:cxnSpMkLst>
        </pc:cxnChg>
      </pc:sldChg>
      <pc:sldChg chg="addSp delSp new mod">
        <pc:chgData name="Scoggin, Jake" userId="5ad58cec-b21c-486a-b6f0-9ede36b8ce4c" providerId="ADAL" clId="{36C64055-B276-4AA0-A8F2-D8787BF617CC}" dt="2024-08-25T21:12:23.882" v="3882"/>
        <pc:sldMkLst>
          <pc:docMk/>
          <pc:sldMk cId="629702077" sldId="272"/>
        </pc:sldMkLst>
        <pc:spChg chg="del">
          <ac:chgData name="Scoggin, Jake" userId="5ad58cec-b21c-486a-b6f0-9ede36b8ce4c" providerId="ADAL" clId="{36C64055-B276-4AA0-A8F2-D8787BF617CC}" dt="2024-08-25T21:10:02.057" v="3881" actId="478"/>
          <ac:spMkLst>
            <pc:docMk/>
            <pc:sldMk cId="629702077" sldId="272"/>
            <ac:spMk id="2" creationId="{B4895937-6B57-922B-3548-F237094853B3}"/>
          </ac:spMkLst>
        </pc:spChg>
        <pc:spChg chg="del">
          <ac:chgData name="Scoggin, Jake" userId="5ad58cec-b21c-486a-b6f0-9ede36b8ce4c" providerId="ADAL" clId="{36C64055-B276-4AA0-A8F2-D8787BF617CC}" dt="2024-08-25T21:10:02.057" v="3881" actId="478"/>
          <ac:spMkLst>
            <pc:docMk/>
            <pc:sldMk cId="629702077" sldId="272"/>
            <ac:spMk id="3" creationId="{09A86E98-4B6A-864B-0817-98764B53B125}"/>
          </ac:spMkLst>
        </pc:spChg>
        <pc:graphicFrameChg chg="add">
          <ac:chgData name="Scoggin, Jake" userId="5ad58cec-b21c-486a-b6f0-9ede36b8ce4c" providerId="ADAL" clId="{36C64055-B276-4AA0-A8F2-D8787BF617CC}" dt="2024-08-25T21:12:23.882" v="3882"/>
          <ac:graphicFrameMkLst>
            <pc:docMk/>
            <pc:sldMk cId="629702077" sldId="272"/>
            <ac:graphicFrameMk id="4" creationId="{F258E095-9DC5-8CAF-B8DB-3B2B5B36F983}"/>
          </ac:graphicFrameMkLst>
        </pc:graphicFrameChg>
      </pc:sldChg>
      <pc:sldChg chg="modSp add ord modAnim">
        <pc:chgData name="Scoggin, Jake" userId="5ad58cec-b21c-486a-b6f0-9ede36b8ce4c" providerId="ADAL" clId="{36C64055-B276-4AA0-A8F2-D8787BF617CC}" dt="2024-08-25T21:20:32.635" v="4004"/>
        <pc:sldMkLst>
          <pc:docMk/>
          <pc:sldMk cId="3615816763" sldId="273"/>
        </pc:sldMkLst>
        <pc:spChg chg="mod">
          <ac:chgData name="Scoggin, Jake" userId="5ad58cec-b21c-486a-b6f0-9ede36b8ce4c" providerId="ADAL" clId="{36C64055-B276-4AA0-A8F2-D8787BF617CC}" dt="2024-08-25T21:12:49.728" v="3896" actId="20577"/>
          <ac:spMkLst>
            <pc:docMk/>
            <pc:sldMk cId="3615816763" sldId="273"/>
            <ac:spMk id="3" creationId="{F7616AE8-54A9-7776-E5D6-D8CD1F84C2EF}"/>
          </ac:spMkLst>
        </pc:spChg>
      </pc:sldChg>
      <pc:sldChg chg="delSp modSp add mod delAnim">
        <pc:chgData name="Scoggin, Jake" userId="5ad58cec-b21c-486a-b6f0-9ede36b8ce4c" providerId="ADAL" clId="{36C64055-B276-4AA0-A8F2-D8787BF617CC}" dt="2024-08-25T21:13:39.195" v="3921" actId="478"/>
        <pc:sldMkLst>
          <pc:docMk/>
          <pc:sldMk cId="3723244443" sldId="274"/>
        </pc:sldMkLst>
        <pc:spChg chg="mod">
          <ac:chgData name="Scoggin, Jake" userId="5ad58cec-b21c-486a-b6f0-9ede36b8ce4c" providerId="ADAL" clId="{36C64055-B276-4AA0-A8F2-D8787BF617CC}" dt="2024-08-25T21:13:33.180" v="3919" actId="14100"/>
          <ac:spMkLst>
            <pc:docMk/>
            <pc:sldMk cId="3723244443" sldId="274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13:26.506" v="3916" actId="20577"/>
          <ac:spMkLst>
            <pc:docMk/>
            <pc:sldMk cId="3723244443" sldId="274"/>
            <ac:spMk id="3" creationId="{F7616AE8-54A9-7776-E5D6-D8CD1F84C2EF}"/>
          </ac:spMkLst>
        </pc:spChg>
        <pc:spChg chg="mod">
          <ac:chgData name="Scoggin, Jake" userId="5ad58cec-b21c-486a-b6f0-9ede36b8ce4c" providerId="ADAL" clId="{36C64055-B276-4AA0-A8F2-D8787BF617CC}" dt="2024-08-25T21:13:29.413" v="3917" actId="1076"/>
          <ac:spMkLst>
            <pc:docMk/>
            <pc:sldMk cId="3723244443" sldId="274"/>
            <ac:spMk id="85" creationId="{687B9820-8E0D-BD05-8E21-02D34905F074}"/>
          </ac:spMkLst>
        </pc:spChg>
        <pc:spChg chg="mod">
          <ac:chgData name="Scoggin, Jake" userId="5ad58cec-b21c-486a-b6f0-9ede36b8ce4c" providerId="ADAL" clId="{36C64055-B276-4AA0-A8F2-D8787BF617CC}" dt="2024-08-25T21:13:31.154" v="3918" actId="1076"/>
          <ac:spMkLst>
            <pc:docMk/>
            <pc:sldMk cId="3723244443" sldId="274"/>
            <ac:spMk id="86" creationId="{95B70FB4-8922-A1D9-9076-1DB59C34626C}"/>
          </ac:spMkLst>
        </pc:spChg>
        <pc:grpChg chg="del">
          <ac:chgData name="Scoggin, Jake" userId="5ad58cec-b21c-486a-b6f0-9ede36b8ce4c" providerId="ADAL" clId="{36C64055-B276-4AA0-A8F2-D8787BF617CC}" dt="2024-08-25T21:13:39.195" v="3921" actId="478"/>
          <ac:grpSpMkLst>
            <pc:docMk/>
            <pc:sldMk cId="3723244443" sldId="274"/>
            <ac:grpSpMk id="83" creationId="{76EB121D-6FAB-95C1-4DE7-A895E44C5D5D}"/>
          </ac:grpSpMkLst>
        </pc:grpChg>
        <pc:grpChg chg="del">
          <ac:chgData name="Scoggin, Jake" userId="5ad58cec-b21c-486a-b6f0-9ede36b8ce4c" providerId="ADAL" clId="{36C64055-B276-4AA0-A8F2-D8787BF617CC}" dt="2024-08-25T21:13:39.195" v="3921" actId="478"/>
          <ac:grpSpMkLst>
            <pc:docMk/>
            <pc:sldMk cId="3723244443" sldId="274"/>
            <ac:grpSpMk id="84" creationId="{FE082B16-E6E3-1AA2-38C4-93E191F00030}"/>
          </ac:grpSpMkLst>
        </pc:grpChg>
      </pc:sldChg>
      <pc:sldChg chg="addSp delSp modSp add mod modAnim">
        <pc:chgData name="Scoggin, Jake" userId="5ad58cec-b21c-486a-b6f0-9ede36b8ce4c" providerId="ADAL" clId="{36C64055-B276-4AA0-A8F2-D8787BF617CC}" dt="2024-08-25T21:22:37.278" v="4022"/>
        <pc:sldMkLst>
          <pc:docMk/>
          <pc:sldMk cId="3257562941" sldId="275"/>
        </pc:sldMkLst>
        <pc:spChg chg="mod">
          <ac:chgData name="Scoggin, Jake" userId="5ad58cec-b21c-486a-b6f0-9ede36b8ce4c" providerId="ADAL" clId="{36C64055-B276-4AA0-A8F2-D8787BF617CC}" dt="2024-08-25T21:16:11.028" v="3940" actId="20577"/>
          <ac:spMkLst>
            <pc:docMk/>
            <pc:sldMk cId="3257562941" sldId="275"/>
            <ac:spMk id="3" creationId="{F7616AE8-54A9-7776-E5D6-D8CD1F84C2EF}"/>
          </ac:spMkLst>
        </pc:spChg>
        <pc:spChg chg="del mod topLvl">
          <ac:chgData name="Scoggin, Jake" userId="5ad58cec-b21c-486a-b6f0-9ede36b8ce4c" providerId="ADAL" clId="{36C64055-B276-4AA0-A8F2-D8787BF617CC}" dt="2024-08-25T21:15:46.454" v="3926" actId="478"/>
          <ac:spMkLst>
            <pc:docMk/>
            <pc:sldMk cId="3257562941" sldId="275"/>
            <ac:spMk id="6" creationId="{3A720989-DB30-71B7-8569-2702539AC025}"/>
          </ac:spMkLst>
        </pc:spChg>
        <pc:spChg chg="mod">
          <ac:chgData name="Scoggin, Jake" userId="5ad58cec-b21c-486a-b6f0-9ede36b8ce4c" providerId="ADAL" clId="{36C64055-B276-4AA0-A8F2-D8787BF617CC}" dt="2024-08-25T21:16:03.633" v="3931" actId="1076"/>
          <ac:spMkLst>
            <pc:docMk/>
            <pc:sldMk cId="3257562941" sldId="275"/>
            <ac:spMk id="7" creationId="{3E9993CC-447F-0217-BCDA-0029AF24791C}"/>
          </ac:spMkLst>
        </pc:spChg>
        <pc:spChg chg="del mod topLvl">
          <ac:chgData name="Scoggin, Jake" userId="5ad58cec-b21c-486a-b6f0-9ede36b8ce4c" providerId="ADAL" clId="{36C64055-B276-4AA0-A8F2-D8787BF617CC}" dt="2024-08-25T21:21:06.597" v="4007" actId="478"/>
          <ac:spMkLst>
            <pc:docMk/>
            <pc:sldMk cId="3257562941" sldId="275"/>
            <ac:spMk id="21" creationId="{90797480-EFB3-4E7F-FE3F-A491370FDBD0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26" creationId="{E2E03D7B-4F9F-0075-8403-73C7E4D57AEC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27" creationId="{747C75B3-5CC5-5779-9AAB-E754183788C1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29" creationId="{375A4642-39B5-32EA-8537-604CEB2D879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0" creationId="{B142280D-EFCE-4A76-C2DE-E8D98F62DF7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1" creationId="{C01C6F04-ABC2-79AA-1DA0-7EF8F8627CAB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3" creationId="{040921C4-B191-1365-1656-07F92DF6A5DF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4" creationId="{A906AFC0-51A2-ED10-71AE-D2F632D61746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5" creationId="{FD307322-F19A-6B0A-4E51-4531B6B0B21E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7" creationId="{A188B3B9-DA52-A42F-F84A-CEEC59E1494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8" creationId="{A4664191-5E49-A099-AD3D-D11420690523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9" creationId="{5D39C63D-A24D-3C33-BF54-E78DD3B20CFD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40" creationId="{51AA59F6-F725-2FE3-E16C-8AC10FE412A9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6" creationId="{B3C4C243-9A67-9048-0969-EC7A89A00EAB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7" creationId="{AED46D5D-4162-082F-99DC-18AE186AE713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8" creationId="{C85110C9-C42F-E097-AF26-CCD4BE0B2276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0" creationId="{40E16E98-AE56-A0D3-DD6B-3904BD0DAF3B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1" creationId="{D9E7B640-F370-F59E-FC68-21FF2621E846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2" creationId="{EE0ED056-4899-9A90-CB7E-0F8E175B2822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4" creationId="{FCDD0185-E5F1-687A-6188-EA904121AC3E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5" creationId="{6FA27B64-162A-E93E-1D2A-6B90C368204D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6" creationId="{90CFA2AB-DFDC-91D9-7D00-81BE14C5BA06}"/>
          </ac:spMkLst>
        </pc:s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23" creationId="{AFEFBA33-EE5B-2C63-5829-1B4D23C375CD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28" creationId="{AF272A11-3BF2-A542-E87F-B58437108123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32" creationId="{25BCA70A-E878-5B06-B9C9-BBF1D73DF025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36" creationId="{2A620A08-D4E4-25FF-02CD-F745327C3DA8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46" creationId="{036D7B2E-185C-E35A-DC88-3193F4DCD04E}"/>
          </ac:grpSpMkLst>
        </pc:gr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59" creationId="{6D7E26A5-8D5A-29FF-A2CA-50879CB14186}"/>
          </ac:grpSpMkLst>
        </pc:gr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63" creationId="{BF4B488D-D45B-D35B-8E1A-E8351A0170CD}"/>
          </ac:grpSpMkLst>
        </pc:grpChg>
        <pc:grpChg chg="del">
          <ac:chgData name="Scoggin, Jake" userId="5ad58cec-b21c-486a-b6f0-9ede36b8ce4c" providerId="ADAL" clId="{36C64055-B276-4AA0-A8F2-D8787BF617CC}" dt="2024-08-25T21:21:06.597" v="4007" actId="478"/>
          <ac:grpSpMkLst>
            <pc:docMk/>
            <pc:sldMk cId="3257562941" sldId="275"/>
            <ac:grpSpMk id="83" creationId="{76EB121D-6FAB-95C1-4DE7-A895E44C5D5D}"/>
          </ac:grpSpMkLst>
        </pc:grpChg>
        <pc:grpChg chg="del">
          <ac:chgData name="Scoggin, Jake" userId="5ad58cec-b21c-486a-b6f0-9ede36b8ce4c" providerId="ADAL" clId="{36C64055-B276-4AA0-A8F2-D8787BF617CC}" dt="2024-08-25T21:15:42.988" v="3925" actId="165"/>
          <ac:grpSpMkLst>
            <pc:docMk/>
            <pc:sldMk cId="3257562941" sldId="275"/>
            <ac:grpSpMk id="84" creationId="{FE082B16-E6E3-1AA2-38C4-93E191F00030}"/>
          </ac:grpSpMkLst>
        </pc:grpChg>
        <pc:cxnChg chg="mod">
          <ac:chgData name="Scoggin, Jake" userId="5ad58cec-b21c-486a-b6f0-9ede36b8ce4c" providerId="ADAL" clId="{36C64055-B276-4AA0-A8F2-D8787BF617CC}" dt="2024-08-25T21:16:05.135" v="3932" actId="14100"/>
          <ac:cxnSpMkLst>
            <pc:docMk/>
            <pc:sldMk cId="3257562941" sldId="275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1:22:32.457" v="4020" actId="164"/>
          <ac:cxnSpMkLst>
            <pc:docMk/>
            <pc:sldMk cId="3257562941" sldId="275"/>
            <ac:cxnSpMk id="41" creationId="{FACDF208-0D4E-26A5-E6CD-63B3E739707D}"/>
          </ac:cxnSpMkLst>
        </pc:cxnChg>
        <pc:cxnChg chg="add mod">
          <ac:chgData name="Scoggin, Jake" userId="5ad58cec-b21c-486a-b6f0-9ede36b8ce4c" providerId="ADAL" clId="{36C64055-B276-4AA0-A8F2-D8787BF617CC}" dt="2024-08-25T21:22:32.457" v="4020" actId="164"/>
          <ac:cxnSpMkLst>
            <pc:docMk/>
            <pc:sldMk cId="3257562941" sldId="275"/>
            <ac:cxnSpMk id="42" creationId="{301A041F-C47B-928B-0CBE-1C062CC510BB}"/>
          </ac:cxnSpMkLst>
        </pc:cxnChg>
        <pc:cxnChg chg="del mod topLvl">
          <ac:chgData name="Scoggin, Jake" userId="5ad58cec-b21c-486a-b6f0-9ede36b8ce4c" providerId="ADAL" clId="{36C64055-B276-4AA0-A8F2-D8787BF617CC}" dt="2024-08-25T21:21:04.987" v="4006" actId="478"/>
          <ac:cxnSpMkLst>
            <pc:docMk/>
            <pc:sldMk cId="3257562941" sldId="275"/>
            <ac:cxnSpMk id="67" creationId="{9394C7D7-6C99-0C79-B0C3-D44098D1EABA}"/>
          </ac:cxnSpMkLst>
        </pc:cxnChg>
      </pc:sldChg>
      <pc:sldChg chg="addSp delSp new mod">
        <pc:chgData name="Scoggin, Jake" userId="5ad58cec-b21c-486a-b6f0-9ede36b8ce4c" providerId="ADAL" clId="{36C64055-B276-4AA0-A8F2-D8787BF617CC}" dt="2024-08-25T21:15:23.738" v="3924"/>
        <pc:sldMkLst>
          <pc:docMk/>
          <pc:sldMk cId="2233466738" sldId="276"/>
        </pc:sldMkLst>
        <pc:spChg chg="del">
          <ac:chgData name="Scoggin, Jake" userId="5ad58cec-b21c-486a-b6f0-9ede36b8ce4c" providerId="ADAL" clId="{36C64055-B276-4AA0-A8F2-D8787BF617CC}" dt="2024-08-25T21:13:45.693" v="3923" actId="478"/>
          <ac:spMkLst>
            <pc:docMk/>
            <pc:sldMk cId="2233466738" sldId="276"/>
            <ac:spMk id="2" creationId="{0CF15028-0D5E-2C90-598B-B15C4FEDF9CB}"/>
          </ac:spMkLst>
        </pc:spChg>
        <pc:spChg chg="del">
          <ac:chgData name="Scoggin, Jake" userId="5ad58cec-b21c-486a-b6f0-9ede36b8ce4c" providerId="ADAL" clId="{36C64055-B276-4AA0-A8F2-D8787BF617CC}" dt="2024-08-25T21:13:45.693" v="3923" actId="478"/>
          <ac:spMkLst>
            <pc:docMk/>
            <pc:sldMk cId="2233466738" sldId="276"/>
            <ac:spMk id="3" creationId="{374D78FD-BD1D-050A-70FC-503CA0451982}"/>
          </ac:spMkLst>
        </pc:spChg>
        <pc:graphicFrameChg chg="add">
          <ac:chgData name="Scoggin, Jake" userId="5ad58cec-b21c-486a-b6f0-9ede36b8ce4c" providerId="ADAL" clId="{36C64055-B276-4AA0-A8F2-D8787BF617CC}" dt="2024-08-25T21:15:23.738" v="3924"/>
          <ac:graphicFrameMkLst>
            <pc:docMk/>
            <pc:sldMk cId="2233466738" sldId="276"/>
            <ac:graphicFrameMk id="4" creationId="{4B6FE8AE-A60F-A004-06AD-6FE758FA99E2}"/>
          </ac:graphicFrameMkLst>
        </pc:graphicFrameChg>
      </pc:sldChg>
      <pc:sldChg chg="addSp delSp modSp add mod modAnim">
        <pc:chgData name="Scoggin, Jake" userId="5ad58cec-b21c-486a-b6f0-9ede36b8ce4c" providerId="ADAL" clId="{36C64055-B276-4AA0-A8F2-D8787BF617CC}" dt="2024-08-25T21:23:16.655" v="4023"/>
        <pc:sldMkLst>
          <pc:docMk/>
          <pc:sldMk cId="21091440" sldId="277"/>
        </pc:sldMkLst>
        <pc:spChg chg="mod">
          <ac:chgData name="Scoggin, Jake" userId="5ad58cec-b21c-486a-b6f0-9ede36b8ce4c" providerId="ADAL" clId="{36C64055-B276-4AA0-A8F2-D8787BF617CC}" dt="2024-08-25T21:16:22.555" v="3942" actId="14100"/>
          <ac:spMkLst>
            <pc:docMk/>
            <pc:sldMk cId="21091440" sldId="277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17:52.275" v="3992" actId="20577"/>
          <ac:spMkLst>
            <pc:docMk/>
            <pc:sldMk cId="21091440" sldId="277"/>
            <ac:spMk id="3" creationId="{F7616AE8-54A9-7776-E5D6-D8CD1F84C2EF}"/>
          </ac:spMkLst>
        </pc:spChg>
        <pc:spChg chg="add del mod">
          <ac:chgData name="Scoggin, Jake" userId="5ad58cec-b21c-486a-b6f0-9ede36b8ce4c" providerId="ADAL" clId="{36C64055-B276-4AA0-A8F2-D8787BF617CC}" dt="2024-08-25T21:17:32.163" v="3984" actId="478"/>
          <ac:spMkLst>
            <pc:docMk/>
            <pc:sldMk cId="21091440" sldId="277"/>
            <ac:spMk id="4" creationId="{BBD8A74C-035D-3175-B3E0-30634DF610DD}"/>
          </ac:spMkLst>
        </pc:spChg>
        <pc:spChg chg="mod topLvl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7" creationId="{3E9993CC-447F-0217-BCDA-0029AF24791C}"/>
          </ac:spMkLst>
        </pc:spChg>
        <pc:spChg chg="mod topLvl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8" creationId="{80E7F7AF-60FF-614E-41A7-3F53E484A7AF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9" creationId="{4CAE2A04-D6DD-8E0B-4313-2F6DDCF4F498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0" creationId="{7B044A49-C1F6-B8C8-75C4-DB37502D8E4A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1" creationId="{8B3C70C6-AC93-9D94-4057-8C2A28749C35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4" creationId="{EF91C6B4-C170-B114-581C-76C8FD30E5BA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5" creationId="{51C8CE57-AA1E-6EF9-1CCD-A6A528B4DB53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6" creationId="{AEA70DBB-CF39-FF61-EBC9-6A524A772909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8" creationId="{721EF0FD-B7CD-6C22-1272-93AB72A298DC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9" creationId="{CE760196-8061-5F96-1327-31D9A964DD28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20" creationId="{918ED4FC-F1B3-B33C-BF98-A874395DD1F6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3" creationId="{2080A60F-1AAE-FD88-A500-68F15D22BA17}"/>
          </ac:spMkLst>
        </pc:spChg>
        <pc:spChg chg="mod">
          <ac:chgData name="Scoggin, Jake" userId="5ad58cec-b21c-486a-b6f0-9ede36b8ce4c" providerId="ADAL" clId="{36C64055-B276-4AA0-A8F2-D8787BF617CC}" dt="2024-08-25T21:17:21.564" v="3981"/>
          <ac:spMkLst>
            <pc:docMk/>
            <pc:sldMk cId="21091440" sldId="277"/>
            <ac:spMk id="24" creationId="{2DE997C1-9862-F3DE-2A2A-776BDFDFEC7A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5" creationId="{B2647C27-FC4B-2DF8-8A61-E4ADD784E5A8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7" creationId="{98F2B1CA-F5BB-775A-106C-C939C950AC57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8" creationId="{3058C0A9-0FAE-2508-7A9E-D36FC96A46D9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9" creationId="{C87B68FC-78FD-70AB-BC78-14859CEB2576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1" creationId="{73658875-CA79-1FA5-B92D-7D386177DF65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2" creationId="{90F60FE3-692A-F88C-85C1-976EB1F00D82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3" creationId="{769CB649-59C0-4B21-A2E9-4153D630682B}"/>
          </ac:spMkLst>
        </pc:s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6" creationId="{42DC6F33-7541-736D-DCD5-44FE8FEB52D2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2" creationId="{470F58BE-499A-1539-5F76-F286DCE53EFB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3" creationId="{12B10D5B-A412-A15A-38DA-D8C53E6EE087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7" creationId="{A5A51132-E767-32C6-0977-7C9C90BEC180}"/>
          </ac:grpSpMkLst>
        </pc:gr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26" creationId="{43CCE577-8AEC-3E2F-A105-39CCDB967103}"/>
          </ac:grpSpMkLst>
        </pc:gr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30" creationId="{E91DD42E-A993-0B2C-28DD-5DD9B6736D67}"/>
          </ac:grpSpMkLst>
        </pc:grpChg>
        <pc:grpChg chg="de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83" creationId="{76EB121D-6FAB-95C1-4DE7-A895E44C5D5D}"/>
          </ac:grpSpMkLst>
        </pc:grpChg>
        <pc:cxnChg chg="del">
          <ac:chgData name="Scoggin, Jake" userId="5ad58cec-b21c-486a-b6f0-9ede36b8ce4c" providerId="ADAL" clId="{36C64055-B276-4AA0-A8F2-D8787BF617CC}" dt="2024-08-25T21:16:40.631" v="3977" actId="478"/>
          <ac:cxnSpMkLst>
            <pc:docMk/>
            <pc:sldMk cId="21091440" sldId="277"/>
            <ac:cxnSpMk id="22" creationId="{FE7DE8FF-1135-76B5-9407-E685F8992F2E}"/>
          </ac:cxnSpMkLst>
        </pc:cxnChg>
        <pc:cxnChg chg="del">
          <ac:chgData name="Scoggin, Jake" userId="5ad58cec-b21c-486a-b6f0-9ede36b8ce4c" providerId="ADAL" clId="{36C64055-B276-4AA0-A8F2-D8787BF617CC}" dt="2024-08-25T21:16:41.953" v="3978" actId="478"/>
          <ac:cxnSpMkLst>
            <pc:docMk/>
            <pc:sldMk cId="21091440" sldId="277"/>
            <ac:cxnSpMk id="67" creationId="{9394C7D7-6C99-0C79-B0C3-D44098D1EABA}"/>
          </ac:cxnSpMkLst>
        </pc:cxnChg>
      </pc:sldChg>
      <pc:sldChg chg="addSp modSp add mod modAnim">
        <pc:chgData name="Scoggin, Jake" userId="5ad58cec-b21c-486a-b6f0-9ede36b8ce4c" providerId="ADAL" clId="{36C64055-B276-4AA0-A8F2-D8787BF617CC}" dt="2024-08-25T21:28:01.182" v="4189" actId="20577"/>
        <pc:sldMkLst>
          <pc:docMk/>
          <pc:sldMk cId="1448789646" sldId="278"/>
        </pc:sldMkLst>
        <pc:spChg chg="mod">
          <ac:chgData name="Scoggin, Jake" userId="5ad58cec-b21c-486a-b6f0-9ede36b8ce4c" providerId="ADAL" clId="{36C64055-B276-4AA0-A8F2-D8787BF617CC}" dt="2024-08-25T21:17:55.730" v="3995" actId="20577"/>
          <ac:spMkLst>
            <pc:docMk/>
            <pc:sldMk cId="1448789646" sldId="278"/>
            <ac:spMk id="3" creationId="{F7616AE8-54A9-7776-E5D6-D8CD1F84C2EF}"/>
          </ac:spMkLst>
        </pc:spChg>
        <pc:spChg chg="mod">
          <ac:chgData name="Scoggin, Jake" userId="5ad58cec-b21c-486a-b6f0-9ede36b8ce4c" providerId="ADAL" clId="{36C64055-B276-4AA0-A8F2-D8787BF617CC}" dt="2024-08-25T21:23:48.746" v="4024" actId="164"/>
          <ac:spMkLst>
            <pc:docMk/>
            <pc:sldMk cId="1448789646" sldId="278"/>
            <ac:spMk id="4" creationId="{BBD8A74C-035D-3175-B3E0-30634DF610DD}"/>
          </ac:spMkLst>
        </pc:spChg>
        <pc:spChg chg="mod">
          <ac:chgData name="Scoggin, Jake" userId="5ad58cec-b21c-486a-b6f0-9ede36b8ce4c" providerId="ADAL" clId="{36C64055-B276-4AA0-A8F2-D8787BF617CC}" dt="2024-08-25T21:18:00.168" v="3997" actId="20577"/>
          <ac:spMkLst>
            <pc:docMk/>
            <pc:sldMk cId="1448789646" sldId="278"/>
            <ac:spMk id="32" creationId="{90F60FE3-692A-F88C-85C1-976EB1F00D82}"/>
          </ac:spMkLst>
        </pc:spChg>
        <pc:spChg chg="add mod">
          <ac:chgData name="Scoggin, Jake" userId="5ad58cec-b21c-486a-b6f0-9ede36b8ce4c" providerId="ADAL" clId="{36C64055-B276-4AA0-A8F2-D8787BF617CC}" dt="2024-08-25T21:28:01.182" v="4189" actId="20577"/>
          <ac:spMkLst>
            <pc:docMk/>
            <pc:sldMk cId="1448789646" sldId="278"/>
            <ac:spMk id="39" creationId="{6C748591-EA89-B8EC-A517-C93BA2564695}"/>
          </ac:spMkLst>
        </pc:spChg>
        <pc:spChg chg="mod">
          <ac:chgData name="Scoggin, Jake" userId="5ad58cec-b21c-486a-b6f0-9ede36b8ce4c" providerId="ADAL" clId="{36C64055-B276-4AA0-A8F2-D8787BF617CC}" dt="2024-08-25T21:26:49.534" v="4178" actId="14100"/>
          <ac:spMkLst>
            <pc:docMk/>
            <pc:sldMk cId="1448789646" sldId="278"/>
            <ac:spMk id="41" creationId="{AB317299-70D2-F8A5-9C7D-8D513579273C}"/>
          </ac:spMkLst>
        </pc:spChg>
        <pc:spChg chg="mod">
          <ac:chgData name="Scoggin, Jake" userId="5ad58cec-b21c-486a-b6f0-9ede36b8ce4c" providerId="ADAL" clId="{36C64055-B276-4AA0-A8F2-D8787BF617CC}" dt="2024-08-25T21:26:34.660" v="4166"/>
          <ac:spMkLst>
            <pc:docMk/>
            <pc:sldMk cId="1448789646" sldId="278"/>
            <ac:spMk id="42" creationId="{5BBCDA57-897B-3018-7C87-BFA6DCF054E3}"/>
          </ac:spMkLst>
        </pc:s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6" creationId="{42DC6F33-7541-736D-DCD5-44FE8FEB52D2}"/>
          </ac:grpSpMkLst>
        </pc:gr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26" creationId="{43CCE577-8AEC-3E2F-A105-39CCDB967103}"/>
          </ac:grpSpMkLst>
        </pc:gr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30" creationId="{E91DD42E-A993-0B2C-28DD-5DD9B6736D67}"/>
          </ac:grpSpMkLst>
        </pc:grpChg>
        <pc:grpChg chg="add 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38" creationId="{BEE89A0D-D3C7-39FF-DABF-B64E78466A4C}"/>
          </ac:grpSpMkLst>
        </pc:grpChg>
        <pc:grpChg chg="add mod">
          <ac:chgData name="Scoggin, Jake" userId="5ad58cec-b21c-486a-b6f0-9ede36b8ce4c" providerId="ADAL" clId="{36C64055-B276-4AA0-A8F2-D8787BF617CC}" dt="2024-08-25T21:26:37.592" v="4167" actId="1076"/>
          <ac:grpSpMkLst>
            <pc:docMk/>
            <pc:sldMk cId="1448789646" sldId="278"/>
            <ac:grpSpMk id="40" creationId="{5AAF82B6-6D64-01BE-B445-04A8F875F5DC}"/>
          </ac:grpSpMkLst>
        </pc:grpChg>
        <pc:cxnChg chg="add mod">
          <ac:chgData name="Scoggin, Jake" userId="5ad58cec-b21c-486a-b6f0-9ede36b8ce4c" providerId="ADAL" clId="{36C64055-B276-4AA0-A8F2-D8787BF617CC}" dt="2024-08-25T21:23:48.746" v="4024" actId="164"/>
          <ac:cxnSpMkLst>
            <pc:docMk/>
            <pc:sldMk cId="1448789646" sldId="278"/>
            <ac:cxnSpMk id="22" creationId="{120AE0D9-5084-4E37-8814-04E478357535}"/>
          </ac:cxnSpMkLst>
        </pc:cxnChg>
        <pc:cxnChg chg="add mod">
          <ac:chgData name="Scoggin, Jake" userId="5ad58cec-b21c-486a-b6f0-9ede36b8ce4c" providerId="ADAL" clId="{36C64055-B276-4AA0-A8F2-D8787BF617CC}" dt="2024-08-25T21:18:18.240" v="4002" actId="14100"/>
          <ac:cxnSpMkLst>
            <pc:docMk/>
            <pc:sldMk cId="1448789646" sldId="278"/>
            <ac:cxnSpMk id="35" creationId="{688221BC-450C-1DA4-F7A9-61D4E1C2F6B3}"/>
          </ac:cxnSpMkLst>
        </pc:cxnChg>
      </pc:sldChg>
      <pc:sldChg chg="modSp new mod">
        <pc:chgData name="Scoggin, Jake" userId="5ad58cec-b21c-486a-b6f0-9ede36b8ce4c" providerId="ADAL" clId="{36C64055-B276-4AA0-A8F2-D8787BF617CC}" dt="2024-08-25T21:43:15.828" v="4942" actId="20577"/>
        <pc:sldMkLst>
          <pc:docMk/>
          <pc:sldMk cId="1181747678" sldId="279"/>
        </pc:sldMkLst>
        <pc:spChg chg="mod">
          <ac:chgData name="Scoggin, Jake" userId="5ad58cec-b21c-486a-b6f0-9ede36b8ce4c" providerId="ADAL" clId="{36C64055-B276-4AA0-A8F2-D8787BF617CC}" dt="2024-08-25T21:40:27.896" v="4689" actId="20577"/>
          <ac:spMkLst>
            <pc:docMk/>
            <pc:sldMk cId="1181747678" sldId="279"/>
            <ac:spMk id="2" creationId="{D7F34039-5A98-D641-BBE1-CE288579D8BE}"/>
          </ac:spMkLst>
        </pc:spChg>
        <pc:spChg chg="mod">
          <ac:chgData name="Scoggin, Jake" userId="5ad58cec-b21c-486a-b6f0-9ede36b8ce4c" providerId="ADAL" clId="{36C64055-B276-4AA0-A8F2-D8787BF617CC}" dt="2024-08-25T21:43:15.828" v="4942" actId="20577"/>
          <ac:spMkLst>
            <pc:docMk/>
            <pc:sldMk cId="1181747678" sldId="279"/>
            <ac:spMk id="3" creationId="{F813944C-45AD-624C-F052-65F021C91C82}"/>
          </ac:spMkLst>
        </pc:spChg>
      </pc:sldChg>
      <pc:sldChg chg="addSp modSp new mod modAnim">
        <pc:chgData name="Scoggin, Jake" userId="5ad58cec-b21c-486a-b6f0-9ede36b8ce4c" providerId="ADAL" clId="{36C64055-B276-4AA0-A8F2-D8787BF617CC}" dt="2024-08-25T21:51:37.497" v="5724" actId="1076"/>
        <pc:sldMkLst>
          <pc:docMk/>
          <pc:sldMk cId="1430520794" sldId="280"/>
        </pc:sldMkLst>
        <pc:spChg chg="mo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2" creationId="{6E773F6F-ACE7-6CDA-2C9B-297959D8262E}"/>
          </ac:spMkLst>
        </pc:spChg>
        <pc:spChg chg="mo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3" creationId="{DD264A00-8568-287E-85C4-014F2041E4A1}"/>
          </ac:spMkLst>
        </pc:spChg>
        <pc:spChg chg="add mod or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4" creationId="{37D1CAA1-9E3F-CEBF-9345-9D7BA2AE4F9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conn-my.sharepoint.com/personal/jake_scoggin_uconn_edu/Documents/APIR/CSE2050/cse2050_2024_08/lectureslides_notshared/mod03_rtaplotgenerato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19050">
                <a:solidFill>
                  <a:srgbClr val="DC322F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DC322F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</c:v>
                </c:pt>
                <c:pt idx="1">
                  <c:v>8</c:v>
                </c:pt>
                <c:pt idx="2">
                  <c:v>23</c:v>
                </c:pt>
                <c:pt idx="3">
                  <c:v>48</c:v>
                </c:pt>
                <c:pt idx="4">
                  <c:v>83</c:v>
                </c:pt>
                <c:pt idx="5">
                  <c:v>128</c:v>
                </c:pt>
                <c:pt idx="6">
                  <c:v>183</c:v>
                </c:pt>
                <c:pt idx="7">
                  <c:v>248</c:v>
                </c:pt>
                <c:pt idx="8">
                  <c:v>323</c:v>
                </c:pt>
                <c:pt idx="9">
                  <c:v>408</c:v>
                </c:pt>
                <c:pt idx="10">
                  <c:v>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A0-4FF9-873E-19559983D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128991"/>
        <c:axId val="911747407"/>
      </c:scatterChart>
      <c:valAx>
        <c:axId val="83212899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n (size of input)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747407"/>
        <c:crosses val="autoZero"/>
        <c:crossBetween val="midCat"/>
        <c:majorUnit val="1"/>
      </c:valAx>
      <c:valAx>
        <c:axId val="911747407"/>
        <c:scaling>
          <c:orientation val="minMax"/>
          <c:max val="5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Number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12899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19050">
                <a:solidFill>
                  <a:srgbClr val="DC322F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DC322F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</c:v>
                </c:pt>
                <c:pt idx="1">
                  <c:v>8</c:v>
                </c:pt>
                <c:pt idx="2">
                  <c:v>23</c:v>
                </c:pt>
                <c:pt idx="3">
                  <c:v>48</c:v>
                </c:pt>
                <c:pt idx="4">
                  <c:v>83</c:v>
                </c:pt>
                <c:pt idx="5">
                  <c:v>128</c:v>
                </c:pt>
                <c:pt idx="6">
                  <c:v>183</c:v>
                </c:pt>
                <c:pt idx="7">
                  <c:v>248</c:v>
                </c:pt>
                <c:pt idx="8">
                  <c:v>323</c:v>
                </c:pt>
                <c:pt idx="9">
                  <c:v>408</c:v>
                </c:pt>
                <c:pt idx="10">
                  <c:v>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2A0-4FF9-873E-19559983D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128991"/>
        <c:axId val="911747407"/>
      </c:scatterChart>
      <c:valAx>
        <c:axId val="83212899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n (size of input)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747407"/>
        <c:crosses val="autoZero"/>
        <c:crossBetween val="midCat"/>
        <c:majorUnit val="1"/>
      </c:valAx>
      <c:valAx>
        <c:axId val="911747407"/>
        <c:scaling>
          <c:orientation val="minMax"/>
          <c:max val="5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Number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12899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7"/>
            <c:spPr>
              <a:noFill/>
              <a:ln w="19050">
                <a:solidFill>
                  <a:srgbClr val="FF0000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Sheet1!$A$2:$A$26</c:f>
              <c:numCache>
                <c:formatCode>General</c:formatCode>
                <c:ptCount val="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</c:v>
                </c:pt>
                <c:pt idx="1">
                  <c:v>8</c:v>
                </c:pt>
                <c:pt idx="2">
                  <c:v>23</c:v>
                </c:pt>
                <c:pt idx="3">
                  <c:v>48</c:v>
                </c:pt>
                <c:pt idx="4">
                  <c:v>83</c:v>
                </c:pt>
                <c:pt idx="5">
                  <c:v>128</c:v>
                </c:pt>
                <c:pt idx="6">
                  <c:v>183</c:v>
                </c:pt>
                <c:pt idx="7">
                  <c:v>248</c:v>
                </c:pt>
                <c:pt idx="8">
                  <c:v>323</c:v>
                </c:pt>
                <c:pt idx="9">
                  <c:v>408</c:v>
                </c:pt>
                <c:pt idx="10">
                  <c:v>503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74-4DD9-BFA2-D4B80F4D70C9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25400" cap="rnd">
                <a:solidFill>
                  <a:srgbClr val="0000FF"/>
                </a:solidFill>
                <a:prstDash val="solid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0</c:v>
                </c:pt>
                <c:pt idx="1">
                  <c:v>6</c:v>
                </c:pt>
                <c:pt idx="2">
                  <c:v>24</c:v>
                </c:pt>
                <c:pt idx="3">
                  <c:v>54</c:v>
                </c:pt>
                <c:pt idx="4">
                  <c:v>96</c:v>
                </c:pt>
                <c:pt idx="5">
                  <c:v>150</c:v>
                </c:pt>
                <c:pt idx="6">
                  <c:v>216</c:v>
                </c:pt>
                <c:pt idx="7">
                  <c:v>294</c:v>
                </c:pt>
                <c:pt idx="8">
                  <c:v>384</c:v>
                </c:pt>
                <c:pt idx="9">
                  <c:v>486</c:v>
                </c:pt>
                <c:pt idx="10">
                  <c:v>600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74-4DD9-BFA2-D4B80F4D7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2128991"/>
        <c:axId val="911747407"/>
      </c:scatterChart>
      <c:valAx>
        <c:axId val="832128991"/>
        <c:scaling>
          <c:orientation val="minMax"/>
          <c:max val="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n (size of input)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747407"/>
        <c:crosses val="autoZero"/>
        <c:crossBetween val="midCat"/>
        <c:majorUnit val="1"/>
      </c:valAx>
      <c:valAx>
        <c:axId val="911747407"/>
        <c:scaling>
          <c:orientation val="minMax"/>
          <c:max val="5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ysClr val="windowText" lastClr="000000"/>
                    </a:solidFill>
                  </a:rPr>
                  <a:t>Number of Operations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12899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</cdr:x>
      <cdr:y>0.68248</cdr:y>
    </cdr:from>
    <cdr:to>
      <cdr:x>1</cdr:x>
      <cdr:y>0.93248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13F7F3E-800C-0321-562E-2E73D4B70414}"/>
            </a:ext>
          </a:extLst>
        </cdr:cNvPr>
        <cdr:cNvSpPr txBox="1"/>
      </cdr:nvSpPr>
      <cdr:spPr>
        <a:xfrm xmlns:a="http://schemas.openxmlformats.org/drawingml/2006/main">
          <a:off x="3848100" y="249625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</cdr:x>
      <cdr:y>0.68248</cdr:y>
    </cdr:from>
    <cdr:to>
      <cdr:x>1</cdr:x>
      <cdr:y>0.93248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13F7F3E-800C-0321-562E-2E73D4B70414}"/>
            </a:ext>
          </a:extLst>
        </cdr:cNvPr>
        <cdr:cNvSpPr txBox="1"/>
      </cdr:nvSpPr>
      <cdr:spPr>
        <a:xfrm xmlns:a="http://schemas.openxmlformats.org/drawingml/2006/main">
          <a:off x="3848100" y="249625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C400B-8664-4E04-AF8E-E45E407BE801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9F990-D082-49F4-A08A-89EBCDE70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2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9F990-D082-49F4-A08A-89EBCDE70F7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5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FA0F-1CBD-BEC2-93ED-765D8292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A855-08AE-F30D-7A18-1D9425236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E10C-B858-67D5-30AC-33DC94FB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8D4C-B923-D6F3-CA86-B8576FD9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650B-DF41-1CAE-64BB-FFAE33F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9C56-8698-3BB4-87B7-FF2EE190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D3167-DE0E-D778-7C68-D036C75B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8726-0318-DE4D-7A4B-9F678C23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5C47-0DE5-D52E-D1A4-1EDCC727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FD8C-4D3A-1717-8AA8-62ED1403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C4267-6007-7D41-DD38-34562422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BEB49-8908-E841-4C48-5FF0A20C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83DB-D35D-D4E7-C841-EC440883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4E65-2E4D-8117-CB38-FB316A74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1DAA-140E-6BBB-9312-9177B20A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4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229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82043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EF1F-1203-1236-D95B-9D410844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81E1-550D-F9B6-9700-775D5C8E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5182-A061-48C0-8C81-1BC4A894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474B-A260-13DC-3F84-F34E980C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CC55-85D0-DB0D-5F1B-73976A45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7EAC-4AA9-77EA-3487-1274DCD1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40C2-2B94-5E5E-5A44-BEF2DD10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139C-10D4-B2AE-384E-F15253A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947B-F9AA-7FC4-9355-F22CF860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AC41-8449-BA67-B688-BAD76CEF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934-430A-06CE-02C2-3B8BB098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CD4A-7010-A99C-317C-F1DD983A2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51999-BF2F-15A7-B2FC-BE5BE91F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C35D-D418-2B3F-7002-68AD4743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E5A3-ED61-E58F-3F43-B0387C8E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9534-D0BA-CBBC-01D6-014C08C4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D82B-CDC7-9F55-F8AD-51B4DFAB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4136-5DA0-FC98-A15E-91BB6A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FAB4C-249C-CF0F-B58F-B82FD698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D63BD-61EB-381B-4FA8-9865C41A1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55710-B3DD-CC24-57E6-93F6D6024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ED7D3-B31D-2FCE-685F-789F5C7F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677EA-8024-F441-CBA3-5B93AC57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14EC-B8FA-B2DF-AB43-497E152F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7EF6-FD83-4EE1-11B4-03E8F05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F702A-DB6F-7058-55EE-7584D71A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06F7-0C16-A78E-C601-3B6D4FF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6A64D-6DFE-1EFE-FA81-7AD987C4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B40D4-9D1B-3EEC-2F33-5F1264C6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1FF2A-7A96-B080-97F1-095DDBB0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1662E-AA3F-9D13-A55C-3042DFAA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4581-DA3A-D5BC-8823-D3047483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0D2D-3E34-0E81-6D35-C1764086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F98E-D989-0BF0-ABCD-93CCCD0A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F9C4-4BA3-EE5A-7516-445676D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1A4F-AFE2-694E-3745-521ACF95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3487D-BA17-1C39-5022-8DC60D45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3A2A-9C1F-85C7-0E61-B7CEC8AC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875C-AE40-438E-2616-B7A530E95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3BAF-0CFD-8182-EAFC-AFF8FB0A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6790-A830-0852-B89C-3637CDE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FC1C-0063-09A4-5823-03D74CE9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4BA41-B585-6D2C-65C5-1CE9FE3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9123C-753E-A1BF-0AD2-DDBBB371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24C44-464D-8B87-80B6-6D679EB6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8FB7-A591-E788-378E-53412CB9A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8BF02-9CCE-40F7-8BC7-BE9C4E045158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64AF-AF50-6462-0605-E1BAFBE1B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B6E-1EDC-1436-98F0-AF898D13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.uconn.edu/cse2050_textbook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hart" Target="../charts/chart3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98FC6F5-3B1C-C546-2CA0-01F3661EF56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98FC6F5-3B1C-C546-2CA0-01F3661EF5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72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0B4ECA-6A07-05E1-0615-2D4E1863790D}"/>
              </a:ext>
            </a:extLst>
          </p:cNvPr>
          <p:cNvSpPr/>
          <p:nvPr/>
        </p:nvSpPr>
        <p:spPr>
          <a:xfrm>
            <a:off x="181075" y="151095"/>
            <a:ext cx="4136925" cy="4357405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Red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Write a test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Run it to ensure it fails to verify that: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this is a good test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the functionality is not already implemented (by e.g. a parent class)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the test fails for the reason you expect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2B36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E345A9-2AB6-C2F3-76DA-BD5A6DE1BB80}"/>
              </a:ext>
            </a:extLst>
          </p:cNvPr>
          <p:cNvGrpSpPr/>
          <p:nvPr/>
        </p:nvGrpSpPr>
        <p:grpSpPr>
          <a:xfrm>
            <a:off x="4914370" y="174486"/>
            <a:ext cx="6845830" cy="3254514"/>
            <a:chOff x="4914370" y="174486"/>
            <a:chExt cx="6845830" cy="32545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0C774C-29C6-C3ED-01FA-B7A571F5CA2B}"/>
                </a:ext>
              </a:extLst>
            </p:cNvPr>
            <p:cNvGrpSpPr/>
            <p:nvPr/>
          </p:nvGrpSpPr>
          <p:grpSpPr>
            <a:xfrm>
              <a:off x="4914370" y="543818"/>
              <a:ext cx="6845830" cy="2885182"/>
              <a:chOff x="4914370" y="543818"/>
              <a:chExt cx="6845830" cy="288518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06A881-79B7-A901-4C25-9B678907ED21}"/>
                  </a:ext>
                </a:extLst>
              </p:cNvPr>
              <p:cNvSpPr/>
              <p:nvPr/>
            </p:nvSpPr>
            <p:spPr>
              <a:xfrm>
                <a:off x="5346700" y="543818"/>
                <a:ext cx="6413500" cy="2862323"/>
              </a:xfrm>
              <a:prstGeom prst="roundRect">
                <a:avLst>
                  <a:gd name="adj" fmla="val 2026"/>
                </a:avLst>
              </a:prstGeom>
              <a:solidFill>
                <a:srgbClr val="002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def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"""Returns the sum of the first k integers"""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b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</a:b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__name__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'__main__'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0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3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6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10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15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5F88B-A935-B7EF-8105-F32A0D78323B}"/>
                  </a:ext>
                </a:extLst>
              </p:cNvPr>
              <p:cNvSpPr txBox="1"/>
              <p:nvPr/>
            </p:nvSpPr>
            <p:spPr>
              <a:xfrm>
                <a:off x="4914370" y="566678"/>
                <a:ext cx="43794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02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04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06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07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08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09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8C5ED-026E-7F03-FF31-58D6F24E5D02}"/>
                </a:ext>
              </a:extLst>
            </p:cNvPr>
            <p:cNvSpPr txBox="1"/>
            <p:nvPr/>
          </p:nvSpPr>
          <p:spPr>
            <a:xfrm>
              <a:off x="5263068" y="174486"/>
              <a:ext cx="118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sum_k.py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05CD3E-8D0E-19BA-4F0B-56446043F551}"/>
              </a:ext>
            </a:extLst>
          </p:cNvPr>
          <p:cNvGrpSpPr/>
          <p:nvPr/>
        </p:nvGrpSpPr>
        <p:grpSpPr>
          <a:xfrm>
            <a:off x="5133339" y="3720217"/>
            <a:ext cx="6626861" cy="2404814"/>
            <a:chOff x="5133339" y="3720216"/>
            <a:chExt cx="6626861" cy="242619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3DE9C4-ADD3-B4EC-7500-53CAC837DA4A}"/>
                </a:ext>
              </a:extLst>
            </p:cNvPr>
            <p:cNvSpPr/>
            <p:nvPr/>
          </p:nvSpPr>
          <p:spPr>
            <a:xfrm>
              <a:off x="5152571" y="3720216"/>
              <a:ext cx="6607629" cy="2426195"/>
            </a:xfrm>
            <a:prstGeom prst="roundRect">
              <a:avLst>
                <a:gd name="adj" fmla="val 2026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$ python .\sum_k.py</a:t>
              </a:r>
            </a:p>
            <a:p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Traceback (most recent call last):</a:t>
              </a:r>
            </a:p>
            <a:p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  File "C:\Users\jas14034\OneDrive - University of Connecticut\APIR\CSE2050\</a:t>
              </a:r>
              <a:r>
                <a:rPr lang="en-US" err="1">
                  <a:solidFill>
                    <a:schemeClr val="bg1"/>
                  </a:solidFill>
                  <a:latin typeface="Consolas" panose="020B0609020204030204" pitchFamily="49" charset="0"/>
                </a:rPr>
                <a:t>lecturecode</a:t>
              </a:r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\helpers.py", line 5, in &lt;module&gt;</a:t>
              </a:r>
            </a:p>
            <a:p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    assert </a:t>
              </a:r>
              <a:r>
                <a:rPr lang="en-US" err="1">
                  <a:solidFill>
                    <a:schemeClr val="bg1"/>
                  </a:solidFill>
                  <a:latin typeface="Consolas" panose="020B0609020204030204" pitchFamily="49" charset="0"/>
                </a:rPr>
                <a:t>sum_k</a:t>
              </a:r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(0) == 0</a:t>
              </a:r>
            </a:p>
            <a:p>
              <a:r>
                <a:rPr lang="en-US">
                  <a:solidFill>
                    <a:schemeClr val="bg1"/>
                  </a:solidFill>
                  <a:latin typeface="Consolas" panose="020B0609020204030204" pitchFamily="49" charset="0"/>
                </a:rPr>
                <a:t>           ^^^^^^^^^^^^^</a:t>
              </a:r>
            </a:p>
            <a:p>
              <a:r>
                <a:rPr lang="en-US" err="1">
                  <a:solidFill>
                    <a:schemeClr val="bg1"/>
                  </a:solidFill>
                  <a:latin typeface="Consolas" panose="020B0609020204030204" pitchFamily="49" charset="0"/>
                </a:rPr>
                <a:t>AssertionError</a:t>
              </a:r>
              <a:endParaRPr lang="en-US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73E937F-782A-7EC9-C055-434BED7DA9CC}"/>
                </a:ext>
              </a:extLst>
            </p:cNvPr>
            <p:cNvSpPr/>
            <p:nvPr/>
          </p:nvSpPr>
          <p:spPr>
            <a:xfrm>
              <a:off x="5169726" y="4871737"/>
              <a:ext cx="974714" cy="411370"/>
            </a:xfrm>
            <a:prstGeom prst="roundRect">
              <a:avLst/>
            </a:prstGeom>
            <a:noFill/>
            <a:ln w="38100"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5F0D63-2649-8A9F-3BAC-57A3B65751A0}"/>
                </a:ext>
              </a:extLst>
            </p:cNvPr>
            <p:cNvSpPr/>
            <p:nvPr/>
          </p:nvSpPr>
          <p:spPr>
            <a:xfrm>
              <a:off x="5133339" y="5647226"/>
              <a:ext cx="2022203" cy="411370"/>
            </a:xfrm>
            <a:prstGeom prst="roundRect">
              <a:avLst/>
            </a:prstGeom>
            <a:noFill/>
            <a:ln w="38100"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524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0B4ECA-6A07-05E1-0615-2D4E1863790D}"/>
              </a:ext>
            </a:extLst>
          </p:cNvPr>
          <p:cNvSpPr/>
          <p:nvPr/>
        </p:nvSpPr>
        <p:spPr>
          <a:xfrm>
            <a:off x="181075" y="151096"/>
            <a:ext cx="4136925" cy="1478922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Red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Write a test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Run it to ensure it fails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E345A9-2AB6-C2F3-76DA-BD5A6DE1BB80}"/>
              </a:ext>
            </a:extLst>
          </p:cNvPr>
          <p:cNvGrpSpPr/>
          <p:nvPr/>
        </p:nvGrpSpPr>
        <p:grpSpPr>
          <a:xfrm>
            <a:off x="4874613" y="0"/>
            <a:ext cx="6845830" cy="5212522"/>
            <a:chOff x="4914370" y="174486"/>
            <a:chExt cx="6845830" cy="52125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0C774C-29C6-C3ED-01FA-B7A571F5CA2B}"/>
                </a:ext>
              </a:extLst>
            </p:cNvPr>
            <p:cNvGrpSpPr/>
            <p:nvPr/>
          </p:nvGrpSpPr>
          <p:grpSpPr>
            <a:xfrm>
              <a:off x="4914370" y="543817"/>
              <a:ext cx="6845830" cy="4843191"/>
              <a:chOff x="4914370" y="543817"/>
              <a:chExt cx="6845830" cy="484319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06A881-79B7-A901-4C25-9B678907ED21}"/>
                  </a:ext>
                </a:extLst>
              </p:cNvPr>
              <p:cNvSpPr/>
              <p:nvPr/>
            </p:nvSpPr>
            <p:spPr>
              <a:xfrm>
                <a:off x="5346700" y="543817"/>
                <a:ext cx="6413500" cy="4843191"/>
              </a:xfrm>
              <a:prstGeom prst="roundRect">
                <a:avLst>
                  <a:gd name="adj" fmla="val 2026"/>
                </a:avLst>
              </a:prstGeom>
              <a:solidFill>
                <a:srgbClr val="002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"""Returns the sum of the first k integers"""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# Prepend "_" to name because "sum"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         </a:t>
                </a:r>
                <a:r>
                  <a:rPr lang="en-US" b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# is a reserved keyword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_int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range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_int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b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b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__name__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'__main__'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6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15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5F88B-A935-B7EF-8105-F32A0D78323B}"/>
                  </a:ext>
                </a:extLst>
              </p:cNvPr>
              <p:cNvSpPr txBox="1"/>
              <p:nvPr/>
            </p:nvSpPr>
            <p:spPr>
              <a:xfrm>
                <a:off x="4914370" y="566678"/>
                <a:ext cx="437940" cy="480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02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04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06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07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08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09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10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12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14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16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17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8C5ED-026E-7F03-FF31-58D6F24E5D02}"/>
                </a:ext>
              </a:extLst>
            </p:cNvPr>
            <p:cNvSpPr txBox="1"/>
            <p:nvPr/>
          </p:nvSpPr>
          <p:spPr>
            <a:xfrm>
              <a:off x="5263068" y="174486"/>
              <a:ext cx="118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sum_k.py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28500-8928-1BB9-CF16-0044B5529C66}"/>
              </a:ext>
            </a:extLst>
          </p:cNvPr>
          <p:cNvSpPr/>
          <p:nvPr/>
        </p:nvSpPr>
        <p:spPr>
          <a:xfrm>
            <a:off x="181074" y="1927219"/>
            <a:ext cx="4136925" cy="975007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Green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Add code to pass unit test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FB1DD1-0F5E-7888-B8B9-96AD2D859057}"/>
              </a:ext>
            </a:extLst>
          </p:cNvPr>
          <p:cNvSpPr/>
          <p:nvPr/>
        </p:nvSpPr>
        <p:spPr>
          <a:xfrm>
            <a:off x="5306943" y="5417237"/>
            <a:ext cx="6329868" cy="658522"/>
          </a:xfrm>
          <a:prstGeom prst="roundRect">
            <a:avLst>
              <a:gd name="adj" fmla="val 20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python .\sum_k.py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EBFEC-2CFC-8874-23D6-6332398FCD08}"/>
              </a:ext>
            </a:extLst>
          </p:cNvPr>
          <p:cNvSpPr txBox="1"/>
          <p:nvPr/>
        </p:nvSpPr>
        <p:spPr>
          <a:xfrm>
            <a:off x="5223311" y="6280474"/>
            <a:ext cx="383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output - the assertions all passed</a:t>
            </a:r>
          </a:p>
        </p:txBody>
      </p:sp>
    </p:spTree>
    <p:extLst>
      <p:ext uri="{BB962C8B-B14F-4D97-AF65-F5344CB8AC3E}">
        <p14:creationId xmlns:p14="http://schemas.microsoft.com/office/powerpoint/2010/main" val="4375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0B4ECA-6A07-05E1-0615-2D4E1863790D}"/>
              </a:ext>
            </a:extLst>
          </p:cNvPr>
          <p:cNvSpPr/>
          <p:nvPr/>
        </p:nvSpPr>
        <p:spPr>
          <a:xfrm>
            <a:off x="181075" y="151096"/>
            <a:ext cx="4136925" cy="1478922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Red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Write a test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Run it to ensure it fails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E345A9-2AB6-C2F3-76DA-BD5A6DE1BB80}"/>
              </a:ext>
            </a:extLst>
          </p:cNvPr>
          <p:cNvGrpSpPr/>
          <p:nvPr/>
        </p:nvGrpSpPr>
        <p:grpSpPr>
          <a:xfrm>
            <a:off x="4874613" y="0"/>
            <a:ext cx="6845830" cy="5212522"/>
            <a:chOff x="4914370" y="174486"/>
            <a:chExt cx="6845830" cy="52125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0C774C-29C6-C3ED-01FA-B7A571F5CA2B}"/>
                </a:ext>
              </a:extLst>
            </p:cNvPr>
            <p:cNvGrpSpPr/>
            <p:nvPr/>
          </p:nvGrpSpPr>
          <p:grpSpPr>
            <a:xfrm>
              <a:off x="4914370" y="543817"/>
              <a:ext cx="6845830" cy="4843191"/>
              <a:chOff x="4914370" y="543817"/>
              <a:chExt cx="6845830" cy="484319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06A881-79B7-A901-4C25-9B678907ED21}"/>
                  </a:ext>
                </a:extLst>
              </p:cNvPr>
              <p:cNvSpPr/>
              <p:nvPr/>
            </p:nvSpPr>
            <p:spPr>
              <a:xfrm>
                <a:off x="5346700" y="543817"/>
                <a:ext cx="6413500" cy="4843191"/>
              </a:xfrm>
              <a:prstGeom prst="roundRect">
                <a:avLst>
                  <a:gd name="adj" fmla="val 2026"/>
                </a:avLst>
              </a:prstGeom>
              <a:solidFill>
                <a:srgbClr val="002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"""Returns the sum of the first k integers"""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# Prepend "_" to name because "sum"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         </a:t>
                </a:r>
                <a:r>
                  <a:rPr lang="en-US" b="0">
                    <a:solidFill>
                      <a:srgbClr val="6A9955"/>
                    </a:solidFill>
                    <a:effectLst/>
                    <a:latin typeface="Consolas" panose="020B0609020204030204" pitchFamily="49" charset="0"/>
                  </a:rPr>
                  <a:t># is a reserved keyword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_int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4EC9B0"/>
                    </a:solidFill>
                    <a:effectLst/>
                    <a:latin typeface="Consolas" panose="020B0609020204030204" pitchFamily="49" charset="0"/>
                  </a:rPr>
                  <a:t>range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_int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b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_sum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b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__name__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'__main__'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6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15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5F88B-A935-B7EF-8105-F32A0D78323B}"/>
                  </a:ext>
                </a:extLst>
              </p:cNvPr>
              <p:cNvSpPr txBox="1"/>
              <p:nvPr/>
            </p:nvSpPr>
            <p:spPr>
              <a:xfrm>
                <a:off x="4914370" y="566678"/>
                <a:ext cx="437940" cy="4801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02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04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06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07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08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09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10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12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14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16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17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8C5ED-026E-7F03-FF31-58D6F24E5D02}"/>
                </a:ext>
              </a:extLst>
            </p:cNvPr>
            <p:cNvSpPr txBox="1"/>
            <p:nvPr/>
          </p:nvSpPr>
          <p:spPr>
            <a:xfrm>
              <a:off x="5263068" y="174486"/>
              <a:ext cx="118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sum_k.py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28500-8928-1BB9-CF16-0044B5529C66}"/>
              </a:ext>
            </a:extLst>
          </p:cNvPr>
          <p:cNvSpPr/>
          <p:nvPr/>
        </p:nvSpPr>
        <p:spPr>
          <a:xfrm>
            <a:off x="181074" y="1927219"/>
            <a:ext cx="4136925" cy="975007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Green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Add code to pass unit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FFA6F5-3FE5-966F-CB76-D35C7AC9E69D}"/>
              </a:ext>
            </a:extLst>
          </p:cNvPr>
          <p:cNvSpPr/>
          <p:nvPr/>
        </p:nvSpPr>
        <p:spPr>
          <a:xfrm>
            <a:off x="181073" y="3199427"/>
            <a:ext cx="4136925" cy="221781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Refactor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Clean up/simplify code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Easy to check if you break anything, since you have unit tests ready to run.</a:t>
            </a:r>
          </a:p>
        </p:txBody>
      </p:sp>
    </p:spTree>
    <p:extLst>
      <p:ext uri="{BB962C8B-B14F-4D97-AF65-F5344CB8AC3E}">
        <p14:creationId xmlns:p14="http://schemas.microsoft.com/office/powerpoint/2010/main" val="101329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0B4ECA-6A07-05E1-0615-2D4E1863790D}"/>
              </a:ext>
            </a:extLst>
          </p:cNvPr>
          <p:cNvSpPr/>
          <p:nvPr/>
        </p:nvSpPr>
        <p:spPr>
          <a:xfrm>
            <a:off x="181075" y="151096"/>
            <a:ext cx="4136925" cy="1478922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Red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Write a test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Run it to ensure it fails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E345A9-2AB6-C2F3-76DA-BD5A6DE1BB80}"/>
              </a:ext>
            </a:extLst>
          </p:cNvPr>
          <p:cNvGrpSpPr/>
          <p:nvPr/>
        </p:nvGrpSpPr>
        <p:grpSpPr>
          <a:xfrm>
            <a:off x="4874613" y="0"/>
            <a:ext cx="6845830" cy="3548270"/>
            <a:chOff x="4914370" y="174486"/>
            <a:chExt cx="6845830" cy="3548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0C774C-29C6-C3ED-01FA-B7A571F5CA2B}"/>
                </a:ext>
              </a:extLst>
            </p:cNvPr>
            <p:cNvGrpSpPr/>
            <p:nvPr/>
          </p:nvGrpSpPr>
          <p:grpSpPr>
            <a:xfrm>
              <a:off x="4914370" y="543817"/>
              <a:ext cx="6845830" cy="3178939"/>
              <a:chOff x="4914370" y="543817"/>
              <a:chExt cx="6845830" cy="317893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06A881-79B7-A901-4C25-9B678907ED21}"/>
                  </a:ext>
                </a:extLst>
              </p:cNvPr>
              <p:cNvSpPr/>
              <p:nvPr/>
            </p:nvSpPr>
            <p:spPr>
              <a:xfrm>
                <a:off x="5346700" y="543817"/>
                <a:ext cx="6413500" cy="3178939"/>
              </a:xfrm>
              <a:prstGeom prst="roundRect">
                <a:avLst>
                  <a:gd name="adj" fmla="val 2026"/>
                </a:avLst>
              </a:prstGeom>
              <a:solidFill>
                <a:srgbClr val="002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"""Returns the sum of the first k integers"""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/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* 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b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__name__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'__main__'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6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15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5F88B-A935-B7EF-8105-F32A0D78323B}"/>
                  </a:ext>
                </a:extLst>
              </p:cNvPr>
              <p:cNvSpPr txBox="1"/>
              <p:nvPr/>
            </p:nvSpPr>
            <p:spPr>
              <a:xfrm>
                <a:off x="4914370" y="566678"/>
                <a:ext cx="437940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02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04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06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07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08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09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10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8C5ED-026E-7F03-FF31-58D6F24E5D02}"/>
                </a:ext>
              </a:extLst>
            </p:cNvPr>
            <p:cNvSpPr txBox="1"/>
            <p:nvPr/>
          </p:nvSpPr>
          <p:spPr>
            <a:xfrm>
              <a:off x="5263068" y="174486"/>
              <a:ext cx="118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sum_k.py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28500-8928-1BB9-CF16-0044B5529C66}"/>
              </a:ext>
            </a:extLst>
          </p:cNvPr>
          <p:cNvSpPr/>
          <p:nvPr/>
        </p:nvSpPr>
        <p:spPr>
          <a:xfrm>
            <a:off x="181074" y="1927219"/>
            <a:ext cx="4136925" cy="975007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Green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Add code to pass unit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FFA6F5-3FE5-966F-CB76-D35C7AC9E69D}"/>
              </a:ext>
            </a:extLst>
          </p:cNvPr>
          <p:cNvSpPr/>
          <p:nvPr/>
        </p:nvSpPr>
        <p:spPr>
          <a:xfrm>
            <a:off x="181073" y="3199427"/>
            <a:ext cx="4136925" cy="221781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Refactor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Clean up/simplify code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Easy to check if you break anything, since you have unit tests ready to run.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14DD26-A0E8-F213-E554-48EBF7BF8C56}"/>
              </a:ext>
            </a:extLst>
          </p:cNvPr>
          <p:cNvSpPr/>
          <p:nvPr/>
        </p:nvSpPr>
        <p:spPr>
          <a:xfrm>
            <a:off x="5346700" y="3916017"/>
            <a:ext cx="4136925" cy="1431235"/>
          </a:xfrm>
          <a:prstGeom prst="roundRect">
            <a:avLst>
              <a:gd name="adj" fmla="val 1884"/>
            </a:avLst>
          </a:prstGeom>
          <a:solidFill>
            <a:srgbClr val="268BD2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FDF6E3"/>
                </a:solidFill>
                <a:latin typeface="+mj-lt"/>
              </a:rPr>
              <a:t>Before running, always ask yourself: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>
                <a:solidFill>
                  <a:srgbClr val="FDF6E3"/>
                </a:solidFill>
                <a:latin typeface="+mj-lt"/>
              </a:rPr>
              <a:t>Which line fails?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>
                <a:solidFill>
                  <a:srgbClr val="FDF6E3"/>
                </a:solidFill>
                <a:latin typeface="+mj-lt"/>
              </a:rPr>
              <a:t>What type of error?</a:t>
            </a:r>
            <a:endParaRPr lang="en-US" sz="2000">
              <a:solidFill>
                <a:srgbClr val="FDF6E3"/>
              </a:solidFill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DF6E3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FD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4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5E09519-5392-27AF-249D-D355CC2B62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5E09519-5392-27AF-249D-D355CC2B62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392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0B4ECA-6A07-05E1-0615-2D4E1863790D}"/>
              </a:ext>
            </a:extLst>
          </p:cNvPr>
          <p:cNvSpPr/>
          <p:nvPr/>
        </p:nvSpPr>
        <p:spPr>
          <a:xfrm>
            <a:off x="181075" y="151096"/>
            <a:ext cx="4136925" cy="1478922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Red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Write a test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Run it to ensure it fails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E345A9-2AB6-C2F3-76DA-BD5A6DE1BB80}"/>
              </a:ext>
            </a:extLst>
          </p:cNvPr>
          <p:cNvGrpSpPr/>
          <p:nvPr/>
        </p:nvGrpSpPr>
        <p:grpSpPr>
          <a:xfrm>
            <a:off x="4874613" y="0"/>
            <a:ext cx="6845830" cy="3548270"/>
            <a:chOff x="4914370" y="174486"/>
            <a:chExt cx="6845830" cy="3548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0C774C-29C6-C3ED-01FA-B7A571F5CA2B}"/>
                </a:ext>
              </a:extLst>
            </p:cNvPr>
            <p:cNvGrpSpPr/>
            <p:nvPr/>
          </p:nvGrpSpPr>
          <p:grpSpPr>
            <a:xfrm>
              <a:off x="4914370" y="543817"/>
              <a:ext cx="6845830" cy="3178939"/>
              <a:chOff x="4914370" y="543817"/>
              <a:chExt cx="6845830" cy="317893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06A881-79B7-A901-4C25-9B678907ED21}"/>
                  </a:ext>
                </a:extLst>
              </p:cNvPr>
              <p:cNvSpPr/>
              <p:nvPr/>
            </p:nvSpPr>
            <p:spPr>
              <a:xfrm>
                <a:off x="5346700" y="543817"/>
                <a:ext cx="6413500" cy="3178939"/>
              </a:xfrm>
              <a:prstGeom prst="roundRect">
                <a:avLst>
                  <a:gd name="adj" fmla="val 2026"/>
                </a:avLst>
              </a:prstGeom>
              <a:solidFill>
                <a:srgbClr val="002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0">
                    <a:solidFill>
                      <a:srgbClr val="569CD6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"""Returns the sum of the first k integers"""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/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* 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k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b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9CDCFE"/>
                    </a:solidFill>
                    <a:effectLst/>
                    <a:latin typeface="Consolas" panose="020B0609020204030204" pitchFamily="49" charset="0"/>
                  </a:rPr>
                  <a:t>__name__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CE9178"/>
                    </a:solidFill>
                    <a:effectLst/>
                    <a:latin typeface="Consolas" panose="020B0609020204030204" pitchFamily="49" charset="0"/>
                  </a:rPr>
                  <a:t>'__main__'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6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b="0">
                    <a:solidFill>
                      <a:srgbClr val="C586C0"/>
                    </a:solidFill>
                    <a:effectLst/>
                    <a:latin typeface="Consolas" panose="020B0609020204030204" pitchFamily="49" charset="0"/>
                  </a:rPr>
                  <a:t>assert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 err="1">
                    <a:solidFill>
                      <a:srgbClr val="DCDCAA"/>
                    </a:solidFill>
                    <a:effectLst/>
                    <a:latin typeface="Consolas" panose="020B0609020204030204" pitchFamily="49" charset="0"/>
                  </a:rPr>
                  <a:t>sum_k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b="0">
                    <a:solidFill>
                      <a:srgbClr val="D4D4D4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b="0">
                    <a:solidFill>
                      <a:srgbClr val="CCCCCC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b="0">
                    <a:solidFill>
                      <a:srgbClr val="B5CEA8"/>
                    </a:solidFill>
                    <a:effectLst/>
                    <a:latin typeface="Consolas" panose="020B0609020204030204" pitchFamily="49" charset="0"/>
                  </a:rPr>
                  <a:t>15</a:t>
                </a:r>
                <a:endParaRPr lang="en-US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5F88B-A935-B7EF-8105-F32A0D78323B}"/>
                  </a:ext>
                </a:extLst>
              </p:cNvPr>
              <p:cNvSpPr txBox="1"/>
              <p:nvPr/>
            </p:nvSpPr>
            <p:spPr>
              <a:xfrm>
                <a:off x="4914370" y="566678"/>
                <a:ext cx="437940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02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04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06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07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08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09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10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11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8C5ED-026E-7F03-FF31-58D6F24E5D02}"/>
                </a:ext>
              </a:extLst>
            </p:cNvPr>
            <p:cNvSpPr txBox="1"/>
            <p:nvPr/>
          </p:nvSpPr>
          <p:spPr>
            <a:xfrm>
              <a:off x="5263068" y="174486"/>
              <a:ext cx="118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sum_k.py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F28500-8928-1BB9-CF16-0044B5529C66}"/>
              </a:ext>
            </a:extLst>
          </p:cNvPr>
          <p:cNvSpPr/>
          <p:nvPr/>
        </p:nvSpPr>
        <p:spPr>
          <a:xfrm>
            <a:off x="181074" y="1927219"/>
            <a:ext cx="4136925" cy="975007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Green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Add code to pass unit test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FFA6F5-3FE5-966F-CB76-D35C7AC9E69D}"/>
              </a:ext>
            </a:extLst>
          </p:cNvPr>
          <p:cNvSpPr/>
          <p:nvPr/>
        </p:nvSpPr>
        <p:spPr>
          <a:xfrm>
            <a:off x="181073" y="3199427"/>
            <a:ext cx="4136925" cy="221781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Refactor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Clean up/simplify code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Easy to check if you break anything, since you have unit tests ready to run.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D1C0DC-D023-C6AD-DCA9-7567C294A5E0}"/>
              </a:ext>
            </a:extLst>
          </p:cNvPr>
          <p:cNvSpPr/>
          <p:nvPr/>
        </p:nvSpPr>
        <p:spPr>
          <a:xfrm>
            <a:off x="5306943" y="3787220"/>
            <a:ext cx="6329868" cy="658522"/>
          </a:xfrm>
          <a:prstGeom prst="roundRect">
            <a:avLst>
              <a:gd name="adj" fmla="val 20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python .\sum_k.py</a:t>
            </a:r>
          </a:p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8BEE8BE-9AE9-023A-E16A-4DAD423868CB}"/>
                  </a:ext>
                </a:extLst>
              </p:cNvPr>
              <p:cNvSpPr/>
              <p:nvPr/>
            </p:nvSpPr>
            <p:spPr>
              <a:xfrm>
                <a:off x="427659" y="4643352"/>
                <a:ext cx="4622248" cy="2133846"/>
              </a:xfrm>
              <a:prstGeom prst="roundRect">
                <a:avLst>
                  <a:gd name="adj" fmla="val 1884"/>
                </a:avLst>
              </a:prstGeom>
              <a:solidFill>
                <a:srgbClr val="268BD2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000">
                  <a:solidFill>
                    <a:srgbClr val="FDF6E3"/>
                  </a:solidFill>
                </a:endParaRP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>
                    <a:solidFill>
                      <a:srgbClr val="FDF6E3"/>
                    </a:solidFill>
                  </a:rPr>
                  <a:t>Common identity in algorithm analysis</a:t>
                </a:r>
              </a:p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>
                    <a:solidFill>
                      <a:srgbClr val="FDF6E3"/>
                    </a:solidFill>
                  </a:rPr>
                  <a:t>Think: </a:t>
                </a:r>
                <a:r>
                  <a:rPr lang="en-US" sz="200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k/2</a:t>
                </a:r>
                <a:r>
                  <a:rPr lang="en-US" sz="2000">
                    <a:solidFill>
                      <a:srgbClr val="FDF6E3"/>
                    </a:solidFill>
                  </a:rPr>
                  <a:t> pairs that sum to </a:t>
                </a:r>
                <a:r>
                  <a:rPr lang="en-US" sz="200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k+1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8BEE8BE-9AE9-023A-E16A-4DAD42386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59" y="4643352"/>
                <a:ext cx="4622248" cy="2133846"/>
              </a:xfrm>
              <a:prstGeom prst="roundRect">
                <a:avLst>
                  <a:gd name="adj" fmla="val 1884"/>
                </a:avLst>
              </a:prstGeom>
              <a:blipFill>
                <a:blip r:embed="rId2"/>
                <a:stretch>
                  <a:fillRect l="-921" b="-2557"/>
                </a:stretch>
              </a:blipFill>
              <a:ln w="12700">
                <a:solidFill>
                  <a:srgbClr val="002B3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D3109D3B-196C-157E-5D1E-F223B38E21C6}"/>
              </a:ext>
            </a:extLst>
          </p:cNvPr>
          <p:cNvSpPr/>
          <p:nvPr/>
        </p:nvSpPr>
        <p:spPr>
          <a:xfrm>
            <a:off x="7376698" y="5135698"/>
            <a:ext cx="347869" cy="1192696"/>
          </a:xfrm>
          <a:prstGeom prst="leftBrace">
            <a:avLst>
              <a:gd name="adj1" fmla="val 3976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441226-8833-C345-8D37-384BF9A9418C}"/>
                  </a:ext>
                </a:extLst>
              </p:cNvPr>
              <p:cNvSpPr txBox="1"/>
              <p:nvPr/>
            </p:nvSpPr>
            <p:spPr>
              <a:xfrm>
                <a:off x="5049907" y="5359474"/>
                <a:ext cx="2239074" cy="701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sz="2800"/>
                  <a:t> </a:t>
                </a:r>
                <a:r>
                  <a:rPr lang="en-US" sz="2400"/>
                  <a:t>pairs</a:t>
                </a:r>
                <a:endParaRPr lang="en-US" sz="28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441226-8833-C345-8D37-384BF9A94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7" y="5359474"/>
                <a:ext cx="2239074" cy="701602"/>
              </a:xfrm>
              <a:prstGeom prst="rect">
                <a:avLst/>
              </a:prstGeom>
              <a:blipFill>
                <a:blip r:embed="rId3"/>
                <a:stretch>
                  <a:fillRect r="-815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45064C-1BEF-48B4-1830-26A6FA6E7F95}"/>
                  </a:ext>
                </a:extLst>
              </p:cNvPr>
              <p:cNvSpPr txBox="1"/>
              <p:nvPr/>
            </p:nvSpPr>
            <p:spPr>
              <a:xfrm>
                <a:off x="10018943" y="4990142"/>
                <a:ext cx="1701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100+1=101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445064C-1BEF-48B4-1830-26A6FA6E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943" y="4990142"/>
                <a:ext cx="17015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83F60D1-F67A-FA88-5621-F754EA9E4488}"/>
              </a:ext>
            </a:extLst>
          </p:cNvPr>
          <p:cNvGrpSpPr/>
          <p:nvPr/>
        </p:nvGrpSpPr>
        <p:grpSpPr>
          <a:xfrm>
            <a:off x="7859379" y="4684692"/>
            <a:ext cx="2191979" cy="1918135"/>
            <a:chOff x="7859379" y="4684692"/>
            <a:chExt cx="2191979" cy="191813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CF9927-A997-0324-2455-A7027E982B71}"/>
                </a:ext>
              </a:extLst>
            </p:cNvPr>
            <p:cNvSpPr txBox="1"/>
            <p:nvPr/>
          </p:nvSpPr>
          <p:spPr>
            <a:xfrm>
              <a:off x="7859379" y="4971611"/>
              <a:ext cx="2191979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100 + 1 = 101</a:t>
              </a:r>
            </a:p>
            <a:p>
              <a:r>
                <a:rPr lang="en-US" sz="200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99 + 2 = 101</a:t>
              </a:r>
            </a:p>
            <a:p>
              <a:r>
                <a:rPr lang="en-US" sz="200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98 + 3 = 101</a:t>
              </a:r>
            </a:p>
            <a:p>
              <a:r>
                <a:rPr lang="en-US" sz="200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r>
                <a:rPr lang="en-US" sz="200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51 + 50 = 101</a:t>
              </a:r>
              <a:endParaRPr lang="en-US" sz="2000">
                <a:solidFill>
                  <a:srgbClr val="002B3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73088F-5721-DA56-3200-12A795557DC0}"/>
                </a:ext>
              </a:extLst>
            </p:cNvPr>
            <p:cNvSpPr txBox="1"/>
            <p:nvPr/>
          </p:nvSpPr>
          <p:spPr>
            <a:xfrm>
              <a:off x="7859379" y="4684692"/>
              <a:ext cx="150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err="1">
                  <a:solidFill>
                    <a:srgbClr val="002B36"/>
                  </a:solidFill>
                  <a:latin typeface="Consolas" panose="020B0609020204030204" pitchFamily="49" charset="0"/>
                </a:rPr>
                <a:t>sum_k</a:t>
              </a:r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(100)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30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F2072A-4C18-BB22-5F20-DDCCB1B962BD}"/>
              </a:ext>
            </a:extLst>
          </p:cNvPr>
          <p:cNvSpPr/>
          <p:nvPr/>
        </p:nvSpPr>
        <p:spPr>
          <a:xfrm>
            <a:off x="181075" y="151096"/>
            <a:ext cx="4136925" cy="3417052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2000">
                <a:solidFill>
                  <a:srgbClr val="002B36"/>
                </a:solidFill>
                <a:latin typeface="+mj-lt"/>
              </a:rPr>
              <a:t> limitations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sz="2000">
                <a:solidFill>
                  <a:srgbClr val="002B36"/>
                </a:solidFill>
              </a:rPr>
              <a:t> stops code execution - no future tests are run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Does not tell us what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sum_k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sz="2000">
                <a:solidFill>
                  <a:srgbClr val="002B36"/>
                </a:solidFill>
              </a:rPr>
              <a:t> returned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Solution - use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sz="2000">
                <a:solidFill>
                  <a:srgbClr val="002B36"/>
                </a:solidFill>
              </a:rPr>
              <a:t> module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A91C410-D9A8-6CDD-52B2-0383B126FDAC}"/>
              </a:ext>
            </a:extLst>
          </p:cNvPr>
          <p:cNvGrpSpPr/>
          <p:nvPr/>
        </p:nvGrpSpPr>
        <p:grpSpPr>
          <a:xfrm>
            <a:off x="4914370" y="174486"/>
            <a:ext cx="6845830" cy="3254514"/>
            <a:chOff x="4914370" y="174486"/>
            <a:chExt cx="6845830" cy="32545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8518B3-AF1A-A005-3010-4173EA24C791}"/>
                </a:ext>
              </a:extLst>
            </p:cNvPr>
            <p:cNvGrpSpPr/>
            <p:nvPr/>
          </p:nvGrpSpPr>
          <p:grpSpPr>
            <a:xfrm>
              <a:off x="4914370" y="543818"/>
              <a:ext cx="6845830" cy="2885182"/>
              <a:chOff x="4914370" y="543818"/>
              <a:chExt cx="6845830" cy="2885182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E238995-C8CC-103E-1C99-AEF43FF881D8}"/>
                  </a:ext>
                </a:extLst>
              </p:cNvPr>
              <p:cNvSpPr/>
              <p:nvPr/>
            </p:nvSpPr>
            <p:spPr>
              <a:xfrm>
                <a:off x="5346700" y="543818"/>
                <a:ext cx="6413500" cy="2862323"/>
              </a:xfrm>
              <a:prstGeom prst="roundRect">
                <a:avLst>
                  <a:gd name="adj" fmla="val 2026"/>
                </a:avLst>
              </a:prstGeom>
              <a:solidFill>
                <a:srgbClr val="002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def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"""Returns the sum of the first k integers"""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b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</a:b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__name__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'__main__'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0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3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6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10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15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BD95-7BF8-5E18-A450-A54F47751ABE}"/>
                  </a:ext>
                </a:extLst>
              </p:cNvPr>
              <p:cNvSpPr txBox="1"/>
              <p:nvPr/>
            </p:nvSpPr>
            <p:spPr>
              <a:xfrm>
                <a:off x="4914370" y="566678"/>
                <a:ext cx="43794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02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04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06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07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08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09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10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EDA55-0F0B-89D0-3219-87169EA97FE9}"/>
                </a:ext>
              </a:extLst>
            </p:cNvPr>
            <p:cNvSpPr txBox="1"/>
            <p:nvPr/>
          </p:nvSpPr>
          <p:spPr>
            <a:xfrm>
              <a:off x="5263068" y="174486"/>
              <a:ext cx="118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sum_k.py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367849-3AB5-B7D0-7C1C-CA23BB34FD99}"/>
              </a:ext>
            </a:extLst>
          </p:cNvPr>
          <p:cNvSpPr/>
          <p:nvPr/>
        </p:nvSpPr>
        <p:spPr>
          <a:xfrm>
            <a:off x="5346700" y="3720215"/>
            <a:ext cx="6413500" cy="2571107"/>
          </a:xfrm>
          <a:prstGeom prst="roundRect">
            <a:avLst>
              <a:gd name="adj" fmla="val 20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.\helpers.py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"C:\Users\jas14034\OneDrive - University of Connecticut\APIR\CSE2050\</a:t>
            </a:r>
            <a:r>
              <a:rPr lang="en-US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lecturecode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\helpers.py", line 5, in &lt;module&gt;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 </a:t>
            </a:r>
            <a:r>
              <a:rPr lang="en-US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sum_k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 == 0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^^^^^^^^^^^^^</a:t>
            </a:r>
          </a:p>
          <a:p>
            <a:r>
              <a:rPr lang="en-US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9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F57296-6EFD-FF4D-B2D0-96DA7896E5B5}"/>
              </a:ext>
            </a:extLst>
          </p:cNvPr>
          <p:cNvSpPr/>
          <p:nvPr/>
        </p:nvSpPr>
        <p:spPr>
          <a:xfrm>
            <a:off x="119270" y="566677"/>
            <a:ext cx="6354101" cy="3323152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arg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AssertionError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{arg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each </a:t>
            </a:r>
            <a:r>
              <a:rPr lang="en-US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subclass in this file: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* Create an instance </a:t>
            </a:r>
            <a:r>
              <a:rPr lang="en-US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test_obj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Class()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* for each method in </a:t>
            </a:r>
            <a:r>
              <a:rPr lang="en-US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test_obj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   * if name starts with 'test', call method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2B3D0-4CF5-B31D-8F3B-53D59802406E}"/>
              </a:ext>
            </a:extLst>
          </p:cNvPr>
          <p:cNvSpPr txBox="1"/>
          <p:nvPr/>
        </p:nvSpPr>
        <p:spPr>
          <a:xfrm>
            <a:off x="119269" y="197345"/>
            <a:ext cx="1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B36"/>
                </a:solidFill>
                <a:latin typeface="Consolas" panose="020B0609020204030204" pitchFamily="49" charset="0"/>
              </a:rPr>
              <a:t>unittest.py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8F5374-B2E2-558C-CEB9-DB11A76073F0}"/>
              </a:ext>
            </a:extLst>
          </p:cNvPr>
          <p:cNvSpPr/>
          <p:nvPr/>
        </p:nvSpPr>
        <p:spPr>
          <a:xfrm>
            <a:off x="6810355" y="382011"/>
            <a:ext cx="5118652" cy="4758015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sum_k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sum_k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unittest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TestSumk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unittest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TestCase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test_0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assertEqual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sum_k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test_1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assertEqual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sum_k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test_2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assertEqual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sum_k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test_3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assertEqual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sum_k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test_4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assertEqual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sum_k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CDCAA"/>
                </a:solidFill>
                <a:latin typeface="Consolas" panose="020B0609020204030204" pitchFamily="49" charset="0"/>
              </a:rPr>
              <a:t>test_5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assertEqual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sum_k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>
                <a:solidFill>
                  <a:srgbClr val="B5CEA8"/>
                </a:solidFill>
                <a:latin typeface="Consolas" panose="020B0609020204030204" pitchFamily="49" charset="0"/>
              </a:rPr>
              <a:t>15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unittest</a:t>
            </a:r>
            <a:r>
              <a:rPr lang="en-US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err="1">
                <a:solidFill>
                  <a:srgbClr val="4EC9B0"/>
                </a:solidFill>
                <a:latin typeface="Consolas" panose="020B0609020204030204" pitchFamily="49" charset="0"/>
              </a:rPr>
              <a:t>main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DE1A5-4C68-1478-E311-C1C9C5EF8B00}"/>
              </a:ext>
            </a:extLst>
          </p:cNvPr>
          <p:cNvSpPr txBox="1"/>
          <p:nvPr/>
        </p:nvSpPr>
        <p:spPr>
          <a:xfrm>
            <a:off x="6810355" y="0"/>
            <a:ext cx="169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B36"/>
                </a:solidFill>
                <a:latin typeface="Consolas" panose="020B0609020204030204" pitchFamily="49" charset="0"/>
              </a:rPr>
              <a:t>test_sumk.py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4404BB-09D3-A71C-6EC8-030A0BCC6F42}"/>
              </a:ext>
            </a:extLst>
          </p:cNvPr>
          <p:cNvSpPr/>
          <p:nvPr/>
        </p:nvSpPr>
        <p:spPr>
          <a:xfrm>
            <a:off x="119269" y="5007430"/>
            <a:ext cx="9793988" cy="1850570"/>
          </a:xfrm>
          <a:prstGeom prst="roundRect">
            <a:avLst>
              <a:gd name="adj" fmla="val 202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.\test_sumk.py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 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 6 tests in 0.000s</a:t>
            </a:r>
          </a:p>
          <a:p>
            <a:endParaRPr lang="en-US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333647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9D899F-8F4C-C3A1-7918-CF7E23C9CD60}"/>
              </a:ext>
            </a:extLst>
          </p:cNvPr>
          <p:cNvSpPr/>
          <p:nvPr/>
        </p:nvSpPr>
        <p:spPr>
          <a:xfrm>
            <a:off x="181075" y="151096"/>
            <a:ext cx="4505225" cy="5506754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 module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Create a class that inherits from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sz="200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Write one method per unit of functionality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Method names must begin with 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case sensitive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Need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unittest.main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 to: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Create test objects (one per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 subclass)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Run all tests</a:t>
            </a:r>
            <a:endParaRPr lang="en-US" sz="2000">
              <a:solidFill>
                <a:srgbClr val="002B36"/>
              </a:solidFill>
              <a:latin typeface="+mj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5FAD11-76BF-B40A-39E0-B27BF08A9FAA}"/>
              </a:ext>
            </a:extLst>
          </p:cNvPr>
          <p:cNvSpPr/>
          <p:nvPr/>
        </p:nvSpPr>
        <p:spPr>
          <a:xfrm>
            <a:off x="4810126" y="151096"/>
            <a:ext cx="7296150" cy="5440079"/>
          </a:xfrm>
          <a:prstGeom prst="roundRect">
            <a:avLst>
              <a:gd name="adj" fmla="val 2026"/>
            </a:avLst>
          </a:prstGeom>
          <a:solidFill>
            <a:srgbClr val="002B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from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my_module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import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MyClass</a:t>
            </a:r>
            <a:endParaRPr lang="en-US">
              <a:solidFill>
                <a:srgbClr val="FDF6E3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import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unittest</a:t>
            </a:r>
            <a:endParaRPr lang="en-US">
              <a:solidFill>
                <a:srgbClr val="FDF6E3"/>
              </a:solidFill>
              <a:latin typeface="Consolas" panose="020B0609020204030204" pitchFamily="49" charset="0"/>
            </a:endParaRPr>
          </a:p>
          <a:p>
            <a:b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class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TestMyClass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unittest.TestCase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    def test_method1(self):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"""Tests method1 in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MyClass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my_obj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MyClass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expected_output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= # Expected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actual_output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= my_obj.method1()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self.assertEqual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actual_output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expected_output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def test_method2(self):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"""Tests method2 in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MyClass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"""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my_obj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=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MyClass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expected_output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= # Expected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      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actual_output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 = my_obj.method2()</a:t>
            </a:r>
          </a:p>
          <a:p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       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self.assertEqual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(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actual_output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, </a:t>
            </a:r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expected_output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>
              <a:solidFill>
                <a:srgbClr val="FDF6E3"/>
              </a:solidFill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FDF6E3"/>
                </a:solidFill>
                <a:latin typeface="Consolas" panose="020B0609020204030204" pitchFamily="49" charset="0"/>
              </a:rPr>
              <a:t>unittest.main</a:t>
            </a:r>
            <a:r>
              <a:rPr lang="en-US">
                <a:solidFill>
                  <a:srgbClr val="FDF6E3"/>
                </a:solidFill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A30117-ACFE-98E3-7D51-AE69A2FDFEC3}"/>
              </a:ext>
            </a:extLst>
          </p:cNvPr>
          <p:cNvGrpSpPr/>
          <p:nvPr/>
        </p:nvGrpSpPr>
        <p:grpSpPr>
          <a:xfrm>
            <a:off x="5829300" y="1343025"/>
            <a:ext cx="2897257" cy="2195512"/>
            <a:chOff x="5829300" y="1343025"/>
            <a:chExt cx="2897257" cy="21955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84D9C5C-E7B6-72ED-8EA5-2BBE167AF0F0}"/>
                </a:ext>
              </a:extLst>
            </p:cNvPr>
            <p:cNvGrpSpPr/>
            <p:nvPr/>
          </p:nvGrpSpPr>
          <p:grpSpPr>
            <a:xfrm>
              <a:off x="5829300" y="1343025"/>
              <a:ext cx="704850" cy="2195512"/>
              <a:chOff x="5829300" y="1343025"/>
              <a:chExt cx="704850" cy="2195512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D02DF3-7E44-CC78-D2E5-C5A68F0EE2A6}"/>
                  </a:ext>
                </a:extLst>
              </p:cNvPr>
              <p:cNvSpPr/>
              <p:nvPr/>
            </p:nvSpPr>
            <p:spPr>
              <a:xfrm>
                <a:off x="5829300" y="1343025"/>
                <a:ext cx="704850" cy="276225"/>
              </a:xfrm>
              <a:prstGeom prst="roundRect">
                <a:avLst/>
              </a:prstGeom>
              <a:noFill/>
              <a:ln w="38100">
                <a:solidFill>
                  <a:srgbClr val="DC322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1227AD9-D8F9-732F-A6E5-DCCC1878A530}"/>
                  </a:ext>
                </a:extLst>
              </p:cNvPr>
              <p:cNvSpPr/>
              <p:nvPr/>
            </p:nvSpPr>
            <p:spPr>
              <a:xfrm>
                <a:off x="5829300" y="3262312"/>
                <a:ext cx="704850" cy="276225"/>
              </a:xfrm>
              <a:prstGeom prst="roundRect">
                <a:avLst/>
              </a:prstGeom>
              <a:noFill/>
              <a:ln w="38100">
                <a:solidFill>
                  <a:srgbClr val="DC322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514CAE1-2AB6-8D4A-2FF8-847513313401}"/>
                </a:ext>
              </a:extLst>
            </p:cNvPr>
            <p:cNvSpPr/>
            <p:nvPr/>
          </p:nvSpPr>
          <p:spPr>
            <a:xfrm>
              <a:off x="6285881" y="1861652"/>
              <a:ext cx="2440676" cy="861670"/>
            </a:xfrm>
            <a:prstGeom prst="roundRect">
              <a:avLst>
                <a:gd name="adj" fmla="val 1884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>
                  <a:solidFill>
                    <a:srgbClr val="FDF6E3"/>
                  </a:solidFill>
                  <a:cs typeface="Courier New" panose="02070309020205020404" pitchFamily="49" charset="0"/>
                </a:rPr>
                <a:t>Test names must begin with "</a:t>
              </a:r>
              <a:r>
                <a:rPr lang="en-US" sz="200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</a:t>
              </a:r>
              <a:r>
                <a:rPr lang="en-US" sz="2000">
                  <a:solidFill>
                    <a:srgbClr val="FDF6E3"/>
                  </a:solidFill>
                  <a:cs typeface="Courier New" panose="02070309020205020404" pitchFamily="49" charset="0"/>
                </a:rPr>
                <a:t>"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226A999-EE86-8790-7C14-28553C1E6A85}"/>
              </a:ext>
            </a:extLst>
          </p:cNvPr>
          <p:cNvGrpSpPr/>
          <p:nvPr/>
        </p:nvGrpSpPr>
        <p:grpSpPr>
          <a:xfrm>
            <a:off x="4810126" y="4814785"/>
            <a:ext cx="4631426" cy="861670"/>
            <a:chOff x="4810126" y="4814785"/>
            <a:chExt cx="4631426" cy="86167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0460DB4-0EE6-390D-738D-8C1C83B1F1B4}"/>
                </a:ext>
              </a:extLst>
            </p:cNvPr>
            <p:cNvSpPr/>
            <p:nvPr/>
          </p:nvSpPr>
          <p:spPr>
            <a:xfrm>
              <a:off x="4810126" y="5067301"/>
              <a:ext cx="2066924" cy="523874"/>
            </a:xfrm>
            <a:prstGeom prst="roundRect">
              <a:avLst/>
            </a:prstGeom>
            <a:noFill/>
            <a:ln w="38100"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5EE2738-040D-6308-A1A6-B5DCC08D09BE}"/>
                </a:ext>
              </a:extLst>
            </p:cNvPr>
            <p:cNvSpPr/>
            <p:nvPr/>
          </p:nvSpPr>
          <p:spPr>
            <a:xfrm>
              <a:off x="7000876" y="4814785"/>
              <a:ext cx="2440676" cy="861670"/>
            </a:xfrm>
            <a:prstGeom prst="roundRect">
              <a:avLst>
                <a:gd name="adj" fmla="val 1884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2000">
                  <a:solidFill>
                    <a:srgbClr val="FDF6E3"/>
                  </a:solidFill>
                  <a:cs typeface="Courier New" panose="02070309020205020404" pitchFamily="49" charset="0"/>
                </a:rPr>
                <a:t>This line executes all tests.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56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91B6DD-4A5F-AA0C-B440-FE99ECF05B7B}"/>
              </a:ext>
            </a:extLst>
          </p:cNvPr>
          <p:cNvSpPr/>
          <p:nvPr/>
        </p:nvSpPr>
        <p:spPr>
          <a:xfrm>
            <a:off x="280802" y="1092453"/>
            <a:ext cx="3200400" cy="3554090"/>
          </a:xfrm>
          <a:prstGeom prst="roundRect">
            <a:avLst>
              <a:gd name="adj" fmla="val 3128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sz="2000" b="1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assertRaises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666B98-1604-0761-EF0E-49F3D5F27604}"/>
              </a:ext>
            </a:extLst>
          </p:cNvPr>
          <p:cNvCxnSpPr/>
          <p:nvPr/>
        </p:nvCxnSpPr>
        <p:spPr>
          <a:xfrm>
            <a:off x="274154" y="1466022"/>
            <a:ext cx="3200400" cy="0"/>
          </a:xfrm>
          <a:prstGeom prst="line">
            <a:avLst/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A751B1-14F7-A697-6A4F-09CAC9E643E4}"/>
              </a:ext>
            </a:extLst>
          </p:cNvPr>
          <p:cNvSpPr/>
          <p:nvPr/>
        </p:nvSpPr>
        <p:spPr>
          <a:xfrm>
            <a:off x="4248250" y="1092453"/>
            <a:ext cx="6438800" cy="3068354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err="1">
                <a:solidFill>
                  <a:srgbClr val="002B36"/>
                </a:solidFill>
                <a:latin typeface="+mj-lt"/>
              </a:rPr>
              <a:t>TestCase</a:t>
            </a:r>
            <a:r>
              <a:rPr lang="en-US" sz="2000">
                <a:solidFill>
                  <a:srgbClr val="002B36"/>
                </a:solidFill>
                <a:latin typeface="+mj-lt"/>
              </a:rPr>
              <a:t> provides some nice testing methods.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Most work as you expect, e.g.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self.assertNotEqual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self.assertTrue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is_fizzed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(number))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self.assertIsInstance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int)</a:t>
            </a:r>
          </a:p>
        </p:txBody>
      </p:sp>
    </p:spTree>
    <p:extLst>
      <p:ext uri="{BB962C8B-B14F-4D97-AF65-F5344CB8AC3E}">
        <p14:creationId xmlns:p14="http://schemas.microsoft.com/office/powerpoint/2010/main" val="21217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D1CAA1-9E3F-CEBF-9345-9D7BA2AE4F94}"/>
              </a:ext>
            </a:extLst>
          </p:cNvPr>
          <p:cNvSpPr/>
          <p:nvPr/>
        </p:nvSpPr>
        <p:spPr>
          <a:xfrm>
            <a:off x="222451" y="401683"/>
            <a:ext cx="6286112" cy="6108446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</a:rPr>
              <a:t>Mod 02: Object-Oriented Programming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Classes are factories for creating namespaces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</a:rPr>
              <a:t>Inheritance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Exact copy of parent class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Specialize by: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Adding variables/methods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Overloading methods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is-a relationships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</a:rPr>
              <a:t>Composition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Attach an instance of another class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Usually done in 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has-a relationship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DD014C3-47E6-74C8-427A-686451C1E9E8}"/>
              </a:ext>
            </a:extLst>
          </p:cNvPr>
          <p:cNvGrpSpPr/>
          <p:nvPr/>
        </p:nvGrpSpPr>
        <p:grpSpPr>
          <a:xfrm>
            <a:off x="6591457" y="401683"/>
            <a:ext cx="5546240" cy="2621531"/>
            <a:chOff x="6591457" y="401683"/>
            <a:chExt cx="5546240" cy="26215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613DD3-247B-25DB-A25D-D66C918155AE}"/>
                </a:ext>
              </a:extLst>
            </p:cNvPr>
            <p:cNvSpPr/>
            <p:nvPr/>
          </p:nvSpPr>
          <p:spPr>
            <a:xfrm>
              <a:off x="8872352" y="1319619"/>
              <a:ext cx="1907926" cy="454071"/>
            </a:xfrm>
            <a:prstGeom prst="roundRect">
              <a:avLst>
                <a:gd name="adj" fmla="val 16779"/>
              </a:avLst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2000" b="1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Vector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C4E8EC2-797D-4862-FC05-3915ACB189FB}"/>
                </a:ext>
              </a:extLst>
            </p:cNvPr>
            <p:cNvSpPr/>
            <p:nvPr/>
          </p:nvSpPr>
          <p:spPr>
            <a:xfrm>
              <a:off x="6591457" y="2605190"/>
              <a:ext cx="3234858" cy="418024"/>
            </a:xfrm>
            <a:prstGeom prst="roundRect">
              <a:avLst>
                <a:gd name="adj" fmla="val 21760"/>
              </a:avLst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2000" b="1" err="1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RectangularVector</a:t>
              </a:r>
              <a:endParaRPr lang="en-US" sz="2000" b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21473AF-3215-DE27-6A71-289B156D1F97}"/>
                </a:ext>
              </a:extLst>
            </p:cNvPr>
            <p:cNvSpPr/>
            <p:nvPr/>
          </p:nvSpPr>
          <p:spPr>
            <a:xfrm>
              <a:off x="10192942" y="2605190"/>
              <a:ext cx="1944755" cy="418023"/>
            </a:xfrm>
            <a:prstGeom prst="roundRect">
              <a:avLst>
                <a:gd name="adj" fmla="val 15065"/>
              </a:avLst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2000" b="1" err="1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PolarVector</a:t>
              </a:r>
              <a:endParaRPr lang="en-US" sz="2000" b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600"/>
                </a:spcBef>
              </a:pPr>
              <a:endParaRPr lang="en-US" sz="2000" b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spcBef>
                  <a:spcPts val="600"/>
                </a:spcBef>
              </a:pPr>
              <a:endParaRPr lang="en-US" sz="2000" b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97C4CD8-2797-5EB6-8E5A-0378AF66B628}"/>
                </a:ext>
              </a:extLst>
            </p:cNvPr>
            <p:cNvCxnSpPr>
              <a:cxnSpLocks/>
            </p:cNvCxnSpPr>
            <p:nvPr/>
          </p:nvCxnSpPr>
          <p:spPr>
            <a:xfrm>
              <a:off x="9824884" y="1773690"/>
              <a:ext cx="0" cy="232249"/>
            </a:xfrm>
            <a:prstGeom prst="straightConnector1">
              <a:avLst/>
            </a:prstGeom>
            <a:ln>
              <a:solidFill>
                <a:srgbClr val="002B3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DD67BA8-ECE3-E758-B8AC-1FD4103D8CED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8208886" y="2002224"/>
              <a:ext cx="0" cy="602966"/>
            </a:xfrm>
            <a:prstGeom prst="straightConnector1">
              <a:avLst/>
            </a:prstGeom>
            <a:ln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CCA9A0-7668-D8A1-BED1-FB9CB631A0D2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1165320" y="2002224"/>
              <a:ext cx="2287" cy="602966"/>
            </a:xfrm>
            <a:prstGeom prst="straightConnector1">
              <a:avLst/>
            </a:prstGeom>
            <a:ln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8137910-F2FB-CD2A-3250-DB2430DD4A87}"/>
                </a:ext>
              </a:extLst>
            </p:cNvPr>
            <p:cNvCxnSpPr>
              <a:cxnSpLocks/>
            </p:cNvCxnSpPr>
            <p:nvPr/>
          </p:nvCxnSpPr>
          <p:spPr>
            <a:xfrm>
              <a:off x="8208886" y="2002224"/>
              <a:ext cx="2976279" cy="0"/>
            </a:xfrm>
            <a:prstGeom prst="straightConnector1">
              <a:avLst/>
            </a:prstGeom>
            <a:ln>
              <a:solidFill>
                <a:srgbClr val="002B3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AEB9EE4-ECA5-A78A-FB16-845DE2920B96}"/>
                </a:ext>
              </a:extLst>
            </p:cNvPr>
            <p:cNvSpPr/>
            <p:nvPr/>
          </p:nvSpPr>
          <p:spPr>
            <a:xfrm>
              <a:off x="8872352" y="401683"/>
              <a:ext cx="1907926" cy="454071"/>
            </a:xfrm>
            <a:prstGeom prst="roundRect">
              <a:avLst>
                <a:gd name="adj" fmla="val 16779"/>
              </a:avLst>
            </a:prstGeom>
            <a:solidFill>
              <a:srgbClr val="FDF6E3"/>
            </a:solidFill>
            <a:ln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spcBef>
                  <a:spcPts val="600"/>
                </a:spcBef>
              </a:pPr>
              <a:r>
                <a:rPr lang="en-US" sz="2000" b="1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object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CFA9F-0AB5-6837-79EF-56FD3064A5E0}"/>
                </a:ext>
              </a:extLst>
            </p:cNvPr>
            <p:cNvCxnSpPr>
              <a:cxnSpLocks/>
              <a:stCxn id="47" idx="2"/>
              <a:endCxn id="9" idx="0"/>
            </p:cNvCxnSpPr>
            <p:nvPr/>
          </p:nvCxnSpPr>
          <p:spPr>
            <a:xfrm>
              <a:off x="9826315" y="855754"/>
              <a:ext cx="0" cy="463865"/>
            </a:xfrm>
            <a:prstGeom prst="straightConnector1">
              <a:avLst/>
            </a:prstGeom>
            <a:ln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05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A751B1-14F7-A697-6A4F-09CAC9E643E4}"/>
              </a:ext>
            </a:extLst>
          </p:cNvPr>
          <p:cNvSpPr/>
          <p:nvPr/>
        </p:nvSpPr>
        <p:spPr>
          <a:xfrm>
            <a:off x="314424" y="492378"/>
            <a:ext cx="9620151" cy="5241672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self.assertAlmostEqual</a:t>
            </a:r>
            <a:r>
              <a:rPr lang="en-US" sz="24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(arg1, arg2, precision)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B36"/>
                </a:solidFill>
                <a:latin typeface="+mj-lt"/>
              </a:rPr>
              <a:t>checks if 2 objects are equal within some tolerance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self.assertAlmostEqual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(3.000, 3.004, 2) # Passes</a:t>
            </a:r>
          </a:p>
          <a:p>
            <a:pPr>
              <a:spcBef>
                <a:spcPts val="600"/>
              </a:spcBef>
            </a:pP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self.assertAlmostEqual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(3.000, 3.004, 3) # Fails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self.assertRaises</a:t>
            </a:r>
            <a:r>
              <a:rPr lang="en-US" sz="24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02B36"/>
                </a:solidFill>
                <a:cs typeface="Courier New" panose="02070309020205020404" pitchFamily="49" charset="0"/>
              </a:rPr>
              <a:t>Checks if code raises correct error</a:t>
            </a:r>
          </a:p>
          <a:p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with </a:t>
            </a: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self.assertRaises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TypeError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    x = 100/"10" # raises a </a:t>
            </a: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TypeError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, so this passes</a:t>
            </a:r>
          </a:p>
          <a:p>
            <a:b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</a:b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with </a:t>
            </a: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self.assertRaises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(</a:t>
            </a: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TypeError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    x = 100/10 # does not raise a </a:t>
            </a:r>
            <a:r>
              <a:rPr lang="en-US" sz="2000" err="1">
                <a:solidFill>
                  <a:srgbClr val="002B36"/>
                </a:solidFill>
                <a:latin typeface="Consolas" panose="020B0609020204030204" pitchFamily="49" charset="0"/>
              </a:rPr>
              <a:t>TypeError</a:t>
            </a:r>
            <a:r>
              <a:rPr lang="en-US" sz="2000">
                <a:solidFill>
                  <a:srgbClr val="002B36"/>
                </a:solidFill>
                <a:latin typeface="Consolas" panose="020B0609020204030204" pitchFamily="49" charset="0"/>
              </a:rPr>
              <a:t>, so this fails</a:t>
            </a:r>
          </a:p>
        </p:txBody>
      </p:sp>
    </p:spTree>
    <p:extLst>
      <p:ext uri="{BB962C8B-B14F-4D97-AF65-F5344CB8AC3E}">
        <p14:creationId xmlns:p14="http://schemas.microsoft.com/office/powerpoint/2010/main" val="142064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A751B1-14F7-A697-6A4F-09CAC9E643E4}"/>
              </a:ext>
            </a:extLst>
          </p:cNvPr>
          <p:cNvSpPr/>
          <p:nvPr/>
        </p:nvSpPr>
        <p:spPr>
          <a:xfrm>
            <a:off x="1285924" y="253730"/>
            <a:ext cx="9620151" cy="317527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Class Exercise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Implement 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factorial(k)</a:t>
            </a:r>
            <a:r>
              <a:rPr lang="en-US" sz="2000">
                <a:solidFill>
                  <a:srgbClr val="002B36"/>
                </a:solidFill>
              </a:rPr>
              <a:t> using Test-Driven Development and the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sz="2000">
                <a:solidFill>
                  <a:srgbClr val="002B36"/>
                </a:solidFill>
              </a:rPr>
              <a:t> module.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Red - write </a:t>
            </a:r>
            <a:r>
              <a:rPr lang="en-US" sz="2000" b="1">
                <a:solidFill>
                  <a:srgbClr val="002B36"/>
                </a:solidFill>
              </a:rPr>
              <a:t>and run</a:t>
            </a:r>
            <a:r>
              <a:rPr lang="en-US" sz="2000">
                <a:solidFill>
                  <a:srgbClr val="002B36"/>
                </a:solidFill>
              </a:rPr>
              <a:t> tests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Green - add functionality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Refactor - clean up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DEFE75E-E0C1-36FD-0D59-890B7349BC6D}"/>
                  </a:ext>
                </a:extLst>
              </p:cNvPr>
              <p:cNvSpPr/>
              <p:nvPr/>
            </p:nvSpPr>
            <p:spPr>
              <a:xfrm>
                <a:off x="3742474" y="3849532"/>
                <a:ext cx="4707050" cy="501404"/>
              </a:xfrm>
              <a:prstGeom prst="roundRect">
                <a:avLst>
                  <a:gd name="adj" fmla="val 1884"/>
                </a:avLst>
              </a:prstGeom>
              <a:solidFill>
                <a:srgbClr val="268BD2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DF6E3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DF6E3"/>
                          </a:solidFill>
                          <a:latin typeface="Cambria Math" panose="02040503050406030204" pitchFamily="18" charset="0"/>
                        </a:rPr>
                        <m:t>⋅…⋅3⋅2⋅1</m:t>
                      </m:r>
                    </m:oMath>
                  </m:oMathPara>
                </a14:m>
                <a:endParaRPr lang="en-US" sz="2000">
                  <a:solidFill>
                    <a:srgbClr val="FDF6E3"/>
                  </a:solidFill>
                </a:endParaRPr>
              </a:p>
            </p:txBody>
          </p:sp>
        </mc:Choice>
        <mc:Fallback xmlns="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DEFE75E-E0C1-36FD-0D59-890B7349B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474" y="3849532"/>
                <a:ext cx="4707050" cy="501404"/>
              </a:xfrm>
              <a:prstGeom prst="roundRect">
                <a:avLst>
                  <a:gd name="adj" fmla="val 1884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2B3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40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871999-B579-ECBD-E2C6-E1DF3786CB93}"/>
              </a:ext>
            </a:extLst>
          </p:cNvPr>
          <p:cNvSpPr/>
          <p:nvPr/>
        </p:nvSpPr>
        <p:spPr>
          <a:xfrm>
            <a:off x="1285924" y="1841365"/>
            <a:ext cx="9620151" cy="317527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Start Recording</a:t>
            </a:r>
            <a:endParaRPr lang="en-US" sz="4000">
              <a:solidFill>
                <a:srgbClr val="002B3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3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A751B1-14F7-A697-6A4F-09CAC9E643E4}"/>
              </a:ext>
            </a:extLst>
          </p:cNvPr>
          <p:cNvSpPr/>
          <p:nvPr/>
        </p:nvSpPr>
        <p:spPr>
          <a:xfrm>
            <a:off x="1285924" y="549740"/>
            <a:ext cx="9620151" cy="575852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err="1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unittest</a:t>
            </a:r>
            <a:r>
              <a:rPr lang="en-US" sz="24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 Guidelines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Test behavior, not implementation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Each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test_x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>
                <a:solidFill>
                  <a:srgbClr val="002B36"/>
                </a:solidFill>
              </a:rPr>
              <a:t> method should test a single unit of behavior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One input/output pattern</a:t>
            </a:r>
          </a:p>
          <a:p>
            <a:pPr marL="1257300" lvl="2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One type of error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Only test the public interface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Do not call private variables or methods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Test errors with 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assertRaises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>
              <a:solidFill>
                <a:srgbClr val="002B36"/>
              </a:solidFill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Each unit test needs a descriptive docstring - what are you testing?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Red, Green, Refactor. </a:t>
            </a:r>
            <a:r>
              <a:rPr lang="en-US" sz="2000" b="1">
                <a:solidFill>
                  <a:srgbClr val="002B36"/>
                </a:solidFill>
              </a:rPr>
              <a:t>Write tests first</a:t>
            </a:r>
            <a:r>
              <a:rPr lang="en-US" sz="2000">
                <a:solidFill>
                  <a:srgbClr val="002B36"/>
                </a:solidFill>
              </a:rPr>
              <a:t>.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"Go slow to go fast"</a:t>
            </a:r>
            <a:endParaRPr lang="en-US" sz="2000">
              <a:solidFill>
                <a:srgbClr val="002B3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B0D03-CACE-F9FB-E8B5-B00ED5A1435F}"/>
              </a:ext>
            </a:extLst>
          </p:cNvPr>
          <p:cNvSpPr txBox="1"/>
          <p:nvPr/>
        </p:nvSpPr>
        <p:spPr>
          <a:xfrm>
            <a:off x="5740120" y="3429000"/>
            <a:ext cx="6337999" cy="1077218"/>
          </a:xfrm>
          <a:prstGeom prst="rect">
            <a:avLst/>
          </a:prstGeom>
          <a:solidFill>
            <a:srgbClr val="002B36"/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test_init_notimplemnted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  with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.assertRaises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     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Vector(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Calls Vector.__</a:t>
            </a:r>
            <a:r>
              <a:rPr lang="en-US" b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__()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67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124B-470D-4902-BA52-11355EC1E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long does it take to do things with stuff?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57C1-AC24-41D8-A18A-AEC1D3CD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Slides by Profs. Jake Scoggin and Tim Curry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5395D28F-ACDC-4220-B5DB-5DA5A88C9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882" y="3945120"/>
            <a:ext cx="2625360" cy="26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18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29A059-0C1D-9122-6A23-0960421B05BB}"/>
              </a:ext>
            </a:extLst>
          </p:cNvPr>
          <p:cNvSpPr/>
          <p:nvPr/>
        </p:nvSpPr>
        <p:spPr>
          <a:xfrm>
            <a:off x="529004" y="522514"/>
            <a:ext cx="4903595" cy="4812261"/>
          </a:xfrm>
          <a:prstGeom prst="roundRect">
            <a:avLst>
              <a:gd name="adj" fmla="val 3154"/>
            </a:avLst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alg_a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 to front of list</a:t>
            </a: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==============================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     L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------------------------------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0       [0]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1       [1, 0]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2       [2, 1, 0]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...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99      [99, 98, ..., 2, 1, 0]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------------------------------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 = []        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empty list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L.insert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prepend 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47D6FB-6900-7D38-EBCE-E2F07D32C6D9}"/>
              </a:ext>
            </a:extLst>
          </p:cNvPr>
          <p:cNvSpPr/>
          <p:nvPr/>
        </p:nvSpPr>
        <p:spPr>
          <a:xfrm>
            <a:off x="6096000" y="522514"/>
            <a:ext cx="5429459" cy="4812261"/>
          </a:xfrm>
          <a:prstGeom prst="roundRect">
            <a:avLst>
              <a:gd name="adj" fmla="val 3154"/>
            </a:avLst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alg_b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r>
              <a:rPr lang="en-US">
                <a:solidFill>
                  <a:srgbClr val="A31515"/>
                </a:solidFill>
                <a:latin typeface="Consolas" panose="020B0609020204030204" pitchFamily="49" charset="0"/>
              </a:rPr>
              <a:t>    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 math, then add to back of list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==============================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      L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------------------------------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0       [99]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1       [99, 98]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2       [99, 98, 97]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...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99      [99, 98, ..., 2, 1, 0]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------------------------------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 = []        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empty list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append n-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</a:p>
        </p:txBody>
      </p:sp>
    </p:spTree>
    <p:extLst>
      <p:ext uri="{BB962C8B-B14F-4D97-AF65-F5344CB8AC3E}">
        <p14:creationId xmlns:p14="http://schemas.microsoft.com/office/powerpoint/2010/main" val="553910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B046-16CF-B3BD-F34B-6FAC169D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215C-8773-CE84-E681-6AD03FA64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B8D1DCC-B981-8747-E341-8879FEFE21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B8D1DCC-B981-8747-E341-8879FEFE21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7896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29A059-0C1D-9122-6A23-0960421B05BB}"/>
              </a:ext>
            </a:extLst>
          </p:cNvPr>
          <p:cNvSpPr/>
          <p:nvPr/>
        </p:nvSpPr>
        <p:spPr>
          <a:xfrm>
            <a:off x="448617" y="351692"/>
            <a:ext cx="4903595" cy="1597689"/>
          </a:xfrm>
          <a:prstGeom prst="roundRect">
            <a:avLst>
              <a:gd name="adj" fmla="val 3154"/>
            </a:avLst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alg_a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 = []        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empty list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L.insert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prepend 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47D6FB-6900-7D38-EBCE-E2F07D32C6D9}"/>
              </a:ext>
            </a:extLst>
          </p:cNvPr>
          <p:cNvSpPr/>
          <p:nvPr/>
        </p:nvSpPr>
        <p:spPr>
          <a:xfrm>
            <a:off x="6313924" y="351692"/>
            <a:ext cx="5429459" cy="1597688"/>
          </a:xfrm>
          <a:prstGeom prst="roundRect">
            <a:avLst>
              <a:gd name="adj" fmla="val 3154"/>
            </a:avLst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alg_b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 = []        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empty list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L.append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append n-</a:t>
            </a:r>
            <a:r>
              <a:rPr lang="en-US" b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4047FD-19C6-E8A5-4BA9-1DB874A0575A}"/>
              </a:ext>
            </a:extLst>
          </p:cNvPr>
          <p:cNvSpPr/>
          <p:nvPr/>
        </p:nvSpPr>
        <p:spPr>
          <a:xfrm>
            <a:off x="448617" y="2381459"/>
            <a:ext cx="7829550" cy="2672861"/>
          </a:xfrm>
          <a:prstGeom prst="roundRect">
            <a:avLst>
              <a:gd name="adj" fmla="val 315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Total time to run each algorithm 10 times at each size.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n  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(s)  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t_b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(s)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10000 0.0938    0.00274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20000 0.355     0.00482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30000 0.801     0.00824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40000 1.43      0.0117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50000 2.23      0.0183 </a:t>
            </a:r>
          </a:p>
        </p:txBody>
      </p:sp>
    </p:spTree>
    <p:extLst>
      <p:ext uri="{BB962C8B-B14F-4D97-AF65-F5344CB8AC3E}">
        <p14:creationId xmlns:p14="http://schemas.microsoft.com/office/powerpoint/2010/main" val="235502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B540E5-6FE4-49E3-AC2B-3A22E7583838}"/>
              </a:ext>
            </a:extLst>
          </p:cNvPr>
          <p:cNvSpPr txBox="1"/>
          <p:nvPr/>
        </p:nvSpPr>
        <p:spPr>
          <a:xfrm>
            <a:off x="564882" y="1720850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</p:spTree>
    <p:extLst>
      <p:ext uri="{BB962C8B-B14F-4D97-AF65-F5344CB8AC3E}">
        <p14:creationId xmlns:p14="http://schemas.microsoft.com/office/powerpoint/2010/main" val="25038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493346-8B70-4A5F-97E8-EC337014AB25}"/>
              </a:ext>
            </a:extLst>
          </p:cNvPr>
          <p:cNvSpPr txBox="1"/>
          <p:nvPr/>
        </p:nvSpPr>
        <p:spPr>
          <a:xfrm>
            <a:off x="564882" y="1720850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</p:spTree>
    <p:extLst>
      <p:ext uri="{BB962C8B-B14F-4D97-AF65-F5344CB8AC3E}">
        <p14:creationId xmlns:p14="http://schemas.microsoft.com/office/powerpoint/2010/main" val="67705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463600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</a:rPr>
              <a:t>Inheritance</a:t>
            </a:r>
            <a:r>
              <a:rPr lang="en-US" sz="200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Polymorphism</a:t>
            </a:r>
            <a:endParaRPr lang="en-US" sz="2000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Same code works on objects of different types 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Less important in Python, since its functions are polymorphic by default)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  <a:cs typeface="Courier New" panose="020703090202050204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879868-03CD-84AA-1FA6-D1D9E6EDCF71}"/>
              </a:ext>
            </a:extLst>
          </p:cNvPr>
          <p:cNvSpPr/>
          <p:nvPr/>
        </p:nvSpPr>
        <p:spPr>
          <a:xfrm>
            <a:off x="6237717" y="2681288"/>
            <a:ext cx="5841538" cy="2338387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Person):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print(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f"{person.name}"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)</a:t>
            </a: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rachel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print_name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s1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Expects Person object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3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L.append(newitem)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insert(i, newitem)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L[a:b]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85532E-18DA-4A95-8050-FFA4C050CAA8}"/>
              </a:ext>
            </a:extLst>
          </p:cNvPr>
          <p:cNvSpPr txBox="1"/>
          <p:nvPr/>
        </p:nvSpPr>
        <p:spPr>
          <a:xfrm>
            <a:off x="564882" y="1720850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</p:spTree>
    <p:extLst>
      <p:ext uri="{BB962C8B-B14F-4D97-AF65-F5344CB8AC3E}">
        <p14:creationId xmlns:p14="http://schemas.microsoft.com/office/powerpoint/2010/main" val="2769462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478D9F-E0AB-43CE-AF1C-47145C178C87}"/>
              </a:ext>
            </a:extLst>
          </p:cNvPr>
          <p:cNvSpPr txBox="1"/>
          <p:nvPr/>
        </p:nvSpPr>
        <p:spPr>
          <a:xfrm>
            <a:off x="564882" y="1720850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</p:spTree>
    <p:extLst>
      <p:ext uri="{BB962C8B-B14F-4D97-AF65-F5344CB8AC3E}">
        <p14:creationId xmlns:p14="http://schemas.microsoft.com/office/powerpoint/2010/main" val="282816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CEC26-E220-4784-94F2-097285BD6C7B}"/>
              </a:ext>
            </a:extLst>
          </p:cNvPr>
          <p:cNvSpPr txBox="1"/>
          <p:nvPr/>
        </p:nvSpPr>
        <p:spPr>
          <a:xfrm>
            <a:off x="564882" y="1720850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</p:spTree>
    <p:extLst>
      <p:ext uri="{BB962C8B-B14F-4D97-AF65-F5344CB8AC3E}">
        <p14:creationId xmlns:p14="http://schemas.microsoft.com/office/powerpoint/2010/main" val="1154618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CEC26-E220-4784-94F2-097285BD6C7B}"/>
              </a:ext>
            </a:extLst>
          </p:cNvPr>
          <p:cNvSpPr txBox="1"/>
          <p:nvPr/>
        </p:nvSpPr>
        <p:spPr>
          <a:xfrm>
            <a:off x="564882" y="1720850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D44ED1-1043-4E34-87FF-261F63034347}"/>
              </a:ext>
            </a:extLst>
          </p:cNvPr>
          <p:cNvSpPr/>
          <p:nvPr/>
        </p:nvSpPr>
        <p:spPr>
          <a:xfrm>
            <a:off x="10337800" y="107950"/>
            <a:ext cx="914400" cy="322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5CE94D-54A2-B051-2F5C-56B3543772B2}"/>
              </a:ext>
            </a:extLst>
          </p:cNvPr>
          <p:cNvSpPr/>
          <p:nvPr/>
        </p:nvSpPr>
        <p:spPr>
          <a:xfrm>
            <a:off x="9664700" y="3492500"/>
            <a:ext cx="2260600" cy="1498600"/>
          </a:xfrm>
          <a:prstGeom prst="roundRect">
            <a:avLst>
              <a:gd name="adj" fmla="val 5460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2B36"/>
                </a:solidFill>
              </a:rPr>
              <a:t>Atomic Operations</a:t>
            </a:r>
          </a:p>
        </p:txBody>
      </p:sp>
    </p:spTree>
    <p:extLst>
      <p:ext uri="{BB962C8B-B14F-4D97-AF65-F5344CB8AC3E}">
        <p14:creationId xmlns:p14="http://schemas.microsoft.com/office/powerpoint/2010/main" val="2794061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9CEC26-E220-4784-94F2-097285BD6C7B}"/>
              </a:ext>
            </a:extLst>
          </p:cNvPr>
          <p:cNvSpPr txBox="1"/>
          <p:nvPr/>
        </p:nvSpPr>
        <p:spPr>
          <a:xfrm>
            <a:off x="564882" y="1720850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D44ED1-1043-4E34-87FF-261F63034347}"/>
              </a:ext>
            </a:extLst>
          </p:cNvPr>
          <p:cNvSpPr/>
          <p:nvPr/>
        </p:nvSpPr>
        <p:spPr>
          <a:xfrm>
            <a:off x="10337800" y="107950"/>
            <a:ext cx="914400" cy="322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A7E2A0-0AE8-4CB9-8866-167B618F7F83}"/>
              </a:ext>
            </a:extLst>
          </p:cNvPr>
          <p:cNvSpPr/>
          <p:nvPr/>
        </p:nvSpPr>
        <p:spPr>
          <a:xfrm>
            <a:off x="9664700" y="3492500"/>
            <a:ext cx="2260600" cy="1498600"/>
          </a:xfrm>
          <a:prstGeom prst="roundRect">
            <a:avLst>
              <a:gd name="adj" fmla="val 5460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002B36"/>
                </a:solidFill>
              </a:rPr>
              <a:t>Atomic Operations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E5B816-7AE6-E104-E895-180E761EBE67}"/>
              </a:ext>
            </a:extLst>
          </p:cNvPr>
          <p:cNvSpPr/>
          <p:nvPr/>
        </p:nvSpPr>
        <p:spPr>
          <a:xfrm>
            <a:off x="195602" y="2509934"/>
            <a:ext cx="4623705" cy="2612571"/>
          </a:xfrm>
          <a:prstGeom prst="roundRect">
            <a:avLst>
              <a:gd name="adj" fmla="val 4837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074B93-832C-7056-A9F7-8D9300BAA552}"/>
              </a:ext>
            </a:extLst>
          </p:cNvPr>
          <p:cNvSpPr txBox="1"/>
          <p:nvPr/>
        </p:nvSpPr>
        <p:spPr>
          <a:xfrm>
            <a:off x="303736" y="2552502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 Big Ideas: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0E1182-FBA4-2C00-1147-AF6CA3CE1C4B}"/>
              </a:ext>
            </a:extLst>
          </p:cNvPr>
          <p:cNvSpPr txBox="1"/>
          <p:nvPr/>
        </p:nvSpPr>
        <p:spPr>
          <a:xfrm>
            <a:off x="491141" y="3070731"/>
            <a:ext cx="419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1) </a:t>
            </a:r>
            <a:r>
              <a:rPr lang="en-US" sz="2000" b="1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Random access</a:t>
            </a:r>
            <a:r>
              <a:rPr lang="en-US" sz="2000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– we can instantly go to 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00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99384-2307-7D50-1983-505AB476EDA9}"/>
              </a:ext>
            </a:extLst>
          </p:cNvPr>
          <p:cNvSpPr txBox="1"/>
          <p:nvPr/>
        </p:nvSpPr>
        <p:spPr>
          <a:xfrm>
            <a:off x="491141" y="3985471"/>
            <a:ext cx="4192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2) </a:t>
            </a:r>
            <a:r>
              <a:rPr lang="en-US" sz="2000" b="1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Lazy updates</a:t>
            </a:r>
            <a:r>
              <a:rPr lang="en-US" sz="2000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200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L[0]</a:t>
            </a:r>
            <a:r>
              <a:rPr lang="en-US" sz="2000">
                <a:solidFill>
                  <a:srgbClr val="002B3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fixed, but we can expand from the end with (amortized) 1 operation.</a:t>
            </a:r>
            <a:endParaRPr lang="en-US" sz="200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DAA2A8-FCF6-4486-BE34-EEAE89FDDD1F}"/>
              </a:ext>
            </a:extLst>
          </p:cNvPr>
          <p:cNvSpPr txBox="1"/>
          <p:nvPr/>
        </p:nvSpPr>
        <p:spPr>
          <a:xfrm>
            <a:off x="2928366" y="989806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8503E-8F2D-4A23-8181-99BB0D433CC6}"/>
              </a:ext>
            </a:extLst>
          </p:cNvPr>
          <p:cNvSpPr/>
          <p:nvPr/>
        </p:nvSpPr>
        <p:spPr>
          <a:xfrm>
            <a:off x="2609850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619F5-374B-4432-96DB-3EEC02D53BFF}"/>
              </a:ext>
            </a:extLst>
          </p:cNvPr>
          <p:cNvSpPr/>
          <p:nvPr/>
        </p:nvSpPr>
        <p:spPr>
          <a:xfrm>
            <a:off x="3070225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355B5A-1EE1-4B28-91BF-4CF14E477006}"/>
              </a:ext>
            </a:extLst>
          </p:cNvPr>
          <p:cNvSpPr/>
          <p:nvPr/>
        </p:nvSpPr>
        <p:spPr>
          <a:xfrm>
            <a:off x="3530600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F82EB-4576-4B01-BF5F-EA2448B407A4}"/>
              </a:ext>
            </a:extLst>
          </p:cNvPr>
          <p:cNvSpPr/>
          <p:nvPr/>
        </p:nvSpPr>
        <p:spPr>
          <a:xfrm>
            <a:off x="3990975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C47EA-D1EA-4EB6-9139-1F6095BBF7A1}"/>
              </a:ext>
            </a:extLst>
          </p:cNvPr>
          <p:cNvSpPr/>
          <p:nvPr/>
        </p:nvSpPr>
        <p:spPr>
          <a:xfrm>
            <a:off x="4451350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CD4455-4974-4126-8E14-27FE776F8BCC}"/>
              </a:ext>
            </a:extLst>
          </p:cNvPr>
          <p:cNvSpPr/>
          <p:nvPr/>
        </p:nvSpPr>
        <p:spPr>
          <a:xfrm>
            <a:off x="140796" y="1722090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63679-887F-42EA-984C-0C76E5FE715F}"/>
              </a:ext>
            </a:extLst>
          </p:cNvPr>
          <p:cNvSpPr/>
          <p:nvPr/>
        </p:nvSpPr>
        <p:spPr>
          <a:xfrm>
            <a:off x="2609850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F7375-6856-457C-8ED1-F97528D61E3C}"/>
              </a:ext>
            </a:extLst>
          </p:cNvPr>
          <p:cNvSpPr/>
          <p:nvPr/>
        </p:nvSpPr>
        <p:spPr>
          <a:xfrm>
            <a:off x="3070225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F4555B-1060-4545-86ED-9990E59A5850}"/>
              </a:ext>
            </a:extLst>
          </p:cNvPr>
          <p:cNvSpPr/>
          <p:nvPr/>
        </p:nvSpPr>
        <p:spPr>
          <a:xfrm>
            <a:off x="3530600" y="2714104"/>
            <a:ext cx="450850" cy="5842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48264-791D-4143-8ACC-88AF39F2DEF5}"/>
              </a:ext>
            </a:extLst>
          </p:cNvPr>
          <p:cNvSpPr/>
          <p:nvPr/>
        </p:nvSpPr>
        <p:spPr>
          <a:xfrm>
            <a:off x="3990975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AFB6C-8FFA-4460-9E14-1AD8917AC630}"/>
              </a:ext>
            </a:extLst>
          </p:cNvPr>
          <p:cNvSpPr/>
          <p:nvPr/>
        </p:nvSpPr>
        <p:spPr>
          <a:xfrm>
            <a:off x="4451350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E48C5-6CAF-430A-AFB8-9BD35F1F46B4}"/>
              </a:ext>
            </a:extLst>
          </p:cNvPr>
          <p:cNvSpPr/>
          <p:nvPr/>
        </p:nvSpPr>
        <p:spPr>
          <a:xfrm>
            <a:off x="2609850" y="351608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DFC66-F8C6-46E5-9D9C-435FCF827806}"/>
              </a:ext>
            </a:extLst>
          </p:cNvPr>
          <p:cNvSpPr/>
          <p:nvPr/>
        </p:nvSpPr>
        <p:spPr>
          <a:xfrm>
            <a:off x="3070225" y="351608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1BB40-D4BE-44D5-B8DC-DF10AF69B5D0}"/>
              </a:ext>
            </a:extLst>
          </p:cNvPr>
          <p:cNvSpPr/>
          <p:nvPr/>
        </p:nvSpPr>
        <p:spPr>
          <a:xfrm>
            <a:off x="3530600" y="3516089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E8B326-8AAE-4C4B-9A08-1B585F0917FB}"/>
              </a:ext>
            </a:extLst>
          </p:cNvPr>
          <p:cNvSpPr/>
          <p:nvPr/>
        </p:nvSpPr>
        <p:spPr>
          <a:xfrm>
            <a:off x="3990975" y="3516089"/>
            <a:ext cx="450850" cy="5842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1C9B0C-B2EE-4D7A-866D-66A12EA0A3CC}"/>
              </a:ext>
            </a:extLst>
          </p:cNvPr>
          <p:cNvSpPr/>
          <p:nvPr/>
        </p:nvSpPr>
        <p:spPr>
          <a:xfrm>
            <a:off x="4451350" y="351608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C50D13C-7CEB-4B72-AEBA-9787ABE4F082}"/>
              </a:ext>
            </a:extLst>
          </p:cNvPr>
          <p:cNvSpPr/>
          <p:nvPr/>
        </p:nvSpPr>
        <p:spPr>
          <a:xfrm>
            <a:off x="3765550" y="3621969"/>
            <a:ext cx="450850" cy="1085850"/>
          </a:xfrm>
          <a:prstGeom prst="arc">
            <a:avLst>
              <a:gd name="adj1" fmla="val 353438"/>
              <a:gd name="adj2" fmla="val 9878548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D92E41-05AC-4610-86C3-5671E2DE96C7}"/>
              </a:ext>
            </a:extLst>
          </p:cNvPr>
          <p:cNvSpPr/>
          <p:nvPr/>
        </p:nvSpPr>
        <p:spPr>
          <a:xfrm>
            <a:off x="2609850" y="4867635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46AA51-76F6-448F-9976-B8ABB10E645D}"/>
              </a:ext>
            </a:extLst>
          </p:cNvPr>
          <p:cNvSpPr/>
          <p:nvPr/>
        </p:nvSpPr>
        <p:spPr>
          <a:xfrm>
            <a:off x="3070225" y="4867635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48B00-A1A0-432E-871C-3F6BFD78AB58}"/>
              </a:ext>
            </a:extLst>
          </p:cNvPr>
          <p:cNvSpPr/>
          <p:nvPr/>
        </p:nvSpPr>
        <p:spPr>
          <a:xfrm>
            <a:off x="3530600" y="4867635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79463F-77E3-4E87-9AB4-CB5185FB7E42}"/>
              </a:ext>
            </a:extLst>
          </p:cNvPr>
          <p:cNvSpPr/>
          <p:nvPr/>
        </p:nvSpPr>
        <p:spPr>
          <a:xfrm>
            <a:off x="3990975" y="4867635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F0878C-C850-420E-91CE-663C72F80148}"/>
              </a:ext>
            </a:extLst>
          </p:cNvPr>
          <p:cNvSpPr/>
          <p:nvPr/>
        </p:nvSpPr>
        <p:spPr>
          <a:xfrm>
            <a:off x="4451350" y="4867635"/>
            <a:ext cx="450850" cy="5842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B49B1-DE83-4C91-9427-517A22F7D83B}"/>
              </a:ext>
            </a:extLst>
          </p:cNvPr>
          <p:cNvSpPr/>
          <p:nvPr/>
        </p:nvSpPr>
        <p:spPr>
          <a:xfrm>
            <a:off x="4280542" y="4973515"/>
            <a:ext cx="450850" cy="1085850"/>
          </a:xfrm>
          <a:prstGeom prst="arc">
            <a:avLst>
              <a:gd name="adj1" fmla="val 353438"/>
              <a:gd name="adj2" fmla="val 9878548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6CA62-6F21-4CE7-96EA-D1647F858A58}"/>
              </a:ext>
            </a:extLst>
          </p:cNvPr>
          <p:cNvSpPr/>
          <p:nvPr/>
        </p:nvSpPr>
        <p:spPr>
          <a:xfrm>
            <a:off x="2609850" y="6175550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26A4F-B6DC-4656-ABF8-315D13647433}"/>
              </a:ext>
            </a:extLst>
          </p:cNvPr>
          <p:cNvSpPr/>
          <p:nvPr/>
        </p:nvSpPr>
        <p:spPr>
          <a:xfrm>
            <a:off x="3070225" y="6175550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B8671A-FDDB-4CFF-96CC-D898B0561B4F}"/>
              </a:ext>
            </a:extLst>
          </p:cNvPr>
          <p:cNvSpPr/>
          <p:nvPr/>
        </p:nvSpPr>
        <p:spPr>
          <a:xfrm>
            <a:off x="3530600" y="6175550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3BC53-28EF-4D2A-B050-1553204D236C}"/>
              </a:ext>
            </a:extLst>
          </p:cNvPr>
          <p:cNvSpPr/>
          <p:nvPr/>
        </p:nvSpPr>
        <p:spPr>
          <a:xfrm>
            <a:off x="3990975" y="6175550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CB88F4-5247-4E5C-A780-03F4A703B9C1}"/>
              </a:ext>
            </a:extLst>
          </p:cNvPr>
          <p:cNvSpPr/>
          <p:nvPr/>
        </p:nvSpPr>
        <p:spPr>
          <a:xfrm>
            <a:off x="41820" y="3749395"/>
            <a:ext cx="2556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cs typeface="Courier New" panose="02070309020205020404" pitchFamily="49" charset="0"/>
              </a:rPr>
              <a:t>Requires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n-i-1 </a:t>
            </a:r>
            <a:r>
              <a:rPr lang="en-US" sz="2400">
                <a:cs typeface="Courier New" panose="02070309020205020404" pitchFamily="49" charset="0"/>
              </a:rPr>
              <a:t>moves,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sz="2400">
                <a:cs typeface="Courier New" panose="02070309020205020404" pitchFamily="49" charset="0"/>
              </a:rPr>
              <a:t> delete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1287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DAA2A8-FCF6-4486-BE34-EEAE89FDDD1F}"/>
              </a:ext>
            </a:extLst>
          </p:cNvPr>
          <p:cNvSpPr txBox="1"/>
          <p:nvPr/>
        </p:nvSpPr>
        <p:spPr>
          <a:xfrm>
            <a:off x="2928366" y="989806"/>
            <a:ext cx="2203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(L) = 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8503E-8F2D-4A23-8181-99BB0D433CC6}"/>
              </a:ext>
            </a:extLst>
          </p:cNvPr>
          <p:cNvSpPr/>
          <p:nvPr/>
        </p:nvSpPr>
        <p:spPr>
          <a:xfrm>
            <a:off x="2609850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619F5-374B-4432-96DB-3EEC02D53BFF}"/>
              </a:ext>
            </a:extLst>
          </p:cNvPr>
          <p:cNvSpPr/>
          <p:nvPr/>
        </p:nvSpPr>
        <p:spPr>
          <a:xfrm>
            <a:off x="3070225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355B5A-1EE1-4B28-91BF-4CF14E477006}"/>
              </a:ext>
            </a:extLst>
          </p:cNvPr>
          <p:cNvSpPr/>
          <p:nvPr/>
        </p:nvSpPr>
        <p:spPr>
          <a:xfrm>
            <a:off x="3530600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F82EB-4576-4B01-BF5F-EA2448B407A4}"/>
              </a:ext>
            </a:extLst>
          </p:cNvPr>
          <p:cNvSpPr/>
          <p:nvPr/>
        </p:nvSpPr>
        <p:spPr>
          <a:xfrm>
            <a:off x="3990975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8C47EA-D1EA-4EB6-9139-1F6095BBF7A1}"/>
              </a:ext>
            </a:extLst>
          </p:cNvPr>
          <p:cNvSpPr/>
          <p:nvPr/>
        </p:nvSpPr>
        <p:spPr>
          <a:xfrm>
            <a:off x="4451350" y="197561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CD4455-4974-4126-8E14-27FE776F8BCC}"/>
              </a:ext>
            </a:extLst>
          </p:cNvPr>
          <p:cNvSpPr/>
          <p:nvPr/>
        </p:nvSpPr>
        <p:spPr>
          <a:xfrm>
            <a:off x="140796" y="1722090"/>
            <a:ext cx="1659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263679-887F-42EA-984C-0C76E5FE715F}"/>
              </a:ext>
            </a:extLst>
          </p:cNvPr>
          <p:cNvSpPr/>
          <p:nvPr/>
        </p:nvSpPr>
        <p:spPr>
          <a:xfrm>
            <a:off x="2609850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EF7375-6856-457C-8ED1-F97528D61E3C}"/>
              </a:ext>
            </a:extLst>
          </p:cNvPr>
          <p:cNvSpPr/>
          <p:nvPr/>
        </p:nvSpPr>
        <p:spPr>
          <a:xfrm>
            <a:off x="3070225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F4555B-1060-4545-86ED-9990E59A5850}"/>
              </a:ext>
            </a:extLst>
          </p:cNvPr>
          <p:cNvSpPr/>
          <p:nvPr/>
        </p:nvSpPr>
        <p:spPr>
          <a:xfrm>
            <a:off x="3530600" y="2714104"/>
            <a:ext cx="450850" cy="5842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548264-791D-4143-8ACC-88AF39F2DEF5}"/>
              </a:ext>
            </a:extLst>
          </p:cNvPr>
          <p:cNvSpPr/>
          <p:nvPr/>
        </p:nvSpPr>
        <p:spPr>
          <a:xfrm>
            <a:off x="3990975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AFB6C-8FFA-4460-9E14-1AD8917AC630}"/>
              </a:ext>
            </a:extLst>
          </p:cNvPr>
          <p:cNvSpPr/>
          <p:nvPr/>
        </p:nvSpPr>
        <p:spPr>
          <a:xfrm>
            <a:off x="4451350" y="2714104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4E48C5-6CAF-430A-AFB8-9BD35F1F46B4}"/>
              </a:ext>
            </a:extLst>
          </p:cNvPr>
          <p:cNvSpPr/>
          <p:nvPr/>
        </p:nvSpPr>
        <p:spPr>
          <a:xfrm>
            <a:off x="2609850" y="351608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EDFC66-F8C6-46E5-9D9C-435FCF827806}"/>
              </a:ext>
            </a:extLst>
          </p:cNvPr>
          <p:cNvSpPr/>
          <p:nvPr/>
        </p:nvSpPr>
        <p:spPr>
          <a:xfrm>
            <a:off x="3070225" y="351608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1BB40-D4BE-44D5-B8DC-DF10AF69B5D0}"/>
              </a:ext>
            </a:extLst>
          </p:cNvPr>
          <p:cNvSpPr/>
          <p:nvPr/>
        </p:nvSpPr>
        <p:spPr>
          <a:xfrm>
            <a:off x="3530600" y="3516089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E8B326-8AAE-4C4B-9A08-1B585F0917FB}"/>
              </a:ext>
            </a:extLst>
          </p:cNvPr>
          <p:cNvSpPr/>
          <p:nvPr/>
        </p:nvSpPr>
        <p:spPr>
          <a:xfrm>
            <a:off x="3990975" y="3516089"/>
            <a:ext cx="450850" cy="5842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1C9B0C-B2EE-4D7A-866D-66A12EA0A3CC}"/>
              </a:ext>
            </a:extLst>
          </p:cNvPr>
          <p:cNvSpPr/>
          <p:nvPr/>
        </p:nvSpPr>
        <p:spPr>
          <a:xfrm>
            <a:off x="4451350" y="3516089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C50D13C-7CEB-4B72-AEBA-9787ABE4F082}"/>
              </a:ext>
            </a:extLst>
          </p:cNvPr>
          <p:cNvSpPr/>
          <p:nvPr/>
        </p:nvSpPr>
        <p:spPr>
          <a:xfrm>
            <a:off x="3765550" y="3621969"/>
            <a:ext cx="450850" cy="1085850"/>
          </a:xfrm>
          <a:prstGeom prst="arc">
            <a:avLst>
              <a:gd name="adj1" fmla="val 353438"/>
              <a:gd name="adj2" fmla="val 9878548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D92E41-05AC-4610-86C3-5671E2DE96C7}"/>
              </a:ext>
            </a:extLst>
          </p:cNvPr>
          <p:cNvSpPr/>
          <p:nvPr/>
        </p:nvSpPr>
        <p:spPr>
          <a:xfrm>
            <a:off x="2609850" y="4867635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46AA51-76F6-448F-9976-B8ABB10E645D}"/>
              </a:ext>
            </a:extLst>
          </p:cNvPr>
          <p:cNvSpPr/>
          <p:nvPr/>
        </p:nvSpPr>
        <p:spPr>
          <a:xfrm>
            <a:off x="3070225" y="4867635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48B00-A1A0-432E-871C-3F6BFD78AB58}"/>
              </a:ext>
            </a:extLst>
          </p:cNvPr>
          <p:cNvSpPr/>
          <p:nvPr/>
        </p:nvSpPr>
        <p:spPr>
          <a:xfrm>
            <a:off x="3530600" y="4867635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79463F-77E3-4E87-9AB4-CB5185FB7E42}"/>
              </a:ext>
            </a:extLst>
          </p:cNvPr>
          <p:cNvSpPr/>
          <p:nvPr/>
        </p:nvSpPr>
        <p:spPr>
          <a:xfrm>
            <a:off x="3990975" y="4867635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F0878C-C850-420E-91CE-663C72F80148}"/>
              </a:ext>
            </a:extLst>
          </p:cNvPr>
          <p:cNvSpPr/>
          <p:nvPr/>
        </p:nvSpPr>
        <p:spPr>
          <a:xfrm>
            <a:off x="4451350" y="4867635"/>
            <a:ext cx="450850" cy="584200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98B49B1-DE83-4C91-9427-517A22F7D83B}"/>
              </a:ext>
            </a:extLst>
          </p:cNvPr>
          <p:cNvSpPr/>
          <p:nvPr/>
        </p:nvSpPr>
        <p:spPr>
          <a:xfrm>
            <a:off x="4280542" y="4973515"/>
            <a:ext cx="450850" cy="1085850"/>
          </a:xfrm>
          <a:prstGeom prst="arc">
            <a:avLst>
              <a:gd name="adj1" fmla="val 353438"/>
              <a:gd name="adj2" fmla="val 9878548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46CA62-6F21-4CE7-96EA-D1647F858A58}"/>
              </a:ext>
            </a:extLst>
          </p:cNvPr>
          <p:cNvSpPr/>
          <p:nvPr/>
        </p:nvSpPr>
        <p:spPr>
          <a:xfrm>
            <a:off x="2609850" y="6175550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426A4F-B6DC-4656-ABF8-315D13647433}"/>
              </a:ext>
            </a:extLst>
          </p:cNvPr>
          <p:cNvSpPr/>
          <p:nvPr/>
        </p:nvSpPr>
        <p:spPr>
          <a:xfrm>
            <a:off x="3070225" y="6175550"/>
            <a:ext cx="450850" cy="584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B8671A-FDDB-4CFF-96CC-D898B0561B4F}"/>
              </a:ext>
            </a:extLst>
          </p:cNvPr>
          <p:cNvSpPr/>
          <p:nvPr/>
        </p:nvSpPr>
        <p:spPr>
          <a:xfrm>
            <a:off x="3530600" y="6175550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3BC53-28EF-4D2A-B050-1553204D236C}"/>
              </a:ext>
            </a:extLst>
          </p:cNvPr>
          <p:cNvSpPr/>
          <p:nvPr/>
        </p:nvSpPr>
        <p:spPr>
          <a:xfrm>
            <a:off x="3990975" y="6175550"/>
            <a:ext cx="450850" cy="584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CB88F4-5247-4E5C-A780-03F4A703B9C1}"/>
              </a:ext>
            </a:extLst>
          </p:cNvPr>
          <p:cNvSpPr/>
          <p:nvPr/>
        </p:nvSpPr>
        <p:spPr>
          <a:xfrm>
            <a:off x="41820" y="3749395"/>
            <a:ext cx="25561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cs typeface="Courier New" panose="02070309020205020404" pitchFamily="49" charset="0"/>
              </a:rPr>
              <a:t>Requires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n-i-1 </a:t>
            </a:r>
            <a:r>
              <a:rPr lang="en-US" sz="2400">
                <a:cs typeface="Courier New" panose="02070309020205020404" pitchFamily="49" charset="0"/>
              </a:rPr>
              <a:t>moves,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+1</a:t>
            </a:r>
            <a:r>
              <a:rPr lang="en-US" sz="2400">
                <a:cs typeface="Courier New" panose="02070309020205020404" pitchFamily="49" charset="0"/>
              </a:rPr>
              <a:t> delete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869871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64B67E0-E861-427B-B564-57F108496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93"/>
          <a:stretch/>
        </p:blipFill>
        <p:spPr>
          <a:xfrm>
            <a:off x="184151" y="1861927"/>
            <a:ext cx="4781550" cy="2090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1F924-85D7-4D41-BB86-6E8C81304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21"/>
          <a:stretch/>
        </p:blipFill>
        <p:spPr>
          <a:xfrm>
            <a:off x="730250" y="3745918"/>
            <a:ext cx="3907515" cy="31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64B67E0-E861-427B-B564-57F108496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193"/>
          <a:stretch/>
        </p:blipFill>
        <p:spPr>
          <a:xfrm>
            <a:off x="184151" y="1849735"/>
            <a:ext cx="4781550" cy="2090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1F924-85D7-4D41-BB86-6E8C813043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21"/>
          <a:stretch/>
        </p:blipFill>
        <p:spPr>
          <a:xfrm>
            <a:off x="730250" y="3745918"/>
            <a:ext cx="3907515" cy="31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00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6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500176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</a:rPr>
              <a:t>Inheritance</a:t>
            </a:r>
            <a:r>
              <a:rPr lang="en-US" sz="200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Polymorphism - 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Same code works on different types 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Duck Typing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"If it looks like a duck and quacks like a duck, it's a duck"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If an object supports all methods in a function, we can use it in that function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2B36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9EF6A8-6D48-EB5D-EA9D-E15F330F574F}"/>
              </a:ext>
            </a:extLst>
          </p:cNvPr>
          <p:cNvSpPr/>
          <p:nvPr/>
        </p:nvSpPr>
        <p:spPr>
          <a:xfrm>
            <a:off x="5760720" y="2833689"/>
            <a:ext cx="6172201" cy="1875472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9CDCFE"/>
                </a:solidFill>
                <a:latin typeface="Consolas" panose="020B0609020204030204" pitchFamily="49" charset="0"/>
              </a:rPr>
              <a:t>par1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fr-FR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fr-FR">
                <a:solidFill>
                  <a:srgbClr val="9CDCFE"/>
                </a:solidFill>
                <a:latin typeface="Consolas" panose="020B0609020204030204" pitchFamily="49" charset="0"/>
              </a:rPr>
              <a:t>par1</a:t>
            </a:r>
            <a:r>
              <a:rPr lang="fr-FR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fr-F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fr-F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fr-FR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)         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fr-FR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.__</a:t>
            </a:r>
            <a:r>
              <a:rPr lang="fr-FR" err="1">
                <a:solidFill>
                  <a:srgbClr val="6A9955"/>
                </a:solidFill>
                <a:latin typeface="Consolas" panose="020B0609020204030204" pitchFamily="49" charset="0"/>
              </a:rPr>
              <a:t>mul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__(5, 2)</a:t>
            </a:r>
            <a:endParaRPr lang="fr-F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fr-FR">
                <a:solidFill>
                  <a:srgbClr val="CE9178"/>
                </a:solidFill>
                <a:latin typeface="Consolas" panose="020B0609020204030204" pitchFamily="49" charset="0"/>
              </a:rPr>
              <a:t>'a'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)       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fr-FR" err="1">
                <a:solidFill>
                  <a:srgbClr val="6A9955"/>
                </a:solidFill>
                <a:latin typeface="Consolas" panose="020B0609020204030204" pitchFamily="49" charset="0"/>
              </a:rPr>
              <a:t>str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.__</a:t>
            </a:r>
            <a:r>
              <a:rPr lang="fr-FR" err="1">
                <a:solidFill>
                  <a:srgbClr val="6A9955"/>
                </a:solidFill>
                <a:latin typeface="Consolas" panose="020B0609020204030204" pitchFamily="49" charset="0"/>
              </a:rPr>
              <a:t>mul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__('a', 2)</a:t>
            </a:r>
            <a:endParaRPr lang="fr-F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fr-FR">
                <a:solidFill>
                  <a:srgbClr val="DCDCAA"/>
                </a:solidFill>
                <a:latin typeface="Consolas" panose="020B0609020204030204" pitchFamily="49" charset="0"/>
              </a:rPr>
              <a:t>double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fr-FR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fr-FR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fr-FR">
                <a:solidFill>
                  <a:srgbClr val="CCCCCC"/>
                </a:solidFill>
                <a:latin typeface="Consolas" panose="020B0609020204030204" pitchFamily="49" charset="0"/>
              </a:rPr>
              <a:t>]) 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fr-FR" err="1">
                <a:solidFill>
                  <a:srgbClr val="6A9955"/>
                </a:solidFill>
                <a:latin typeface="Consolas" panose="020B0609020204030204" pitchFamily="49" charset="0"/>
              </a:rPr>
              <a:t>list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.__</a:t>
            </a:r>
            <a:r>
              <a:rPr lang="fr-FR" err="1">
                <a:solidFill>
                  <a:srgbClr val="6A9955"/>
                </a:solidFill>
                <a:latin typeface="Consolas" panose="020B0609020204030204" pitchFamily="49" charset="0"/>
              </a:rPr>
              <a:t>mul</a:t>
            </a:r>
            <a:r>
              <a:rPr lang="fr-FR">
                <a:solidFill>
                  <a:srgbClr val="6A9955"/>
                </a:solidFill>
                <a:latin typeface="Consolas" panose="020B0609020204030204" pitchFamily="49" charset="0"/>
              </a:rPr>
              <a:t>__([1, 2, 3], 2)</a:t>
            </a:r>
            <a:endParaRPr lang="fr-FR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6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4578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703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5FC-FAF6-40BB-9EB1-E9BB632E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535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5132084" y="374675"/>
          <a:ext cx="6698234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74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078480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</a:t>
                      </a:r>
                      <a:r>
                        <a:rPr lang="en-US" sz="2000" i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361682" y="1624806"/>
            <a:ext cx="3727450" cy="1239044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>
                <a:solidFill>
                  <a:schemeClr val="tx1"/>
                </a:solidFill>
              </a:rPr>
              <a:t>We want to describe the </a:t>
            </a:r>
            <a:r>
              <a:rPr lang="en-US" sz="2800" b="1">
                <a:solidFill>
                  <a:schemeClr val="tx1"/>
                </a:solidFill>
              </a:rPr>
              <a:t>worst case</a:t>
            </a:r>
            <a:r>
              <a:rPr lang="en-US" sz="2800">
                <a:solidFill>
                  <a:schemeClr val="tx1"/>
                </a:solidFill>
              </a:rPr>
              <a:t> scenario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BBCDD88-E5C6-4A3C-990C-E6F19FD2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327025"/>
            <a:ext cx="10515600" cy="1325563"/>
          </a:xfrm>
        </p:spPr>
        <p:txBody>
          <a:bodyPr/>
          <a:lstStyle/>
          <a:p>
            <a:r>
              <a:rPr lang="en-US"/>
              <a:t>Some things we do</a:t>
            </a:r>
            <a:br>
              <a:rPr lang="en-US"/>
            </a:br>
            <a:r>
              <a:rPr lang="en-US"/>
              <a:t>with stuff</a:t>
            </a:r>
          </a:p>
        </p:txBody>
      </p:sp>
    </p:spTree>
    <p:extLst>
      <p:ext uri="{BB962C8B-B14F-4D97-AF65-F5344CB8AC3E}">
        <p14:creationId xmlns:p14="http://schemas.microsoft.com/office/powerpoint/2010/main" val="4815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36569775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19B6-23A0-670B-46CD-C6B22FDA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37E8-6284-E0D9-1FA6-2DC588FF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9884633-27B2-1E31-64C6-450AE0B39C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9884633-27B2-1E31-64C6-450AE0B39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0110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3073463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3792545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29516970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2958331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500176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</a:rPr>
              <a:t>Inheritance</a:t>
            </a:r>
            <a:r>
              <a:rPr lang="en-US" sz="200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Polymorphism - 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Same code works on different types 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Duck Typing - 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If it quacks, it's a duck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Subclass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class that inherits from another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Superclass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class that is inherited from</a:t>
            </a:r>
          </a:p>
        </p:txBody>
      </p:sp>
    </p:spTree>
    <p:extLst>
      <p:ext uri="{BB962C8B-B14F-4D97-AF65-F5344CB8AC3E}">
        <p14:creationId xmlns:p14="http://schemas.microsoft.com/office/powerpoint/2010/main" val="2764893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3965929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4409415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098BE-A79C-4CCB-8F64-0515B3BC66DC}"/>
              </a:ext>
            </a:extLst>
          </p:cNvPr>
          <p:cNvGraphicFramePr>
            <a:graphicFrameLocks noGrp="1"/>
          </p:cNvGraphicFramePr>
          <p:nvPr/>
        </p:nvGraphicFramePr>
        <p:xfrm>
          <a:off x="3258834" y="254025"/>
          <a:ext cx="8723616" cy="6300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463">
                  <a:extLst>
                    <a:ext uri="{9D8B030D-6E8A-4147-A177-3AD203B41FA5}">
                      <a16:colId xmlns:a16="http://schemas.microsoft.com/office/drawing/2014/main" val="3892912851"/>
                    </a:ext>
                  </a:extLst>
                </a:gridCol>
                <a:gridCol w="3357475">
                  <a:extLst>
                    <a:ext uri="{9D8B030D-6E8A-4147-A177-3AD203B41FA5}">
                      <a16:colId xmlns:a16="http://schemas.microsoft.com/office/drawing/2014/main" val="1912422110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101253863"/>
                    </a:ext>
                  </a:extLst>
                </a:gridCol>
                <a:gridCol w="1418339">
                  <a:extLst>
                    <a:ext uri="{9D8B030D-6E8A-4147-A177-3AD203B41FA5}">
                      <a16:colId xmlns:a16="http://schemas.microsoft.com/office/drawing/2014/main" val="1337960994"/>
                    </a:ext>
                  </a:extLst>
                </a:gridCol>
              </a:tblGrid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Worst Case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4657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27997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Index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newValue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010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874122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21704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Pop (from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L.pop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5345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Insert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newitem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362619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Delete at 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del(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2000" i="1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000" i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52045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Membership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 in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7308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a:b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 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799713"/>
                  </a:ext>
                </a:extLst>
              </a:tr>
              <a:tr h="509636">
                <a:tc>
                  <a:txBody>
                    <a:bodyPr/>
                    <a:lstStyle/>
                    <a:p>
                      <a:r>
                        <a:rPr lang="en-US" sz="2000"/>
                        <a:t>Concatenate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+ 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2000" i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08027"/>
                  </a:ext>
                </a:extLst>
              </a:tr>
              <a:tr h="502654">
                <a:tc>
                  <a:txBody>
                    <a:bodyPr/>
                    <a:lstStyle/>
                    <a:p>
                      <a:r>
                        <a:rPr lang="en-US" sz="2000"/>
                        <a:t>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L.sort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2000" baseline="-25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2000" i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079406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538C31-989C-45E1-97BE-708AEE2589C4}"/>
              </a:ext>
            </a:extLst>
          </p:cNvPr>
          <p:cNvSpPr/>
          <p:nvPr/>
        </p:nvSpPr>
        <p:spPr>
          <a:xfrm>
            <a:off x="121934" y="254025"/>
            <a:ext cx="2824466" cy="9906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</a:rPr>
              <a:t>We want to describe </a:t>
            </a:r>
            <a:r>
              <a:rPr lang="en-US" sz="2400" b="1">
                <a:solidFill>
                  <a:schemeClr val="tx1"/>
                </a:solidFill>
              </a:rPr>
              <a:t>worst case</a:t>
            </a:r>
            <a:r>
              <a:rPr lang="en-US" sz="2400">
                <a:solidFill>
                  <a:schemeClr val="tx1"/>
                </a:solidFill>
              </a:rPr>
              <a:t> scenarios</a:t>
            </a:r>
          </a:p>
        </p:txBody>
      </p:sp>
    </p:spTree>
    <p:extLst>
      <p:ext uri="{BB962C8B-B14F-4D97-AF65-F5344CB8AC3E}">
        <p14:creationId xmlns:p14="http://schemas.microsoft.com/office/powerpoint/2010/main" val="1032809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B179-27E7-6BFB-C93B-6659889A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7" y="313696"/>
            <a:ext cx="10515600" cy="1325563"/>
          </a:xfrm>
        </p:spPr>
        <p:txBody>
          <a:bodyPr/>
          <a:lstStyle/>
          <a:p>
            <a:r>
              <a:rPr lang="en-US" b="1"/>
              <a:t>You need to know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34792-C53B-2754-B025-35480B4CA60C}"/>
              </a:ext>
            </a:extLst>
          </p:cNvPr>
          <p:cNvSpPr txBox="1"/>
          <p:nvPr/>
        </p:nvSpPr>
        <p:spPr>
          <a:xfrm>
            <a:off x="410546" y="1595535"/>
            <a:ext cx="5171544" cy="336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Running times for all python built-ins: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List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Tuple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String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Set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Dictionaries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91ACBB-9BA0-71FE-9709-35EF4C9CD2FF}"/>
              </a:ext>
            </a:extLst>
          </p:cNvPr>
          <p:cNvGrpSpPr/>
          <p:nvPr/>
        </p:nvGrpSpPr>
        <p:grpSpPr>
          <a:xfrm>
            <a:off x="4577602" y="1316094"/>
            <a:ext cx="7478169" cy="5266031"/>
            <a:chOff x="4577602" y="1316094"/>
            <a:chExt cx="7478169" cy="52660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73D126-A1CC-8422-CDF4-D02848C1F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7602" y="2552488"/>
              <a:ext cx="7478169" cy="402963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ADEE63-911F-0F82-B796-D2FD6E2A0EC9}"/>
                </a:ext>
              </a:extLst>
            </p:cNvPr>
            <p:cNvSpPr txBox="1"/>
            <p:nvPr/>
          </p:nvSpPr>
          <p:spPr>
            <a:xfrm>
              <a:off x="6987717" y="1962425"/>
              <a:ext cx="50680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hlinkClick r:id="rId3"/>
                </a:rPr>
                <a:t>https://s.uconn.edu/cse2050_textbook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77F7AA-9DEF-E213-3F87-6F1B2A26CC4B}"/>
                </a:ext>
              </a:extLst>
            </p:cNvPr>
            <p:cNvSpPr txBox="1"/>
            <p:nvPr/>
          </p:nvSpPr>
          <p:spPr>
            <a:xfrm>
              <a:off x="6987717" y="1316094"/>
              <a:ext cx="37026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Book is your friend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13911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Dictionary Operations in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Dictionary Operations in Python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54</a:t>
            </a:fld>
            <a:endParaRPr/>
          </a:p>
        </p:txBody>
      </p:sp>
      <p:pic>
        <p:nvPicPr>
          <p:cNvPr id="55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9" y="1738730"/>
            <a:ext cx="7334248" cy="1913599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552" name="Rounded Rectangle"/>
          <p:cNvSpPr/>
          <p:nvPr/>
        </p:nvSpPr>
        <p:spPr>
          <a:xfrm>
            <a:off x="6456359" y="2149740"/>
            <a:ext cx="947997" cy="1362962"/>
          </a:xfrm>
          <a:prstGeom prst="roundRect">
            <a:avLst>
              <a:gd name="adj" fmla="val 15000"/>
            </a:avLst>
          </a:prstGeom>
          <a:solidFill>
            <a:schemeClr val="accent1">
              <a:alpha val="33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53" name="Line"/>
          <p:cNvSpPr/>
          <p:nvPr/>
        </p:nvSpPr>
        <p:spPr>
          <a:xfrm flipH="1">
            <a:off x="7212421" y="2621815"/>
            <a:ext cx="1702919" cy="1323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grpSp>
        <p:nvGrpSpPr>
          <p:cNvPr id="556" name="Extremely efficient!"/>
          <p:cNvGrpSpPr/>
          <p:nvPr/>
        </p:nvGrpSpPr>
        <p:grpSpPr>
          <a:xfrm>
            <a:off x="8795177" y="2354128"/>
            <a:ext cx="2989384" cy="511307"/>
            <a:chOff x="0" y="0"/>
            <a:chExt cx="5978767" cy="1022613"/>
          </a:xfrm>
        </p:grpSpPr>
        <p:sp>
          <p:nvSpPr>
            <p:cNvPr id="555" name="Extremely efficient!"/>
            <p:cNvSpPr txBox="1"/>
            <p:nvPr/>
          </p:nvSpPr>
          <p:spPr>
            <a:xfrm>
              <a:off x="38100" y="67598"/>
              <a:ext cx="5611535" cy="887421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defTabSz="825500">
                <a:defRPr sz="5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2550"/>
                <a:t>Extremely efficient!</a:t>
              </a:r>
            </a:p>
          </p:txBody>
        </p:sp>
        <p:pic>
          <p:nvPicPr>
            <p:cNvPr id="554" name="Extremely efficient! Extremely efficient!" descr="Extremely efficient! Extremely efficient!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978767" cy="1022613"/>
            </a:xfrm>
            <a:prstGeom prst="rect">
              <a:avLst/>
            </a:prstGeom>
            <a:effectLst/>
          </p:spPr>
        </p:pic>
      </p:grpSp>
      <p:sp>
        <p:nvSpPr>
          <p:cNvPr id="557" name="Dictionaries are implemented using hash tables…"/>
          <p:cNvSpPr txBox="1">
            <a:spLocks noGrp="1"/>
          </p:cNvSpPr>
          <p:nvPr>
            <p:ph type="body" sz="half" idx="1"/>
          </p:nvPr>
        </p:nvSpPr>
        <p:spPr>
          <a:xfrm>
            <a:off x="603250" y="3940570"/>
            <a:ext cx="10787910" cy="2311689"/>
          </a:xfrm>
          <a:prstGeom prst="rect">
            <a:avLst/>
          </a:prstGeom>
        </p:spPr>
        <p:txBody>
          <a:bodyPr/>
          <a:lstStyle/>
          <a:p>
            <a:r>
              <a:t>Dictionaries are implemented using </a:t>
            </a:r>
            <a:r>
              <a:rPr b="1">
                <a:solidFill>
                  <a:schemeClr val="accent1"/>
                </a:solidFill>
              </a:rPr>
              <a:t>hash tables</a:t>
            </a:r>
          </a:p>
          <a:p>
            <a:pPr lvl="1"/>
            <a:r>
              <a:t>We will cover them later on to understand these costs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0" animBg="1" advAuto="0"/>
      <p:bldP spid="553" grpId="0" animBg="1" advAuto="0"/>
      <p:bldP spid="556" grpId="0" animBg="1" advAuto="0"/>
      <p:bldP spid="55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Set Operations in Py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 Operations in Python</a:t>
            </a:r>
          </a:p>
        </p:txBody>
      </p:sp>
      <p:sp>
        <p:nvSpPr>
          <p:cNvPr id="5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55</a:t>
            </a:fld>
            <a:endParaRPr/>
          </a:p>
        </p:txBody>
      </p:sp>
      <p:pic>
        <p:nvPicPr>
          <p:cNvPr id="561" name="Image" descr="Image"/>
          <p:cNvPicPr>
            <a:picLocks noChangeAspect="1"/>
          </p:cNvPicPr>
          <p:nvPr/>
        </p:nvPicPr>
        <p:blipFill>
          <a:blip r:embed="rId2"/>
          <a:srcRect t="17397"/>
          <a:stretch>
            <a:fillRect/>
          </a:stretch>
        </p:blipFill>
        <p:spPr>
          <a:xfrm>
            <a:off x="640902" y="1898014"/>
            <a:ext cx="5873751" cy="1694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64" y="1221177"/>
            <a:ext cx="5848226" cy="351348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Check for membership"/>
          <p:cNvSpPr/>
          <p:nvPr/>
        </p:nvSpPr>
        <p:spPr>
          <a:xfrm>
            <a:off x="953695" y="1600870"/>
            <a:ext cx="1859883" cy="2864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1500"/>
              <a:t>Check for membership</a:t>
            </a:r>
          </a:p>
        </p:txBody>
      </p:sp>
      <p:sp>
        <p:nvSpPr>
          <p:cNvPr id="564" name="item in A"/>
          <p:cNvSpPr/>
          <p:nvPr/>
        </p:nvSpPr>
        <p:spPr>
          <a:xfrm>
            <a:off x="3000739" y="1600870"/>
            <a:ext cx="1859883" cy="2864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sz="1600"/>
              <a:t>item in A</a:t>
            </a:r>
          </a:p>
        </p:txBody>
      </p:sp>
      <p:pic>
        <p:nvPicPr>
          <p:cNvPr id="56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316" y="1600870"/>
            <a:ext cx="303652" cy="286464"/>
          </a:xfrm>
          <a:prstGeom prst="rect">
            <a:avLst/>
          </a:prstGeom>
          <a:ln w="12700">
            <a:miter lim="400000"/>
          </a:ln>
        </p:spPr>
      </p:pic>
      <p:sp>
        <p:nvSpPr>
          <p:cNvPr id="566" name="Rounded Rectangle"/>
          <p:cNvSpPr/>
          <p:nvPr/>
        </p:nvSpPr>
        <p:spPr>
          <a:xfrm>
            <a:off x="5154485" y="1553517"/>
            <a:ext cx="857090" cy="891872"/>
          </a:xfrm>
          <a:prstGeom prst="roundRect">
            <a:avLst>
              <a:gd name="adj" fmla="val 15142"/>
            </a:avLst>
          </a:prstGeom>
          <a:solidFill>
            <a:schemeClr val="accent1">
              <a:alpha val="33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67" name="Line"/>
          <p:cNvSpPr/>
          <p:nvPr/>
        </p:nvSpPr>
        <p:spPr>
          <a:xfrm flipH="1">
            <a:off x="5910547" y="1740511"/>
            <a:ext cx="1702919" cy="132395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grpSp>
        <p:nvGrpSpPr>
          <p:cNvPr id="570" name="Extremely efficient!"/>
          <p:cNvGrpSpPr/>
          <p:nvPr/>
        </p:nvGrpSpPr>
        <p:grpSpPr>
          <a:xfrm>
            <a:off x="7493303" y="1472824"/>
            <a:ext cx="2989384" cy="511307"/>
            <a:chOff x="0" y="0"/>
            <a:chExt cx="5978767" cy="1022613"/>
          </a:xfrm>
        </p:grpSpPr>
        <p:sp>
          <p:nvSpPr>
            <p:cNvPr id="569" name="Extremely efficient!"/>
            <p:cNvSpPr txBox="1"/>
            <p:nvPr/>
          </p:nvSpPr>
          <p:spPr>
            <a:xfrm>
              <a:off x="38100" y="67598"/>
              <a:ext cx="5611535" cy="887421"/>
            </a:xfrm>
            <a:prstGeom prst="rect">
              <a:avLst/>
            </a:prstGeom>
            <a:solidFill>
              <a:srgbClr val="00A1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 defTabSz="825500">
                <a:defRPr sz="51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2550"/>
                <a:t>Extremely efficient!</a:t>
              </a:r>
            </a:p>
          </p:txBody>
        </p:sp>
        <p:pic>
          <p:nvPicPr>
            <p:cNvPr id="568" name="Extremely efficient! Extremely efficient!" descr="Extremely efficient! Extremely efficient!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5978767" cy="1022613"/>
            </a:xfrm>
            <a:prstGeom prst="rect">
              <a:avLst/>
            </a:prstGeom>
            <a:effectLst/>
          </p:spPr>
        </p:pic>
      </p:grpSp>
      <p:sp>
        <p:nvSpPr>
          <p:cNvPr id="571" name="Sets are also implemented using hash tables…"/>
          <p:cNvSpPr txBox="1">
            <a:spLocks noGrp="1"/>
          </p:cNvSpPr>
          <p:nvPr>
            <p:ph type="body" sz="half" idx="1"/>
          </p:nvPr>
        </p:nvSpPr>
        <p:spPr>
          <a:xfrm>
            <a:off x="603250" y="3940570"/>
            <a:ext cx="10787910" cy="2311689"/>
          </a:xfrm>
          <a:prstGeom prst="rect">
            <a:avLst/>
          </a:prstGeom>
        </p:spPr>
        <p:txBody>
          <a:bodyPr/>
          <a:lstStyle/>
          <a:p>
            <a:r>
              <a:t>Sets are also implemented using </a:t>
            </a:r>
            <a:r>
              <a:rPr b="1">
                <a:solidFill>
                  <a:schemeClr val="accent1"/>
                </a:solidFill>
              </a:rPr>
              <a:t>hash tables</a:t>
            </a:r>
          </a:p>
          <a:p>
            <a:pPr lvl="1"/>
            <a:r>
              <a:t>We will cover them later on to understand these costs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 advAuto="0"/>
      <p:bldP spid="567" grpId="0" animBg="1" advAuto="0"/>
      <p:bldP spid="570" grpId="0" animBg="1" advAuto="0"/>
      <p:bldP spid="57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9B4C-FAE6-4E46-98EB-37B44CB5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72F7-869B-9AD2-A016-14684010C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1BB16F6-8764-744A-3F54-65342F548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1BB16F6-8764-744A-3F54-65342F548D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654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2434C-B5BF-47C5-9855-A8DDAC8C5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899" y="625475"/>
            <a:ext cx="10181353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Running time of an algorithm depends 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400"/>
              <a:t>Hardware (CPU, Memory, GPU)</a:t>
            </a:r>
          </a:p>
          <a:p>
            <a:pPr marL="0" indent="0">
              <a:buNone/>
            </a:pPr>
            <a:r>
              <a:rPr lang="en-US" sz="2400"/>
              <a:t>	Software (Multi-tasking OS, Python implementation (32 vs 64 bit)</a:t>
            </a:r>
          </a:p>
          <a:p>
            <a:pPr marL="0" indent="0">
              <a:buNone/>
            </a:pPr>
            <a:r>
              <a:rPr lang="en-US" sz="2400"/>
              <a:t>	Environment (Temp/humidity effect hardware!)</a:t>
            </a:r>
          </a:p>
          <a:p>
            <a:pPr marL="0" indent="0">
              <a:buNone/>
            </a:pPr>
            <a:r>
              <a:rPr lang="en-US" sz="2400"/>
              <a:t>	and….</a:t>
            </a:r>
          </a:p>
          <a:p>
            <a:pPr marL="0" indent="0">
              <a:buNone/>
            </a:pPr>
            <a:r>
              <a:rPr lang="en-US" sz="2400"/>
              <a:t>	The algorithm!</a:t>
            </a:r>
          </a:p>
        </p:txBody>
      </p:sp>
    </p:spTree>
    <p:extLst>
      <p:ext uri="{BB962C8B-B14F-4D97-AF65-F5344CB8AC3E}">
        <p14:creationId xmlns:p14="http://schemas.microsoft.com/office/powerpoint/2010/main" val="255276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3E2D7D-7541-4075-B614-4C01D3462023}"/>
              </a:ext>
            </a:extLst>
          </p:cNvPr>
          <p:cNvSpPr/>
          <p:nvPr/>
        </p:nvSpPr>
        <p:spPr>
          <a:xfrm>
            <a:off x="421397" y="908051"/>
            <a:ext cx="9010650" cy="3263900"/>
          </a:xfrm>
          <a:prstGeom prst="roundRect">
            <a:avLst>
              <a:gd name="adj" fmla="val 756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Key Idea: Some things take longer than others. Develop a way to describe algorithm running times that ignores other factors.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Assign a ‘cost’ to each thing you do in your code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Longer running time </a:t>
            </a:r>
            <a:r>
              <a:rPr lang="en-US" sz="280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800">
                <a:solidFill>
                  <a:schemeClr val="tx1"/>
                </a:solidFill>
              </a:rPr>
              <a:t>Higher cost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Cost does not need to be exact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41DD36-14AD-40B0-81D8-0ACC20C2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" y="-239054"/>
            <a:ext cx="10515600" cy="1325563"/>
          </a:xfrm>
        </p:spPr>
        <p:txBody>
          <a:bodyPr/>
          <a:lstStyle/>
          <a:p>
            <a:r>
              <a:rPr lang="en-US"/>
              <a:t>How efficient is an algorithm?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620B76-1907-4AF1-87BA-8A2422845179}"/>
              </a:ext>
            </a:extLst>
          </p:cNvPr>
          <p:cNvSpPr/>
          <p:nvPr/>
        </p:nvSpPr>
        <p:spPr>
          <a:xfrm>
            <a:off x="449972" y="4477613"/>
            <a:ext cx="11292085" cy="2140085"/>
          </a:xfrm>
          <a:prstGeom prst="roundRect">
            <a:avLst>
              <a:gd name="adj" fmla="val 75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800">
                <a:solidFill>
                  <a:schemeClr val="tx1"/>
                </a:solidFill>
              </a:rPr>
              <a:t>Cannot just count lines of code:</a:t>
            </a:r>
          </a:p>
          <a:p>
            <a:pPr algn="just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algn="just"/>
            <a:r>
              <a:rPr lang="en-US" sz="2800">
                <a:solidFill>
                  <a:schemeClr val="tx1"/>
                </a:solidFill>
              </a:rPr>
              <a:t>vs</a:t>
            </a:r>
          </a:p>
          <a:p>
            <a:pPr algn="just"/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[3*</a:t>
            </a:r>
            <a:r>
              <a:rPr lang="en-US" sz="28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 </a:t>
            </a: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 </a:t>
            </a: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</a:t>
            </a:r>
            <a:r>
              <a:rPr lang="en-US" sz="2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sz="28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(10)]</a:t>
            </a:r>
          </a:p>
        </p:txBody>
      </p:sp>
    </p:spTree>
    <p:extLst>
      <p:ext uri="{BB962C8B-B14F-4D97-AF65-F5344CB8AC3E}">
        <p14:creationId xmlns:p14="http://schemas.microsoft.com/office/powerpoint/2010/main" val="300366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456D-1A55-00E4-7A71-5025544A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5676C-2E36-82DD-4D31-636092AF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833ED64-1050-5DD2-BC28-2685A99FC68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833ED64-1050-5DD2-BC28-2685A99FC6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66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EC25-88CA-BC76-EE46-844DDF3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Vocab and Implementation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E87AE9-0845-268F-56BE-5E830A8F51C3}"/>
              </a:ext>
            </a:extLst>
          </p:cNvPr>
          <p:cNvSpPr/>
          <p:nvPr/>
        </p:nvSpPr>
        <p:spPr>
          <a:xfrm>
            <a:off x="112745" y="1773936"/>
            <a:ext cx="8976391" cy="500176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</a:rPr>
              <a:t>Inheritance</a:t>
            </a:r>
            <a:r>
              <a:rPr lang="en-US" sz="2000">
                <a:solidFill>
                  <a:srgbClr val="002B36"/>
                </a:solidFill>
              </a:rPr>
              <a:t> - Specialize a parent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Composition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Attach instance of different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Public/Private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interface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Abstraction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Think and write code w/o all technical details</a:t>
            </a:r>
            <a:endParaRPr lang="en-US" sz="2000" b="1">
              <a:solidFill>
                <a:srgbClr val="002B36"/>
              </a:solidFill>
              <a:cs typeface="Courier New" panose="02070309020205020404" pitchFamily="49" charset="0"/>
            </a:endParaRP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Encapsulation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(two definitions)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Polymorphism - 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Same code works on different types 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Duck Typing - 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If it quacks, it's a duck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Subclass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class that inherits from another class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Superclass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class that is inherited from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002B36"/>
                </a:solidFill>
                <a:cs typeface="Courier New" panose="02070309020205020404" pitchFamily="49" charset="0"/>
              </a:rPr>
              <a:t>Overload</a:t>
            </a:r>
            <a:r>
              <a:rPr lang="en-US" sz="2000">
                <a:solidFill>
                  <a:srgbClr val="002B36"/>
                </a:solidFill>
                <a:cs typeface="Courier New" panose="02070309020205020404" pitchFamily="49" charset="0"/>
              </a:rPr>
              <a:t> - redefine a method in a child class, so parent method is not called</a:t>
            </a:r>
          </a:p>
        </p:txBody>
      </p:sp>
    </p:spTree>
    <p:extLst>
      <p:ext uri="{BB962C8B-B14F-4D97-AF65-F5344CB8AC3E}">
        <p14:creationId xmlns:p14="http://schemas.microsoft.com/office/powerpoint/2010/main" val="30016725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EFD5-5C22-748E-0865-807862D3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DBC82-7E6C-DECE-F96D-3900033E3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How do we estimate time for an algorithm to run?</a:t>
            </a:r>
          </a:p>
        </p:txBody>
      </p:sp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7A75B34C-7285-5FCD-0FC5-A6DE827C5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5882" y="3945120"/>
            <a:ext cx="2625360" cy="26253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D8F7E5-BF99-4EA0-B99E-EF43F67DE5A2}"/>
              </a:ext>
            </a:extLst>
          </p:cNvPr>
          <p:cNvSpPr txBox="1">
            <a:spLocks/>
          </p:cNvSpPr>
          <p:nvPr/>
        </p:nvSpPr>
        <p:spPr>
          <a:xfrm>
            <a:off x="1676400" y="2567246"/>
            <a:ext cx="10515600" cy="17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Assign each operation a cost</a:t>
            </a:r>
          </a:p>
          <a:p>
            <a:r>
              <a:rPr lang="en-US"/>
              <a:t>Focus on </a:t>
            </a:r>
            <a:r>
              <a:rPr lang="en-US" b="1"/>
              <a:t>worst case</a:t>
            </a:r>
            <a:endParaRPr lang="en-US"/>
          </a:p>
          <a:p>
            <a:r>
              <a:rPr lang="en-US"/>
              <a:t>Count the total cost</a:t>
            </a:r>
          </a:p>
        </p:txBody>
      </p:sp>
    </p:spTree>
    <p:extLst>
      <p:ext uri="{BB962C8B-B14F-4D97-AF65-F5344CB8AC3E}">
        <p14:creationId xmlns:p14="http://schemas.microsoft.com/office/powerpoint/2010/main" val="1573458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3B0D2-42A1-4224-87C5-B643B2BBC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"/>
          <a:stretch/>
        </p:blipFill>
        <p:spPr>
          <a:xfrm>
            <a:off x="236831" y="285750"/>
            <a:ext cx="5859169" cy="259133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8727D1-2B27-4B98-9097-6585C723ACA3}"/>
              </a:ext>
            </a:extLst>
          </p:cNvPr>
          <p:cNvSpPr txBox="1">
            <a:spLocks/>
          </p:cNvSpPr>
          <p:nvPr/>
        </p:nvSpPr>
        <p:spPr>
          <a:xfrm>
            <a:off x="184150" y="485457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Assign each operation a cost</a:t>
            </a:r>
          </a:p>
          <a:p>
            <a:r>
              <a:rPr lang="en-US"/>
              <a:t>Focus on </a:t>
            </a:r>
            <a:r>
              <a:rPr lang="en-US" b="1"/>
              <a:t>worst case</a:t>
            </a:r>
            <a:endParaRPr lang="en-US"/>
          </a:p>
          <a:p>
            <a:r>
              <a:rPr lang="en-US"/>
              <a:t>Count the total cost</a:t>
            </a:r>
          </a:p>
        </p:txBody>
      </p:sp>
    </p:spTree>
    <p:extLst>
      <p:ext uri="{BB962C8B-B14F-4D97-AF65-F5344CB8AC3E}">
        <p14:creationId xmlns:p14="http://schemas.microsoft.com/office/powerpoint/2010/main" val="398529145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3B0D2-42A1-4224-87C5-B643B2BBC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"/>
          <a:stretch/>
        </p:blipFill>
        <p:spPr>
          <a:xfrm>
            <a:off x="236831" y="285750"/>
            <a:ext cx="5859169" cy="2591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EAEF-B72B-416E-AB0A-A333405FA584}"/>
              </a:ext>
            </a:extLst>
          </p:cNvPr>
          <p:cNvSpPr txBox="1"/>
          <p:nvPr/>
        </p:nvSpPr>
        <p:spPr>
          <a:xfrm>
            <a:off x="6096000" y="63500"/>
            <a:ext cx="31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Atomic Cost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4AB24-D41B-4712-943A-67E2C379716B}"/>
              </a:ext>
            </a:extLst>
          </p:cNvPr>
          <p:cNvCxnSpPr/>
          <p:nvPr/>
        </p:nvCxnSpPr>
        <p:spPr>
          <a:xfrm>
            <a:off x="5891530" y="63500"/>
            <a:ext cx="0" cy="3460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9A8CAC-CA5F-4B47-B863-E2C3ECE203A6}"/>
              </a:ext>
            </a:extLst>
          </p:cNvPr>
          <p:cNvSpPr txBox="1"/>
          <p:nvPr/>
        </p:nvSpPr>
        <p:spPr>
          <a:xfrm>
            <a:off x="6095999" y="516880"/>
            <a:ext cx="5450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/>
              <a:t> – Create, Assign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D31CF-D92E-413C-977A-B8CEAC3BA847}"/>
              </a:ext>
            </a:extLst>
          </p:cNvPr>
          <p:cNvSpPr txBox="1"/>
          <p:nvPr/>
        </p:nvSpPr>
        <p:spPr>
          <a:xfrm>
            <a:off x="6096000" y="892790"/>
            <a:ext cx="28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/>
              <a:t> loops times: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A4481-8423-4E97-BA34-60799E5DB7C7}"/>
              </a:ext>
            </a:extLst>
          </p:cNvPr>
          <p:cNvSpPr txBox="1"/>
          <p:nvPr/>
        </p:nvSpPr>
        <p:spPr>
          <a:xfrm>
            <a:off x="6813550" y="1267104"/>
            <a:ext cx="40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/>
              <a:t> – Arithmetic, Compare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F9FC9-7A22-458C-A613-A7B3E069FB08}"/>
              </a:ext>
            </a:extLst>
          </p:cNvPr>
          <p:cNvSpPr txBox="1"/>
          <p:nvPr/>
        </p:nvSpPr>
        <p:spPr>
          <a:xfrm>
            <a:off x="7359650" y="1589674"/>
            <a:ext cx="28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/>
              <a:t> - Append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3F2AA-86C5-4867-B50B-25138497F037}"/>
              </a:ext>
            </a:extLst>
          </p:cNvPr>
          <p:cNvSpPr txBox="1"/>
          <p:nvPr/>
        </p:nvSpPr>
        <p:spPr>
          <a:xfrm>
            <a:off x="6096000" y="1892878"/>
            <a:ext cx="28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/>
              <a:t> - Return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446C0A-9662-479D-AD82-B33B4DFEA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4854575"/>
            <a:ext cx="10515600" cy="4351338"/>
          </a:xfrm>
        </p:spPr>
        <p:txBody>
          <a:bodyPr/>
          <a:lstStyle/>
          <a:p>
            <a:r>
              <a:rPr lang="en-US"/>
              <a:t>Assign each operation a cost</a:t>
            </a:r>
          </a:p>
          <a:p>
            <a:r>
              <a:rPr lang="en-US"/>
              <a:t>Focus on </a:t>
            </a:r>
            <a:r>
              <a:rPr lang="en-US" b="1"/>
              <a:t>worst case</a:t>
            </a:r>
            <a:endParaRPr lang="en-US"/>
          </a:p>
          <a:p>
            <a:r>
              <a:rPr lang="en-US"/>
              <a:t>Count the total cost</a:t>
            </a:r>
          </a:p>
        </p:txBody>
      </p:sp>
    </p:spTree>
    <p:extLst>
      <p:ext uri="{BB962C8B-B14F-4D97-AF65-F5344CB8AC3E}">
        <p14:creationId xmlns:p14="http://schemas.microsoft.com/office/powerpoint/2010/main" val="39640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3B0D2-42A1-4224-87C5-B643B2BBC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8"/>
          <a:stretch/>
        </p:blipFill>
        <p:spPr>
          <a:xfrm>
            <a:off x="236831" y="285750"/>
            <a:ext cx="5859169" cy="2591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81EAEF-B72B-416E-AB0A-A333405FA584}"/>
              </a:ext>
            </a:extLst>
          </p:cNvPr>
          <p:cNvSpPr txBox="1"/>
          <p:nvPr/>
        </p:nvSpPr>
        <p:spPr>
          <a:xfrm>
            <a:off x="6096000" y="63500"/>
            <a:ext cx="317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Atomic Cost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74AB24-D41B-4712-943A-67E2C379716B}"/>
              </a:ext>
            </a:extLst>
          </p:cNvPr>
          <p:cNvCxnSpPr/>
          <p:nvPr/>
        </p:nvCxnSpPr>
        <p:spPr>
          <a:xfrm>
            <a:off x="5891530" y="63500"/>
            <a:ext cx="0" cy="34607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9A8CAC-CA5F-4B47-B863-E2C3ECE203A6}"/>
              </a:ext>
            </a:extLst>
          </p:cNvPr>
          <p:cNvSpPr txBox="1"/>
          <p:nvPr/>
        </p:nvSpPr>
        <p:spPr>
          <a:xfrm>
            <a:off x="6095999" y="547360"/>
            <a:ext cx="345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/>
              <a:t> – Create, Assign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D31CF-D92E-413C-977A-B8CEAC3BA847}"/>
              </a:ext>
            </a:extLst>
          </p:cNvPr>
          <p:cNvSpPr txBox="1"/>
          <p:nvPr/>
        </p:nvSpPr>
        <p:spPr>
          <a:xfrm>
            <a:off x="6095999" y="961370"/>
            <a:ext cx="3014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/>
              <a:t> loops times: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A4481-8423-4E97-BA34-60799E5DB7C7}"/>
              </a:ext>
            </a:extLst>
          </p:cNvPr>
          <p:cNvSpPr txBox="1"/>
          <p:nvPr/>
        </p:nvSpPr>
        <p:spPr>
          <a:xfrm>
            <a:off x="6813550" y="1411884"/>
            <a:ext cx="4070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/>
              <a:t> – Arithmetic, Compare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F9FC9-7A22-458C-A613-A7B3E069FB08}"/>
              </a:ext>
            </a:extLst>
          </p:cNvPr>
          <p:cNvSpPr txBox="1"/>
          <p:nvPr/>
        </p:nvSpPr>
        <p:spPr>
          <a:xfrm>
            <a:off x="7359650" y="1825894"/>
            <a:ext cx="28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/>
              <a:t> - Append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3F2AA-86C5-4867-B50B-25138497F037}"/>
              </a:ext>
            </a:extLst>
          </p:cNvPr>
          <p:cNvSpPr txBox="1"/>
          <p:nvPr/>
        </p:nvSpPr>
        <p:spPr>
          <a:xfrm>
            <a:off x="6096000" y="2167198"/>
            <a:ext cx="288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/>
              <a:t> - Return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F42787-499A-4975-9C00-0DC5B3F40EBD}"/>
              </a:ext>
            </a:extLst>
          </p:cNvPr>
          <p:cNvCxnSpPr>
            <a:cxnSpLocks/>
          </p:cNvCxnSpPr>
          <p:nvPr/>
        </p:nvCxnSpPr>
        <p:spPr>
          <a:xfrm flipH="1" flipV="1">
            <a:off x="6015990" y="2826289"/>
            <a:ext cx="33350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660AA-DEF7-4CFE-8CB4-320F9787EDF6}"/>
              </a:ext>
            </a:extLst>
          </p:cNvPr>
          <p:cNvSpPr/>
          <p:nvPr/>
        </p:nvSpPr>
        <p:spPr>
          <a:xfrm>
            <a:off x="5891530" y="2191944"/>
            <a:ext cx="399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94E0C3-6454-4D1B-8561-524AAD0FFC7A}"/>
              </a:ext>
            </a:extLst>
          </p:cNvPr>
          <p:cNvSpPr/>
          <p:nvPr/>
        </p:nvSpPr>
        <p:spPr>
          <a:xfrm>
            <a:off x="6015990" y="2976774"/>
            <a:ext cx="5125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2 + n(2+1) + 1 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3n + 3</a:t>
            </a:r>
            <a:endParaRPr lang="en-US" sz="2800" b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095BC7-BC0E-4318-980E-5EA0DB30B5FE}"/>
              </a:ext>
            </a:extLst>
          </p:cNvPr>
          <p:cNvSpPr/>
          <p:nvPr/>
        </p:nvSpPr>
        <p:spPr>
          <a:xfrm>
            <a:off x="9675809" y="3614112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  <a:endParaRPr lang="en-US" sz="2800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6D1384C-D3F6-4749-8389-5DC96F22572D}"/>
              </a:ext>
            </a:extLst>
          </p:cNvPr>
          <p:cNvSpPr/>
          <p:nvPr/>
        </p:nvSpPr>
        <p:spPr>
          <a:xfrm flipH="1">
            <a:off x="6300471" y="3128337"/>
            <a:ext cx="1282700" cy="971550"/>
          </a:xfrm>
          <a:prstGeom prst="arc">
            <a:avLst>
              <a:gd name="adj1" fmla="val 7038815"/>
              <a:gd name="adj2" fmla="val 10899906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F799EE-DCE9-49F1-9E1F-199C3BA3614E}"/>
              </a:ext>
            </a:extLst>
          </p:cNvPr>
          <p:cNvSpPr/>
          <p:nvPr/>
        </p:nvSpPr>
        <p:spPr>
          <a:xfrm>
            <a:off x="4921564" y="4230162"/>
            <a:ext cx="4188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Worst case – append every time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9C83CB4-C976-4A1F-A8C8-0A62484EE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50" y="4854575"/>
            <a:ext cx="10515600" cy="4351338"/>
          </a:xfrm>
        </p:spPr>
        <p:txBody>
          <a:bodyPr/>
          <a:lstStyle/>
          <a:p>
            <a:r>
              <a:rPr lang="en-US"/>
              <a:t>Assign each operation a cost</a:t>
            </a:r>
          </a:p>
          <a:p>
            <a:r>
              <a:rPr lang="en-US"/>
              <a:t>Focus on </a:t>
            </a:r>
            <a:r>
              <a:rPr lang="en-US" b="1"/>
              <a:t>worst case</a:t>
            </a:r>
            <a:endParaRPr lang="en-US"/>
          </a:p>
          <a:p>
            <a:r>
              <a:rPr lang="en-US"/>
              <a:t>Count the total cost</a:t>
            </a:r>
          </a:p>
        </p:txBody>
      </p:sp>
    </p:spTree>
    <p:extLst>
      <p:ext uri="{BB962C8B-B14F-4D97-AF65-F5344CB8AC3E}">
        <p14:creationId xmlns:p14="http://schemas.microsoft.com/office/powerpoint/2010/main" val="9011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9" grpId="0" animBg="1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DB79-27AF-4B69-9BAA-F3BEEBA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FC8D-B3F9-4469-9FC7-FFF5FC8C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time for a program to run varies based on many factors</a:t>
            </a:r>
          </a:p>
          <a:p>
            <a:r>
              <a:rPr lang="en-US"/>
              <a:t>Running time analysis ignores everything but the algorithm</a:t>
            </a:r>
          </a:p>
          <a:p>
            <a:pPr lvl="1"/>
            <a:r>
              <a:rPr lang="en-US"/>
              <a:t>Assign a cost to each line</a:t>
            </a:r>
          </a:p>
          <a:p>
            <a:pPr lvl="1"/>
            <a:r>
              <a:rPr lang="en-US"/>
              <a:t>Add up costs</a:t>
            </a:r>
          </a:p>
          <a:p>
            <a:r>
              <a:rPr lang="en-US"/>
              <a:t>Learn the </a:t>
            </a:r>
            <a:r>
              <a:rPr lang="en-US" b="1"/>
              <a:t>atomic operations</a:t>
            </a:r>
            <a:r>
              <a:rPr lang="en-US"/>
              <a:t>!</a:t>
            </a:r>
          </a:p>
          <a:p>
            <a:r>
              <a:rPr lang="en-US"/>
              <a:t>We care about the </a:t>
            </a:r>
            <a:r>
              <a:rPr lang="en-US" i="1"/>
              <a:t>worst-case</a:t>
            </a:r>
            <a:r>
              <a:rPr lang="en-US"/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111741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A751B1-14F7-A697-6A4F-09CAC9E643E4}"/>
              </a:ext>
            </a:extLst>
          </p:cNvPr>
          <p:cNvSpPr/>
          <p:nvPr/>
        </p:nvSpPr>
        <p:spPr>
          <a:xfrm>
            <a:off x="1285924" y="674814"/>
            <a:ext cx="9620151" cy="5508372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Running Time Analysis - big-O</a:t>
            </a:r>
          </a:p>
        </p:txBody>
      </p:sp>
    </p:spTree>
    <p:extLst>
      <p:ext uri="{BB962C8B-B14F-4D97-AF65-F5344CB8AC3E}">
        <p14:creationId xmlns:p14="http://schemas.microsoft.com/office/powerpoint/2010/main" val="3724978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EE4E6-6C67-7AA8-87B2-73E7D6E87A10}"/>
              </a:ext>
            </a:extLst>
          </p:cNvPr>
          <p:cNvSpPr/>
          <p:nvPr/>
        </p:nvSpPr>
        <p:spPr>
          <a:xfrm>
            <a:off x="2698643" y="1201124"/>
            <a:ext cx="6794714" cy="2648460"/>
          </a:xfrm>
          <a:prstGeom prst="roundRect">
            <a:avLst>
              <a:gd name="adj" fmla="val 0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has_dups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"""Returns True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L has any duplicate items"""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                          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    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           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</a:t>
            </a: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F131E-D31A-9762-7D37-24729AE58D83}"/>
              </a:ext>
            </a:extLst>
          </p:cNvPr>
          <p:cNvSpPr/>
          <p:nvPr/>
        </p:nvSpPr>
        <p:spPr>
          <a:xfrm>
            <a:off x="3364166" y="102984"/>
            <a:ext cx="5463668" cy="949488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Calculate the running time (the exact polynomial, not the big-O bound) of this function.</a:t>
            </a:r>
            <a:endParaRPr lang="en-US" sz="2000">
              <a:solidFill>
                <a:srgbClr val="002B36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QRCode for has_duplicates1 Running Time">
            <a:extLst>
              <a:ext uri="{FF2B5EF4-FFF2-40B4-BE49-F238E27FC236}">
                <a16:creationId xmlns:a16="http://schemas.microsoft.com/office/drawing/2014/main" id="{BEEF84D4-0F3F-2DC1-AC16-457EC12E4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431" y="3849584"/>
            <a:ext cx="2905432" cy="290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0948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871999-B579-ECBD-E2C6-E1DF3786CB93}"/>
              </a:ext>
            </a:extLst>
          </p:cNvPr>
          <p:cNvSpPr/>
          <p:nvPr/>
        </p:nvSpPr>
        <p:spPr>
          <a:xfrm>
            <a:off x="1285924" y="1841365"/>
            <a:ext cx="9620151" cy="317527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4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Start Recording</a:t>
            </a:r>
            <a:endParaRPr lang="en-US" sz="4000">
              <a:solidFill>
                <a:srgbClr val="002B3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258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9CA0D2D-26FE-8AC2-2922-B79FBADC34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9CA0D2D-26FE-8AC2-2922-B79FBADC34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53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5EE4E6-6C67-7AA8-87B2-73E7D6E87A10}"/>
              </a:ext>
            </a:extLst>
          </p:cNvPr>
          <p:cNvSpPr/>
          <p:nvPr/>
        </p:nvSpPr>
        <p:spPr>
          <a:xfrm>
            <a:off x="2250963" y="1201124"/>
            <a:ext cx="7690073" cy="3408616"/>
          </a:xfrm>
          <a:prstGeom prst="roundRect">
            <a:avLst>
              <a:gd name="adj" fmla="val 0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has_dups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"""Returns True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L has any duplicate items"""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  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]: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5+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 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#---------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 + n(n(5)) + 1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5n^2 + 3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F131E-D31A-9762-7D37-24729AE58D83}"/>
              </a:ext>
            </a:extLst>
          </p:cNvPr>
          <p:cNvSpPr/>
          <p:nvPr/>
        </p:nvSpPr>
        <p:spPr>
          <a:xfrm>
            <a:off x="3364166" y="102984"/>
            <a:ext cx="5463668" cy="949488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  <a:cs typeface="Courier New" panose="02070309020205020404" pitchFamily="49" charset="0"/>
              </a:rPr>
              <a:t>Calculate the running time (the exact polynomial, not the big-O bound) of this function.</a:t>
            </a:r>
            <a:endParaRPr lang="en-US" sz="2000">
              <a:solidFill>
                <a:srgbClr val="002B36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2A7A4-6EEB-1A29-9D09-46DB58433CCC}"/>
              </a:ext>
            </a:extLst>
          </p:cNvPr>
          <p:cNvSpPr/>
          <p:nvPr/>
        </p:nvSpPr>
        <p:spPr>
          <a:xfrm>
            <a:off x="7577973" y="1814485"/>
            <a:ext cx="2159000" cy="24132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60311-9194-DFE5-1DB7-EE03BB187F72}"/>
              </a:ext>
            </a:extLst>
          </p:cNvPr>
          <p:cNvSpPr/>
          <p:nvPr/>
        </p:nvSpPr>
        <p:spPr>
          <a:xfrm>
            <a:off x="7577973" y="2055809"/>
            <a:ext cx="2159000" cy="317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FE7879-A00E-59A6-8963-FDF39DF224EC}"/>
              </a:ext>
            </a:extLst>
          </p:cNvPr>
          <p:cNvSpPr/>
          <p:nvPr/>
        </p:nvSpPr>
        <p:spPr>
          <a:xfrm>
            <a:off x="7577973" y="2373309"/>
            <a:ext cx="2159000" cy="24132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C22AB6-1B12-C871-BE3A-0247B4352AC0}"/>
              </a:ext>
            </a:extLst>
          </p:cNvPr>
          <p:cNvSpPr/>
          <p:nvPr/>
        </p:nvSpPr>
        <p:spPr>
          <a:xfrm>
            <a:off x="7577973" y="2614633"/>
            <a:ext cx="2159000" cy="241324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2B377-F14D-60A3-AC43-BF7529F81F55}"/>
              </a:ext>
            </a:extLst>
          </p:cNvPr>
          <p:cNvSpPr/>
          <p:nvPr/>
        </p:nvSpPr>
        <p:spPr>
          <a:xfrm>
            <a:off x="7577973" y="2855957"/>
            <a:ext cx="2159000" cy="317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BE796D-4A51-289C-2C61-F4289590EC84}"/>
              </a:ext>
            </a:extLst>
          </p:cNvPr>
          <p:cNvSpPr/>
          <p:nvPr/>
        </p:nvSpPr>
        <p:spPr>
          <a:xfrm>
            <a:off x="7577973" y="3171757"/>
            <a:ext cx="2159000" cy="57077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B14017-2386-BAEA-AB60-AD5BD780861F}"/>
              </a:ext>
            </a:extLst>
          </p:cNvPr>
          <p:cNvSpPr/>
          <p:nvPr/>
        </p:nvSpPr>
        <p:spPr>
          <a:xfrm>
            <a:off x="7577973" y="3742527"/>
            <a:ext cx="2159000" cy="50165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4810D-4A43-5415-56D6-6F6D30D06AE9}"/>
              </a:ext>
            </a:extLst>
          </p:cNvPr>
          <p:cNvSpPr/>
          <p:nvPr/>
        </p:nvSpPr>
        <p:spPr>
          <a:xfrm>
            <a:off x="7577973" y="4244177"/>
            <a:ext cx="2159000" cy="28575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746464-1C74-2571-B0FB-A3E4F1A6DFCE}"/>
              </a:ext>
            </a:extLst>
          </p:cNvPr>
          <p:cNvSpPr/>
          <p:nvPr/>
        </p:nvSpPr>
        <p:spPr>
          <a:xfrm>
            <a:off x="451051" y="566783"/>
            <a:ext cx="4448940" cy="3446417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Mod 03: Test-Driven Development (TDD) and Running Time Analysis (RTA)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TDD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Write unit tests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Run them to ensure they fail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Add code to pass tests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Clean up code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7310F34E-8023-87B0-1566-DBA0A1ABD735}"/>
              </a:ext>
            </a:extLst>
          </p:cNvPr>
          <p:cNvSpPr/>
          <p:nvPr/>
        </p:nvSpPr>
        <p:spPr>
          <a:xfrm>
            <a:off x="636104" y="2185654"/>
            <a:ext cx="546653" cy="1537654"/>
          </a:xfrm>
          <a:prstGeom prst="arc">
            <a:avLst>
              <a:gd name="adj1" fmla="val 5306259"/>
              <a:gd name="adj2" fmla="val 16494835"/>
            </a:avLst>
          </a:prstGeom>
          <a:ln w="38100">
            <a:solidFill>
              <a:srgbClr val="268BD2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E350F9-46A2-B32E-40C1-C2AA7FFB4F84}"/>
              </a:ext>
            </a:extLst>
          </p:cNvPr>
          <p:cNvGrpSpPr/>
          <p:nvPr/>
        </p:nvGrpSpPr>
        <p:grpSpPr>
          <a:xfrm>
            <a:off x="4959314" y="1917700"/>
            <a:ext cx="1284948" cy="1935956"/>
            <a:chOff x="4730714" y="1752600"/>
            <a:chExt cx="1284948" cy="1935956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A63CBBDD-5A3C-AD7B-7D07-C6E880D28C6D}"/>
                </a:ext>
              </a:extLst>
            </p:cNvPr>
            <p:cNvSpPr/>
            <p:nvPr/>
          </p:nvSpPr>
          <p:spPr>
            <a:xfrm>
              <a:off x="4730714" y="1752600"/>
              <a:ext cx="251460" cy="891540"/>
            </a:xfrm>
            <a:prstGeom prst="rightBrace">
              <a:avLst>
                <a:gd name="adj1" fmla="val 43749"/>
                <a:gd name="adj2" fmla="val 50000"/>
              </a:avLst>
            </a:prstGeom>
            <a:ln>
              <a:solidFill>
                <a:srgbClr val="DC322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E9F207-0B67-1A39-7632-3AA8BD30D0D4}"/>
                </a:ext>
              </a:extLst>
            </p:cNvPr>
            <p:cNvSpPr txBox="1"/>
            <p:nvPr/>
          </p:nvSpPr>
          <p:spPr>
            <a:xfrm>
              <a:off x="4982174" y="2020554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DC322F"/>
                  </a:solidFill>
                </a:rPr>
                <a:t>Red</a:t>
              </a:r>
            </a:p>
          </p:txBody>
        </p: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B2C1E71C-F512-35E0-87B4-013BFC66F737}"/>
                </a:ext>
              </a:extLst>
            </p:cNvPr>
            <p:cNvSpPr/>
            <p:nvPr/>
          </p:nvSpPr>
          <p:spPr>
            <a:xfrm>
              <a:off x="4755413" y="2797016"/>
              <a:ext cx="251460" cy="369332"/>
            </a:xfrm>
            <a:prstGeom prst="rightBrace">
              <a:avLst>
                <a:gd name="adj1" fmla="val 43749"/>
                <a:gd name="adj2" fmla="val 50000"/>
              </a:avLst>
            </a:prstGeom>
            <a:ln>
              <a:solidFill>
                <a:srgbClr val="2AA19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AA198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7A2A8F-4957-CBBA-535C-DD5718DA861C}"/>
                </a:ext>
              </a:extLst>
            </p:cNvPr>
            <p:cNvSpPr txBox="1"/>
            <p:nvPr/>
          </p:nvSpPr>
          <p:spPr>
            <a:xfrm>
              <a:off x="4982174" y="2797016"/>
              <a:ext cx="792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2AA198"/>
                  </a:solidFill>
                </a:rPr>
                <a:t>Green</a:t>
              </a:r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FF7EA585-46E2-26C5-4D72-F42500B5A0E8}"/>
                </a:ext>
              </a:extLst>
            </p:cNvPr>
            <p:cNvSpPr/>
            <p:nvPr/>
          </p:nvSpPr>
          <p:spPr>
            <a:xfrm>
              <a:off x="4755413" y="3319224"/>
              <a:ext cx="251460" cy="369332"/>
            </a:xfrm>
            <a:prstGeom prst="rightBrace">
              <a:avLst>
                <a:gd name="adj1" fmla="val 437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A1D095-4DE5-8CE9-BAB7-E0C427DB958F}"/>
                </a:ext>
              </a:extLst>
            </p:cNvPr>
            <p:cNvSpPr txBox="1"/>
            <p:nvPr/>
          </p:nvSpPr>
          <p:spPr>
            <a:xfrm>
              <a:off x="4982174" y="3319224"/>
              <a:ext cx="1033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Refactor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0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116C90-3647-4EA2-9EA5-452C1F84B771}"/>
              </a:ext>
            </a:extLst>
          </p:cNvPr>
          <p:cNvSpPr/>
          <p:nvPr/>
        </p:nvSpPr>
        <p:spPr>
          <a:xfrm>
            <a:off x="232229" y="315685"/>
            <a:ext cx="9927771" cy="6226629"/>
          </a:xfrm>
          <a:prstGeom prst="roundRect">
            <a:avLst>
              <a:gd name="adj" fmla="val 0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has_duplicates2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"""Checks every item in L against every *previous* item for duplicates"""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has_duplicates3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"""Sorts list, then does a linear scan to find duplicates"""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        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has_duplicates4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"""Creates a set of L, checks it's length against L"""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0894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5AD63AD-4CCB-805A-4031-FA4C95966D9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5AD63AD-4CCB-805A-4031-FA4C95966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77498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F05C-7086-50A8-13AE-164D61A31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65" y="153192"/>
            <a:ext cx="10515600" cy="1325563"/>
          </a:xfrm>
        </p:spPr>
        <p:txBody>
          <a:bodyPr/>
          <a:lstStyle/>
          <a:p>
            <a:r>
              <a:rPr lang="en-US"/>
              <a:t>Big-O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9162-045A-B96A-8764-C1CC31EF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65" y="1690688"/>
            <a:ext cx="445023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Motivation</a:t>
            </a:r>
          </a:p>
          <a:p>
            <a:pPr marL="514350" indent="-514350">
              <a:buAutoNum type="arabicParenR"/>
            </a:pPr>
            <a:r>
              <a:rPr lang="en-US"/>
              <a:t>Hide constants and lower order terms</a:t>
            </a:r>
          </a:p>
          <a:p>
            <a:pPr marL="514350" indent="-514350">
              <a:buAutoNum type="arabicParenR"/>
            </a:pPr>
            <a:endParaRPr lang="en-US"/>
          </a:p>
          <a:p>
            <a:pPr marL="514350" indent="-514350">
              <a:buAutoNum type="arabicParenR"/>
            </a:pPr>
            <a:endParaRPr lang="en-US"/>
          </a:p>
          <a:p>
            <a:pPr marL="514350" indent="-514350">
              <a:buAutoNum type="arabicParenR"/>
            </a:pPr>
            <a:r>
              <a:rPr lang="en-US"/>
              <a:t>Describe the order of growth as n gets large</a:t>
            </a: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715EADD8-7948-9060-942F-E14D0D4F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D5E79D-7F7C-0CF5-038D-B46305A4E672}"/>
              </a:ext>
            </a:extLst>
          </p:cNvPr>
          <p:cNvSpPr txBox="1"/>
          <p:nvPr/>
        </p:nvSpPr>
        <p:spPr>
          <a:xfrm>
            <a:off x="3325305" y="6253959"/>
            <a:ext cx="231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from Wikipedia.</a:t>
            </a:r>
            <a:endParaRPr lang="en-US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88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643A-7551-1FF1-D9BB-FFE730ABF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165"/>
            <a:ext cx="10515600" cy="1325563"/>
          </a:xfrm>
        </p:spPr>
        <p:txBody>
          <a:bodyPr/>
          <a:lstStyle/>
          <a:p>
            <a:r>
              <a:rPr lang="en-US"/>
              <a:t>Big-O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AC38-B86E-4DFA-6DE8-D7FC8D65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092200"/>
            <a:ext cx="954405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O(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/>
              <a:t> if there exist constants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/>
              <a:t> 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i="0" baseline="-25000">
                <a:latin typeface="+mj-lt"/>
                <a:cs typeface="Courier New" panose="02070309020205020404" pitchFamily="49" charset="0"/>
              </a:rPr>
              <a:t>0</a:t>
            </a:r>
            <a:r>
              <a:rPr lang="en-US"/>
              <a:t> such that, for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&gt;x</a:t>
            </a:r>
            <a:r>
              <a:rPr lang="en-US" baseline="-2500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&lt;= c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g(x)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ED24A10-8F34-5327-3333-7CE87712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64" y="1606595"/>
            <a:ext cx="5284324" cy="49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3A8BB7-BA45-21E8-DF2A-E73C7F812B0D}"/>
              </a:ext>
            </a:extLst>
          </p:cNvPr>
          <p:cNvSpPr txBox="1"/>
          <p:nvPr/>
        </p:nvSpPr>
        <p:spPr>
          <a:xfrm>
            <a:off x="1515358" y="6123241"/>
            <a:ext cx="425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Image from </a:t>
            </a:r>
            <a:r>
              <a:rPr lang="en-US" err="1"/>
              <a:t>wikipedia</a:t>
            </a:r>
            <a:r>
              <a:rPr lang="en-US"/>
              <a:t>.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O(g(x))</a:t>
            </a:r>
          </a:p>
        </p:txBody>
      </p:sp>
    </p:spTree>
    <p:extLst>
      <p:ext uri="{BB962C8B-B14F-4D97-AF65-F5344CB8AC3E}">
        <p14:creationId xmlns:p14="http://schemas.microsoft.com/office/powerpoint/2010/main" val="27392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0AAFEF-7931-3A77-D3A7-FAA37FD45178}"/>
              </a:ext>
            </a:extLst>
          </p:cNvPr>
          <p:cNvSpPr/>
          <p:nvPr/>
        </p:nvSpPr>
        <p:spPr>
          <a:xfrm>
            <a:off x="137191" y="48927"/>
            <a:ext cx="7690073" cy="3408616"/>
          </a:xfrm>
          <a:prstGeom prst="roundRect">
            <a:avLst>
              <a:gd name="adj" fmla="val 0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has_dups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"""Returns True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L has any duplicate items"""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  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]: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5+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 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#---------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 + n(n(5)) + 1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5n^2 + 3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1265B-87C1-2DAF-B9E3-B452F817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224" y="0"/>
            <a:ext cx="2398776" cy="1753235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Less abstract example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CE91ED8-F37F-0A98-86C1-705258CD7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9272904"/>
              </p:ext>
            </p:extLst>
          </p:nvPr>
        </p:nvGraphicFramePr>
        <p:xfrm>
          <a:off x="0" y="3363524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DD34FD-73D8-0433-F242-9D4A329E6152}"/>
                  </a:ext>
                </a:extLst>
              </p:cNvPr>
              <p:cNvSpPr txBox="1"/>
              <p:nvPr/>
            </p:nvSpPr>
            <p:spPr>
              <a:xfrm>
                <a:off x="4434888" y="3615748"/>
                <a:ext cx="187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) = 5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>
                  <a:solidFill>
                    <a:srgbClr val="DC322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DD34FD-73D8-0433-F242-9D4A329E6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88" y="3615748"/>
                <a:ext cx="187442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4D581-136F-F3B8-CFAC-8C9CC16AEC85}"/>
                  </a:ext>
                </a:extLst>
              </p:cNvPr>
              <p:cNvSpPr txBox="1"/>
              <p:nvPr/>
            </p:nvSpPr>
            <p:spPr>
              <a:xfrm>
                <a:off x="4531869" y="4145883"/>
                <a:ext cx="6460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always bigger, for sufficiently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4D581-136F-F3B8-CFAC-8C9CC16A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69" y="4145883"/>
                <a:ext cx="6460743" cy="369332"/>
              </a:xfrm>
              <a:prstGeom prst="rect">
                <a:avLst/>
              </a:prstGeom>
              <a:blipFill>
                <a:blip r:embed="rId4"/>
                <a:stretch>
                  <a:fillRect l="-2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C6EE16-6B90-95AB-1256-95CA7A3C3308}"/>
                  </a:ext>
                </a:extLst>
              </p:cNvPr>
              <p:cNvSpPr/>
              <p:nvPr/>
            </p:nvSpPr>
            <p:spPr>
              <a:xfrm>
                <a:off x="4653408" y="4728284"/>
                <a:ext cx="3173856" cy="1916806"/>
              </a:xfrm>
              <a:prstGeom prst="rect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Try: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No values of c and n</a:t>
                </a:r>
                <a:r>
                  <a:rPr lang="en-US" baseline="-25000">
                    <a:solidFill>
                      <a:schemeClr val="tx1"/>
                    </a:solidFill>
                  </a:rPr>
                  <a:t>0</a:t>
                </a:r>
                <a:r>
                  <a:rPr lang="en-US">
                    <a:solidFill>
                      <a:schemeClr val="tx1"/>
                    </a:solidFill>
                  </a:rPr>
                  <a:t> satisfy this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C6EE16-6B90-95AB-1256-95CA7A3C3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08" y="4728284"/>
                <a:ext cx="3173856" cy="1916806"/>
              </a:xfrm>
              <a:prstGeom prst="rect">
                <a:avLst/>
              </a:prstGeom>
              <a:blipFill>
                <a:blip r:embed="rId5"/>
                <a:stretch>
                  <a:fillRect l="-1336" t="-1577" b="-3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E954BA-2AEE-3885-F9BD-CD2FEF546D71}"/>
              </a:ext>
            </a:extLst>
          </p:cNvPr>
          <p:cNvCxnSpPr>
            <a:cxnSpLocks/>
          </p:cNvCxnSpPr>
          <p:nvPr/>
        </p:nvCxnSpPr>
        <p:spPr>
          <a:xfrm flipV="1">
            <a:off x="1027522" y="5614988"/>
            <a:ext cx="3287303" cy="51243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BA66104-CEEB-0251-C2BB-13A9D28EB86E}"/>
              </a:ext>
            </a:extLst>
          </p:cNvPr>
          <p:cNvGrpSpPr/>
          <p:nvPr/>
        </p:nvGrpSpPr>
        <p:grpSpPr>
          <a:xfrm>
            <a:off x="1027522" y="5686687"/>
            <a:ext cx="3407366" cy="440736"/>
            <a:chOff x="1027522" y="5686687"/>
            <a:chExt cx="3407366" cy="44073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9B0EDC4-4DA8-73E4-DFAE-B1E442F91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522" y="5962650"/>
              <a:ext cx="3287303" cy="16477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B0A8BC-1477-CD98-9A02-CEB82F470406}"/>
                </a:ext>
              </a:extLst>
            </p:cNvPr>
            <p:cNvSpPr txBox="1"/>
            <p:nvPr/>
          </p:nvSpPr>
          <p:spPr>
            <a:xfrm>
              <a:off x="3881531" y="5686687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c=1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699A950-7BCB-77D3-F931-658E38613D13}"/>
              </a:ext>
            </a:extLst>
          </p:cNvPr>
          <p:cNvSpPr txBox="1"/>
          <p:nvPr/>
        </p:nvSpPr>
        <p:spPr>
          <a:xfrm>
            <a:off x="3724032" y="531735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c=10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42B2DF1-845C-4F74-2397-6D3013F148B7}"/>
              </a:ext>
            </a:extLst>
          </p:cNvPr>
          <p:cNvGrpSpPr/>
          <p:nvPr/>
        </p:nvGrpSpPr>
        <p:grpSpPr>
          <a:xfrm>
            <a:off x="1027522" y="4090988"/>
            <a:ext cx="3381479" cy="2036435"/>
            <a:chOff x="1027522" y="4090988"/>
            <a:chExt cx="3381479" cy="203643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16B7FC-BCB3-FC23-0428-57FF8CB925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7522" y="4090988"/>
              <a:ext cx="3287303" cy="203643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9E8147-6404-DA8C-E3D7-867BA6B8F178}"/>
                </a:ext>
              </a:extLst>
            </p:cNvPr>
            <p:cNvSpPr txBox="1"/>
            <p:nvPr/>
          </p:nvSpPr>
          <p:spPr>
            <a:xfrm>
              <a:off x="3732213" y="424101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c=40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4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3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0AAFEF-7931-3A77-D3A7-FAA37FD45178}"/>
              </a:ext>
            </a:extLst>
          </p:cNvPr>
          <p:cNvSpPr/>
          <p:nvPr/>
        </p:nvSpPr>
        <p:spPr>
          <a:xfrm>
            <a:off x="137191" y="48927"/>
            <a:ext cx="7690073" cy="3408616"/>
          </a:xfrm>
          <a:prstGeom prst="roundRect">
            <a:avLst>
              <a:gd name="adj" fmla="val 0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has_dups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"""Returns True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L has any duplicate items"""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  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]: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5+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 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#---------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 + n(n(5)) + 1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5n^2 + 3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1265B-87C1-2DAF-B9E3-B452F817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224" y="0"/>
            <a:ext cx="2398776" cy="1753235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Less abstract example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CE91ED8-F37F-0A98-86C1-705258CD7DF9}"/>
              </a:ext>
            </a:extLst>
          </p:cNvPr>
          <p:cNvGraphicFramePr>
            <a:graphicFrameLocks/>
          </p:cNvGraphicFramePr>
          <p:nvPr/>
        </p:nvGraphicFramePr>
        <p:xfrm>
          <a:off x="0" y="3363524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DD34FD-73D8-0433-F242-9D4A329E6152}"/>
                  </a:ext>
                </a:extLst>
              </p:cNvPr>
              <p:cNvSpPr txBox="1"/>
              <p:nvPr/>
            </p:nvSpPr>
            <p:spPr>
              <a:xfrm>
                <a:off x="4434888" y="3615748"/>
                <a:ext cx="187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) = 5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>
                  <a:solidFill>
                    <a:srgbClr val="DC322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DD34FD-73D8-0433-F242-9D4A329E6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88" y="3615748"/>
                <a:ext cx="187442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4D581-136F-F3B8-CFAC-8C9CC16AEC85}"/>
                  </a:ext>
                </a:extLst>
              </p:cNvPr>
              <p:cNvSpPr txBox="1"/>
              <p:nvPr/>
            </p:nvSpPr>
            <p:spPr>
              <a:xfrm>
                <a:off x="4531869" y="4145883"/>
                <a:ext cx="6460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always bigger, for sufficiently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4D581-136F-F3B8-CFAC-8C9CC16A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69" y="4145883"/>
                <a:ext cx="6460743" cy="369332"/>
              </a:xfrm>
              <a:prstGeom prst="rect">
                <a:avLst/>
              </a:prstGeom>
              <a:blipFill>
                <a:blip r:embed="rId4"/>
                <a:stretch>
                  <a:fillRect l="-2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C6EE16-6B90-95AB-1256-95CA7A3C3308}"/>
                  </a:ext>
                </a:extLst>
              </p:cNvPr>
              <p:cNvSpPr/>
              <p:nvPr/>
            </p:nvSpPr>
            <p:spPr>
              <a:xfrm>
                <a:off x="4653408" y="4728284"/>
                <a:ext cx="3173856" cy="1916806"/>
              </a:xfrm>
              <a:prstGeom prst="rect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Try: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No values of c and n</a:t>
                </a:r>
                <a:r>
                  <a:rPr lang="en-US" baseline="-25000">
                    <a:solidFill>
                      <a:schemeClr val="tx1"/>
                    </a:solidFill>
                  </a:rPr>
                  <a:t>0</a:t>
                </a:r>
                <a:r>
                  <a:rPr lang="en-US">
                    <a:solidFill>
                      <a:schemeClr val="tx1"/>
                    </a:solidFill>
                  </a:rPr>
                  <a:t> satisfy this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C6EE16-6B90-95AB-1256-95CA7A3C3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08" y="4728284"/>
                <a:ext cx="3173856" cy="1916806"/>
              </a:xfrm>
              <a:prstGeom prst="rect">
                <a:avLst/>
              </a:prstGeom>
              <a:blipFill>
                <a:blip r:embed="rId5"/>
                <a:stretch>
                  <a:fillRect l="-1336" t="-1577" b="-3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89CA53E-E247-692A-6433-A6FA9DA1698F}"/>
                  </a:ext>
                </a:extLst>
              </p:cNvPr>
              <p:cNvSpPr/>
              <p:nvPr/>
            </p:nvSpPr>
            <p:spPr>
              <a:xfrm>
                <a:off x="8206296" y="4730882"/>
                <a:ext cx="3173856" cy="1916806"/>
              </a:xfrm>
              <a:prstGeom prst="rect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Try: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we can find an n</a:t>
                </a:r>
                <a:r>
                  <a:rPr lang="en-US" baseline="-25000">
                    <a:solidFill>
                      <a:schemeClr val="tx1"/>
                    </a:solidFill>
                  </a:rPr>
                  <a:t>0</a:t>
                </a:r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89CA53E-E247-692A-6433-A6FA9DA16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96" y="4730882"/>
                <a:ext cx="3173856" cy="1916806"/>
              </a:xfrm>
              <a:prstGeom prst="rect">
                <a:avLst/>
              </a:prstGeom>
              <a:blipFill>
                <a:blip r:embed="rId6"/>
                <a:stretch>
                  <a:fillRect l="-1336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8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0AAFEF-7931-3A77-D3A7-FAA37FD45178}"/>
              </a:ext>
            </a:extLst>
          </p:cNvPr>
          <p:cNvSpPr/>
          <p:nvPr/>
        </p:nvSpPr>
        <p:spPr>
          <a:xfrm>
            <a:off x="137191" y="48927"/>
            <a:ext cx="7690073" cy="3408616"/>
          </a:xfrm>
          <a:prstGeom prst="roundRect">
            <a:avLst>
              <a:gd name="adj" fmla="val 0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has_dups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"""Returns True </a:t>
            </a:r>
            <a:r>
              <a:rPr lang="en-US" err="1">
                <a:solidFill>
                  <a:srgbClr val="CE9178"/>
                </a:solidFill>
                <a:latin typeface="Consolas" panose="020B0609020204030204" pitchFamily="49" charset="0"/>
              </a:rPr>
              <a:t>iff</a:t>
            </a:r>
            <a:r>
              <a:rPr lang="en-US">
                <a:solidFill>
                  <a:srgbClr val="CE9178"/>
                </a:solidFill>
                <a:latin typeface="Consolas" panose="020B0609020204030204" pitchFamily="49" charset="0"/>
              </a:rPr>
              <a:t> L has any duplicate items"""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  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):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n*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]: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5+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     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                       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#---------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2 + n(n(5)) + 1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                    </a:t>
            </a:r>
            <a:r>
              <a:rPr lang="en-US">
                <a:solidFill>
                  <a:srgbClr val="6A9955"/>
                </a:solidFill>
                <a:latin typeface="Consolas" panose="020B0609020204030204" pitchFamily="49" charset="0"/>
              </a:rPr>
              <a:t># 5n^2 + 3</a:t>
            </a:r>
            <a:endParaRPr lang="en-US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1265B-87C1-2DAF-B9E3-B452F817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3224" y="0"/>
            <a:ext cx="2398776" cy="1753235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Less abstract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DD34FD-73D8-0433-F242-9D4A329E6152}"/>
                  </a:ext>
                </a:extLst>
              </p:cNvPr>
              <p:cNvSpPr txBox="1"/>
              <p:nvPr/>
            </p:nvSpPr>
            <p:spPr>
              <a:xfrm>
                <a:off x="4434888" y="3615748"/>
                <a:ext cx="1874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) = 5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1" dirty="0" smtClean="0">
                              <a:solidFill>
                                <a:srgbClr val="DC322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solidFill>
                            <a:srgbClr val="DC322F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>
                  <a:solidFill>
                    <a:srgbClr val="DC322F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DD34FD-73D8-0433-F242-9D4A329E6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88" y="3615748"/>
                <a:ext cx="187442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4D581-136F-F3B8-CFAC-8C9CC16AEC85}"/>
                  </a:ext>
                </a:extLst>
              </p:cNvPr>
              <p:cNvSpPr txBox="1"/>
              <p:nvPr/>
            </p:nvSpPr>
            <p:spPr>
              <a:xfrm>
                <a:off x="4531869" y="4145883"/>
                <a:ext cx="64607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always bigger, for sufficiently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D4D581-136F-F3B8-CFAC-8C9CC16AE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69" y="4145883"/>
                <a:ext cx="6460743" cy="369332"/>
              </a:xfrm>
              <a:prstGeom prst="rect">
                <a:avLst/>
              </a:prstGeom>
              <a:blipFill>
                <a:blip r:embed="rId3"/>
                <a:stretch>
                  <a:fillRect l="-28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C6EE16-6B90-95AB-1256-95CA7A3C3308}"/>
                  </a:ext>
                </a:extLst>
              </p:cNvPr>
              <p:cNvSpPr/>
              <p:nvPr/>
            </p:nvSpPr>
            <p:spPr>
              <a:xfrm>
                <a:off x="4653408" y="4728284"/>
                <a:ext cx="3173856" cy="1916806"/>
              </a:xfrm>
              <a:prstGeom prst="rect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Try: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No values of c and n</a:t>
                </a:r>
                <a:r>
                  <a:rPr lang="en-US" baseline="-25000">
                    <a:solidFill>
                      <a:schemeClr val="tx1"/>
                    </a:solidFill>
                  </a:rPr>
                  <a:t>0</a:t>
                </a:r>
                <a:r>
                  <a:rPr lang="en-US">
                    <a:solidFill>
                      <a:schemeClr val="tx1"/>
                    </a:solidFill>
                  </a:rPr>
                  <a:t> satisfy this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C6EE16-6B90-95AB-1256-95CA7A3C3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408" y="4728284"/>
                <a:ext cx="3173856" cy="1916806"/>
              </a:xfrm>
              <a:prstGeom prst="rect">
                <a:avLst/>
              </a:prstGeom>
              <a:blipFill>
                <a:blip r:embed="rId4"/>
                <a:stretch>
                  <a:fillRect l="-1336" t="-1577" b="-3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B5C5B2E-8753-0090-0261-2D32C2A120A9}"/>
                  </a:ext>
                </a:extLst>
              </p:cNvPr>
              <p:cNvSpPr/>
              <p:nvPr/>
            </p:nvSpPr>
            <p:spPr>
              <a:xfrm>
                <a:off x="8206296" y="4730882"/>
                <a:ext cx="3173856" cy="1916806"/>
              </a:xfrm>
              <a:prstGeom prst="rect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>
                    <a:solidFill>
                      <a:schemeClr val="tx1"/>
                    </a:solidFill>
                  </a:rPr>
                  <a:t>Try:</a:t>
                </a:r>
                <a:r>
                  <a:rPr lang="en-US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DC322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>
                  <a:solidFill>
                    <a:srgbClr val="0000FF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, we can find an n</a:t>
                </a:r>
                <a:r>
                  <a:rPr lang="en-US" baseline="-25000">
                    <a:solidFill>
                      <a:schemeClr val="tx1"/>
                    </a:solidFill>
                  </a:rPr>
                  <a:t>0</a:t>
                </a:r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DC322F"/>
                        </a:solidFill>
                        <a:latin typeface="Cambria Math" panose="02040503050406030204" pitchFamily="18" charset="0"/>
                      </a:rPr>
                      <m:t>^2+3 = 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B5C5B2E-8753-0090-0261-2D32C2A12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296" y="4730882"/>
                <a:ext cx="3173856" cy="1916806"/>
              </a:xfrm>
              <a:prstGeom prst="rect">
                <a:avLst/>
              </a:prstGeom>
              <a:blipFill>
                <a:blip r:embed="rId5"/>
                <a:stretch>
                  <a:fillRect l="-1336" t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E06EDA-F717-B88E-59EB-33D602B8749D}"/>
                  </a:ext>
                </a:extLst>
              </p:cNvPr>
              <p:cNvSpPr/>
              <p:nvPr/>
            </p:nvSpPr>
            <p:spPr>
              <a:xfrm>
                <a:off x="8331200" y="1830393"/>
                <a:ext cx="3173856" cy="1723550"/>
              </a:xfrm>
              <a:prstGeom prst="rect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</a:rPr>
                  <a:t>Big-O is an upper bound on running time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is no worse than a quadratic.</a:t>
                </a:r>
                <a:endParaRPr lang="en-US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E06EDA-F717-B88E-59EB-33D602B874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1830393"/>
                <a:ext cx="3173856" cy="1723550"/>
              </a:xfrm>
              <a:prstGeom prst="rect">
                <a:avLst/>
              </a:prstGeom>
              <a:blipFill>
                <a:blip r:embed="rId6"/>
                <a:stretch>
                  <a:fillRect l="-1147" t="-1399" r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E91ED8-F37F-0A98-86C1-705258CD7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4584281"/>
              </p:ext>
            </p:extLst>
          </p:nvPr>
        </p:nvGraphicFramePr>
        <p:xfrm>
          <a:off x="-4062" y="3349474"/>
          <a:ext cx="4572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DD8899-8812-2492-4FD9-8541788041F6}"/>
              </a:ext>
            </a:extLst>
          </p:cNvPr>
          <p:cNvSpPr txBox="1"/>
          <p:nvPr/>
        </p:nvSpPr>
        <p:spPr>
          <a:xfrm>
            <a:off x="2790496" y="425065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c=6</a:t>
            </a:r>
          </a:p>
        </p:txBody>
      </p:sp>
    </p:spTree>
    <p:extLst>
      <p:ext uri="{BB962C8B-B14F-4D97-AF65-F5344CB8AC3E}">
        <p14:creationId xmlns:p14="http://schemas.microsoft.com/office/powerpoint/2010/main" val="267135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C5BA5607-B356-086B-6DEE-610291CE6F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C5BA5607-B356-086B-6DEE-610291CE6F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2933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088EF5-660B-8C2C-B459-5645C54A6E63}"/>
              </a:ext>
            </a:extLst>
          </p:cNvPr>
          <p:cNvSpPr/>
          <p:nvPr/>
        </p:nvSpPr>
        <p:spPr>
          <a:xfrm>
            <a:off x="180848" y="179104"/>
            <a:ext cx="5915152" cy="6499792"/>
          </a:xfrm>
          <a:prstGeom prst="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b="1">
                <a:solidFill>
                  <a:srgbClr val="002B36"/>
                </a:solidFill>
              </a:rPr>
              <a:t>Finding Big-O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Define running time of every line in function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Add together, considering worst-case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Drop any constants or slower-growing terms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Fastest to slowest: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O(1) - constant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</a:t>
            </a:r>
            <a:r>
              <a:rPr lang="en-US" err="1">
                <a:solidFill>
                  <a:srgbClr val="002B36"/>
                </a:solidFill>
              </a:rPr>
              <a:t>logn</a:t>
            </a:r>
            <a:r>
              <a:rPr lang="en-US">
                <a:solidFill>
                  <a:srgbClr val="002B36"/>
                </a:solidFill>
              </a:rPr>
              <a:t>) - logarithmic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O(n) - linear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</a:t>
            </a:r>
            <a:r>
              <a:rPr lang="en-US" err="1">
                <a:solidFill>
                  <a:srgbClr val="002B36"/>
                </a:solidFill>
              </a:rPr>
              <a:t>nlogn</a:t>
            </a:r>
            <a:r>
              <a:rPr lang="en-US">
                <a:solidFill>
                  <a:srgbClr val="002B36"/>
                </a:solidFill>
              </a:rPr>
              <a:t>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O(n^2) - quadratic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O(n^3) - cubic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...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O(2^n) - exponential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2B36"/>
                </a:solidFill>
              </a:rPr>
              <a:t>O(n!) - factorial</a:t>
            </a:r>
          </a:p>
        </p:txBody>
      </p:sp>
      <p:pic>
        <p:nvPicPr>
          <p:cNvPr id="5" name="Picture 4" descr="Plot of several common big-O running times vs n">
            <a:extLst>
              <a:ext uri="{FF2B5EF4-FFF2-40B4-BE49-F238E27FC236}">
                <a16:creationId xmlns:a16="http://schemas.microsoft.com/office/drawing/2014/main" id="{9FF63555-1D2C-5BB0-2454-D0708544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98" y="440504"/>
            <a:ext cx="5468112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BCA265-3AB6-74AB-2E47-380391307EC2}"/>
              </a:ext>
            </a:extLst>
          </p:cNvPr>
          <p:cNvGrpSpPr/>
          <p:nvPr/>
        </p:nvGrpSpPr>
        <p:grpSpPr>
          <a:xfrm>
            <a:off x="3056128" y="4114800"/>
            <a:ext cx="1519935" cy="1076536"/>
            <a:chOff x="3056128" y="4114800"/>
            <a:chExt cx="1519935" cy="1076536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B11E6C6-2F67-431F-ECE2-1DD24886B730}"/>
                </a:ext>
              </a:extLst>
            </p:cNvPr>
            <p:cNvSpPr/>
            <p:nvPr/>
          </p:nvSpPr>
          <p:spPr>
            <a:xfrm>
              <a:off x="3056128" y="4114800"/>
              <a:ext cx="189992" cy="1076536"/>
            </a:xfrm>
            <a:prstGeom prst="rightBrace">
              <a:avLst>
                <a:gd name="adj1" fmla="val 90151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36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423941-BB50-C51C-434F-5956CD96DBB4}"/>
                </a:ext>
              </a:extLst>
            </p:cNvPr>
            <p:cNvSpPr txBox="1"/>
            <p:nvPr/>
          </p:nvSpPr>
          <p:spPr>
            <a:xfrm>
              <a:off x="3283722" y="4423910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</a:rPr>
                <a:t>polynomial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645F82-7A7B-1E5A-B835-A3FCBEB4F104}"/>
              </a:ext>
            </a:extLst>
          </p:cNvPr>
          <p:cNvSpPr txBox="1"/>
          <p:nvPr/>
        </p:nvSpPr>
        <p:spPr>
          <a:xfrm>
            <a:off x="3120136" y="1872530"/>
            <a:ext cx="5776774" cy="4678204"/>
          </a:xfrm>
          <a:prstGeom prst="rect">
            <a:avLst/>
          </a:prstGeom>
          <a:solidFill>
            <a:srgbClr val="268BD2"/>
          </a:solidFill>
          <a:ln>
            <a:solidFill>
              <a:srgbClr val="002B36"/>
            </a:solidFill>
          </a:ln>
        </p:spPr>
        <p:txBody>
          <a:bodyPr wrap="non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Examples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Membership testing in a set or dictionary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Binary Search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Membership testing in a list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Optimized sorting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Naive sorting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Matrix Multiplication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>
              <a:solidFill>
                <a:srgbClr val="FDF6E3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Recursive calculation of fibonaccis sequence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Brute force every permutation to find an optimal solution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>
                <a:solidFill>
                  <a:srgbClr val="FDF6E3"/>
                </a:solidFill>
              </a:rPr>
              <a:t>	Brute-force Travelling Salesman</a:t>
            </a:r>
          </a:p>
        </p:txBody>
      </p:sp>
    </p:spTree>
    <p:extLst>
      <p:ext uri="{BB962C8B-B14F-4D97-AF65-F5344CB8AC3E}">
        <p14:creationId xmlns:p14="http://schemas.microsoft.com/office/powerpoint/2010/main" val="301635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088EF5-660B-8C2C-B459-5645C54A6E63}"/>
                  </a:ext>
                </a:extLst>
              </p:cNvPr>
              <p:cNvSpPr/>
              <p:nvPr/>
            </p:nvSpPr>
            <p:spPr>
              <a:xfrm>
                <a:off x="180848" y="179104"/>
                <a:ext cx="5915152" cy="6499792"/>
              </a:xfrm>
              <a:prstGeom prst="rect">
                <a:avLst/>
              </a:prstGeom>
              <a:solidFill>
                <a:srgbClr val="FDF6E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>
                    <a:solidFill>
                      <a:srgbClr val="002B36"/>
                    </a:solidFill>
                  </a:rPr>
                  <a:t>Big-O Notes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b="1">
                    <a:solidFill>
                      <a:srgbClr val="002B36"/>
                    </a:solidFill>
                  </a:rPr>
                  <a:t>n</a:t>
                </a:r>
                <a:r>
                  <a:rPr lang="en-US">
                    <a:solidFill>
                      <a:srgbClr val="002B36"/>
                    </a:solidFill>
                  </a:rPr>
                  <a:t> is the factor impacting growth: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size of a list (sorting)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value of k (finding kth Fibonacci)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Big-O is an </a:t>
                </a:r>
                <a:r>
                  <a:rPr lang="en-US" b="1">
                    <a:solidFill>
                      <a:srgbClr val="002B36"/>
                    </a:solidFill>
                  </a:rPr>
                  <a:t>asymptotic upper bound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002B36"/>
                    </a:solidFill>
                  </a:rPr>
                  <a:t>, it is also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>
                    <a:solidFill>
                      <a:srgbClr val="002B36"/>
                    </a:solidFill>
                  </a:rPr>
                  <a:t>...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We are always looking for the tightest big-O bound we can find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We don't discuss these, but there is also: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big-Omega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002B36"/>
                    </a:solidFill>
                  </a:rPr>
                  <a:t> - lower bound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big-Theta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002B36"/>
                    </a:solidFill>
                  </a:rPr>
                  <a:t> - upper and lower bound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Big-O describes behavior for </a:t>
                </a:r>
                <a:r>
                  <a:rPr lang="en-US" i="1">
                    <a:solidFill>
                      <a:srgbClr val="002B36"/>
                    </a:solidFill>
                  </a:rPr>
                  <a:t>large enough n</a:t>
                </a:r>
                <a:endParaRPr lang="en-US">
                  <a:solidFill>
                    <a:srgbClr val="002B36"/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For small inputs,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002B36"/>
                    </a:solidFill>
                  </a:rPr>
                  <a:t> function may outperform a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002B36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002B36"/>
                    </a:solidFill>
                  </a:rPr>
                  <a:t> function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B3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2B36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B36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B3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2B36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B36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B36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rgbClr val="002B3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>
                  <a:solidFill>
                    <a:srgbClr val="002B36"/>
                  </a:solidFill>
                </a:endParaRP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002B36"/>
                    </a:solidFill>
                  </a:rPr>
                  <a:t>We just 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2B3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002B36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088EF5-660B-8C2C-B459-5645C54A6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48" y="179104"/>
                <a:ext cx="5915152" cy="6499792"/>
              </a:xfrm>
              <a:prstGeom prst="rect">
                <a:avLst/>
              </a:prstGeom>
              <a:blipFill>
                <a:blip r:embed="rId2"/>
                <a:stretch>
                  <a:fillRect l="-617" t="-374" r="-103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lot of several common big-O running times vs n">
            <a:extLst>
              <a:ext uri="{FF2B5EF4-FFF2-40B4-BE49-F238E27FC236}">
                <a16:creationId xmlns:a16="http://schemas.microsoft.com/office/drawing/2014/main" id="{9FF63555-1D2C-5BB0-2454-D0708544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598" y="440504"/>
            <a:ext cx="5468112" cy="546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9CCBD-1366-946E-CA1B-6A6AEA416891}"/>
                  </a:ext>
                </a:extLst>
              </p:cNvPr>
              <p:cNvSpPr/>
              <p:nvPr/>
            </p:nvSpPr>
            <p:spPr>
              <a:xfrm>
                <a:off x="6574598" y="949384"/>
                <a:ext cx="3200338" cy="1794408"/>
              </a:xfrm>
              <a:prstGeom prst="rect">
                <a:avLst/>
              </a:prstGeom>
              <a:solidFill>
                <a:srgbClr val="268B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>
                    <a:solidFill>
                      <a:srgbClr val="FDF6E3"/>
                    </a:solidFill>
                  </a:rPr>
                  <a:t>Matrix Multiplication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DF6E3"/>
                    </a:solidFill>
                  </a:rPr>
                  <a:t>Naive: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FDF6E3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DF6E3"/>
                    </a:solidFill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  <m:t>~2.37</m:t>
                        </m:r>
                      </m:sup>
                    </m:sSup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FDF6E3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DF6E3"/>
                    </a:solidFill>
                  </a:rPr>
                  <a:t>Only faster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&gt;~1000</m:t>
                    </m:r>
                  </m:oMath>
                </a14:m>
                <a:endParaRPr lang="en-US" b="1">
                  <a:solidFill>
                    <a:srgbClr val="FDF6E3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59CCBD-1366-946E-CA1B-6A6AEA4168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98" y="949384"/>
                <a:ext cx="3200338" cy="1794408"/>
              </a:xfrm>
              <a:prstGeom prst="rect">
                <a:avLst/>
              </a:prstGeom>
              <a:blipFill>
                <a:blip r:embed="rId4"/>
                <a:stretch>
                  <a:fillRect l="-1136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2EC406-BE4F-CEDD-FEFC-2662F9D5C8EA}"/>
                  </a:ext>
                </a:extLst>
              </p:cNvPr>
              <p:cNvSpPr/>
              <p:nvPr/>
            </p:nvSpPr>
            <p:spPr>
              <a:xfrm>
                <a:off x="6574598" y="3396928"/>
                <a:ext cx="3200338" cy="1794408"/>
              </a:xfrm>
              <a:prstGeom prst="rect">
                <a:avLst/>
              </a:prstGeom>
              <a:solidFill>
                <a:srgbClr val="268BD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>
                    <a:solidFill>
                      <a:srgbClr val="FDF6E3"/>
                    </a:solidFill>
                  </a:rPr>
                  <a:t>Sorting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DF6E3"/>
                    </a:solidFill>
                  </a:rPr>
                  <a:t>Naive: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DF6E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>
                  <a:solidFill>
                    <a:srgbClr val="FDF6E3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DF6E3"/>
                    </a:solidFill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𝑛𝑙𝑜𝑔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>
                  <a:solidFill>
                    <a:srgbClr val="FDF6E3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FDF6E3"/>
                    </a:solidFill>
                  </a:rPr>
                  <a:t>Only faster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DF6E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&gt;~20</m:t>
                    </m:r>
                  </m:oMath>
                </a14:m>
                <a:endParaRPr lang="en-US" b="1">
                  <a:solidFill>
                    <a:srgbClr val="FDF6E3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2EC406-BE4F-CEDD-FEFC-2662F9D5C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98" y="3396928"/>
                <a:ext cx="3200338" cy="1794408"/>
              </a:xfrm>
              <a:prstGeom prst="rect">
                <a:avLst/>
              </a:prstGeom>
              <a:blipFill>
                <a:blip r:embed="rId5"/>
                <a:stretch>
                  <a:fillRect l="-1136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4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0B4ECA-6A07-05E1-0615-2D4E1863790D}"/>
              </a:ext>
            </a:extLst>
          </p:cNvPr>
          <p:cNvSpPr/>
          <p:nvPr/>
        </p:nvSpPr>
        <p:spPr>
          <a:xfrm>
            <a:off x="181075" y="151095"/>
            <a:ext cx="4136925" cy="4357405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002B36"/>
                </a:solidFill>
                <a:latin typeface="+mj-lt"/>
              </a:rPr>
              <a:t>Red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Write a test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Run it to ensure it fails to verify that: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this is a good test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the functionality is not already implemented (by e.g. a parent class)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2B36"/>
                </a:solidFill>
              </a:rPr>
              <a:t>the test fails for the reason you expect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002B36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002B36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E345A9-2AB6-C2F3-76DA-BD5A6DE1BB80}"/>
              </a:ext>
            </a:extLst>
          </p:cNvPr>
          <p:cNvGrpSpPr/>
          <p:nvPr/>
        </p:nvGrpSpPr>
        <p:grpSpPr>
          <a:xfrm>
            <a:off x="4914370" y="174486"/>
            <a:ext cx="6845830" cy="3254514"/>
            <a:chOff x="4914370" y="174486"/>
            <a:chExt cx="6845830" cy="325451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90C774C-29C6-C3ED-01FA-B7A571F5CA2B}"/>
                </a:ext>
              </a:extLst>
            </p:cNvPr>
            <p:cNvGrpSpPr/>
            <p:nvPr/>
          </p:nvGrpSpPr>
          <p:grpSpPr>
            <a:xfrm>
              <a:off x="4914370" y="543818"/>
              <a:ext cx="6845830" cy="2885182"/>
              <a:chOff x="4914370" y="543818"/>
              <a:chExt cx="6845830" cy="288518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A06A881-79B7-A901-4C25-9B678907ED21}"/>
                  </a:ext>
                </a:extLst>
              </p:cNvPr>
              <p:cNvSpPr/>
              <p:nvPr/>
            </p:nvSpPr>
            <p:spPr>
              <a:xfrm>
                <a:off x="5346700" y="543818"/>
                <a:ext cx="6413500" cy="2862323"/>
              </a:xfrm>
              <a:prstGeom prst="roundRect">
                <a:avLst>
                  <a:gd name="adj" fmla="val 2026"/>
                </a:avLst>
              </a:prstGeom>
              <a:solidFill>
                <a:srgbClr val="002B3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>
                    <a:solidFill>
                      <a:srgbClr val="569CD6"/>
                    </a:solidFill>
                    <a:latin typeface="Consolas" panose="020B0609020204030204" pitchFamily="49" charset="0"/>
                  </a:rPr>
                  <a:t>def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"""Returns the sum of the first k integers"""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b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</a:b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__name__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CE9178"/>
                    </a:solidFill>
                    <a:latin typeface="Consolas" panose="020B0609020204030204" pitchFamily="49" charset="0"/>
                  </a:rPr>
                  <a:t>'__main__'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0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3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6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10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    </a:t>
                </a:r>
                <a:r>
                  <a:rPr lang="en-US">
                    <a:solidFill>
                      <a:srgbClr val="C586C0"/>
                    </a:solidFill>
                    <a:latin typeface="Consolas" panose="020B0609020204030204" pitchFamily="49" charset="0"/>
                  </a:rPr>
                  <a:t>assert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sum_k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5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>
                    <a:solidFill>
                      <a:srgbClr val="D4D4D4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>
                    <a:solidFill>
                      <a:srgbClr val="CCC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>
                    <a:solidFill>
                      <a:srgbClr val="B5CEA8"/>
                    </a:solidFill>
                    <a:latin typeface="Consolas" panose="020B0609020204030204" pitchFamily="49" charset="0"/>
                  </a:rPr>
                  <a:t>15</a:t>
                </a:r>
                <a:endParaRPr lang="en-US">
                  <a:solidFill>
                    <a:srgbClr val="CCCCCC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5F88B-A935-B7EF-8105-F32A0D78323B}"/>
                  </a:ext>
                </a:extLst>
              </p:cNvPr>
              <p:cNvSpPr txBox="1"/>
              <p:nvPr/>
            </p:nvSpPr>
            <p:spPr>
              <a:xfrm>
                <a:off x="4914370" y="566678"/>
                <a:ext cx="437940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01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02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03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04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05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06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07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08</a:t>
                </a:r>
              </a:p>
              <a:p>
                <a:r>
                  <a:rPr lang="en-US" b="0">
                    <a:solidFill>
                      <a:srgbClr val="002B36"/>
                    </a:solidFill>
                    <a:effectLst/>
                    <a:latin typeface="Consolas" panose="020B0609020204030204" pitchFamily="49" charset="0"/>
                  </a:rPr>
                  <a:t>09</a:t>
                </a:r>
              </a:p>
              <a:p>
                <a:r>
                  <a:rPr lang="en-US">
                    <a:solidFill>
                      <a:srgbClr val="002B36"/>
                    </a:solidFill>
                    <a:latin typeface="Consolas" panose="020B0609020204030204" pitchFamily="49" charset="0"/>
                  </a:rPr>
                  <a:t>10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88C5ED-026E-7F03-FF31-58D6F24E5D02}"/>
                </a:ext>
              </a:extLst>
            </p:cNvPr>
            <p:cNvSpPr txBox="1"/>
            <p:nvPr/>
          </p:nvSpPr>
          <p:spPr>
            <a:xfrm>
              <a:off x="5263068" y="174486"/>
              <a:ext cx="118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002B36"/>
                  </a:solidFill>
                  <a:latin typeface="Consolas" panose="020B0609020204030204" pitchFamily="49" charset="0"/>
                </a:rPr>
                <a:t>sum_k.py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2C098B-165F-BB82-AEFC-59AA8A03720C}"/>
              </a:ext>
            </a:extLst>
          </p:cNvPr>
          <p:cNvSpPr/>
          <p:nvPr/>
        </p:nvSpPr>
        <p:spPr>
          <a:xfrm>
            <a:off x="5346700" y="3916017"/>
            <a:ext cx="4136925" cy="1431235"/>
          </a:xfrm>
          <a:prstGeom prst="roundRect">
            <a:avLst>
              <a:gd name="adj" fmla="val 1884"/>
            </a:avLst>
          </a:prstGeom>
          <a:solidFill>
            <a:srgbClr val="268BD2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solidFill>
                  <a:srgbClr val="FDF6E3"/>
                </a:solidFill>
                <a:latin typeface="+mj-lt"/>
              </a:rPr>
              <a:t>Before running, always ask yourself: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>
                <a:solidFill>
                  <a:srgbClr val="FDF6E3"/>
                </a:solidFill>
                <a:latin typeface="+mj-lt"/>
              </a:rPr>
              <a:t>Which line fails?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>
                <a:solidFill>
                  <a:srgbClr val="FDF6E3"/>
                </a:solidFill>
                <a:latin typeface="+mj-lt"/>
              </a:rPr>
              <a:t>What type of error?</a:t>
            </a:r>
            <a:endParaRPr lang="en-US" sz="2000">
              <a:solidFill>
                <a:srgbClr val="FDF6E3"/>
              </a:solidFill>
            </a:endParaRP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DF6E3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000">
              <a:solidFill>
                <a:srgbClr val="FDF6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8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1E57627-F777-E1F9-F868-9A1A43DB6A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1E57627-F777-E1F9-F868-9A1A43DB6A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21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30DBF1EA-701D-4998-A34B-0111E7D85DBA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MUlOME5SQ0xXMEdTVkRLMUlZMUE2WEU1TS4u&quot;"/>
    <we:property name="FormMode" value="&quot;DesignTime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12240849-1561-4C62-AED2-844DAB957CEB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RFdTM0xHMjlRWldZUUEwQ0lJMDRCMzFGRS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1DE3C26-B685-4A7D-8E8C-18F888DA5ABE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RDBVNU9aM1BOSFhTWEREMVIzUElRS0RGSC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537A3E4-6EA2-41A3-8379-AE26C25D7972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OUpNU01JVTdMQTFSM0lMU1c2NTc1Q1dENS4u&quot;"/>
    <we:property name="FormMode" value="&quot;DesignTim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5C77507E-6040-469F-BD42-9E5663D9E1B4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OE00TzBISzdDRTRFS0U3UUUzVkhQWE9EMy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8D5DF1F3-04B0-4881-ACF2-AC4DCDFDDCBC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QkFHMldMQ0NENVdESVg5SEhIT0ZDUFJPMi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D8E91CEA-A7B9-415B-9AAD-D8321BBB9F4A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Q1MwRVowNlpNSUJKWkxTUjNNMDlDODdEOC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3B4A6F6A-739E-415D-9CF1-26CB637BA45B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QVpVT0dOTEUzSlZTVDU5S0MxMjRJT0M3VS4u&quot;"/>
    <we:property name="FormMode" value="&quot;DesignTim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C6C7EEDB-B1E8-46A6-9E0F-58DAD24F2B4E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NVdOVVdSVDZSSEdTQk9POFk1MDdMWFhXUC4u&quot;"/>
    <we:property name="FormMode" value="&quot;DesignTime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350DDCE4-AC17-4632-B205-4FB0658F5D63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NDNMSzY1RDdFRVlDMjg1RkxMMDhTMkFBSiQlQCNjPTE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7255</Words>
  <Application>Microsoft Office PowerPoint</Application>
  <PresentationFormat>Widescreen</PresentationFormat>
  <Paragraphs>1624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Aptos</vt:lpstr>
      <vt:lpstr>Aptos Display</vt:lpstr>
      <vt:lpstr>Arial</vt:lpstr>
      <vt:lpstr>Cambria Math</vt:lpstr>
      <vt:lpstr>Consolas</vt:lpstr>
      <vt:lpstr>Courier New</vt:lpstr>
      <vt:lpstr>Helvetica</vt:lpstr>
      <vt:lpstr>Wingdings</vt:lpstr>
      <vt:lpstr>Office Theme</vt:lpstr>
      <vt:lpstr>PowerPoint Presentation</vt:lpstr>
      <vt:lpstr>PowerPoint Presentation</vt:lpstr>
      <vt:lpstr>OOP Vocab and Implementation</vt:lpstr>
      <vt:lpstr>OOP Vocab and Implementation</vt:lpstr>
      <vt:lpstr>OOP Vocab and Implementation</vt:lpstr>
      <vt:lpstr>OOP Vocab and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long does it take to do things with stuff?</vt:lpstr>
      <vt:lpstr>PowerPoint Presentation</vt:lpstr>
      <vt:lpstr>PowerPoint Presentation</vt:lpstr>
      <vt:lpstr>PowerPoint Presentation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Some things we do with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need to know</vt:lpstr>
      <vt:lpstr>Dictionary Operations in Python</vt:lpstr>
      <vt:lpstr>Set Operations in Python</vt:lpstr>
      <vt:lpstr>PowerPoint Presentation</vt:lpstr>
      <vt:lpstr>PowerPoint Presentation</vt:lpstr>
      <vt:lpstr>How efficient is an algorithm?</vt:lpstr>
      <vt:lpstr>PowerPoint Presentation</vt:lpstr>
      <vt:lpstr>Running Time Analysis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Big-O</vt:lpstr>
      <vt:lpstr>Big-O Definition</vt:lpstr>
      <vt:lpstr>Less abstract example</vt:lpstr>
      <vt:lpstr>Less abstract example</vt:lpstr>
      <vt:lpstr>Less abstract example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Scoggin, Jake</dc:creator>
  <cp:lastModifiedBy>Katherine Snow</cp:lastModifiedBy>
  <cp:revision>1</cp:revision>
  <dcterms:created xsi:type="dcterms:W3CDTF">2024-08-25T17:35:42Z</dcterms:created>
  <dcterms:modified xsi:type="dcterms:W3CDTF">2024-09-25T00:35:08Z</dcterms:modified>
</cp:coreProperties>
</file>