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52" autoAdjust="0"/>
  </p:normalViewPr>
  <p:slideViewPr>
    <p:cSldViewPr snapToGrid="0" snapToObjects="1">
      <p:cViewPr varScale="1">
        <p:scale>
          <a:sx n="105" d="100"/>
          <a:sy n="105" d="100"/>
        </p:scale>
        <p:origin x="-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0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0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0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8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587F-F9A5-4843-9AE2-23FB62AD91E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90" y="3291239"/>
            <a:ext cx="3057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interactions: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Walking/crouch &amp; crouch walking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Interacting with objects (like Gone Home/Tacoma)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Pick up with left mouse button click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Hold right mouse button and move mouse to view on all sides of 3D modeled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791" y="107908"/>
            <a:ext cx="886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Someone Else’s Shoes (Working Title)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603" y="798613"/>
            <a:ext cx="34880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Camera</a:t>
            </a:r>
            <a:r>
              <a:rPr lang="en-US" sz="1600" dirty="0" smtClean="0"/>
              <a:t>: First person, no character model (maybe mirrors though?)</a:t>
            </a:r>
          </a:p>
        </p:txBody>
      </p:sp>
      <p:sp>
        <p:nvSpPr>
          <p:cNvPr id="7" name="Rectangle 6"/>
          <p:cNvSpPr/>
          <p:nvPr/>
        </p:nvSpPr>
        <p:spPr>
          <a:xfrm>
            <a:off x="5747407" y="2293839"/>
            <a:ext cx="3280728" cy="41389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55423" y="2293839"/>
            <a:ext cx="1245340" cy="1375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67249" y="2293839"/>
            <a:ext cx="1260885" cy="1375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55423" y="3681649"/>
            <a:ext cx="1245340" cy="1375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67249" y="3681649"/>
            <a:ext cx="1260885" cy="1375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55423" y="5057028"/>
            <a:ext cx="1245340" cy="1375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67249" y="5057028"/>
            <a:ext cx="1260885" cy="1375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57812" y="1429805"/>
            <a:ext cx="3488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Lighting</a:t>
            </a:r>
            <a:r>
              <a:rPr lang="en-US" sz="1600" dirty="0" smtClean="0"/>
              <a:t>: Dim mood lighting in hallway, lights off in rooms but player can turn on lights with switches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58381" y="5834936"/>
            <a:ext cx="1572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Player can explore rooms in any order.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2743" y="1551941"/>
            <a:ext cx="4072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game the player will get an intimate look at the lives of four high school girls by exploring a boarding school dormitory and discovering their unique living space and possessions.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9708" y="3089041"/>
            <a:ext cx="2308008" cy="1754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Game references: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Gone Home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Tacoma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Life is Strange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Normal Lost Phone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40135" y="2690820"/>
            <a:ext cx="123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Girl 1’s room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8500" y="2681193"/>
            <a:ext cx="123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Girl 2’s room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40135" y="5456235"/>
            <a:ext cx="123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Girl 3’s room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08500" y="5451726"/>
            <a:ext cx="123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Girl 4’s room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40135" y="3784465"/>
            <a:ext cx="12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Bathroom shared by girl 1 &amp; girl 3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08500" y="3784465"/>
            <a:ext cx="12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Bathroom shared by girl 2 &amp; girl 4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19338" y="2751295"/>
            <a:ext cx="278191" cy="526521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19338" y="5496322"/>
            <a:ext cx="278191" cy="526521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59397" y="2751295"/>
            <a:ext cx="278191" cy="526521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70484" y="5484227"/>
            <a:ext cx="278191" cy="526521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66489" y="5902482"/>
            <a:ext cx="750580" cy="44735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Player start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75948" y="4908593"/>
            <a:ext cx="666963" cy="297542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95787" y="4908257"/>
            <a:ext cx="666963" cy="297542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87853" y="3524984"/>
            <a:ext cx="666963" cy="297542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75948" y="3486923"/>
            <a:ext cx="666963" cy="297542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5365" y="928856"/>
            <a:ext cx="4783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(Walking Simulator Capstone Game)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858381" y="4998535"/>
            <a:ext cx="1572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All gameplay takes place in this area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83053" y="6434500"/>
            <a:ext cx="1487713" cy="430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Exit door, leaving ends gameplay session</a:t>
            </a:r>
          </a:p>
        </p:txBody>
      </p:sp>
    </p:spTree>
    <p:extLst>
      <p:ext uri="{BB962C8B-B14F-4D97-AF65-F5344CB8AC3E}">
        <p14:creationId xmlns:p14="http://schemas.microsoft.com/office/powerpoint/2010/main" val="58693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204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Smith</dc:creator>
  <cp:lastModifiedBy>Kate Smith</cp:lastModifiedBy>
  <cp:revision>31</cp:revision>
  <dcterms:created xsi:type="dcterms:W3CDTF">2017-10-31T16:49:28Z</dcterms:created>
  <dcterms:modified xsi:type="dcterms:W3CDTF">2017-11-01T07:15:52Z</dcterms:modified>
</cp:coreProperties>
</file>