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EDD3-9632-4ABD-87BC-982EF95CD010}" type="datetimeFigureOut">
              <a:rPr lang="en-IE" smtClean="0"/>
              <a:t>28/11/2012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BAFE-AFDB-4295-9C6E-448CC4330DBB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EDD3-9632-4ABD-87BC-982EF95CD010}" type="datetimeFigureOut">
              <a:rPr lang="en-IE" smtClean="0"/>
              <a:t>28/11/2012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BAFE-AFDB-4295-9C6E-448CC4330DBB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EDD3-9632-4ABD-87BC-982EF95CD010}" type="datetimeFigureOut">
              <a:rPr lang="en-IE" smtClean="0"/>
              <a:t>28/11/2012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BAFE-AFDB-4295-9C6E-448CC4330DBB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EDD3-9632-4ABD-87BC-982EF95CD010}" type="datetimeFigureOut">
              <a:rPr lang="en-IE" smtClean="0"/>
              <a:t>28/11/2012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BAFE-AFDB-4295-9C6E-448CC4330DBB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EDD3-9632-4ABD-87BC-982EF95CD010}" type="datetimeFigureOut">
              <a:rPr lang="en-IE" smtClean="0"/>
              <a:t>28/11/2012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BAFE-AFDB-4295-9C6E-448CC4330DBB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EDD3-9632-4ABD-87BC-982EF95CD010}" type="datetimeFigureOut">
              <a:rPr lang="en-IE" smtClean="0"/>
              <a:t>28/11/2012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BAFE-AFDB-4295-9C6E-448CC4330DBB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EDD3-9632-4ABD-87BC-982EF95CD010}" type="datetimeFigureOut">
              <a:rPr lang="en-IE" smtClean="0"/>
              <a:t>28/11/2012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BAFE-AFDB-4295-9C6E-448CC4330DBB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EDD3-9632-4ABD-87BC-982EF95CD010}" type="datetimeFigureOut">
              <a:rPr lang="en-IE" smtClean="0"/>
              <a:t>28/11/2012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BAFE-AFDB-4295-9C6E-448CC4330DBB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EDD3-9632-4ABD-87BC-982EF95CD010}" type="datetimeFigureOut">
              <a:rPr lang="en-IE" smtClean="0"/>
              <a:t>28/11/2012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BAFE-AFDB-4295-9C6E-448CC4330DBB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EDD3-9632-4ABD-87BC-982EF95CD010}" type="datetimeFigureOut">
              <a:rPr lang="en-IE" smtClean="0"/>
              <a:t>28/11/2012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BAFE-AFDB-4295-9C6E-448CC4330DBB}" type="slidenum">
              <a:rPr lang="en-IE" smtClean="0"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EDD3-9632-4ABD-87BC-982EF95CD010}" type="datetimeFigureOut">
              <a:rPr lang="en-IE" smtClean="0"/>
              <a:t>28/11/2012</a:t>
            </a:fld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5BAFE-AFDB-4295-9C6E-448CC4330DBB}" type="slidenum">
              <a:rPr lang="en-IE" smtClean="0"/>
              <a:t>‹#›</a:t>
            </a:fld>
            <a:endParaRPr lang="en-I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D85BAFE-AFDB-4295-9C6E-448CC4330DBB}" type="slidenum">
              <a:rPr lang="en-IE" smtClean="0"/>
              <a:t>‹#›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EE7EDD3-9632-4ABD-87BC-982EF95CD010}" type="datetimeFigureOut">
              <a:rPr lang="en-IE" smtClean="0"/>
              <a:t>28/11/2012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err="1"/>
              <a:t>CSS</a:t>
            </a:r>
            <a:r>
              <a:rPr lang="en-IE" dirty="0"/>
              <a:t> - Cascading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29/11/12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0433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Cascading </a:t>
            </a:r>
            <a:r>
              <a:rPr lang="en-IE" dirty="0" err="1" smtClean="0"/>
              <a:t>CSS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lnSpc>
                <a:spcPct val="200000"/>
              </a:lnSpc>
              <a:buNone/>
            </a:pPr>
            <a:r>
              <a:rPr lang="en-IE" sz="3200" b="1" dirty="0" smtClean="0"/>
              <a:t>Question: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IE" dirty="0" smtClean="0"/>
              <a:t>What </a:t>
            </a:r>
            <a:r>
              <a:rPr lang="en-IE" dirty="0"/>
              <a:t>style will be used when there is more than one style specified for a HTML </a:t>
            </a:r>
            <a:r>
              <a:rPr lang="en-IE" dirty="0" smtClean="0"/>
              <a:t>element</a:t>
            </a:r>
            <a:r>
              <a:rPr lang="en-IE" dirty="0"/>
              <a:t> </a:t>
            </a:r>
            <a:r>
              <a:rPr lang="en-IE" dirty="0" smtClean="0"/>
              <a:t>-</a:t>
            </a:r>
          </a:p>
          <a:p>
            <a:pPr>
              <a:lnSpc>
                <a:spcPct val="200000"/>
              </a:lnSpc>
            </a:pPr>
            <a:r>
              <a:rPr lang="en-IE" b="1" dirty="0"/>
              <a:t>external, embedded</a:t>
            </a:r>
            <a:r>
              <a:rPr lang="en-IE" b="1" dirty="0" smtClean="0"/>
              <a:t>, or inline </a:t>
            </a:r>
            <a:r>
              <a:rPr lang="en-IE" dirty="0" smtClean="0"/>
              <a:t>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7092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Cascading </a:t>
            </a:r>
            <a:r>
              <a:rPr lang="en-IE" dirty="0" err="1" smtClean="0"/>
              <a:t>CSS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lnSpc>
                <a:spcPct val="200000"/>
              </a:lnSpc>
              <a:buNone/>
            </a:pPr>
            <a:r>
              <a:rPr lang="en-IE" sz="3200" b="1" dirty="0" smtClean="0"/>
              <a:t>Answer: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IE" dirty="0"/>
              <a:t>T</a:t>
            </a:r>
            <a:r>
              <a:rPr lang="en-IE" dirty="0" smtClean="0"/>
              <a:t>he </a:t>
            </a:r>
            <a:r>
              <a:rPr lang="en-IE" dirty="0"/>
              <a:t>values will be inherited from the more specific style sheet.  </a:t>
            </a:r>
            <a:endParaRPr lang="en-IE" dirty="0" smtClean="0"/>
          </a:p>
          <a:p>
            <a:pPr>
              <a:lnSpc>
                <a:spcPct val="200000"/>
              </a:lnSpc>
            </a:pPr>
            <a:r>
              <a:rPr lang="en-IE" dirty="0" smtClean="0"/>
              <a:t>In </a:t>
            </a:r>
            <a:r>
              <a:rPr lang="en-IE" dirty="0"/>
              <a:t>other words, an </a:t>
            </a:r>
            <a:r>
              <a:rPr lang="en-IE" b="1" i="1" dirty="0"/>
              <a:t>inline</a:t>
            </a:r>
            <a:r>
              <a:rPr lang="en-IE" dirty="0"/>
              <a:t> </a:t>
            </a:r>
            <a:r>
              <a:rPr lang="en-IE" dirty="0" smtClean="0"/>
              <a:t>style has </a:t>
            </a:r>
            <a:r>
              <a:rPr lang="en-IE" dirty="0"/>
              <a:t>the highest </a:t>
            </a:r>
            <a:r>
              <a:rPr lang="en-IE" dirty="0" smtClean="0"/>
              <a:t>priority</a:t>
            </a:r>
          </a:p>
          <a:p>
            <a:pPr>
              <a:lnSpc>
                <a:spcPct val="200000"/>
              </a:lnSpc>
            </a:pPr>
            <a:r>
              <a:rPr lang="en-IE" dirty="0" smtClean="0"/>
              <a:t>It will override the </a:t>
            </a:r>
            <a:r>
              <a:rPr lang="en-IE" i="1" dirty="0" smtClean="0"/>
              <a:t>embedded</a:t>
            </a:r>
            <a:r>
              <a:rPr lang="en-IE" dirty="0" smtClean="0"/>
              <a:t>, </a:t>
            </a:r>
            <a:r>
              <a:rPr lang="en-IE" i="1" dirty="0" smtClean="0"/>
              <a:t>external</a:t>
            </a:r>
            <a:r>
              <a:rPr lang="en-IE" dirty="0" smtClean="0"/>
              <a:t> and </a:t>
            </a:r>
            <a:r>
              <a:rPr lang="en-IE" i="1" dirty="0" smtClean="0"/>
              <a:t>default</a:t>
            </a:r>
            <a:r>
              <a:rPr lang="en-IE" dirty="0" smtClean="0"/>
              <a:t> in browser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7506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Cascading </a:t>
            </a:r>
            <a:r>
              <a:rPr lang="en-IE" dirty="0" err="1" smtClean="0"/>
              <a:t>CSS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IE" sz="3200" dirty="0"/>
              <a:t>Generally speaking we can say that all the styles will "cascade" into a new "virtual" style sheet by the following rules, </a:t>
            </a:r>
            <a:r>
              <a:rPr lang="en-IE" sz="3200" b="1" dirty="0"/>
              <a:t>where four has the highest priority:</a:t>
            </a:r>
          </a:p>
          <a:p>
            <a:pPr marL="114300" indent="0">
              <a:buNone/>
            </a:pPr>
            <a:r>
              <a:rPr lang="en-IE" sz="3200" dirty="0"/>
              <a:t> </a:t>
            </a:r>
          </a:p>
          <a:p>
            <a:pPr marL="114300" indent="0">
              <a:buNone/>
            </a:pPr>
            <a:r>
              <a:rPr lang="en-IE" sz="3200" dirty="0"/>
              <a:t>   1 Browser default</a:t>
            </a:r>
          </a:p>
          <a:p>
            <a:pPr marL="114300" indent="0">
              <a:buNone/>
            </a:pPr>
            <a:r>
              <a:rPr lang="en-IE" sz="3200" dirty="0"/>
              <a:t>   2 External style sheet</a:t>
            </a:r>
          </a:p>
          <a:p>
            <a:pPr marL="114300" indent="0">
              <a:buNone/>
            </a:pPr>
            <a:r>
              <a:rPr lang="en-IE" sz="3200" dirty="0"/>
              <a:t>   3 Internal style sheet (in the head section)</a:t>
            </a:r>
          </a:p>
          <a:p>
            <a:pPr marL="114300" indent="0">
              <a:buNone/>
            </a:pPr>
            <a:r>
              <a:rPr lang="en-IE" sz="3200" dirty="0"/>
              <a:t>   4 Inline style (inside an HTML element)</a:t>
            </a:r>
          </a:p>
          <a:p>
            <a:pPr marL="114300" indent="0">
              <a:buNone/>
            </a:pPr>
            <a:r>
              <a:rPr lang="en-IE" sz="3200" dirty="0"/>
              <a:t> 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55576" y="4077072"/>
            <a:ext cx="0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87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Cascading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Here is an example of an embedded style definition overriding an external style definition </a:t>
            </a:r>
            <a:r>
              <a:rPr lang="en-IE" dirty="0" smtClean="0"/>
              <a:t>for </a:t>
            </a:r>
            <a:r>
              <a:rPr lang="en-IE" dirty="0"/>
              <a:t>the same </a:t>
            </a:r>
            <a:r>
              <a:rPr lang="en-IE" dirty="0" smtClean="0"/>
              <a:t>selector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3833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41</TotalTime>
  <Words>104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Adjacency</vt:lpstr>
      <vt:lpstr>CSS - Cascading</vt:lpstr>
      <vt:lpstr>Cascading CSS</vt:lpstr>
      <vt:lpstr>Cascading CSS</vt:lpstr>
      <vt:lpstr>Cascading CSS</vt:lpstr>
      <vt:lpstr>Cascading Example</vt:lpstr>
    </vt:vector>
  </TitlesOfParts>
  <Company>University College Cork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– Divs</dc:title>
  <dc:creator>AFIS</dc:creator>
  <cp:lastModifiedBy>AFIS</cp:lastModifiedBy>
  <cp:revision>4</cp:revision>
  <dcterms:created xsi:type="dcterms:W3CDTF">2012-11-22T15:29:06Z</dcterms:created>
  <dcterms:modified xsi:type="dcterms:W3CDTF">2012-11-28T13:48:38Z</dcterms:modified>
</cp:coreProperties>
</file>