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21/11/2012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21/11/2012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3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/>
              <a:t>Inline CSS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Embedded CSS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External CSS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600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Mixes style with presentation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Use the style </a:t>
            </a:r>
            <a:r>
              <a:rPr lang="en-US" sz="3200" b="1" dirty="0" smtClean="0"/>
              <a:t>attribute</a:t>
            </a:r>
            <a:r>
              <a:rPr lang="en-US" sz="3200" dirty="0" smtClean="0"/>
              <a:t> in a HTML tag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Use sparingly!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&lt;p </a:t>
            </a:r>
            <a:r>
              <a:rPr lang="en-US" sz="3200" dirty="0" smtClean="0">
                <a:solidFill>
                  <a:srgbClr val="FF0000"/>
                </a:solidFill>
              </a:rPr>
              <a:t>style=“….”</a:t>
            </a:r>
            <a:r>
              <a:rPr lang="en-US" sz="3200" dirty="0" smtClean="0"/>
              <a:t>&gt;Formatted Text&lt;/p&gt;</a:t>
            </a:r>
          </a:p>
        </p:txBody>
      </p:sp>
    </p:spTree>
    <p:extLst>
      <p:ext uri="{BB962C8B-B14F-4D97-AF65-F5344CB8AC3E}">
        <p14:creationId xmlns:p14="http://schemas.microsoft.com/office/powerpoint/2010/main" val="301184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8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Used when a HTML document has a unique style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Defined in the head section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Using &lt;style&gt; tag</a:t>
            </a:r>
            <a:endParaRPr lang="en-US" sz="2800" dirty="0"/>
          </a:p>
          <a:p>
            <a:pPr marL="114300" indent="0">
              <a:lnSpc>
                <a:spcPct val="200000"/>
              </a:lnSpc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9984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&lt;html&gt;</a:t>
            </a:r>
          </a:p>
          <a:p>
            <a:pPr marL="114300" indent="0">
              <a:buNone/>
            </a:pPr>
            <a:r>
              <a:rPr lang="en-US" dirty="0" smtClean="0"/>
              <a:t>	&lt;head&gt;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>
                <a:solidFill>
                  <a:srgbClr val="C89F5D"/>
                </a:solidFill>
              </a:rPr>
              <a:t>&lt;style&gt;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p 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		    …..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chemeClr val="accent6"/>
                </a:solidFill>
              </a:rPr>
              <a:t>	 </a:t>
            </a:r>
            <a:r>
              <a:rPr lang="en-US" dirty="0" smtClean="0">
                <a:solidFill>
                  <a:schemeClr val="accent6"/>
                </a:solidFill>
              </a:rPr>
              <a:t>   }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5"/>
                </a:solidFill>
              </a:rPr>
              <a:t>&lt;/style&gt;</a:t>
            </a:r>
          </a:p>
          <a:p>
            <a:pPr marL="114300" indent="0">
              <a:buNone/>
            </a:pPr>
            <a:r>
              <a:rPr lang="en-US" dirty="0" smtClean="0"/>
              <a:t>	&lt;/head&gt;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114300" indent="0">
              <a:buNone/>
            </a:pPr>
            <a:r>
              <a:rPr lang="en-US" dirty="0" smtClean="0"/>
              <a:t>		……..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&lt;body&gt;</a:t>
            </a:r>
          </a:p>
          <a:p>
            <a:pPr marL="11430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0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Preferred method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to apply styles to more than one HTML page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change the look of a whole website by modifying one file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 file – contains only style definitions.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&lt;link&gt; tag links the html page to the .</a:t>
            </a:r>
            <a:r>
              <a:rPr lang="en-US" dirty="0" err="1" smtClean="0"/>
              <a:t>css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6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23</TotalTime>
  <Words>129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CSS Styling</vt:lpstr>
      <vt:lpstr>Three Types</vt:lpstr>
      <vt:lpstr>Inline CSS</vt:lpstr>
      <vt:lpstr>Inline CSS Example</vt:lpstr>
      <vt:lpstr>Embedded CSS</vt:lpstr>
      <vt:lpstr>Embedded CSS</vt:lpstr>
      <vt:lpstr>Embedded CSS Example</vt:lpstr>
      <vt:lpstr>External CSS</vt:lpstr>
      <vt:lpstr>External CSS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Styling</dc:title>
  <dc:creator>Aidan Murphy</dc:creator>
  <cp:lastModifiedBy>Aidan Murphy</cp:lastModifiedBy>
  <cp:revision>3</cp:revision>
  <dcterms:created xsi:type="dcterms:W3CDTF">2012-11-21T23:27:47Z</dcterms:created>
  <dcterms:modified xsi:type="dcterms:W3CDTF">2012-11-21T23:51:31Z</dcterms:modified>
</cp:coreProperties>
</file>