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3"/>
    <p:restoredTop sz="94715"/>
  </p:normalViewPr>
  <p:slideViewPr>
    <p:cSldViewPr snapToGrid="0" snapToObjects="1">
      <p:cViewPr>
        <p:scale>
          <a:sx n="65" d="100"/>
          <a:sy n="65" d="100"/>
        </p:scale>
        <p:origin x="-2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D203E-6A2F-5B46-9E41-8CE1E8BD7123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A920-3C06-454B-A3C1-16B772C4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2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2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2423-DD57-C648-95F7-D214BA83064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FAC6-05E7-A84D-AD91-68564F84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6" b="18415"/>
          <a:stretch/>
        </p:blipFill>
        <p:spPr>
          <a:xfrm>
            <a:off x="919864" y="1296618"/>
            <a:ext cx="6858000" cy="4298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66" y="1296618"/>
            <a:ext cx="2916998" cy="2897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4" y="3624789"/>
            <a:ext cx="1970328" cy="1970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36" y="1597329"/>
            <a:ext cx="2283288" cy="228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0" y="3002739"/>
            <a:ext cx="2147137" cy="2126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91" y="1567108"/>
            <a:ext cx="1450474" cy="1435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01" y="3844118"/>
            <a:ext cx="805584" cy="8050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35201" y="2208833"/>
            <a:ext cx="1003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Sociology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3352" y="4440676"/>
            <a:ext cx="52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Law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29343" y="2595523"/>
            <a:ext cx="155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4008" y="2664185"/>
            <a:ext cx="111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Astronomy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7029" y="3913444"/>
            <a:ext cx="1117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Psychology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0501" y="4102122"/>
            <a:ext cx="80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Biology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777" y="1236345"/>
            <a:ext cx="1569712" cy="6110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55876" y="682520"/>
            <a:ext cx="800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does the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composition of admitted students vary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departments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5509" y="5820380"/>
            <a:ext cx="775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Size of each pie chart varies relative to the the total number of admitted students in that department.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Colors show percentage of women and percentage of men admitted for each Department. 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92" y="2031867"/>
            <a:ext cx="1613019" cy="31756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2420" b="3649"/>
          <a:stretch/>
        </p:blipFill>
        <p:spPr>
          <a:xfrm>
            <a:off x="8672192" y="5347019"/>
            <a:ext cx="1889954" cy="2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51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ZHOU</dc:creator>
  <cp:lastModifiedBy>KAITLYN ZHOU</cp:lastModifiedBy>
  <cp:revision>16</cp:revision>
  <dcterms:created xsi:type="dcterms:W3CDTF">2017-04-03T03:23:44Z</dcterms:created>
  <dcterms:modified xsi:type="dcterms:W3CDTF">2017-04-03T23:25:12Z</dcterms:modified>
</cp:coreProperties>
</file>