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/>
    <p:restoredTop sz="94715"/>
  </p:normalViewPr>
  <p:slideViewPr>
    <p:cSldViewPr snapToGrid="0" snapToObjects="1">
      <p:cViewPr>
        <p:scale>
          <a:sx n="135" d="100"/>
          <a:sy n="135" d="100"/>
        </p:scale>
        <p:origin x="-11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0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0591-4559-FC45-B8E2-B82B2D82C30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9F0F-58D3-D547-B4CB-6BF1590E4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7" t="41148" r="6475" b="9570"/>
          <a:stretch/>
        </p:blipFill>
        <p:spPr>
          <a:xfrm>
            <a:off x="6025988" y="2898775"/>
            <a:ext cx="891103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0" t="90670" r="33791"/>
          <a:stretch/>
        </p:blipFill>
        <p:spPr>
          <a:xfrm>
            <a:off x="4241800" y="5514975"/>
            <a:ext cx="30861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6" t="4785" r="34616" b="77751"/>
          <a:stretch/>
        </p:blipFill>
        <p:spPr>
          <a:xfrm>
            <a:off x="4432300" y="1450975"/>
            <a:ext cx="2895600" cy="92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7" t="32775" r="37204" b="8134"/>
          <a:stretch/>
        </p:blipFill>
        <p:spPr>
          <a:xfrm>
            <a:off x="4676694" y="2378075"/>
            <a:ext cx="914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ZHOU</dc:creator>
  <cp:lastModifiedBy>KAITLYN ZHOU</cp:lastModifiedBy>
  <cp:revision>1</cp:revision>
  <dcterms:created xsi:type="dcterms:W3CDTF">2017-05-17T05:06:21Z</dcterms:created>
  <dcterms:modified xsi:type="dcterms:W3CDTF">2017-05-17T05:09:20Z</dcterms:modified>
</cp:coreProperties>
</file>