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7"/>
    <p:restoredTop sz="94682"/>
  </p:normalViewPr>
  <p:slideViewPr>
    <p:cSldViewPr snapToGrid="0" snapToObjects="1">
      <p:cViewPr>
        <p:scale>
          <a:sx n="100" d="100"/>
          <a:sy n="100" d="100"/>
        </p:scale>
        <p:origin x="14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B84624-8E65-9F49-A759-43D48EC2D38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42843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84624-8E65-9F49-A759-43D48EC2D38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36115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84624-8E65-9F49-A759-43D48EC2D38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87839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84624-8E65-9F49-A759-43D48EC2D38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05322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624-8E65-9F49-A759-43D48EC2D38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93891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B84624-8E65-9F49-A759-43D48EC2D38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34630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B84624-8E65-9F49-A759-43D48EC2D38A}" type="datetimeFigureOut">
              <a:rPr lang="en-US" smtClean="0"/>
              <a:t>6/16/17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38284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B84624-8E65-9F49-A759-43D48EC2D38A}" type="datetimeFigureOut">
              <a:rPr lang="en-US" smtClean="0"/>
              <a:t>6/16/17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47672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84624-8E65-9F49-A759-43D48EC2D38A}" type="datetimeFigureOut">
              <a:rPr lang="en-US" smtClean="0"/>
              <a:t>6/16/17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90971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84624-8E65-9F49-A759-43D48EC2D38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156807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84624-8E65-9F49-A759-43D48EC2D38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EADA6-4E65-784E-B5CB-E32E02D244F9}" type="slidenum">
              <a:rPr lang="en-US" smtClean="0"/>
              <a:t>‹#›</a:t>
            </a:fld>
            <a:endParaRPr lang="en-US"/>
          </a:p>
        </p:txBody>
      </p:sp>
    </p:spTree>
    <p:extLst>
      <p:ext uri="{BB962C8B-B14F-4D97-AF65-F5344CB8AC3E}">
        <p14:creationId xmlns:p14="http://schemas.microsoft.com/office/powerpoint/2010/main" val="6670569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84624-8E65-9F49-A759-43D48EC2D38A}" type="datetimeFigureOut">
              <a:rPr lang="en-US" smtClean="0"/>
              <a:t>6/16/17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EADA6-4E65-784E-B5CB-E32E02D244F9}" type="slidenum">
              <a:rPr lang="en-US" smtClean="0"/>
              <a:t>‹#›</a:t>
            </a:fld>
            <a:endParaRPr lang="en-US"/>
          </a:p>
        </p:txBody>
      </p:sp>
    </p:spTree>
    <p:extLst>
      <p:ext uri="{BB962C8B-B14F-4D97-AF65-F5344CB8AC3E}">
        <p14:creationId xmlns:p14="http://schemas.microsoft.com/office/powerpoint/2010/main" val="1713139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8472"/>
          <a:stretch/>
        </p:blipFill>
        <p:spPr>
          <a:xfrm>
            <a:off x="8123476" y="431800"/>
            <a:ext cx="1384877" cy="2168163"/>
          </a:xfrm>
          <a:prstGeom prst="rect">
            <a:avLst/>
          </a:prstGeom>
        </p:spPr>
      </p:pic>
      <p:sp>
        <p:nvSpPr>
          <p:cNvPr id="6" name="TextBox 5"/>
          <p:cNvSpPr txBox="1"/>
          <p:nvPr/>
        </p:nvSpPr>
        <p:spPr>
          <a:xfrm>
            <a:off x="333662" y="431800"/>
            <a:ext cx="6587837" cy="5632311"/>
          </a:xfrm>
          <a:prstGeom prst="rect">
            <a:avLst/>
          </a:prstGeom>
          <a:noFill/>
        </p:spPr>
        <p:txBody>
          <a:bodyPr wrap="square" rtlCol="0">
            <a:spAutoFit/>
          </a:bodyPr>
          <a:lstStyle/>
          <a:p>
            <a:r>
              <a:rPr lang="en-US" sz="2400" dirty="0" smtClean="0">
                <a:latin typeface="Goudy Old Style" charset="0"/>
                <a:ea typeface="Goudy Old Style" charset="0"/>
                <a:cs typeface="Goudy Old Style" charset="0"/>
              </a:rPr>
              <a:t>Day 1 </a:t>
            </a:r>
            <a:r>
              <a:rPr lang="mr-IN" sz="2400" dirty="0" smtClean="0">
                <a:latin typeface="Goudy Old Style" charset="0"/>
                <a:ea typeface="Goudy Old Style" charset="0"/>
                <a:cs typeface="Goudy Old Style" charset="0"/>
              </a:rPr>
              <a:t>–</a:t>
            </a:r>
            <a:r>
              <a:rPr lang="en-US" sz="2400" dirty="0" smtClean="0">
                <a:latin typeface="Goudy Old Style" charset="0"/>
                <a:ea typeface="Goudy Old Style" charset="0"/>
                <a:cs typeface="Goudy Old Style" charset="0"/>
              </a:rPr>
              <a:t> Networking Stack</a:t>
            </a:r>
          </a:p>
          <a:p>
            <a:r>
              <a:rPr lang="en-US" dirty="0" smtClean="0">
                <a:latin typeface="Goudy Old Style" charset="0"/>
                <a:ea typeface="Goudy Old Style" charset="0"/>
                <a:cs typeface="Goudy Old Style" charset="0"/>
              </a:rPr>
              <a:t>Understanding the networking stack and the inter-packet delays.</a:t>
            </a:r>
          </a:p>
          <a:p>
            <a:endParaRPr lang="en-US" dirty="0" smtClean="0">
              <a:latin typeface="Goudy Old Style" charset="0"/>
              <a:ea typeface="Goudy Old Style" charset="0"/>
              <a:cs typeface="Goudy Old Style" charset="0"/>
            </a:endParaRPr>
          </a:p>
          <a:p>
            <a:r>
              <a:rPr lang="en-US" dirty="0" smtClean="0">
                <a:latin typeface="Goudy Old Style" charset="0"/>
                <a:ea typeface="Goudy Old Style" charset="0"/>
                <a:cs typeface="Goudy Old Style" charset="0"/>
              </a:rPr>
              <a:t>A strong background in physics could be required to solve hardware questions in computer engineering.</a:t>
            </a:r>
          </a:p>
          <a:p>
            <a:endParaRPr lang="en-US" dirty="0" smtClean="0">
              <a:latin typeface="Goudy Old Style" charset="0"/>
              <a:ea typeface="Goudy Old Style" charset="0"/>
              <a:cs typeface="Goudy Old Style" charset="0"/>
            </a:endParaRPr>
          </a:p>
          <a:p>
            <a:endParaRPr lang="en-US" dirty="0" smtClean="0">
              <a:latin typeface="Goudy Old Style" charset="0"/>
              <a:ea typeface="Goudy Old Style" charset="0"/>
              <a:cs typeface="Goudy Old Style" charset="0"/>
            </a:endParaRPr>
          </a:p>
          <a:p>
            <a:r>
              <a:rPr lang="en-US" sz="2400" dirty="0" smtClean="0">
                <a:latin typeface="Goudy Old Style" charset="0"/>
                <a:ea typeface="Goudy Old Style" charset="0"/>
                <a:cs typeface="Goudy Old Style" charset="0"/>
              </a:rPr>
              <a:t>Day 2 </a:t>
            </a:r>
            <a:r>
              <a:rPr lang="mr-IN" sz="2400" dirty="0" smtClean="0">
                <a:latin typeface="Goudy Old Style" charset="0"/>
                <a:ea typeface="Goudy Old Style" charset="0"/>
                <a:cs typeface="Goudy Old Style" charset="0"/>
              </a:rPr>
              <a:t>–</a:t>
            </a:r>
            <a:r>
              <a:rPr lang="en-US" sz="2400" dirty="0" smtClean="0">
                <a:latin typeface="Goudy Old Style" charset="0"/>
                <a:ea typeface="Goudy Old Style" charset="0"/>
                <a:cs typeface="Goudy Old Style" charset="0"/>
              </a:rPr>
              <a:t> Scrambler Algorithm</a:t>
            </a:r>
          </a:p>
          <a:p>
            <a:r>
              <a:rPr lang="en-US" dirty="0" smtClean="0">
                <a:latin typeface="Goudy Old Style" charset="0"/>
                <a:ea typeface="Goudy Old Style" charset="0"/>
                <a:cs typeface="Goudy Old Style" charset="0"/>
              </a:rPr>
              <a:t>A simple algorithm can be used to meet great physical restrictions!</a:t>
            </a:r>
          </a:p>
          <a:p>
            <a:pPr algn="ctr"/>
            <a:r>
              <a:rPr lang="en-US" i="1" dirty="0" smtClean="0">
                <a:latin typeface="Goudy Old Style" charset="0"/>
                <a:ea typeface="Goudy Old Style" charset="0"/>
                <a:cs typeface="Goudy Old Style" charset="0"/>
              </a:rPr>
              <a:t>G(x) = 1 + x</a:t>
            </a:r>
            <a:r>
              <a:rPr lang="en-US" i="1" baseline="30000" dirty="0">
                <a:latin typeface="Goudy Old Style" charset="0"/>
                <a:ea typeface="Goudy Old Style" charset="0"/>
                <a:cs typeface="Goudy Old Style" charset="0"/>
              </a:rPr>
              <a:t>3</a:t>
            </a:r>
            <a:r>
              <a:rPr lang="en-US" i="1" baseline="30000" dirty="0" smtClean="0">
                <a:latin typeface="Goudy Old Style" charset="0"/>
                <a:ea typeface="Goudy Old Style" charset="0"/>
                <a:cs typeface="Goudy Old Style" charset="0"/>
              </a:rPr>
              <a:t>9</a:t>
            </a:r>
            <a:r>
              <a:rPr lang="en-US" i="1" dirty="0" smtClean="0">
                <a:latin typeface="Goudy Old Style" charset="0"/>
                <a:ea typeface="Goudy Old Style" charset="0"/>
                <a:cs typeface="Goudy Old Style" charset="0"/>
              </a:rPr>
              <a:t> + x</a:t>
            </a:r>
            <a:r>
              <a:rPr lang="en-US" i="1" baseline="30000" dirty="0" smtClean="0">
                <a:latin typeface="Goudy Old Style" charset="0"/>
                <a:ea typeface="Goudy Old Style" charset="0"/>
                <a:cs typeface="Goudy Old Style" charset="0"/>
              </a:rPr>
              <a:t>58</a:t>
            </a:r>
            <a:endParaRPr lang="en-US" i="1" dirty="0">
              <a:latin typeface="Goudy Old Style" charset="0"/>
              <a:ea typeface="Goudy Old Style" charset="0"/>
              <a:cs typeface="Goudy Old Style" charset="0"/>
            </a:endParaRPr>
          </a:p>
          <a:p>
            <a:endParaRPr lang="en-US" dirty="0" smtClean="0">
              <a:latin typeface="Goudy Old Style" charset="0"/>
              <a:ea typeface="Goudy Old Style" charset="0"/>
              <a:cs typeface="Goudy Old Style" charset="0"/>
            </a:endParaRPr>
          </a:p>
          <a:p>
            <a:endParaRPr lang="en-US" dirty="0" smtClean="0">
              <a:latin typeface="Goudy Old Style" charset="0"/>
              <a:ea typeface="Goudy Old Style" charset="0"/>
              <a:cs typeface="Goudy Old Style" charset="0"/>
            </a:endParaRPr>
          </a:p>
          <a:p>
            <a:r>
              <a:rPr lang="en-US" sz="2400" dirty="0" smtClean="0">
                <a:latin typeface="Goudy Old Style" charset="0"/>
                <a:ea typeface="Goudy Old Style" charset="0"/>
                <a:cs typeface="Goudy Old Style" charset="0"/>
              </a:rPr>
              <a:t>Day 3 </a:t>
            </a:r>
            <a:r>
              <a:rPr lang="mr-IN" sz="2400" dirty="0" smtClean="0">
                <a:latin typeface="Goudy Old Style" charset="0"/>
                <a:ea typeface="Goudy Old Style" charset="0"/>
                <a:cs typeface="Goudy Old Style" charset="0"/>
              </a:rPr>
              <a:t>–</a:t>
            </a:r>
            <a:r>
              <a:rPr lang="en-US" sz="2400" dirty="0" smtClean="0">
                <a:latin typeface="Goudy Old Style" charset="0"/>
                <a:ea typeface="Goudy Old Style" charset="0"/>
                <a:cs typeface="Goudy Old Style" charset="0"/>
              </a:rPr>
              <a:t> Encoding</a:t>
            </a:r>
          </a:p>
          <a:p>
            <a:r>
              <a:rPr lang="en-US" dirty="0" smtClean="0">
                <a:latin typeface="Goudy Old Style" charset="0"/>
                <a:ea typeface="Goudy Old Style" charset="0"/>
                <a:cs typeface="Goudy Old Style" charset="0"/>
              </a:rPr>
              <a:t>Sending information through the network requires overhead information in order to assure that data arrives safely.</a:t>
            </a:r>
          </a:p>
          <a:p>
            <a:r>
              <a:rPr lang="en-US" i="1" dirty="0" smtClean="0">
                <a:latin typeface="Goudy Old Style" charset="0"/>
                <a:ea typeface="Goudy Old Style" charset="0"/>
                <a:cs typeface="Goudy Old Style" charset="0"/>
              </a:rPr>
              <a:t>(Ties in well with Fred Schneider’s lecture on fault tolerance)</a:t>
            </a:r>
          </a:p>
          <a:p>
            <a:endParaRPr lang="en-US" dirty="0" smtClean="0">
              <a:latin typeface="Goudy Old Style" charset="0"/>
              <a:ea typeface="Goudy Old Style" charset="0"/>
              <a:cs typeface="Goudy Old Style" charset="0"/>
            </a:endParaRPr>
          </a:p>
          <a:p>
            <a:endParaRPr lang="en-US" dirty="0" smtClean="0"/>
          </a:p>
          <a:p>
            <a:endParaRPr lang="en-US" dirty="0"/>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l="7572" t="15149" b="6967"/>
          <a:stretch/>
        </p:blipFill>
        <p:spPr>
          <a:xfrm>
            <a:off x="7188199" y="3505200"/>
            <a:ext cx="3255432" cy="2057400"/>
          </a:xfrm>
          <a:prstGeom prst="rect">
            <a:avLst/>
          </a:prstGeom>
        </p:spPr>
      </p:pic>
    </p:spTree>
    <p:extLst>
      <p:ext uri="{BB962C8B-B14F-4D97-AF65-F5344CB8AC3E}">
        <p14:creationId xmlns:p14="http://schemas.microsoft.com/office/powerpoint/2010/main" val="830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3662" y="520700"/>
            <a:ext cx="6587837" cy="6001643"/>
          </a:xfrm>
          <a:prstGeom prst="rect">
            <a:avLst/>
          </a:prstGeom>
          <a:noFill/>
        </p:spPr>
        <p:txBody>
          <a:bodyPr wrap="square" rtlCol="0">
            <a:spAutoFit/>
          </a:bodyPr>
          <a:lstStyle/>
          <a:p>
            <a:r>
              <a:rPr lang="en-US" sz="2400" dirty="0" smtClean="0">
                <a:latin typeface="Goudy Old Style" charset="0"/>
                <a:ea typeface="Goudy Old Style" charset="0"/>
                <a:cs typeface="Goudy Old Style" charset="0"/>
              </a:rPr>
              <a:t>Day 4 </a:t>
            </a:r>
            <a:r>
              <a:rPr lang="mr-IN" sz="2400" dirty="0" smtClean="0">
                <a:latin typeface="Goudy Old Style" charset="0"/>
                <a:ea typeface="Goudy Old Style" charset="0"/>
                <a:cs typeface="Goudy Old Style" charset="0"/>
              </a:rPr>
              <a:t>–</a:t>
            </a:r>
            <a:r>
              <a:rPr lang="en-US" sz="2400" dirty="0" smtClean="0">
                <a:latin typeface="Goudy Old Style" charset="0"/>
                <a:ea typeface="Goudy Old Style" charset="0"/>
                <a:cs typeface="Goudy Old Style" charset="0"/>
              </a:rPr>
              <a:t> Decoding and Descrambler</a:t>
            </a:r>
          </a:p>
          <a:p>
            <a:r>
              <a:rPr lang="en-US" dirty="0">
                <a:latin typeface="Goudy Old Style" charset="0"/>
                <a:ea typeface="Goudy Old Style" charset="0"/>
                <a:cs typeface="Goudy Old Style" charset="0"/>
              </a:rPr>
              <a:t>Decoding and descrambling are the inverse of scrambling and </a:t>
            </a:r>
            <a:r>
              <a:rPr lang="en-US" dirty="0" smtClean="0">
                <a:latin typeface="Goudy Old Style" charset="0"/>
                <a:ea typeface="Goudy Old Style" charset="0"/>
                <a:cs typeface="Goudy Old Style" charset="0"/>
              </a:rPr>
              <a:t>encoding.</a:t>
            </a:r>
            <a:endParaRPr lang="en-US" dirty="0">
              <a:latin typeface="Goudy Old Style" charset="0"/>
              <a:ea typeface="Goudy Old Style" charset="0"/>
              <a:cs typeface="Goudy Old Style" charset="0"/>
            </a:endParaRPr>
          </a:p>
          <a:p>
            <a:r>
              <a:rPr lang="en-US" dirty="0">
                <a:latin typeface="Goudy Old Style" charset="0"/>
                <a:ea typeface="Goudy Old Style" charset="0"/>
                <a:cs typeface="Goudy Old Style" charset="0"/>
              </a:rPr>
              <a:t>It is important that the state of the scrambler is passed back and forth like a </a:t>
            </a:r>
            <a:r>
              <a:rPr lang="en-US" dirty="0" smtClean="0">
                <a:latin typeface="Goudy Old Style" charset="0"/>
                <a:ea typeface="Goudy Old Style" charset="0"/>
                <a:cs typeface="Goudy Old Style" charset="0"/>
              </a:rPr>
              <a:t>key.</a:t>
            </a:r>
            <a:endParaRPr lang="en-US" dirty="0">
              <a:latin typeface="Goudy Old Style" charset="0"/>
              <a:ea typeface="Goudy Old Style" charset="0"/>
              <a:cs typeface="Goudy Old Style" charset="0"/>
            </a:endParaRPr>
          </a:p>
          <a:p>
            <a:endParaRPr lang="en-US" dirty="0">
              <a:latin typeface="Goudy Old Style" charset="0"/>
              <a:ea typeface="Goudy Old Style" charset="0"/>
              <a:cs typeface="Goudy Old Style" charset="0"/>
            </a:endParaRPr>
          </a:p>
          <a:p>
            <a:r>
              <a:rPr lang="en-US" dirty="0">
                <a:latin typeface="Goudy Old Style" charset="0"/>
                <a:ea typeface="Goudy Old Style" charset="0"/>
                <a:cs typeface="Goudy Old Style" charset="0"/>
              </a:rPr>
              <a:t>In real life, there are a lot more unexpected bugs than what is theoretically described.</a:t>
            </a:r>
          </a:p>
          <a:p>
            <a:endParaRPr lang="en-US" dirty="0" smtClean="0"/>
          </a:p>
          <a:p>
            <a:endParaRPr lang="en-US" dirty="0" smtClean="0"/>
          </a:p>
          <a:p>
            <a:endParaRPr lang="en-US" dirty="0" smtClean="0"/>
          </a:p>
          <a:p>
            <a:r>
              <a:rPr lang="en-US" sz="2400" dirty="0" smtClean="0">
                <a:latin typeface="Goudy Old Style" charset="0"/>
                <a:ea typeface="Goudy Old Style" charset="0"/>
                <a:cs typeface="Goudy Old Style" charset="0"/>
              </a:rPr>
              <a:t>Major Takeaway</a:t>
            </a:r>
          </a:p>
          <a:p>
            <a:r>
              <a:rPr lang="en-US" dirty="0" smtClean="0">
                <a:latin typeface="Goudy Old Style" charset="0"/>
                <a:ea typeface="Goudy Old Style" charset="0"/>
                <a:cs typeface="Goudy Old Style" charset="0"/>
              </a:rPr>
              <a:t>Jon Kleinberg’s talk focused on understanding large social networks and how engineers are making design decisions for the future. However, social networking is fundamentally built off of advances in networks and the internet. Both technically and social advances are needed in order to build for a brighter future.</a:t>
            </a:r>
          </a:p>
          <a:p>
            <a:endParaRPr lang="en-US" sz="2400" dirty="0">
              <a:latin typeface="Goudy Old Style" charset="0"/>
              <a:ea typeface="Goudy Old Style" charset="0"/>
              <a:cs typeface="Goudy Old Style" charset="0"/>
            </a:endParaRPr>
          </a:p>
          <a:p>
            <a:endParaRPr lang="en-US" sz="2400" dirty="0" smtClean="0">
              <a:latin typeface="Goudy Old Style" charset="0"/>
              <a:ea typeface="Goudy Old Style" charset="0"/>
              <a:cs typeface="Goudy Old Style" charset="0"/>
            </a:endParaRPr>
          </a:p>
          <a:p>
            <a:endParaRPr lang="en-US" dirty="0"/>
          </a:p>
        </p:txBody>
      </p:sp>
    </p:spTree>
    <p:extLst>
      <p:ext uri="{BB962C8B-B14F-4D97-AF65-F5344CB8AC3E}">
        <p14:creationId xmlns:p14="http://schemas.microsoft.com/office/powerpoint/2010/main" val="1980862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194</Words>
  <Application>Microsoft Macintosh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Goudy Old Style</vt:lpstr>
      <vt:lpstr>Arial</vt:lpstr>
      <vt:lpstr>Office Theme</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ZHOU</dc:creator>
  <cp:lastModifiedBy>KAITLYN ZHOU</cp:lastModifiedBy>
  <cp:revision>4</cp:revision>
  <dcterms:created xsi:type="dcterms:W3CDTF">2017-06-16T17:52:17Z</dcterms:created>
  <dcterms:modified xsi:type="dcterms:W3CDTF">2017-06-16T18:27:40Z</dcterms:modified>
</cp:coreProperties>
</file>