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84" r:id="rId2"/>
    <p:sldId id="287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35"/>
    <p:restoredTop sz="96405"/>
  </p:normalViewPr>
  <p:slideViewPr>
    <p:cSldViewPr snapToGrid="0" snapToObjects="1">
      <p:cViewPr varScale="1">
        <p:scale>
          <a:sx n="49" d="100"/>
          <a:sy n="49" d="100"/>
        </p:scale>
        <p:origin x="1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093E-3769-7B43-8B5D-C832346F98C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BC6E-15AC-2647-85D7-709B88340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Needs details</a:t>
            </a:r>
          </a:p>
        </p:txBody>
      </p:sp>
    </p:spTree>
    <p:extLst>
      <p:ext uri="{BB962C8B-B14F-4D97-AF65-F5344CB8AC3E}">
        <p14:creationId xmlns:p14="http://schemas.microsoft.com/office/powerpoint/2010/main" val="39480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C44A-E9E4-BC48-9870-048E77E5D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E200B-3C84-084A-B5BF-DCF66CE9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1B41-D926-5045-9ED5-4C2B47B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2C162-C53D-2345-B80C-06D4EA23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A1D5-1041-C148-951C-8AEDF46D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A51C-0C58-2D4E-B9D2-E091AC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E57FB-B78F-6445-A6FD-C63C92B37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6135-2FF3-CB44-B6B6-8CAA2F8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960A-962E-6E4B-AEC7-B675DFE1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51E6-B91D-CA4F-9DEA-B21312A5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E3A4-15DA-2C47-A8B2-3FC5584FC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A921A-798A-C44C-9CFA-B9A1D9E77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D139-47CF-C641-8C0D-52C9FBFB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8782-A332-F744-A286-C0F6CEB8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1AE5-42CA-D34A-8DE2-C686DCFE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89408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i="0" baseline="0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477818"/>
            <a:ext cx="109728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3653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5B44-B404-E34B-8E2F-8D327A9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6E59-414A-A648-B5C2-B28E2055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2C07-6160-414E-9BB8-87CE302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B395-2F6C-DF49-8F48-0854A4B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F01AC-06EA-324A-8FAA-10B69A05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093-2FEC-6348-827D-C9F959B3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7CEE-9660-444E-9A2E-3747B429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2107-1798-B44A-9A67-C37305E6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3C76-1EA7-114B-82E2-93B30296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36D9-7AE3-2D4A-A660-015CBDA5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54FB-37B7-B748-A350-548C91BF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358A-5F85-AD40-81C7-105E0DF32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8CF39-D9B6-C04E-B9D3-E7C0963A2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F84AC-0049-0C41-9D6A-3FF95BCA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56BF-735C-3F43-ADBB-2682B98A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9124-4C51-7543-A3BF-C6F40FEC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698F-675F-8F44-9BC9-015AB8C9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329A-CCE8-1549-AFBA-AC518443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1D565-00CE-4C4A-8B44-FF99CF7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88140-69AF-484B-80DB-ABF2816D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54D0F-DFB3-F144-974A-FC4C43594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E4A6F-810F-9845-A019-8D69D430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AC3E-CEBC-7B4C-AEB5-D1FAFC8F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9C993-B295-1B4A-9A34-A9C93FBA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44BC-9C88-144F-A3D6-4B809AE8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79F02-ED5E-744D-9261-BF7F5227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665CD-3EB8-B147-9737-14CBDBD0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2EF5-8DA7-DB4C-A2F7-597D7214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761C-D2D0-2140-B0F8-9DE29535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C447-EB9F-8E46-A41A-80842274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AA37E-6E8B-554C-9D5D-F03075B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783-1F96-CA41-A74E-63B863B7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6872-49C9-AA49-AE96-AE2E4FD5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5612A-B21D-D845-B899-977C94FC8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DBE7-3D47-EA48-9566-15BBA36C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8AE9-41D3-6148-A453-B279E628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42FA-761D-1845-89F8-2E87DE51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B194-9991-5A49-A4D6-872C79FB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7851D-3EAF-C548-A8B4-7F9CA892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748A3-FF39-7245-A601-4FC02C7C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4927-D6A0-B341-ABED-369AA7D9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B275-D9FD-DB40-A3AB-E81177FA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6BF1-CCA0-E348-BFD6-2B434B0C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EFE51-11E7-F645-B270-4C3C1CA7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4BAE-B207-ED49-A50F-5A50871A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15B99-2776-FB4D-84D2-2B2A002C9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0376-226D-E746-A0E8-8C4907480C95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6738F-1EC9-024B-94CF-CC133CC06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F1AD-633D-0A43-98CE-4D326063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F4FDB-6D74-E140-8504-5FED9779C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Presentation Template</a:t>
            </a:r>
            <a:endParaRPr lang="en-GB" sz="1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200" dirty="0"/>
              <a:t>Research Question</a:t>
            </a:r>
          </a:p>
          <a:p>
            <a:pPr>
              <a:buNone/>
            </a:pPr>
            <a:endParaRPr lang="en-GB" sz="3200" dirty="0"/>
          </a:p>
          <a:p>
            <a:pPr>
              <a:buNone/>
            </a:pPr>
            <a:r>
              <a:rPr lang="en-GB" sz="3200" dirty="0"/>
              <a:t>Hypothesis</a:t>
            </a:r>
          </a:p>
          <a:p>
            <a:pPr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209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Study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i="1" dirty="0"/>
              <a:t>Study population:</a:t>
            </a:r>
          </a:p>
          <a:p>
            <a:pPr>
              <a:buNone/>
            </a:pPr>
            <a:endParaRPr lang="en-GB" sz="2800" i="1" dirty="0"/>
          </a:p>
          <a:p>
            <a:pPr>
              <a:buNone/>
            </a:pPr>
            <a:endParaRPr lang="en-GB" sz="2800" i="1" dirty="0"/>
          </a:p>
          <a:p>
            <a:r>
              <a:rPr lang="en-GB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outcome variable:</a:t>
            </a:r>
          </a:p>
          <a:p>
            <a:endParaRPr lang="en-GB" sz="2800">
              <a:cs typeface="Times New Roman" panose="02020603050405020304" pitchFamily="18" charset="0"/>
            </a:endParaRPr>
          </a:p>
          <a:p>
            <a:endParaRPr lang="en-GB" sz="2800" dirty="0">
              <a:cs typeface="Times New Roman" panose="02020603050405020304" pitchFamily="18" charset="0"/>
            </a:endParaRPr>
          </a:p>
          <a:p>
            <a:r>
              <a:rPr lang="en-GB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Example explanatory variables:</a:t>
            </a:r>
            <a:endParaRPr lang="en-GB" sz="2800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GB" sz="2800" i="1" dirty="0"/>
          </a:p>
          <a:p>
            <a:pPr>
              <a:buNone/>
            </a:pPr>
            <a:endParaRPr lang="en-GB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6266" y="5167447"/>
            <a:ext cx="4934494" cy="18954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1949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Study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200" i="1" dirty="0"/>
              <a:t>Study type?</a:t>
            </a:r>
          </a:p>
          <a:p>
            <a:pPr>
              <a:buNone/>
            </a:pPr>
            <a:r>
              <a:rPr lang="en-GB" sz="2400" dirty="0"/>
              <a:t>	</a:t>
            </a:r>
          </a:p>
          <a:p>
            <a:pPr>
              <a:buNone/>
            </a:pPr>
            <a:r>
              <a:rPr lang="en-GB" sz="3200" i="1" dirty="0"/>
              <a:t>Unit of replication?</a:t>
            </a:r>
          </a:p>
          <a:p>
            <a:pPr>
              <a:buNone/>
            </a:pPr>
            <a:endParaRPr lang="en-GB" sz="3200" i="1" dirty="0"/>
          </a:p>
          <a:p>
            <a:pPr>
              <a:buNone/>
            </a:pPr>
            <a:r>
              <a:rPr lang="en-GB" sz="3200" i="1" dirty="0"/>
              <a:t>Sample size?</a:t>
            </a:r>
          </a:p>
          <a:p>
            <a:pPr>
              <a:buNone/>
            </a:pPr>
            <a:r>
              <a:rPr lang="en-GB" sz="2400" i="1" dirty="0"/>
              <a:t>	</a:t>
            </a:r>
          </a:p>
          <a:p>
            <a:pPr>
              <a:buNone/>
            </a:pPr>
            <a:r>
              <a:rPr lang="en-GB" sz="3200" i="1" dirty="0"/>
              <a:t>Controlling for biases, confounding?</a:t>
            </a:r>
          </a:p>
          <a:p>
            <a:pPr>
              <a:buNone/>
            </a:pPr>
            <a:endParaRPr lang="en-GB" sz="3200" i="1" dirty="0"/>
          </a:p>
          <a:p>
            <a:pPr>
              <a:buNone/>
            </a:pPr>
            <a:r>
              <a:rPr lang="en-GB" sz="2400" i="1" dirty="0"/>
              <a:t>	</a:t>
            </a:r>
            <a:endParaRPr lang="en-GB" sz="1800" dirty="0"/>
          </a:p>
          <a:p>
            <a:pPr>
              <a:buNone/>
            </a:pP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1596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open sans</vt:lpstr>
      <vt:lpstr>Office Theme</vt:lpstr>
      <vt:lpstr>Example Presentation Template</vt:lpstr>
      <vt:lpstr>Study population</vt:lpstr>
      <vt:lpstr>Study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 Template</dc:title>
  <dc:creator>Kathleen O'Reilly</dc:creator>
  <cp:lastModifiedBy>Kathleen O'Reilly</cp:lastModifiedBy>
  <cp:revision>2</cp:revision>
  <dcterms:created xsi:type="dcterms:W3CDTF">2020-10-09T10:23:23Z</dcterms:created>
  <dcterms:modified xsi:type="dcterms:W3CDTF">2020-10-12T14:19:25Z</dcterms:modified>
</cp:coreProperties>
</file>