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4732"/>
  </p:normalViewPr>
  <p:slideViewPr>
    <p:cSldViewPr snapToGrid="0">
      <p:cViewPr varScale="1">
        <p:scale>
          <a:sx n="199" d="100"/>
          <a:sy n="19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DA0-DAA9-0F7A-4B6D-7474CF8C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AF75-10E7-A3B7-779F-A77B2088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F5AD-5EF2-553B-8347-23A84FC9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67A7-CD4C-4FAD-16FB-0AEC6533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A178-7933-0126-73B6-FEF4B64F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134D-9BF7-262E-D4D7-8DCE746D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B862-37A7-B60E-B084-7465861C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A19B-A76A-733F-A4EF-88E2F5A1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C71E-CD89-D3C0-AD53-198C99E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FF2E-E065-1BFE-0FB7-B1A5AA7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8106B-E7BB-41D1-A1FF-F7C585E49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E6A5F-B5C9-4675-A6B0-832600D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431E-4964-DC55-D31D-D21DF085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1958-7232-C669-8E3C-9C66606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D737-7740-92C4-83D7-59E4E0C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A8B-25FD-092F-911E-2165EE32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A46F-EB1B-D3C4-2888-725016A9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762C-FC14-71C6-5131-BD445F1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724-C113-4F00-B73A-D6F2FD57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92DE-96A2-E742-9694-79CC5248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058-1DCB-F0DC-CA23-FAD7F181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D137-6ED8-A4CF-2E4C-57C285FA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431B-C2DC-903A-1034-8A97058D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D05-EDE4-B129-8B0C-FDBD2266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0A56-6B2F-41E3-60DD-0D41E1A4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D2E-07C7-6CD7-5F22-C4ABC67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ED35-55AB-4CB7-92CB-0956A3FA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0D71A-19C7-E581-ECA4-482FEF4C8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A579-33E6-0885-DE29-92F6B34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4D6B-22EF-F6E3-56BF-9805BDD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4E3A-74A7-764C-2F92-F0993D4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5D7-CF55-A9C6-9C65-F71EB17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B7A2-B186-82E8-FE33-39CE3401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A904-9D2D-E510-33DB-51DDDAD3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18A81-4EEC-47F8-4977-4442C1BC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D1C1-D206-AADD-96D6-6A0C71A5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85D1-F3ED-0F7D-8C44-68A86F6C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7E76A-3A92-E4B0-62D7-ACD9DFA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77E4C-0E26-013B-6E8B-ED196AC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CCC-0792-FACE-1F82-2142C949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D8CDE-E14C-B06D-9F6E-E80DC6FD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FFB15-C833-1DE7-B38A-C5B240E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DFA6-9DED-C396-E403-A3B56B1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BB0-6841-3610-81E7-831A16A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2562-F40E-4E7A-C4E4-CB0DD928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8F843-9B9B-1755-D2D0-B0293F2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452-57C8-9E8A-E5F4-3EBE90B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17A0-9BE0-0430-D9F0-1770E41B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06B2-5F4E-DB38-35D6-27BF6E31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E55C-B1B1-C2A1-FB18-9CB09C32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26B5B-3FEA-9DA9-D9EB-A5C7A6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C42F-EE8C-A7A6-5544-45812FE2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FE4-82AD-E3AA-DED2-C8E592C6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AC1BB-E1D0-ED2C-5B77-EC4BDA2F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9387-F474-85A8-E563-6E0A0847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784C-7941-30BA-F53B-F5445FFB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3BE7-42B3-488F-D117-1FE08F8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6F55-0664-82A1-8DA6-7FC154A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263C-CA4E-A26B-E056-B847058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3ED5-76DF-02E7-2A8F-1B41C831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CB75-4A35-7EEC-F993-22B893FFF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100-6623-EE70-C069-029DB919B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A3AD-0F46-C75A-34EF-1B06FB46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4A6817-2607-B497-E526-D2596A38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" y="1078693"/>
            <a:ext cx="11544642" cy="494770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116390B-5D80-76C6-FB07-BF1AAA8AC9BE}"/>
              </a:ext>
            </a:extLst>
          </p:cNvPr>
          <p:cNvSpPr/>
          <p:nvPr/>
        </p:nvSpPr>
        <p:spPr>
          <a:xfrm>
            <a:off x="1925174" y="4384138"/>
            <a:ext cx="184978" cy="5011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8894AA-D037-1F23-85FA-0E3796BAD161}"/>
              </a:ext>
            </a:extLst>
          </p:cNvPr>
          <p:cNvSpPr/>
          <p:nvPr/>
        </p:nvSpPr>
        <p:spPr>
          <a:xfrm>
            <a:off x="1937505" y="2528987"/>
            <a:ext cx="172647" cy="17750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/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blipFill>
                <a:blip r:embed="rId3"/>
                <a:stretch>
                  <a:fillRect r="-1219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/>
              <p:nvPr/>
            </p:nvSpPr>
            <p:spPr>
              <a:xfrm>
                <a:off x="1379620" y="4421698"/>
                <a:ext cx="527863" cy="3252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20" y="4421698"/>
                <a:ext cx="527863" cy="325282"/>
              </a:xfrm>
              <a:prstGeom prst="rect">
                <a:avLst/>
              </a:prstGeom>
              <a:blipFill>
                <a:blip r:embed="rId4"/>
                <a:stretch>
                  <a:fillRect r="-232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D075C-2A89-9A34-4C40-276CC9B0ABF0}"/>
              </a:ext>
            </a:extLst>
          </p:cNvPr>
          <p:cNvCxnSpPr>
            <a:cxnSpLocks/>
          </p:cNvCxnSpPr>
          <p:nvPr/>
        </p:nvCxnSpPr>
        <p:spPr>
          <a:xfrm>
            <a:off x="2832722" y="3429000"/>
            <a:ext cx="3389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081B84-162E-4B72-A783-D60200B0F1A2}"/>
              </a:ext>
            </a:extLst>
          </p:cNvPr>
          <p:cNvCxnSpPr>
            <a:cxnSpLocks/>
          </p:cNvCxnSpPr>
          <p:nvPr/>
        </p:nvCxnSpPr>
        <p:spPr>
          <a:xfrm flipV="1">
            <a:off x="3171625" y="3429000"/>
            <a:ext cx="0" cy="2989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/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D5DCC6-5343-41FF-95D3-5A27F0E6578A}"/>
              </a:ext>
            </a:extLst>
          </p:cNvPr>
          <p:cNvCxnSpPr>
            <a:cxnSpLocks/>
          </p:cNvCxnSpPr>
          <p:nvPr/>
        </p:nvCxnSpPr>
        <p:spPr>
          <a:xfrm>
            <a:off x="2408547" y="2997863"/>
            <a:ext cx="0" cy="5806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/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𝑠h𝑜𝑟𝑡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blipFill>
                <a:blip r:embed="rId6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/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blipFill>
                <a:blip r:embed="rId7"/>
                <a:stretch>
                  <a:fillRect r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90529-8D1E-625E-3014-E4316ECB3187}"/>
              </a:ext>
            </a:extLst>
          </p:cNvPr>
          <p:cNvCxnSpPr>
            <a:cxnSpLocks/>
          </p:cNvCxnSpPr>
          <p:nvPr/>
        </p:nvCxnSpPr>
        <p:spPr>
          <a:xfrm>
            <a:off x="5221020" y="4373771"/>
            <a:ext cx="0" cy="474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67169-019B-4A77-1D74-215AC4E2A859}"/>
              </a:ext>
            </a:extLst>
          </p:cNvPr>
          <p:cNvCxnSpPr>
            <a:cxnSpLocks/>
          </p:cNvCxnSpPr>
          <p:nvPr/>
        </p:nvCxnSpPr>
        <p:spPr>
          <a:xfrm>
            <a:off x="2199676" y="4360983"/>
            <a:ext cx="3478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/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D1D7100B-626A-25AE-05C9-9046E98118DA}"/>
              </a:ext>
            </a:extLst>
          </p:cNvPr>
          <p:cNvSpPr/>
          <p:nvPr/>
        </p:nvSpPr>
        <p:spPr>
          <a:xfrm>
            <a:off x="5505585" y="2741498"/>
            <a:ext cx="172647" cy="98643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4DA6E1A-25C0-059F-D800-61671D65F041}"/>
              </a:ext>
            </a:extLst>
          </p:cNvPr>
          <p:cNvSpPr/>
          <p:nvPr/>
        </p:nvSpPr>
        <p:spPr>
          <a:xfrm rot="10800000">
            <a:off x="9595886" y="2114844"/>
            <a:ext cx="287725" cy="864687"/>
          </a:xfrm>
          <a:prstGeom prst="leftBrace">
            <a:avLst>
              <a:gd name="adj1" fmla="val 8333"/>
              <a:gd name="adj2" fmla="val 633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/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blipFill>
                <a:blip r:embed="rId9"/>
                <a:stretch>
                  <a:fillRect l="-5660" t="-5000" r="-47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BF56799-FEA3-9583-41C8-A1EE1A26A383}"/>
              </a:ext>
            </a:extLst>
          </p:cNvPr>
          <p:cNvGrpSpPr/>
          <p:nvPr/>
        </p:nvGrpSpPr>
        <p:grpSpPr>
          <a:xfrm>
            <a:off x="9428551" y="2096517"/>
            <a:ext cx="127887" cy="901346"/>
            <a:chOff x="9428551" y="2096517"/>
            <a:chExt cx="127887" cy="90134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B32EA0-CB11-DEDF-3972-3427B62DABDE}"/>
                </a:ext>
              </a:extLst>
            </p:cNvPr>
            <p:cNvCxnSpPr>
              <a:cxnSpLocks/>
            </p:cNvCxnSpPr>
            <p:nvPr/>
          </p:nvCxnSpPr>
          <p:spPr>
            <a:xfrm>
              <a:off x="9492494" y="2096517"/>
              <a:ext cx="0" cy="9013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4E243B-995A-D0BA-7AE7-91A02B9159EB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096517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5FD8B7-2151-1865-6E97-EF14905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997863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CE58D6-136A-979B-55A4-03F425EF971B}"/>
              </a:ext>
            </a:extLst>
          </p:cNvPr>
          <p:cNvSpPr/>
          <p:nvPr/>
        </p:nvSpPr>
        <p:spPr>
          <a:xfrm>
            <a:off x="4348196" y="5537556"/>
            <a:ext cx="652229" cy="313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E3B882-C304-362D-CC2C-40B8A699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38607"/>
              </p:ext>
            </p:extLst>
          </p:nvPr>
        </p:nvGraphicFramePr>
        <p:xfrm>
          <a:off x="1125415" y="5433731"/>
          <a:ext cx="7033840" cy="31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132856447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0398658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2839487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96919228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3509065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19853521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22432343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61842949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322652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8293978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8499292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6437656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3544276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0969284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796159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624003337"/>
                    </a:ext>
                  </a:extLst>
                </a:gridCol>
              </a:tblGrid>
              <a:tr h="3136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030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AFB77F-0F19-4509-20B8-017058C10AD0}"/>
              </a:ext>
            </a:extLst>
          </p:cNvPr>
          <p:cNvSpPr txBox="1"/>
          <p:nvPr/>
        </p:nvSpPr>
        <p:spPr>
          <a:xfrm>
            <a:off x="3894193" y="5762142"/>
            <a:ext cx="188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Infection history</a:t>
            </a:r>
          </a:p>
        </p:txBody>
      </p:sp>
    </p:spTree>
    <p:extLst>
      <p:ext uri="{BB962C8B-B14F-4D97-AF65-F5344CB8AC3E}">
        <p14:creationId xmlns:p14="http://schemas.microsoft.com/office/powerpoint/2010/main" val="3331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Hay, James A</dc:creator>
  <cp:lastModifiedBy>Hay, James A</cp:lastModifiedBy>
  <cp:revision>6</cp:revision>
  <dcterms:created xsi:type="dcterms:W3CDTF">2025-09-10T14:38:58Z</dcterms:created>
  <dcterms:modified xsi:type="dcterms:W3CDTF">2025-09-11T15:19:24Z</dcterms:modified>
</cp:coreProperties>
</file>