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18"/>
    <p:restoredTop sz="94732"/>
  </p:normalViewPr>
  <p:slideViewPr>
    <p:cSldViewPr snapToGrid="0">
      <p:cViewPr varScale="1">
        <p:scale>
          <a:sx n="199" d="100"/>
          <a:sy n="199" d="100"/>
        </p:scale>
        <p:origin x="19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22DA0-DAA9-0F7A-4B6D-7474CF8C2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98AF75-10E7-A3B7-779F-A77B208849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47F5AD-5EF2-553B-8347-23A84FC96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2E9D7-6B62-0344-954B-D660BFE58ECB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867A7-CD4C-4FAD-16FB-0AEC65332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1A178-7933-0126-73B6-FEF4B64FA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5747-FE52-F44B-8F0B-6F4751C7D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35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B134D-9BF7-262E-D4D7-8DCE746DE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A6B862-37A7-B60E-B084-7465861C61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0A19B-A76A-733F-A4EF-88E2F5A1B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2E9D7-6B62-0344-954B-D660BFE58ECB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EC71E-CD89-D3C0-AD53-198C99E7E0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C4FF2E-E065-1BFE-0FB7-B1A5AA7A8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5747-FE52-F44B-8F0B-6F4751C7D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161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F28106B-E7BB-41D1-A1FF-F7C585E493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7E6A5F-B5C9-4675-A6B0-832600DBEB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1431E-4964-DC55-D31D-D21DF085B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2E9D7-6B62-0344-954B-D660BFE58ECB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C1958-7232-C669-8E3C-9C66606A3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11D737-7740-92C4-83D7-59E4E0CB8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5747-FE52-F44B-8F0B-6F4751C7D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32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9AA8B-25FD-092F-911E-2165EE3260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FAA46F-EB1B-D3C4-2888-725016A99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8762C-FC14-71C6-5131-BD445F14B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2E9D7-6B62-0344-954B-D660BFE58ECB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F1724-C113-4F00-B73A-D6F2FD574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692DE-96A2-E742-9694-79CC52486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5747-FE52-F44B-8F0B-6F4751C7D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51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06058-1DCB-F0DC-CA23-FAD7F181E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89D137-6ED8-A4CF-2E4C-57C285FA34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B431B-C2DC-903A-1034-8A97058D6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2E9D7-6B62-0344-954B-D660BFE58ECB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42CD05-EDE4-B129-8B0C-FDBD22660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C0A56-6B2F-41E3-60DD-0D41E1A4A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5747-FE52-F44B-8F0B-6F4751C7D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443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65D2E-07C7-6CD7-5F22-C4ABC67E5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57ED35-55AB-4CB7-92CB-0956A3FA27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50D71A-19C7-E581-ECA4-482FEF4C83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7A579-33E6-0885-DE29-92F6B3475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2E9D7-6B62-0344-954B-D660BFE58ECB}" type="datetimeFigureOut">
              <a:rPr lang="en-US" smtClean="0"/>
              <a:t>9/10/25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54D6B-22EF-F6E3-56BF-9805BDD5D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3F4E3A-74A7-764C-2F92-F0993D4AF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5747-FE52-F44B-8F0B-6F4751C7D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957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335D7-CF55-A9C6-9C65-F71EB1724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65B7A2-B186-82E8-FE33-39CE34014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6CA904-9D2D-E510-33DB-51DDDAD30D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C18A81-4EEC-47F8-4977-4442C1BCA4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CED1C1-D206-AADD-96D6-6A0C71A5B4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0085D1-F3ED-0F7D-8C44-68A86F6C6E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2E9D7-6B62-0344-954B-D660BFE58ECB}" type="datetimeFigureOut">
              <a:rPr lang="en-US" smtClean="0"/>
              <a:t>9/10/25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77E76A-3A92-E4B0-62D7-ACD9DFA3DF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77E4C-0E26-013B-6E8B-ED196AC45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5747-FE52-F44B-8F0B-6F4751C7D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872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984CCC-0792-FACE-1F82-2142C949F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9D8CDE-E14C-B06D-9F6E-E80DC6FD4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2E9D7-6B62-0344-954B-D660BFE58ECB}" type="datetimeFigureOut">
              <a:rPr lang="en-US" smtClean="0"/>
              <a:t>9/10/25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CFFB15-C833-1DE7-B38A-C5B240EAC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44DFA6-9DED-C396-E403-A3B56B18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5747-FE52-F44B-8F0B-6F4751C7D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987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372BB0-6841-3610-81E7-831A16A1B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2E9D7-6B62-0344-954B-D660BFE58ECB}" type="datetimeFigureOut">
              <a:rPr lang="en-US" smtClean="0"/>
              <a:t>9/10/25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602562-F40E-4E7A-C4E4-CB0DD9281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D8F843-9B9B-1755-D2D0-B0293F24E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5747-FE52-F44B-8F0B-6F4751C7D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94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A2452-57C8-9E8A-E5F4-3EBE90BDB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CD17A0-9BE0-0430-D9F0-1770E41B7B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4206B2-5F4E-DB38-35D6-27BF6E315F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E55C-B1B1-C2A1-FB18-9CB09C320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2E9D7-6B62-0344-954B-D660BFE58ECB}" type="datetimeFigureOut">
              <a:rPr lang="en-US" smtClean="0"/>
              <a:t>9/10/25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26B5B-3FEA-9DA9-D9EB-A5C7A65CD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CEC42F-EE8C-A7A6-5544-45812FE2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5747-FE52-F44B-8F0B-6F4751C7D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75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5F6FE4-82AD-E3AA-DED2-C8E592C60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EAC1BB-E1D0-ED2C-5B77-EC4BDA2F67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789387-F474-85A8-E563-6E0A08477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7D784C-7941-30BA-F53B-F5445FFB2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92E9D7-6B62-0344-954B-D660BFE58ECB}" type="datetimeFigureOut">
              <a:rPr lang="en-US" smtClean="0"/>
              <a:t>9/10/25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8C3BE7-42B3-488F-D117-1FE08F877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B66F55-0664-82A1-8DA6-7FC154A3D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B95747-FE52-F44B-8F0B-6F4751C7D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10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D77263C-CA4E-A26B-E056-B847058DD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83ED5-76DF-02E7-2A8F-1B41C8311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0CB75-4A35-7EEC-F993-22B893FFFD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92E9D7-6B62-0344-954B-D660BFE58ECB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32100-6623-EE70-C069-029DB919BF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AA3AD-0F46-C75A-34EF-1B06FB4632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B95747-FE52-F44B-8F0B-6F4751C7D5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111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EE474A51-7917-FBA1-7B20-4F09D8FF1D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065" y="1023315"/>
            <a:ext cx="11711325" cy="5019139"/>
          </a:xfrm>
          <a:ln>
            <a:noFill/>
          </a:ln>
        </p:spPr>
      </p:pic>
      <p:sp>
        <p:nvSpPr>
          <p:cNvPr id="6" name="Left Brace 5">
            <a:extLst>
              <a:ext uri="{FF2B5EF4-FFF2-40B4-BE49-F238E27FC236}">
                <a16:creationId xmlns:a16="http://schemas.microsoft.com/office/drawing/2014/main" id="{D116390B-5D80-76C6-FB07-BF1AAA8AC9BE}"/>
              </a:ext>
            </a:extLst>
          </p:cNvPr>
          <p:cNvSpPr/>
          <p:nvPr/>
        </p:nvSpPr>
        <p:spPr>
          <a:xfrm>
            <a:off x="1925174" y="4409714"/>
            <a:ext cx="184978" cy="501190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5F8894AA-D037-1F23-85FA-0E3796BAD161}"/>
              </a:ext>
            </a:extLst>
          </p:cNvPr>
          <p:cNvSpPr/>
          <p:nvPr/>
        </p:nvSpPr>
        <p:spPr>
          <a:xfrm>
            <a:off x="1937505" y="2528987"/>
            <a:ext cx="172647" cy="1775090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034157-EC1C-BAF4-373F-B1DB21DD6528}"/>
                  </a:ext>
                </a:extLst>
              </p:cNvPr>
              <p:cNvSpPr txBox="1"/>
              <p:nvPr/>
            </p:nvSpPr>
            <p:spPr>
              <a:xfrm>
                <a:off x="1357853" y="3180056"/>
                <a:ext cx="511646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𝑠h𝑜𝑟𝑡</m:t>
                        </m:r>
                      </m:sub>
                    </m:sSub>
                  </m:oMath>
                </a14:m>
                <a:r>
                  <a:rPr lang="en-GB" sz="1400" dirty="0">
                    <a:effectLst/>
                  </a:rPr>
                  <a:t> </a:t>
                </a:r>
                <a:endParaRPr lang="en-US" sz="1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A034157-EC1C-BAF4-373F-B1DB21DD65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853" y="3180056"/>
                <a:ext cx="511646" cy="307777"/>
              </a:xfrm>
              <a:prstGeom prst="rect">
                <a:avLst/>
              </a:prstGeom>
              <a:blipFill>
                <a:blip r:embed="rId3"/>
                <a:stretch>
                  <a:fillRect r="-12195"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76C1E6-BA39-6CC7-66D9-1E63CEA69597}"/>
                  </a:ext>
                </a:extLst>
              </p:cNvPr>
              <p:cNvSpPr txBox="1"/>
              <p:nvPr/>
            </p:nvSpPr>
            <p:spPr>
              <a:xfrm>
                <a:off x="1379620" y="4415304"/>
                <a:ext cx="527863" cy="32528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𝑙𝑜𝑛𝑔</m:t>
                        </m:r>
                      </m:sub>
                    </m:sSub>
                  </m:oMath>
                </a14:m>
                <a:r>
                  <a:rPr lang="en-GB" sz="1400" dirty="0">
                    <a:effectLst/>
                  </a:rPr>
                  <a:t> </a:t>
                </a:r>
                <a:endParaRPr lang="en-US" sz="14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76C1E6-BA39-6CC7-66D9-1E63CEA695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620" y="4415304"/>
                <a:ext cx="527863" cy="325282"/>
              </a:xfrm>
              <a:prstGeom prst="rect">
                <a:avLst/>
              </a:prstGeom>
              <a:blipFill>
                <a:blip r:embed="rId4"/>
                <a:stretch>
                  <a:fillRect r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E0D075C-2A89-9A34-4C40-276CC9B0ABF0}"/>
              </a:ext>
            </a:extLst>
          </p:cNvPr>
          <p:cNvCxnSpPr>
            <a:cxnSpLocks/>
          </p:cNvCxnSpPr>
          <p:nvPr/>
        </p:nvCxnSpPr>
        <p:spPr>
          <a:xfrm>
            <a:off x="2775172" y="3429000"/>
            <a:ext cx="396453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E081B84-162E-4B72-A783-D60200B0F1A2}"/>
              </a:ext>
            </a:extLst>
          </p:cNvPr>
          <p:cNvCxnSpPr>
            <a:cxnSpLocks/>
          </p:cNvCxnSpPr>
          <p:nvPr/>
        </p:nvCxnSpPr>
        <p:spPr>
          <a:xfrm flipV="1">
            <a:off x="3171625" y="3429000"/>
            <a:ext cx="0" cy="298938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525EC0B-11F2-BAD5-44C4-4ABAA10796D7}"/>
                  </a:ext>
                </a:extLst>
              </p:cNvPr>
              <p:cNvSpPr txBox="1"/>
              <p:nvPr/>
            </p:nvSpPr>
            <p:spPr>
              <a:xfrm>
                <a:off x="3091697" y="3192184"/>
                <a:ext cx="670129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525EC0B-11F2-BAD5-44C4-4ABAA1079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1697" y="3192184"/>
                <a:ext cx="670129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6D5DCC6-5343-41FF-95D3-5A27F0E6578A}"/>
              </a:ext>
            </a:extLst>
          </p:cNvPr>
          <p:cNvCxnSpPr>
            <a:cxnSpLocks/>
          </p:cNvCxnSpPr>
          <p:nvPr/>
        </p:nvCxnSpPr>
        <p:spPr>
          <a:xfrm>
            <a:off x="2408547" y="2997863"/>
            <a:ext cx="0" cy="580606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B577DDC-82FC-A8BF-7FA1-E733D3DDC878}"/>
                  </a:ext>
                </a:extLst>
              </p:cNvPr>
              <p:cNvSpPr txBox="1"/>
              <p:nvPr/>
            </p:nvSpPr>
            <p:spPr>
              <a:xfrm>
                <a:off x="2417505" y="2735640"/>
                <a:ext cx="670129" cy="3115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𝑠h𝑜𝑟𝑡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B577DDC-82FC-A8BF-7FA1-E733D3DDC8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7505" y="2735640"/>
                <a:ext cx="670129" cy="311560"/>
              </a:xfrm>
              <a:prstGeom prst="rect">
                <a:avLst/>
              </a:prstGeom>
              <a:blipFill>
                <a:blip r:embed="rId6"/>
                <a:stretch>
                  <a:fillRect r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2D6F272-EBB5-CEB3-8E01-06A8C62E00C4}"/>
                  </a:ext>
                </a:extLst>
              </p:cNvPr>
              <p:cNvSpPr txBox="1"/>
              <p:nvPr/>
            </p:nvSpPr>
            <p:spPr>
              <a:xfrm>
                <a:off x="5221020" y="4420401"/>
                <a:ext cx="670129" cy="31733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400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𝑙𝑜𝑛𝑔</m:t>
                              </m:r>
                            </m:sub>
                          </m:s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2D6F272-EBB5-CEB3-8E01-06A8C62E00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1020" y="4420401"/>
                <a:ext cx="670129" cy="317331"/>
              </a:xfrm>
              <a:prstGeom prst="rect">
                <a:avLst/>
              </a:prstGeom>
              <a:blipFill>
                <a:blip r:embed="rId7"/>
                <a:stretch>
                  <a:fillRect r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8590529-8D1E-625E-3014-E4316ECB3187}"/>
              </a:ext>
            </a:extLst>
          </p:cNvPr>
          <p:cNvCxnSpPr>
            <a:cxnSpLocks/>
          </p:cNvCxnSpPr>
          <p:nvPr/>
        </p:nvCxnSpPr>
        <p:spPr>
          <a:xfrm>
            <a:off x="5221020" y="4373771"/>
            <a:ext cx="0" cy="474969"/>
          </a:xfrm>
          <a:prstGeom prst="straightConnector1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B367169-019B-4A77-1D74-215AC4E2A859}"/>
              </a:ext>
            </a:extLst>
          </p:cNvPr>
          <p:cNvCxnSpPr>
            <a:cxnSpLocks/>
          </p:cNvCxnSpPr>
          <p:nvPr/>
        </p:nvCxnSpPr>
        <p:spPr>
          <a:xfrm>
            <a:off x="2199676" y="4360983"/>
            <a:ext cx="3478556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8D80000-2469-76C8-ECE2-5E5AAB7513BE}"/>
                  </a:ext>
                </a:extLst>
              </p:cNvPr>
              <p:cNvSpPr txBox="1"/>
              <p:nvPr/>
            </p:nvSpPr>
            <p:spPr>
              <a:xfrm>
                <a:off x="4078351" y="3069049"/>
                <a:ext cx="1427223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400" b="0" i="1" smtClean="0">
                        <a:effectLst/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GB" sz="1400" i="1">
                        <a:latin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sz="14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sz="1400" b="0" i="1" smtClean="0"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400" b="0" i="1" smtClean="0">
                        <a:effectLst/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1400" b="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GB" sz="1400" dirty="0">
                    <a:effectLst/>
                  </a:rPr>
                  <a:t> </a:t>
                </a:r>
                <a:endParaRPr lang="en-US" sz="14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8D80000-2469-76C8-ECE2-5E5AAB751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351" y="3069049"/>
                <a:ext cx="1427223" cy="307777"/>
              </a:xfrm>
              <a:prstGeom prst="rect">
                <a:avLst/>
              </a:prstGeom>
              <a:blipFill>
                <a:blip r:embed="rId8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Left Brace 32">
            <a:extLst>
              <a:ext uri="{FF2B5EF4-FFF2-40B4-BE49-F238E27FC236}">
                <a16:creationId xmlns:a16="http://schemas.microsoft.com/office/drawing/2014/main" id="{D1D7100B-626A-25AE-05C9-9046E98118DA}"/>
              </a:ext>
            </a:extLst>
          </p:cNvPr>
          <p:cNvSpPr/>
          <p:nvPr/>
        </p:nvSpPr>
        <p:spPr>
          <a:xfrm>
            <a:off x="5505585" y="2741498"/>
            <a:ext cx="172647" cy="986431"/>
          </a:xfrm>
          <a:prstGeom prst="leftBrac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eft Brace 39">
            <a:extLst>
              <a:ext uri="{FF2B5EF4-FFF2-40B4-BE49-F238E27FC236}">
                <a16:creationId xmlns:a16="http://schemas.microsoft.com/office/drawing/2014/main" id="{14DA6E1A-25C0-059F-D800-61671D65F041}"/>
              </a:ext>
            </a:extLst>
          </p:cNvPr>
          <p:cNvSpPr/>
          <p:nvPr/>
        </p:nvSpPr>
        <p:spPr>
          <a:xfrm rot="10800000">
            <a:off x="9595886" y="2114844"/>
            <a:ext cx="287725" cy="864687"/>
          </a:xfrm>
          <a:prstGeom prst="leftBrace">
            <a:avLst>
              <a:gd name="adj1" fmla="val 8333"/>
              <a:gd name="adj2" fmla="val 63311"/>
            </a:avLst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0DF82D5-42C4-4253-388A-3A1F9A381DDC}"/>
                  </a:ext>
                </a:extLst>
              </p:cNvPr>
              <p:cNvSpPr txBox="1"/>
              <p:nvPr/>
            </p:nvSpPr>
            <p:spPr>
              <a:xfrm>
                <a:off x="9883612" y="2296231"/>
                <a:ext cx="1340110" cy="2327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GB" sz="1400" i="1"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0DF82D5-42C4-4253-388A-3A1F9A381D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3612" y="2296231"/>
                <a:ext cx="1340110" cy="232756"/>
              </a:xfrm>
              <a:prstGeom prst="rect">
                <a:avLst/>
              </a:prstGeom>
              <a:blipFill>
                <a:blip r:embed="rId9"/>
                <a:stretch>
                  <a:fillRect l="-5660" t="-5000" r="-471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0BF56799-FEA3-9583-41C8-A1EE1A26A383}"/>
              </a:ext>
            </a:extLst>
          </p:cNvPr>
          <p:cNvGrpSpPr/>
          <p:nvPr/>
        </p:nvGrpSpPr>
        <p:grpSpPr>
          <a:xfrm>
            <a:off x="9428551" y="2096517"/>
            <a:ext cx="127887" cy="901346"/>
            <a:chOff x="9428551" y="2096517"/>
            <a:chExt cx="127887" cy="901346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47B32EA0-CB11-DEDF-3972-3427B62DABDE}"/>
                </a:ext>
              </a:extLst>
            </p:cNvPr>
            <p:cNvCxnSpPr>
              <a:cxnSpLocks/>
            </p:cNvCxnSpPr>
            <p:nvPr/>
          </p:nvCxnSpPr>
          <p:spPr>
            <a:xfrm>
              <a:off x="9492494" y="2096517"/>
              <a:ext cx="0" cy="901346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24E243B-995A-D0BA-7AE7-91A02B9159EB}"/>
                </a:ext>
              </a:extLst>
            </p:cNvPr>
            <p:cNvCxnSpPr>
              <a:cxnSpLocks/>
            </p:cNvCxnSpPr>
            <p:nvPr/>
          </p:nvCxnSpPr>
          <p:spPr>
            <a:xfrm>
              <a:off x="9428551" y="2096517"/>
              <a:ext cx="127887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95FD8B7-2151-1865-6E97-EF149058B104}"/>
                </a:ext>
              </a:extLst>
            </p:cNvPr>
            <p:cNvCxnSpPr>
              <a:cxnSpLocks/>
            </p:cNvCxnSpPr>
            <p:nvPr/>
          </p:nvCxnSpPr>
          <p:spPr>
            <a:xfrm>
              <a:off x="9428551" y="2997863"/>
              <a:ext cx="127887" cy="0"/>
            </a:xfrm>
            <a:prstGeom prst="line">
              <a:avLst/>
            </a:prstGeom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38CE58D6-136A-979B-55A4-03F425EF971B}"/>
              </a:ext>
            </a:extLst>
          </p:cNvPr>
          <p:cNvSpPr/>
          <p:nvPr/>
        </p:nvSpPr>
        <p:spPr>
          <a:xfrm>
            <a:off x="4348196" y="5537556"/>
            <a:ext cx="652229" cy="3136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FE3B882-C304-362D-CC2C-40B8A6996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613424"/>
              </p:ext>
            </p:extLst>
          </p:nvPr>
        </p:nvGraphicFramePr>
        <p:xfrm>
          <a:off x="1125415" y="5433731"/>
          <a:ext cx="7033840" cy="3136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9615">
                  <a:extLst>
                    <a:ext uri="{9D8B030D-6E8A-4147-A177-3AD203B41FA5}">
                      <a16:colId xmlns:a16="http://schemas.microsoft.com/office/drawing/2014/main" val="1328564473"/>
                    </a:ext>
                  </a:extLst>
                </a:gridCol>
                <a:gridCol w="439615">
                  <a:extLst>
                    <a:ext uri="{9D8B030D-6E8A-4147-A177-3AD203B41FA5}">
                      <a16:colId xmlns:a16="http://schemas.microsoft.com/office/drawing/2014/main" val="3039865806"/>
                    </a:ext>
                  </a:extLst>
                </a:gridCol>
                <a:gridCol w="439615">
                  <a:extLst>
                    <a:ext uri="{9D8B030D-6E8A-4147-A177-3AD203B41FA5}">
                      <a16:colId xmlns:a16="http://schemas.microsoft.com/office/drawing/2014/main" val="2528394871"/>
                    </a:ext>
                  </a:extLst>
                </a:gridCol>
                <a:gridCol w="439615">
                  <a:extLst>
                    <a:ext uri="{9D8B030D-6E8A-4147-A177-3AD203B41FA5}">
                      <a16:colId xmlns:a16="http://schemas.microsoft.com/office/drawing/2014/main" val="3969192289"/>
                    </a:ext>
                  </a:extLst>
                </a:gridCol>
                <a:gridCol w="439615">
                  <a:extLst>
                    <a:ext uri="{9D8B030D-6E8A-4147-A177-3AD203B41FA5}">
                      <a16:colId xmlns:a16="http://schemas.microsoft.com/office/drawing/2014/main" val="4035090656"/>
                    </a:ext>
                  </a:extLst>
                </a:gridCol>
                <a:gridCol w="439615">
                  <a:extLst>
                    <a:ext uri="{9D8B030D-6E8A-4147-A177-3AD203B41FA5}">
                      <a16:colId xmlns:a16="http://schemas.microsoft.com/office/drawing/2014/main" val="4198535212"/>
                    </a:ext>
                  </a:extLst>
                </a:gridCol>
                <a:gridCol w="439615">
                  <a:extLst>
                    <a:ext uri="{9D8B030D-6E8A-4147-A177-3AD203B41FA5}">
                      <a16:colId xmlns:a16="http://schemas.microsoft.com/office/drawing/2014/main" val="3224323431"/>
                    </a:ext>
                  </a:extLst>
                </a:gridCol>
                <a:gridCol w="439615">
                  <a:extLst>
                    <a:ext uri="{9D8B030D-6E8A-4147-A177-3AD203B41FA5}">
                      <a16:colId xmlns:a16="http://schemas.microsoft.com/office/drawing/2014/main" val="1618429492"/>
                    </a:ext>
                  </a:extLst>
                </a:gridCol>
                <a:gridCol w="439615">
                  <a:extLst>
                    <a:ext uri="{9D8B030D-6E8A-4147-A177-3AD203B41FA5}">
                      <a16:colId xmlns:a16="http://schemas.microsoft.com/office/drawing/2014/main" val="232265209"/>
                    </a:ext>
                  </a:extLst>
                </a:gridCol>
                <a:gridCol w="439615">
                  <a:extLst>
                    <a:ext uri="{9D8B030D-6E8A-4147-A177-3AD203B41FA5}">
                      <a16:colId xmlns:a16="http://schemas.microsoft.com/office/drawing/2014/main" val="2829397801"/>
                    </a:ext>
                  </a:extLst>
                </a:gridCol>
                <a:gridCol w="439615">
                  <a:extLst>
                    <a:ext uri="{9D8B030D-6E8A-4147-A177-3AD203B41FA5}">
                      <a16:colId xmlns:a16="http://schemas.microsoft.com/office/drawing/2014/main" val="2084992926"/>
                    </a:ext>
                  </a:extLst>
                </a:gridCol>
                <a:gridCol w="439615">
                  <a:extLst>
                    <a:ext uri="{9D8B030D-6E8A-4147-A177-3AD203B41FA5}">
                      <a16:colId xmlns:a16="http://schemas.microsoft.com/office/drawing/2014/main" val="1764376569"/>
                    </a:ext>
                  </a:extLst>
                </a:gridCol>
                <a:gridCol w="439615">
                  <a:extLst>
                    <a:ext uri="{9D8B030D-6E8A-4147-A177-3AD203B41FA5}">
                      <a16:colId xmlns:a16="http://schemas.microsoft.com/office/drawing/2014/main" val="2535442762"/>
                    </a:ext>
                  </a:extLst>
                </a:gridCol>
                <a:gridCol w="439615">
                  <a:extLst>
                    <a:ext uri="{9D8B030D-6E8A-4147-A177-3AD203B41FA5}">
                      <a16:colId xmlns:a16="http://schemas.microsoft.com/office/drawing/2014/main" val="1709692840"/>
                    </a:ext>
                  </a:extLst>
                </a:gridCol>
                <a:gridCol w="439615">
                  <a:extLst>
                    <a:ext uri="{9D8B030D-6E8A-4147-A177-3AD203B41FA5}">
                      <a16:colId xmlns:a16="http://schemas.microsoft.com/office/drawing/2014/main" val="4079615905"/>
                    </a:ext>
                  </a:extLst>
                </a:gridCol>
                <a:gridCol w="439615">
                  <a:extLst>
                    <a:ext uri="{9D8B030D-6E8A-4147-A177-3AD203B41FA5}">
                      <a16:colId xmlns:a16="http://schemas.microsoft.com/office/drawing/2014/main" val="2624003337"/>
                    </a:ext>
                  </a:extLst>
                </a:gridCol>
              </a:tblGrid>
              <a:tr h="313606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203076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5AFB77F-0F19-4509-20B8-017058C10AD0}"/>
              </a:ext>
            </a:extLst>
          </p:cNvPr>
          <p:cNvSpPr txBox="1"/>
          <p:nvPr/>
        </p:nvSpPr>
        <p:spPr>
          <a:xfrm>
            <a:off x="3894193" y="5762142"/>
            <a:ext cx="18863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Infection history</a:t>
            </a:r>
          </a:p>
        </p:txBody>
      </p:sp>
    </p:spTree>
    <p:extLst>
      <p:ext uri="{BB962C8B-B14F-4D97-AF65-F5344CB8AC3E}">
        <p14:creationId xmlns:p14="http://schemas.microsoft.com/office/powerpoint/2010/main" val="333143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39</Words>
  <Application>Microsoft Macintosh PowerPoint</Application>
  <PresentationFormat>Widescreen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Hay, James A</dc:creator>
  <cp:lastModifiedBy>Hay, James A</cp:lastModifiedBy>
  <cp:revision>4</cp:revision>
  <dcterms:created xsi:type="dcterms:W3CDTF">2025-09-10T14:38:58Z</dcterms:created>
  <dcterms:modified xsi:type="dcterms:W3CDTF">2025-09-10T15:53:13Z</dcterms:modified>
</cp:coreProperties>
</file>