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6" r:id="rId3"/>
    <p:sldId id="260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3465A-2313-4E41-A9C3-B8F04DE8AF62}" v="13" dt="2022-07-15T11:12:38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krishna Nallamalla" userId="f9c737a7-62fc-49ea-b13d-d8f7a187d23c" providerId="ADAL" clId="{2503465A-2313-4E41-A9C3-B8F04DE8AF62}"/>
    <pc:docChg chg="undo custSel addSld modSld">
      <pc:chgData name="Balakrishna Nallamalla" userId="f9c737a7-62fc-49ea-b13d-d8f7a187d23c" providerId="ADAL" clId="{2503465A-2313-4E41-A9C3-B8F04DE8AF62}" dt="2022-07-15T11:12:40.016" v="112" actId="11529"/>
      <pc:docMkLst>
        <pc:docMk/>
      </pc:docMkLst>
      <pc:sldChg chg="addSp delSp modSp mod">
        <pc:chgData name="Balakrishna Nallamalla" userId="f9c737a7-62fc-49ea-b13d-d8f7a187d23c" providerId="ADAL" clId="{2503465A-2313-4E41-A9C3-B8F04DE8AF62}" dt="2022-07-15T11:12:40.016" v="112" actId="11529"/>
        <pc:sldMkLst>
          <pc:docMk/>
          <pc:sldMk cId="883672420" sldId="257"/>
        </pc:sldMkLst>
        <pc:spChg chg="mod">
          <ac:chgData name="Balakrishna Nallamalla" userId="f9c737a7-62fc-49ea-b13d-d8f7a187d23c" providerId="ADAL" clId="{2503465A-2313-4E41-A9C3-B8F04DE8AF62}" dt="2022-07-15T11:03:45.071" v="66" actId="14100"/>
          <ac:spMkLst>
            <pc:docMk/>
            <pc:sldMk cId="883672420" sldId="257"/>
            <ac:spMk id="4" creationId="{ACE47ECB-3C7C-20A3-B1DA-02FB0BC6E047}"/>
          </ac:spMkLst>
        </pc:spChg>
        <pc:spChg chg="add del mod">
          <ac:chgData name="Balakrishna Nallamalla" userId="f9c737a7-62fc-49ea-b13d-d8f7a187d23c" providerId="ADAL" clId="{2503465A-2313-4E41-A9C3-B8F04DE8AF62}" dt="2022-07-15T11:12:40.016" v="112" actId="11529"/>
          <ac:spMkLst>
            <pc:docMk/>
            <pc:sldMk cId="883672420" sldId="257"/>
            <ac:spMk id="9" creationId="{78A08374-A4F2-84F5-DDDD-2E7D3C03CB9B}"/>
          </ac:spMkLst>
        </pc:spChg>
        <pc:spChg chg="add del mod">
          <ac:chgData name="Balakrishna Nallamalla" userId="f9c737a7-62fc-49ea-b13d-d8f7a187d23c" providerId="ADAL" clId="{2503465A-2313-4E41-A9C3-B8F04DE8AF62}" dt="2022-07-15T11:12:38.172" v="109"/>
          <ac:spMkLst>
            <pc:docMk/>
            <pc:sldMk cId="883672420" sldId="257"/>
            <ac:spMk id="35" creationId="{AD40E21C-33C1-2384-25E6-9A767224CB5B}"/>
          </ac:spMkLst>
        </pc:spChg>
        <pc:spChg chg="add del mod">
          <ac:chgData name="Balakrishna Nallamalla" userId="f9c737a7-62fc-49ea-b13d-d8f7a187d23c" providerId="ADAL" clId="{2503465A-2313-4E41-A9C3-B8F04DE8AF62}" dt="2022-07-15T11:12:36.376" v="105"/>
          <ac:spMkLst>
            <pc:docMk/>
            <pc:sldMk cId="883672420" sldId="257"/>
            <ac:spMk id="36" creationId="{9157976D-FBEB-01D7-CC7C-E89B12F55479}"/>
          </ac:spMkLst>
        </pc:spChg>
        <pc:spChg chg="add del mod">
          <ac:chgData name="Balakrishna Nallamalla" userId="f9c737a7-62fc-49ea-b13d-d8f7a187d23c" providerId="ADAL" clId="{2503465A-2313-4E41-A9C3-B8F04DE8AF62}" dt="2022-07-15T11:12:33.492" v="99"/>
          <ac:spMkLst>
            <pc:docMk/>
            <pc:sldMk cId="883672420" sldId="257"/>
            <ac:spMk id="37" creationId="{92C39CE1-385B-DF09-F177-8FCDDFC86C04}"/>
          </ac:spMkLst>
        </pc:spChg>
        <pc:spChg chg="add del mod">
          <ac:chgData name="Balakrishna Nallamalla" userId="f9c737a7-62fc-49ea-b13d-d8f7a187d23c" providerId="ADAL" clId="{2503465A-2313-4E41-A9C3-B8F04DE8AF62}" dt="2022-07-15T11:12:32.384" v="95"/>
          <ac:spMkLst>
            <pc:docMk/>
            <pc:sldMk cId="883672420" sldId="257"/>
            <ac:spMk id="38" creationId="{36210D2F-7E75-0D34-A51F-E49E0B10AF6E}"/>
          </ac:spMkLst>
        </pc:spChg>
        <pc:spChg chg="mod">
          <ac:chgData name="Balakrishna Nallamalla" userId="f9c737a7-62fc-49ea-b13d-d8f7a187d23c" providerId="ADAL" clId="{2503465A-2313-4E41-A9C3-B8F04DE8AF62}" dt="2022-07-15T11:03:40.209" v="65" actId="14100"/>
          <ac:spMkLst>
            <pc:docMk/>
            <pc:sldMk cId="883672420" sldId="257"/>
            <ac:spMk id="77" creationId="{9059DDCD-B126-E17D-F3E3-9EED1F3CB282}"/>
          </ac:spMkLst>
        </pc:spChg>
        <pc:cxnChg chg="mod">
          <ac:chgData name="Balakrishna Nallamalla" userId="f9c737a7-62fc-49ea-b13d-d8f7a187d23c" providerId="ADAL" clId="{2503465A-2313-4E41-A9C3-B8F04DE8AF62}" dt="2022-07-15T11:03:45.071" v="66" actId="14100"/>
          <ac:cxnSpMkLst>
            <pc:docMk/>
            <pc:sldMk cId="883672420" sldId="257"/>
            <ac:cxnSpMk id="10" creationId="{34E9F249-7637-418C-37FF-A625DEF3E5DD}"/>
          </ac:cxnSpMkLst>
        </pc:cxnChg>
        <pc:cxnChg chg="mod">
          <ac:chgData name="Balakrishna Nallamalla" userId="f9c737a7-62fc-49ea-b13d-d8f7a187d23c" providerId="ADAL" clId="{2503465A-2313-4E41-A9C3-B8F04DE8AF62}" dt="2022-07-15T11:03:40.209" v="65" actId="14100"/>
          <ac:cxnSpMkLst>
            <pc:docMk/>
            <pc:sldMk cId="883672420" sldId="257"/>
            <ac:cxnSpMk id="19" creationId="{3EA69591-FF91-A28A-9BF1-3C95E58EC9D1}"/>
          </ac:cxnSpMkLst>
        </pc:cxnChg>
        <pc:cxnChg chg="mod">
          <ac:chgData name="Balakrishna Nallamalla" userId="f9c737a7-62fc-49ea-b13d-d8f7a187d23c" providerId="ADAL" clId="{2503465A-2313-4E41-A9C3-B8F04DE8AF62}" dt="2022-07-15T11:03:40.209" v="65" actId="14100"/>
          <ac:cxnSpMkLst>
            <pc:docMk/>
            <pc:sldMk cId="883672420" sldId="257"/>
            <ac:cxnSpMk id="33" creationId="{351CE689-6ACE-D23E-7F03-3685303D0448}"/>
          </ac:cxnSpMkLst>
        </pc:cxnChg>
        <pc:cxnChg chg="mod">
          <ac:chgData name="Balakrishna Nallamalla" userId="f9c737a7-62fc-49ea-b13d-d8f7a187d23c" providerId="ADAL" clId="{2503465A-2313-4E41-A9C3-B8F04DE8AF62}" dt="2022-07-15T11:03:45.071" v="66" actId="14100"/>
          <ac:cxnSpMkLst>
            <pc:docMk/>
            <pc:sldMk cId="883672420" sldId="257"/>
            <ac:cxnSpMk id="67" creationId="{D1E0EAD5-B010-187C-6EAB-62F8561C3CFC}"/>
          </ac:cxnSpMkLst>
        </pc:cxnChg>
      </pc:sldChg>
      <pc:sldChg chg="addSp delSp modSp new mod">
        <pc:chgData name="Balakrishna Nallamalla" userId="f9c737a7-62fc-49ea-b13d-d8f7a187d23c" providerId="ADAL" clId="{2503465A-2313-4E41-A9C3-B8F04DE8AF62}" dt="2022-07-14T12:20:02.757" v="64" actId="13822"/>
        <pc:sldMkLst>
          <pc:docMk/>
          <pc:sldMk cId="3575592366" sldId="270"/>
        </pc:sldMkLst>
        <pc:spChg chg="add mod">
          <ac:chgData name="Balakrishna Nallamalla" userId="f9c737a7-62fc-49ea-b13d-d8f7a187d23c" providerId="ADAL" clId="{2503465A-2313-4E41-A9C3-B8F04DE8AF62}" dt="2022-07-14T12:15:30.537" v="5" actId="20577"/>
          <ac:spMkLst>
            <pc:docMk/>
            <pc:sldMk cId="3575592366" sldId="270"/>
            <ac:spMk id="2" creationId="{D1D3147F-4E53-A361-778D-9E24F790A732}"/>
          </ac:spMkLst>
        </pc:spChg>
        <pc:spChg chg="add del mod">
          <ac:chgData name="Balakrishna Nallamalla" userId="f9c737a7-62fc-49ea-b13d-d8f7a187d23c" providerId="ADAL" clId="{2503465A-2313-4E41-A9C3-B8F04DE8AF62}" dt="2022-07-14T12:19:46.515" v="57" actId="478"/>
          <ac:spMkLst>
            <pc:docMk/>
            <pc:sldMk cId="3575592366" sldId="270"/>
            <ac:spMk id="3" creationId="{3700E83C-260F-BCF4-A6B1-EF00A5D68505}"/>
          </ac:spMkLst>
        </pc:spChg>
        <pc:spChg chg="add del mod">
          <ac:chgData name="Balakrishna Nallamalla" userId="f9c737a7-62fc-49ea-b13d-d8f7a187d23c" providerId="ADAL" clId="{2503465A-2313-4E41-A9C3-B8F04DE8AF62}" dt="2022-07-14T12:19:47.210" v="58" actId="478"/>
          <ac:spMkLst>
            <pc:docMk/>
            <pc:sldMk cId="3575592366" sldId="270"/>
            <ac:spMk id="4" creationId="{8D89FE93-CAF4-6CC9-7302-80A7F975CA37}"/>
          </ac:spMkLst>
        </pc:spChg>
        <pc:spChg chg="add mod">
          <ac:chgData name="Balakrishna Nallamalla" userId="f9c737a7-62fc-49ea-b13d-d8f7a187d23c" providerId="ADAL" clId="{2503465A-2313-4E41-A9C3-B8F04DE8AF62}" dt="2022-07-14T12:15:51.590" v="20" actId="20577"/>
          <ac:spMkLst>
            <pc:docMk/>
            <pc:sldMk cId="3575592366" sldId="270"/>
            <ac:spMk id="5" creationId="{7019D42A-83E3-610E-F81D-16A35B401D2E}"/>
          </ac:spMkLst>
        </pc:spChg>
        <pc:spChg chg="add mod">
          <ac:chgData name="Balakrishna Nallamalla" userId="f9c737a7-62fc-49ea-b13d-d8f7a187d23c" providerId="ADAL" clId="{2503465A-2313-4E41-A9C3-B8F04DE8AF62}" dt="2022-07-14T12:19:50.385" v="63" actId="20577"/>
          <ac:spMkLst>
            <pc:docMk/>
            <pc:sldMk cId="3575592366" sldId="270"/>
            <ac:spMk id="8" creationId="{419E899E-51BA-265A-0539-538A26B426C7}"/>
          </ac:spMkLst>
        </pc:spChg>
        <pc:spChg chg="add mod">
          <ac:chgData name="Balakrishna Nallamalla" userId="f9c737a7-62fc-49ea-b13d-d8f7a187d23c" providerId="ADAL" clId="{2503465A-2313-4E41-A9C3-B8F04DE8AF62}" dt="2022-07-14T12:17:35.541" v="53" actId="20577"/>
          <ac:spMkLst>
            <pc:docMk/>
            <pc:sldMk cId="3575592366" sldId="270"/>
            <ac:spMk id="18" creationId="{0693C97C-1E14-08A5-858F-7F9D1A3183C1}"/>
          </ac:spMkLst>
        </pc:spChg>
        <pc:cxnChg chg="add mod">
          <ac:chgData name="Balakrishna Nallamalla" userId="f9c737a7-62fc-49ea-b13d-d8f7a187d23c" providerId="ADAL" clId="{2503465A-2313-4E41-A9C3-B8F04DE8AF62}" dt="2022-07-14T12:20:02.757" v="64" actId="13822"/>
          <ac:cxnSpMkLst>
            <pc:docMk/>
            <pc:sldMk cId="3575592366" sldId="270"/>
            <ac:cxnSpMk id="7" creationId="{18596C54-47CF-4D92-BAA7-9F8319BED672}"/>
          </ac:cxnSpMkLst>
        </pc:cxnChg>
        <pc:cxnChg chg="add del mod">
          <ac:chgData name="Balakrishna Nallamalla" userId="f9c737a7-62fc-49ea-b13d-d8f7a187d23c" providerId="ADAL" clId="{2503465A-2313-4E41-A9C3-B8F04DE8AF62}" dt="2022-07-14T12:19:43.578" v="54" actId="478"/>
          <ac:cxnSpMkLst>
            <pc:docMk/>
            <pc:sldMk cId="3575592366" sldId="270"/>
            <ac:cxnSpMk id="10" creationId="{32FD506E-8C20-A0B7-9080-7FC144AF0E59}"/>
          </ac:cxnSpMkLst>
        </pc:cxnChg>
        <pc:cxnChg chg="add del mod">
          <ac:chgData name="Balakrishna Nallamalla" userId="f9c737a7-62fc-49ea-b13d-d8f7a187d23c" providerId="ADAL" clId="{2503465A-2313-4E41-A9C3-B8F04DE8AF62}" dt="2022-07-14T12:16:56.923" v="39" actId="478"/>
          <ac:cxnSpMkLst>
            <pc:docMk/>
            <pc:sldMk cId="3575592366" sldId="270"/>
            <ac:cxnSpMk id="12" creationId="{2A5A95CA-39CD-FDEF-5EB7-755E676F60F4}"/>
          </ac:cxnSpMkLst>
        </pc:cxnChg>
        <pc:cxnChg chg="add del mod">
          <ac:chgData name="Balakrishna Nallamalla" userId="f9c737a7-62fc-49ea-b13d-d8f7a187d23c" providerId="ADAL" clId="{2503465A-2313-4E41-A9C3-B8F04DE8AF62}" dt="2022-07-14T12:19:44.543" v="55" actId="478"/>
          <ac:cxnSpMkLst>
            <pc:docMk/>
            <pc:sldMk cId="3575592366" sldId="270"/>
            <ac:cxnSpMk id="14" creationId="{58947834-188B-76D7-7424-5F6DBCE64E8A}"/>
          </ac:cxnSpMkLst>
        </pc:cxnChg>
        <pc:cxnChg chg="add del mod">
          <ac:chgData name="Balakrishna Nallamalla" userId="f9c737a7-62fc-49ea-b13d-d8f7a187d23c" providerId="ADAL" clId="{2503465A-2313-4E41-A9C3-B8F04DE8AF62}" dt="2022-07-14T12:19:45.565" v="56" actId="478"/>
          <ac:cxnSpMkLst>
            <pc:docMk/>
            <pc:sldMk cId="3575592366" sldId="270"/>
            <ac:cxnSpMk id="16" creationId="{7D3A3A72-0BA1-9C50-C692-C37B17C5F71F}"/>
          </ac:cxnSpMkLst>
        </pc:cxnChg>
      </pc:sldChg>
    </pc:docChg>
  </pc:docChgLst>
  <pc:docChgLst>
    <pc:chgData name="Balakrishna Nallamalla" userId="f9c737a7-62fc-49ea-b13d-d8f7a187d23c" providerId="ADAL" clId="{36644731-31E5-4A27-B1AB-FAE6DE558776}"/>
    <pc:docChg chg="custSel modSld">
      <pc:chgData name="Balakrishna Nallamalla" userId="f9c737a7-62fc-49ea-b13d-d8f7a187d23c" providerId="ADAL" clId="{36644731-31E5-4A27-B1AB-FAE6DE558776}" dt="2022-07-12T06:09:10.589" v="10" actId="1076"/>
      <pc:docMkLst>
        <pc:docMk/>
      </pc:docMkLst>
      <pc:sldChg chg="modSp mod">
        <pc:chgData name="Balakrishna Nallamalla" userId="f9c737a7-62fc-49ea-b13d-d8f7a187d23c" providerId="ADAL" clId="{36644731-31E5-4A27-B1AB-FAE6DE558776}" dt="2022-07-12T06:09:10.589" v="10" actId="1076"/>
        <pc:sldMkLst>
          <pc:docMk/>
          <pc:sldMk cId="883672420" sldId="257"/>
        </pc:sldMkLst>
        <pc:spChg chg="mod">
          <ac:chgData name="Balakrishna Nallamalla" userId="f9c737a7-62fc-49ea-b13d-d8f7a187d23c" providerId="ADAL" clId="{36644731-31E5-4A27-B1AB-FAE6DE558776}" dt="2022-07-12T06:09:10.589" v="10" actId="1076"/>
          <ac:spMkLst>
            <pc:docMk/>
            <pc:sldMk cId="883672420" sldId="257"/>
            <ac:spMk id="29" creationId="{D141F48E-35EC-9FAF-313B-C4DA206E6EA8}"/>
          </ac:spMkLst>
        </pc:spChg>
      </pc:sldChg>
      <pc:sldChg chg="modSp mod">
        <pc:chgData name="Balakrishna Nallamalla" userId="f9c737a7-62fc-49ea-b13d-d8f7a187d23c" providerId="ADAL" clId="{36644731-31E5-4A27-B1AB-FAE6DE558776}" dt="2022-07-12T05:26:34.475" v="9" actId="313"/>
        <pc:sldMkLst>
          <pc:docMk/>
          <pc:sldMk cId="1504049579" sldId="266"/>
        </pc:sldMkLst>
        <pc:spChg chg="mod">
          <ac:chgData name="Balakrishna Nallamalla" userId="f9c737a7-62fc-49ea-b13d-d8f7a187d23c" providerId="ADAL" clId="{36644731-31E5-4A27-B1AB-FAE6DE558776}" dt="2022-07-12T05:26:34.475" v="9" actId="313"/>
          <ac:spMkLst>
            <pc:docMk/>
            <pc:sldMk cId="1504049579" sldId="266"/>
            <ac:spMk id="21" creationId="{F8B06941-1862-7DF9-729D-E8D972EDB299}"/>
          </ac:spMkLst>
        </pc:spChg>
        <pc:spChg chg="mod">
          <ac:chgData name="Balakrishna Nallamalla" userId="f9c737a7-62fc-49ea-b13d-d8f7a187d23c" providerId="ADAL" clId="{36644731-31E5-4A27-B1AB-FAE6DE558776}" dt="2022-07-12T05:25:22.708" v="0" actId="108"/>
          <ac:spMkLst>
            <pc:docMk/>
            <pc:sldMk cId="1504049579" sldId="266"/>
            <ac:spMk id="31" creationId="{E1B5AAE9-EBB7-145B-392D-16B4A226AC2B}"/>
          </ac:spMkLst>
        </pc:spChg>
      </pc:sldChg>
      <pc:sldChg chg="addSp modSp mod">
        <pc:chgData name="Balakrishna Nallamalla" userId="f9c737a7-62fc-49ea-b13d-d8f7a187d23c" providerId="ADAL" clId="{36644731-31E5-4A27-B1AB-FAE6DE558776}" dt="2022-07-12T05:25:55.588" v="3" actId="1076"/>
        <pc:sldMkLst>
          <pc:docMk/>
          <pc:sldMk cId="606088109" sldId="267"/>
        </pc:sldMkLst>
        <pc:spChg chg="mod">
          <ac:chgData name="Balakrishna Nallamalla" userId="f9c737a7-62fc-49ea-b13d-d8f7a187d23c" providerId="ADAL" clId="{36644731-31E5-4A27-B1AB-FAE6DE558776}" dt="2022-07-12T05:25:48.341" v="2" actId="14100"/>
          <ac:spMkLst>
            <pc:docMk/>
            <pc:sldMk cId="606088109" sldId="267"/>
            <ac:spMk id="4" creationId="{ACE47ECB-3C7C-20A3-B1DA-02FB0BC6E047}"/>
          </ac:spMkLst>
        </pc:spChg>
        <pc:spChg chg="add mod">
          <ac:chgData name="Balakrishna Nallamalla" userId="f9c737a7-62fc-49ea-b13d-d8f7a187d23c" providerId="ADAL" clId="{36644731-31E5-4A27-B1AB-FAE6DE558776}" dt="2022-07-12T05:25:55.588" v="3" actId="1076"/>
          <ac:spMkLst>
            <pc:docMk/>
            <pc:sldMk cId="606088109" sldId="267"/>
            <ac:spMk id="40" creationId="{B46C2B66-96AF-330F-F14E-C7C06FB9B519}"/>
          </ac:spMkLst>
        </pc:spChg>
        <pc:cxnChg chg="mod">
          <ac:chgData name="Balakrishna Nallamalla" userId="f9c737a7-62fc-49ea-b13d-d8f7a187d23c" providerId="ADAL" clId="{36644731-31E5-4A27-B1AB-FAE6DE558776}" dt="2022-07-12T05:25:48.341" v="2" actId="14100"/>
          <ac:cxnSpMkLst>
            <pc:docMk/>
            <pc:sldMk cId="606088109" sldId="267"/>
            <ac:cxnSpMk id="10" creationId="{34E9F249-7637-418C-37FF-A625DEF3E5DD}"/>
          </ac:cxnSpMkLst>
        </pc:cxnChg>
        <pc:cxnChg chg="mod">
          <ac:chgData name="Balakrishna Nallamalla" userId="f9c737a7-62fc-49ea-b13d-d8f7a187d23c" providerId="ADAL" clId="{36644731-31E5-4A27-B1AB-FAE6DE558776}" dt="2022-07-12T05:25:48.341" v="2" actId="14100"/>
          <ac:cxnSpMkLst>
            <pc:docMk/>
            <pc:sldMk cId="606088109" sldId="267"/>
            <ac:cxnSpMk id="67" creationId="{D1E0EAD5-B010-187C-6EAB-62F8561C3CF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BB752-BEA2-49FD-9C09-0665D0E895BE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C637A-9C4D-44B0-8347-658E48D3B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79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C637A-9C4D-44B0-8347-658E48D3B04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72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7282-4390-E981-D492-D2CD6DB92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9CC26-8D05-8C8B-0133-A63CE85FA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F556-FA51-8E63-61FF-7D6E3336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AA67-6495-4D83-B265-F240E22D917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B0287-A7EC-3B85-8B31-F5F82FF3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D33C-998C-E74A-AC2A-9442E28C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D0C6-6C3F-474D-8BC5-CFA46ED9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65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10AC-41D2-972A-A0C0-EB21200E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EEE37-3C11-B26C-D7CC-FE3947E6B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B0CEB-D605-2866-2F37-39F2DAAA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AA67-6495-4D83-B265-F240E22D917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103A4-402A-B925-5DB5-875AF5AF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C487C-1896-05F8-AF14-CE2A26F3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D0C6-6C3F-474D-8BC5-CFA46ED9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0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A20D5-6354-F055-3EE3-17B2A3BC7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77EFF-237B-40BB-16E5-E6B98CC93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B511D-F50B-F228-8198-CDA3ADEF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AA67-6495-4D83-B265-F240E22D917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9E571-3A39-96D9-9AC9-B3EC56A3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E7AE-BE36-BE32-FC85-7DC8F061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D0C6-6C3F-474D-8BC5-CFA46ED9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90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FE19-3FC5-9436-A844-CD9DA908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2301-4C47-D52B-7DD7-6F5CA77B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3D0AF-3B87-7458-BA43-F7CBA19F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AA67-6495-4D83-B265-F240E22D917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8B9A6-2F4D-F1C8-1C68-9D970836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4D7BC-6779-D461-1355-51AF9AFC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D0C6-6C3F-474D-8BC5-CFA46ED9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2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4EF1-1493-EE78-96DE-1D3DE38F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FF8DF-F735-BDD7-3912-6FE77ED0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FA116-D255-55FD-CE5B-23B8DA15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AA67-6495-4D83-B265-F240E22D917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541AA-EA09-FABC-1FCD-9039FE30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83B66-3BAF-DEB1-1601-820C3F81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D0C6-6C3F-474D-8BC5-CFA46ED9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32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4735-4EBC-6F8A-E0E5-F5EABBC5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BD604-A4C1-2769-390C-1013C1E49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7D49F-B1AE-9E67-9E1A-A3176EAB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79047-CAA5-3A23-AF15-DA8F4ED9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AA67-6495-4D83-B265-F240E22D917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8FC64-6AEE-4557-B2B5-8ABF11D8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67E2C-F8D9-7288-CD92-A5D2471E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D0C6-6C3F-474D-8BC5-CFA46ED9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5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BB77-78B9-1509-BAEA-6581C025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DC469-11F6-D438-3CFD-6D225E1A1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18CF5-5E30-8BA5-57E7-AA3C69017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04B7C-39EC-0F9C-4D44-AFE664FC9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44CA1-CF1D-E870-677A-8B9034CC6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C25B7-7C08-6F61-AF13-4A80D585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AA67-6495-4D83-B265-F240E22D917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DD2F8-BAF6-EA9E-BF93-E9A63C95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80DAF-7230-939B-2A8F-60DF6AE5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D0C6-6C3F-474D-8BC5-CFA46ED9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72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9E16-0B61-1D2D-23A1-1402F74E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70D43-6090-34C7-8F3F-3D863791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AA67-6495-4D83-B265-F240E22D917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B9B90-9054-4A82-5E43-C3B217F6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483F2-239D-9E3B-82E3-CEDA7475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D0C6-6C3F-474D-8BC5-CFA46ED9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58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8DDA7-6301-9C09-C3DF-CB7AE3A6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AA67-6495-4D83-B265-F240E22D917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884ED-0BF9-DA21-CEF7-3AE9AC26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8290F-8C37-CADD-F5D6-65D32E31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D0C6-6C3F-474D-8BC5-CFA46ED9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33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0180-9478-70E0-534A-67CF1D06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07412-2572-764C-AB39-C9745D330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3CDD5-1CAD-21B1-6BC1-3503D16DC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16140-F30D-DC30-F958-51332D57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AA67-6495-4D83-B265-F240E22D917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53DFF-8A7F-9CFF-4CD8-53775DD1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5536A-3B9D-F7F7-BE64-EBAE4A90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D0C6-6C3F-474D-8BC5-CFA46ED9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80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187D-4102-644D-752B-7B7C75BA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1AC73-956F-96D6-5D05-FBD2D819E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58AF7-120A-7CA8-1B56-4ABA6FA54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5C1BD-2D61-1555-1D28-2353B6E2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AA67-6495-4D83-B265-F240E22D917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07365-8FAA-A369-23B5-9092F6B4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2F189-B670-9BF2-B4DA-F77B64F3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D0C6-6C3F-474D-8BC5-CFA46ED9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9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E6725-5ED9-086E-4CE3-4B717151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B33AF-BB6A-C335-C025-5CA620AC0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9EA4-AAE3-2015-6EFD-06A8D85A4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AA67-6495-4D83-B265-F240E22D917D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D254F-0495-5D1F-EF77-4067A70F2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D6226-80C1-4020-9A57-DBAE8C96C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BD0C6-6C3F-474D-8BC5-CFA46ED9C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65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etodk.org/central-submissions/" TargetMode="External"/><Relationship Id="rId2" Type="http://schemas.openxmlformats.org/officeDocument/2006/relationships/hyperlink" Target="https://docs.getodk.org/central-intro/#who-should-use-odk-centra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keto.org/" TargetMode="External"/><Relationship Id="rId5" Type="http://schemas.openxmlformats.org/officeDocument/2006/relationships/hyperlink" Target="https://docs.getodk.org/central-users/#web-user-roles" TargetMode="External"/><Relationship Id="rId4" Type="http://schemas.openxmlformats.org/officeDocument/2006/relationships/hyperlink" Target="https://docs.getodk.org/central-forms/#central-forms-uploa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9059DDCD-B126-E17D-F3E3-9EED1F3CB282}"/>
              </a:ext>
            </a:extLst>
          </p:cNvPr>
          <p:cNvSpPr/>
          <p:nvPr/>
        </p:nvSpPr>
        <p:spPr>
          <a:xfrm>
            <a:off x="2397368" y="2769100"/>
            <a:ext cx="2398644" cy="26063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C7968F-2AEB-8057-1252-26F2BEE32D72}"/>
              </a:ext>
            </a:extLst>
          </p:cNvPr>
          <p:cNvSpPr/>
          <p:nvPr/>
        </p:nvSpPr>
        <p:spPr>
          <a:xfrm>
            <a:off x="532635" y="2481426"/>
            <a:ext cx="1667127" cy="713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Pega</a:t>
            </a:r>
            <a:endParaRPr lang="en-IN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0898CA-B715-2498-C75C-A76CFB8E5B12}"/>
              </a:ext>
            </a:extLst>
          </p:cNvPr>
          <p:cNvSpPr/>
          <p:nvPr/>
        </p:nvSpPr>
        <p:spPr>
          <a:xfrm>
            <a:off x="5244155" y="2607816"/>
            <a:ext cx="1844481" cy="4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ODK Aggregate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78154-D3D9-F6B6-4250-E3F1DCDA5790}"/>
              </a:ext>
            </a:extLst>
          </p:cNvPr>
          <p:cNvSpPr txBox="1"/>
          <p:nvPr/>
        </p:nvSpPr>
        <p:spPr>
          <a:xfrm>
            <a:off x="826255" y="3744545"/>
            <a:ext cx="1525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Csv, deactivate </a:t>
            </a:r>
            <a:r>
              <a:rPr lang="en-IN" sz="1400" dirty="0" err="1"/>
              <a:t>req</a:t>
            </a:r>
            <a:r>
              <a:rPr lang="en-IN" sz="1400" dirty="0"/>
              <a:t> etc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B06941-1862-7DF9-729D-E8D972EDB299}"/>
              </a:ext>
            </a:extLst>
          </p:cNvPr>
          <p:cNvSpPr txBox="1"/>
          <p:nvPr/>
        </p:nvSpPr>
        <p:spPr>
          <a:xfrm>
            <a:off x="7194656" y="861376"/>
            <a:ext cx="46382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About toolkit: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Toolkit is a feedback/questionnaire 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questionnaire is captured or built in </a:t>
            </a:r>
            <a:r>
              <a:rPr lang="en-IN" dirty="0" err="1"/>
              <a:t>pega</a:t>
            </a:r>
            <a:r>
              <a:rPr lang="en-IN" dirty="0"/>
              <a:t> and sent to ODK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ODK will generate a </a:t>
            </a:r>
            <a:r>
              <a:rPr lang="en-IN" dirty="0" err="1"/>
              <a:t>url</a:t>
            </a:r>
            <a:r>
              <a:rPr lang="en-IN" dirty="0"/>
              <a:t> for that toolkit and sends back to </a:t>
            </a:r>
            <a:r>
              <a:rPr lang="en-IN" dirty="0" err="1"/>
              <a:t>pega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User’s will use the toolkit </a:t>
            </a:r>
            <a:r>
              <a:rPr lang="en-IN" dirty="0" err="1"/>
              <a:t>url</a:t>
            </a:r>
            <a:r>
              <a:rPr lang="en-IN" dirty="0"/>
              <a:t> to fill the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Every time user submits a response the information is stored in ODK and also a JSON request is sent back to </a:t>
            </a:r>
            <a:r>
              <a:rPr lang="en-IN" dirty="0" err="1"/>
              <a:t>pega</a:t>
            </a:r>
            <a:r>
              <a:rPr lang="en-IN" dirty="0"/>
              <a:t>. </a:t>
            </a:r>
            <a:r>
              <a:rPr lang="en-IN" dirty="0" err="1"/>
              <a:t>Pega</a:t>
            </a:r>
            <a:r>
              <a:rPr lang="en-IN" dirty="0"/>
              <a:t> will store that JSON content against that toolkit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can view responses from </a:t>
            </a:r>
            <a:r>
              <a:rPr lang="en-IN" dirty="0" err="1"/>
              <a:t>pega</a:t>
            </a:r>
            <a:r>
              <a:rPr lang="en-IN" dirty="0"/>
              <a:t> UI.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Pega</a:t>
            </a:r>
            <a:r>
              <a:rPr lang="en-IN" dirty="0"/>
              <a:t> dynamically generates a report for the user using the JSON content </a:t>
            </a:r>
            <a:r>
              <a:rPr lang="en-IN" dirty="0" err="1"/>
              <a:t>againt</a:t>
            </a:r>
            <a:r>
              <a:rPr lang="en-IN" dirty="0"/>
              <a:t> the questionnaire.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no interface between ODK and OAS as on today.</a:t>
            </a:r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05D660-8EAC-264A-7BA7-A69ECC6C89B7}"/>
              </a:ext>
            </a:extLst>
          </p:cNvPr>
          <p:cNvSpPr txBox="1"/>
          <p:nvPr/>
        </p:nvSpPr>
        <p:spPr>
          <a:xfrm>
            <a:off x="496381" y="5841277"/>
            <a:ext cx="11224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Toolkit questionnaire is dynamic. User can add any data type (example: Date, Boolean etc) or  any number of repeating elements. There is no fixed data model associated.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33FCDC2-8DAB-CAF9-C5B9-379BACB279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As-Is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E47ECB-3C7C-20A3-B1DA-02FB0BC6E047}"/>
              </a:ext>
            </a:extLst>
          </p:cNvPr>
          <p:cNvSpPr/>
          <p:nvPr/>
        </p:nvSpPr>
        <p:spPr>
          <a:xfrm>
            <a:off x="2398643" y="861377"/>
            <a:ext cx="2398644" cy="1190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EA69591-FF91-A28A-9BF1-3C95E58EC9D1}"/>
              </a:ext>
            </a:extLst>
          </p:cNvPr>
          <p:cNvCxnSpPr>
            <a:cxnSpLocks/>
            <a:stCxn id="2" idx="2"/>
            <a:endCxn id="77" idx="1"/>
          </p:cNvCxnSpPr>
          <p:nvPr/>
        </p:nvCxnSpPr>
        <p:spPr>
          <a:xfrm rot="16200000" flipH="1">
            <a:off x="1443171" y="3118074"/>
            <a:ext cx="877224" cy="10311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51CE689-6ACE-D23E-7F03-3685303D0448}"/>
              </a:ext>
            </a:extLst>
          </p:cNvPr>
          <p:cNvCxnSpPr>
            <a:cxnSpLocks/>
            <a:stCxn id="77" idx="3"/>
            <a:endCxn id="3" idx="1"/>
          </p:cNvCxnSpPr>
          <p:nvPr/>
        </p:nvCxnSpPr>
        <p:spPr>
          <a:xfrm flipV="1">
            <a:off x="4796012" y="2840734"/>
            <a:ext cx="448143" cy="12315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A4A0CA-1D65-6924-F070-5D199A4C20D0}"/>
              </a:ext>
            </a:extLst>
          </p:cNvPr>
          <p:cNvSpPr/>
          <p:nvPr/>
        </p:nvSpPr>
        <p:spPr>
          <a:xfrm>
            <a:off x="5265249" y="3777940"/>
            <a:ext cx="1802291" cy="480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Enketo</a:t>
            </a:r>
            <a:endParaRPr lang="en-IN" sz="14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3D44AA-4164-0FCB-DCC3-18BE6BCA5743}"/>
              </a:ext>
            </a:extLst>
          </p:cNvPr>
          <p:cNvCxnSpPr>
            <a:stCxn id="3" idx="2"/>
            <a:endCxn id="34" idx="0"/>
          </p:cNvCxnSpPr>
          <p:nvPr/>
        </p:nvCxnSpPr>
        <p:spPr>
          <a:xfrm flipH="1">
            <a:off x="6166395" y="3073651"/>
            <a:ext cx="1" cy="7042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8442515A-B23D-E070-FFF4-569C9E91D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63" y="3987406"/>
            <a:ext cx="407318" cy="407318"/>
          </a:xfrm>
          <a:prstGeom prst="rect">
            <a:avLst/>
          </a:prstGeom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A666267-A1B9-C1B5-8443-499B5A327B70}"/>
              </a:ext>
            </a:extLst>
          </p:cNvPr>
          <p:cNvCxnSpPr>
            <a:stCxn id="43" idx="0"/>
            <a:endCxn id="2" idx="1"/>
          </p:cNvCxnSpPr>
          <p:nvPr/>
        </p:nvCxnSpPr>
        <p:spPr>
          <a:xfrm rot="5400000" flipH="1" flipV="1">
            <a:off x="-161906" y="3292866"/>
            <a:ext cx="1149169" cy="239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12B7C33-2A3C-6ED2-B99A-0ECD9D0C5168}"/>
              </a:ext>
            </a:extLst>
          </p:cNvPr>
          <p:cNvSpPr/>
          <p:nvPr/>
        </p:nvSpPr>
        <p:spPr>
          <a:xfrm>
            <a:off x="2615633" y="1175901"/>
            <a:ext cx="1922972" cy="30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UserToolkits</a:t>
            </a:r>
            <a:endParaRPr lang="en-IN" sz="14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9E418C1-74CF-438E-5F19-D3EB85B12C97}"/>
              </a:ext>
            </a:extLst>
          </p:cNvPr>
          <p:cNvSpPr/>
          <p:nvPr/>
        </p:nvSpPr>
        <p:spPr>
          <a:xfrm>
            <a:off x="2621145" y="1542863"/>
            <a:ext cx="1922972" cy="310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CaptureSurveyRespons</a:t>
            </a:r>
            <a:endParaRPr lang="en-IN" sz="14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4E9F249-7637-418C-37FF-A625DEF3E5DD}"/>
              </a:ext>
            </a:extLst>
          </p:cNvPr>
          <p:cNvCxnSpPr>
            <a:cxnSpLocks/>
            <a:stCxn id="4" idx="1"/>
            <a:endCxn id="2" idx="0"/>
          </p:cNvCxnSpPr>
          <p:nvPr/>
        </p:nvCxnSpPr>
        <p:spPr>
          <a:xfrm rot="10800000" flipV="1">
            <a:off x="1366199" y="1456776"/>
            <a:ext cx="1032444" cy="10246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1E0EAD5-B010-187C-6EAB-62F8561C3CF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rot="16200000" flipV="1">
            <a:off x="4906323" y="1347742"/>
            <a:ext cx="1151039" cy="13691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480B7D5-CE10-0A0E-B17D-0A9680377677}"/>
              </a:ext>
            </a:extLst>
          </p:cNvPr>
          <p:cNvSpPr txBox="1"/>
          <p:nvPr/>
        </p:nvSpPr>
        <p:spPr>
          <a:xfrm>
            <a:off x="4923127" y="1602432"/>
            <a:ext cx="1496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URL, Response JSON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ED348E-A55E-9F95-629D-035C4C696B9D}"/>
              </a:ext>
            </a:extLst>
          </p:cNvPr>
          <p:cNvSpPr txBox="1"/>
          <p:nvPr/>
        </p:nvSpPr>
        <p:spPr>
          <a:xfrm>
            <a:off x="2348209" y="861377"/>
            <a:ext cx="1496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Pega</a:t>
            </a:r>
            <a:r>
              <a:rPr lang="en-IN" sz="1400" dirty="0"/>
              <a:t> REST API’s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9FADB91-3847-9E34-41E7-620C9695B4D4}"/>
              </a:ext>
            </a:extLst>
          </p:cNvPr>
          <p:cNvSpPr/>
          <p:nvPr/>
        </p:nvSpPr>
        <p:spPr>
          <a:xfrm>
            <a:off x="2617694" y="3051896"/>
            <a:ext cx="1922972" cy="30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getFormPreview</a:t>
            </a:r>
            <a:endParaRPr lang="en-IN" sz="1400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6ABE951-659D-0512-5100-9EF049C72829}"/>
              </a:ext>
            </a:extLst>
          </p:cNvPr>
          <p:cNvSpPr/>
          <p:nvPr/>
        </p:nvSpPr>
        <p:spPr>
          <a:xfrm>
            <a:off x="2621145" y="3481145"/>
            <a:ext cx="1922972" cy="30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upload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607AFA9-F022-3443-1A29-4F2642AEF5D9}"/>
              </a:ext>
            </a:extLst>
          </p:cNvPr>
          <p:cNvSpPr/>
          <p:nvPr/>
        </p:nvSpPr>
        <p:spPr>
          <a:xfrm>
            <a:off x="2621643" y="3920869"/>
            <a:ext cx="1922972" cy="30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deactivateSubmission</a:t>
            </a:r>
            <a:endParaRPr lang="en-IN" sz="1400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CFCDB55-AE05-887B-8051-518DCE2A75C0}"/>
              </a:ext>
            </a:extLst>
          </p:cNvPr>
          <p:cNvSpPr/>
          <p:nvPr/>
        </p:nvSpPr>
        <p:spPr>
          <a:xfrm>
            <a:off x="2627376" y="4355712"/>
            <a:ext cx="1922972" cy="30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discardResponse</a:t>
            </a:r>
            <a:endParaRPr lang="en-IN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951BE56-78CB-C754-84BA-972FC5E056BD}"/>
              </a:ext>
            </a:extLst>
          </p:cNvPr>
          <p:cNvSpPr txBox="1"/>
          <p:nvPr/>
        </p:nvSpPr>
        <p:spPr>
          <a:xfrm>
            <a:off x="2384464" y="2748699"/>
            <a:ext cx="1496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ODK REST API’s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745EC9B-1627-60A3-FAAF-24261F561E5D}"/>
              </a:ext>
            </a:extLst>
          </p:cNvPr>
          <p:cNvSpPr txBox="1"/>
          <p:nvPr/>
        </p:nvSpPr>
        <p:spPr>
          <a:xfrm rot="16200000">
            <a:off x="-554316" y="3202263"/>
            <a:ext cx="1496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View/download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9FCF82-F422-7E17-2DFA-0D152E815523}"/>
              </a:ext>
            </a:extLst>
          </p:cNvPr>
          <p:cNvSpPr txBox="1"/>
          <p:nvPr/>
        </p:nvSpPr>
        <p:spPr>
          <a:xfrm>
            <a:off x="45433" y="4383241"/>
            <a:ext cx="592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User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141F48E-35EC-9FAF-313B-C4DA206E6EA8}"/>
              </a:ext>
            </a:extLst>
          </p:cNvPr>
          <p:cNvSpPr/>
          <p:nvPr/>
        </p:nvSpPr>
        <p:spPr>
          <a:xfrm>
            <a:off x="2557814" y="4849985"/>
            <a:ext cx="1922972" cy="310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preview</a:t>
            </a:r>
          </a:p>
        </p:txBody>
      </p:sp>
    </p:spTree>
    <p:extLst>
      <p:ext uri="{BB962C8B-B14F-4D97-AF65-F5344CB8AC3E}">
        <p14:creationId xmlns:p14="http://schemas.microsoft.com/office/powerpoint/2010/main" val="88367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9059DDCD-B126-E17D-F3E3-9EED1F3CB282}"/>
              </a:ext>
            </a:extLst>
          </p:cNvPr>
          <p:cNvSpPr/>
          <p:nvPr/>
        </p:nvSpPr>
        <p:spPr>
          <a:xfrm>
            <a:off x="6662532" y="3297408"/>
            <a:ext cx="2398644" cy="20201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C7968F-2AEB-8057-1252-26F2BEE32D72}"/>
              </a:ext>
            </a:extLst>
          </p:cNvPr>
          <p:cNvSpPr/>
          <p:nvPr/>
        </p:nvSpPr>
        <p:spPr>
          <a:xfrm>
            <a:off x="4797799" y="3009733"/>
            <a:ext cx="1667127" cy="7136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Pega</a:t>
            </a:r>
            <a:endParaRPr lang="en-IN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0898CA-B715-2498-C75C-A76CFB8E5B12}"/>
              </a:ext>
            </a:extLst>
          </p:cNvPr>
          <p:cNvSpPr/>
          <p:nvPr/>
        </p:nvSpPr>
        <p:spPr>
          <a:xfrm>
            <a:off x="9509319" y="3136123"/>
            <a:ext cx="1844481" cy="465835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ODK Aggregate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78154-D3D9-F6B6-4250-E3F1DCDA5790}"/>
              </a:ext>
            </a:extLst>
          </p:cNvPr>
          <p:cNvSpPr txBox="1"/>
          <p:nvPr/>
        </p:nvSpPr>
        <p:spPr>
          <a:xfrm>
            <a:off x="5091419" y="4272852"/>
            <a:ext cx="1525244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400" dirty="0"/>
              <a:t>Csv, deactivate </a:t>
            </a:r>
            <a:r>
              <a:rPr lang="en-IN" sz="1400" dirty="0" err="1"/>
              <a:t>req</a:t>
            </a:r>
            <a:r>
              <a:rPr lang="en-IN" sz="1400" dirty="0"/>
              <a:t> etc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B06941-1862-7DF9-729D-E8D972EDB299}"/>
              </a:ext>
            </a:extLst>
          </p:cNvPr>
          <p:cNvSpPr txBox="1"/>
          <p:nvPr/>
        </p:nvSpPr>
        <p:spPr>
          <a:xfrm>
            <a:off x="485311" y="1106104"/>
            <a:ext cx="3542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Pega</a:t>
            </a:r>
            <a:r>
              <a:rPr lang="en-IN" dirty="0"/>
              <a:t> is not a data collection and management tool and hence viewing of responses involve formatting of responses resulting in performance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was the reason why </a:t>
            </a:r>
            <a:r>
              <a:rPr lang="en-IN" dirty="0" err="1"/>
              <a:t>pega</a:t>
            </a:r>
            <a:r>
              <a:rPr lang="en-IN" dirty="0"/>
              <a:t> survey was not recommended and introduced ODK/</a:t>
            </a:r>
            <a:r>
              <a:rPr lang="en-IN" dirty="0" err="1"/>
              <a:t>Enketo</a:t>
            </a:r>
            <a:r>
              <a:rPr lang="en-IN" dirty="0"/>
              <a:t> solution but unfortunately the viewing responses part was implemented in </a:t>
            </a:r>
            <a:r>
              <a:rPr lang="en-IN" dirty="0" err="1"/>
              <a:t>pega</a:t>
            </a:r>
            <a:r>
              <a:rPr lang="en-IN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Paga</a:t>
            </a:r>
            <a:r>
              <a:rPr lang="en-IN" dirty="0"/>
              <a:t> is not the right application for creation of large data-set in DCTK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33FCDC2-8DAB-CAF9-C5B9-379BACB279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Design flaws in 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E47ECB-3C7C-20A3-B1DA-02FB0BC6E047}"/>
              </a:ext>
            </a:extLst>
          </p:cNvPr>
          <p:cNvSpPr/>
          <p:nvPr/>
        </p:nvSpPr>
        <p:spPr>
          <a:xfrm>
            <a:off x="6663807" y="1389683"/>
            <a:ext cx="2398644" cy="14239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EA69591-FF91-A28A-9BF1-3C95E58EC9D1}"/>
              </a:ext>
            </a:extLst>
          </p:cNvPr>
          <p:cNvCxnSpPr>
            <a:cxnSpLocks/>
            <a:stCxn id="2" idx="2"/>
            <a:endCxn id="77" idx="1"/>
          </p:cNvCxnSpPr>
          <p:nvPr/>
        </p:nvCxnSpPr>
        <p:spPr>
          <a:xfrm rot="16200000" flipH="1">
            <a:off x="5854883" y="3499833"/>
            <a:ext cx="584128" cy="10311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51CE689-6ACE-D23E-7F03-3685303D0448}"/>
              </a:ext>
            </a:extLst>
          </p:cNvPr>
          <p:cNvCxnSpPr>
            <a:cxnSpLocks/>
            <a:stCxn id="77" idx="3"/>
            <a:endCxn id="3" idx="1"/>
          </p:cNvCxnSpPr>
          <p:nvPr/>
        </p:nvCxnSpPr>
        <p:spPr>
          <a:xfrm flipV="1">
            <a:off x="9061176" y="3369041"/>
            <a:ext cx="448143" cy="9384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A4A0CA-1D65-6924-F070-5D199A4C20D0}"/>
              </a:ext>
            </a:extLst>
          </p:cNvPr>
          <p:cNvSpPr/>
          <p:nvPr/>
        </p:nvSpPr>
        <p:spPr>
          <a:xfrm>
            <a:off x="9530413" y="4306247"/>
            <a:ext cx="1802291" cy="480081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Enketo</a:t>
            </a:r>
            <a:endParaRPr lang="en-IN" sz="14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3D44AA-4164-0FCB-DCC3-18BE6BCA5743}"/>
              </a:ext>
            </a:extLst>
          </p:cNvPr>
          <p:cNvCxnSpPr>
            <a:stCxn id="3" idx="2"/>
            <a:endCxn id="34" idx="0"/>
          </p:cNvCxnSpPr>
          <p:nvPr/>
        </p:nvCxnSpPr>
        <p:spPr>
          <a:xfrm flipH="1">
            <a:off x="10431559" y="3601958"/>
            <a:ext cx="1" cy="7042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8442515A-B23D-E070-FFF4-569C9E91D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4227" y="4515713"/>
            <a:ext cx="407318" cy="4073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A666267-A1B9-C1B5-8443-499B5A327B70}"/>
              </a:ext>
            </a:extLst>
          </p:cNvPr>
          <p:cNvCxnSpPr>
            <a:stCxn id="43" idx="0"/>
            <a:endCxn id="2" idx="1"/>
          </p:cNvCxnSpPr>
          <p:nvPr/>
        </p:nvCxnSpPr>
        <p:spPr>
          <a:xfrm rot="5400000" flipH="1" flipV="1">
            <a:off x="4103258" y="3821173"/>
            <a:ext cx="1149169" cy="239913"/>
          </a:xfrm>
          <a:prstGeom prst="bentConnector2">
            <a:avLst/>
          </a:prstGeom>
          <a:ln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12B7C33-2A3C-6ED2-B99A-0ECD9D0C5168}"/>
              </a:ext>
            </a:extLst>
          </p:cNvPr>
          <p:cNvSpPr/>
          <p:nvPr/>
        </p:nvSpPr>
        <p:spPr>
          <a:xfrm>
            <a:off x="6880797" y="1704208"/>
            <a:ext cx="1922972" cy="3040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UserToolkits</a:t>
            </a:r>
            <a:endParaRPr lang="en-IN" sz="14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9E418C1-74CF-438E-5F19-D3EB85B12C97}"/>
              </a:ext>
            </a:extLst>
          </p:cNvPr>
          <p:cNvSpPr/>
          <p:nvPr/>
        </p:nvSpPr>
        <p:spPr>
          <a:xfrm>
            <a:off x="6880797" y="2067211"/>
            <a:ext cx="1922972" cy="310185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CaptureSurveyRespons</a:t>
            </a:r>
            <a:endParaRPr lang="en-IN" sz="14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4E9F249-7637-418C-37FF-A625DEF3E5DD}"/>
              </a:ext>
            </a:extLst>
          </p:cNvPr>
          <p:cNvCxnSpPr>
            <a:cxnSpLocks/>
            <a:stCxn id="4" idx="1"/>
            <a:endCxn id="2" idx="0"/>
          </p:cNvCxnSpPr>
          <p:nvPr/>
        </p:nvCxnSpPr>
        <p:spPr>
          <a:xfrm rot="10800000" flipV="1">
            <a:off x="5631363" y="2101677"/>
            <a:ext cx="1032444" cy="9080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1E0EAD5-B010-187C-6EAB-62F8561C3CF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rot="16200000" flipV="1">
            <a:off x="9229784" y="1934346"/>
            <a:ext cx="1034445" cy="1369109"/>
          </a:xfrm>
          <a:prstGeom prst="bentConnector2">
            <a:avLst/>
          </a:prstGeom>
          <a:ln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480B7D5-CE10-0A0E-B17D-0A9680377677}"/>
              </a:ext>
            </a:extLst>
          </p:cNvPr>
          <p:cNvSpPr txBox="1"/>
          <p:nvPr/>
        </p:nvSpPr>
        <p:spPr>
          <a:xfrm>
            <a:off x="9188291" y="2130739"/>
            <a:ext cx="1496671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400" dirty="0"/>
              <a:t>URL, Response JSON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ED348E-A55E-9F95-629D-035C4C696B9D}"/>
              </a:ext>
            </a:extLst>
          </p:cNvPr>
          <p:cNvSpPr txBox="1"/>
          <p:nvPr/>
        </p:nvSpPr>
        <p:spPr>
          <a:xfrm>
            <a:off x="6613373" y="1389684"/>
            <a:ext cx="1496671" cy="3077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400" dirty="0" err="1"/>
              <a:t>Pega</a:t>
            </a:r>
            <a:r>
              <a:rPr lang="en-IN" sz="1400" dirty="0"/>
              <a:t> REST API’s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9FADB91-3847-9E34-41E7-620C9695B4D4}"/>
              </a:ext>
            </a:extLst>
          </p:cNvPr>
          <p:cNvSpPr/>
          <p:nvPr/>
        </p:nvSpPr>
        <p:spPr>
          <a:xfrm>
            <a:off x="6882858" y="3580203"/>
            <a:ext cx="1922972" cy="3040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getFormPreview</a:t>
            </a:r>
            <a:endParaRPr lang="en-IN" sz="1400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6ABE951-659D-0512-5100-9EF049C72829}"/>
              </a:ext>
            </a:extLst>
          </p:cNvPr>
          <p:cNvSpPr/>
          <p:nvPr/>
        </p:nvSpPr>
        <p:spPr>
          <a:xfrm>
            <a:off x="6886309" y="4009452"/>
            <a:ext cx="1922972" cy="3040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upload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607AFA9-F022-3443-1A29-4F2642AEF5D9}"/>
              </a:ext>
            </a:extLst>
          </p:cNvPr>
          <p:cNvSpPr/>
          <p:nvPr/>
        </p:nvSpPr>
        <p:spPr>
          <a:xfrm>
            <a:off x="6886807" y="4449176"/>
            <a:ext cx="1922972" cy="3040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deactivateSubmission</a:t>
            </a:r>
            <a:endParaRPr lang="en-IN" sz="1400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CFCDB55-AE05-887B-8051-518DCE2A75C0}"/>
              </a:ext>
            </a:extLst>
          </p:cNvPr>
          <p:cNvSpPr/>
          <p:nvPr/>
        </p:nvSpPr>
        <p:spPr>
          <a:xfrm>
            <a:off x="6892540" y="4884019"/>
            <a:ext cx="1922972" cy="3040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discardResponse</a:t>
            </a:r>
            <a:endParaRPr lang="en-IN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951BE56-78CB-C754-84BA-972FC5E056BD}"/>
              </a:ext>
            </a:extLst>
          </p:cNvPr>
          <p:cNvSpPr txBox="1"/>
          <p:nvPr/>
        </p:nvSpPr>
        <p:spPr>
          <a:xfrm>
            <a:off x="6649628" y="3277006"/>
            <a:ext cx="1496671" cy="3077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400" dirty="0"/>
              <a:t>ODK REST API’s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745EC9B-1627-60A3-FAAF-24261F561E5D}"/>
              </a:ext>
            </a:extLst>
          </p:cNvPr>
          <p:cNvSpPr txBox="1"/>
          <p:nvPr/>
        </p:nvSpPr>
        <p:spPr>
          <a:xfrm rot="16200000">
            <a:off x="3669819" y="3699000"/>
            <a:ext cx="1496671" cy="3077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View/download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9FCF82-F422-7E17-2DFA-0D152E815523}"/>
              </a:ext>
            </a:extLst>
          </p:cNvPr>
          <p:cNvSpPr txBox="1"/>
          <p:nvPr/>
        </p:nvSpPr>
        <p:spPr>
          <a:xfrm>
            <a:off x="4275922" y="4826737"/>
            <a:ext cx="592242" cy="3077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400" dirty="0"/>
              <a:t>User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30D9E6-5286-6DF5-512A-0862BC0FD85C}"/>
              </a:ext>
            </a:extLst>
          </p:cNvPr>
          <p:cNvSpPr/>
          <p:nvPr/>
        </p:nvSpPr>
        <p:spPr>
          <a:xfrm rot="1066395">
            <a:off x="8623171" y="1418780"/>
            <a:ext cx="2247669" cy="127286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AFED76-2811-2A74-33FC-314217623972}"/>
              </a:ext>
            </a:extLst>
          </p:cNvPr>
          <p:cNvSpPr/>
          <p:nvPr/>
        </p:nvSpPr>
        <p:spPr>
          <a:xfrm rot="2376819">
            <a:off x="3786964" y="3136088"/>
            <a:ext cx="1722466" cy="105569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1B5AAE9-EBB7-145B-392D-16B4A226AC2B}"/>
              </a:ext>
            </a:extLst>
          </p:cNvPr>
          <p:cNvSpPr/>
          <p:nvPr/>
        </p:nvSpPr>
        <p:spPr>
          <a:xfrm>
            <a:off x="6896503" y="2438440"/>
            <a:ext cx="1922972" cy="310185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preview</a:t>
            </a:r>
          </a:p>
        </p:txBody>
      </p:sp>
    </p:spTree>
    <p:extLst>
      <p:ext uri="{BB962C8B-B14F-4D97-AF65-F5344CB8AC3E}">
        <p14:creationId xmlns:p14="http://schemas.microsoft.com/office/powerpoint/2010/main" val="150404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588E-3E46-6AC7-F9D6-9EB302F1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2757-BA4A-B087-6593-C2D2512A9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5943"/>
          </a:xfrm>
        </p:spPr>
        <p:txBody>
          <a:bodyPr>
            <a:normAutofit/>
          </a:bodyPr>
          <a:lstStyle/>
          <a:p>
            <a:r>
              <a:rPr lang="en-IN" dirty="0"/>
              <a:t>Performance issue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Accessing/updating toolkit case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Downloading responses</a:t>
            </a:r>
          </a:p>
          <a:p>
            <a:r>
              <a:rPr lang="en-IN" dirty="0"/>
              <a:t>Live data feed URL</a:t>
            </a:r>
          </a:p>
          <a:p>
            <a:r>
              <a:rPr lang="en-IN" dirty="0"/>
              <a:t>Ability to modify response</a:t>
            </a:r>
          </a:p>
          <a:p>
            <a:pPr lvl="1"/>
            <a:r>
              <a:rPr lang="en-IN" dirty="0"/>
              <a:t>User access to ODK</a:t>
            </a:r>
          </a:p>
          <a:p>
            <a:pPr lvl="1"/>
            <a:r>
              <a:rPr lang="en-IN" dirty="0"/>
              <a:t>View responses submitted by user and modify</a:t>
            </a:r>
          </a:p>
          <a:p>
            <a:r>
              <a:rPr lang="en-IN" dirty="0"/>
              <a:t>Enhancements in capturing questions/toolkit management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22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FB895E2-1FBC-647D-A1F5-4FDB8087E900}"/>
              </a:ext>
            </a:extLst>
          </p:cNvPr>
          <p:cNvSpPr/>
          <p:nvPr/>
        </p:nvSpPr>
        <p:spPr>
          <a:xfrm>
            <a:off x="6132740" y="2568199"/>
            <a:ext cx="2666314" cy="18224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59DDCD-B126-E17D-F3E3-9EED1F3CB282}"/>
              </a:ext>
            </a:extLst>
          </p:cNvPr>
          <p:cNvSpPr/>
          <p:nvPr/>
        </p:nvSpPr>
        <p:spPr>
          <a:xfrm>
            <a:off x="3257041" y="2980198"/>
            <a:ext cx="2398644" cy="14104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C7968F-2AEB-8057-1252-26F2BEE32D72}"/>
              </a:ext>
            </a:extLst>
          </p:cNvPr>
          <p:cNvSpPr/>
          <p:nvPr/>
        </p:nvSpPr>
        <p:spPr>
          <a:xfrm>
            <a:off x="1372056" y="2692523"/>
            <a:ext cx="1687380" cy="713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Pega</a:t>
            </a:r>
            <a:endParaRPr lang="en-IN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0898CA-B715-2498-C75C-A76CFB8E5B12}"/>
              </a:ext>
            </a:extLst>
          </p:cNvPr>
          <p:cNvSpPr/>
          <p:nvPr/>
        </p:nvSpPr>
        <p:spPr>
          <a:xfrm>
            <a:off x="6201528" y="2698099"/>
            <a:ext cx="1844481" cy="7080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ODK Central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78154-D3D9-F6B6-4250-E3F1DCDA5790}"/>
              </a:ext>
            </a:extLst>
          </p:cNvPr>
          <p:cNvSpPr txBox="1"/>
          <p:nvPr/>
        </p:nvSpPr>
        <p:spPr>
          <a:xfrm>
            <a:off x="1956072" y="3695735"/>
            <a:ext cx="1525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Csv, deactivate </a:t>
            </a:r>
            <a:r>
              <a:rPr lang="en-IN" sz="1400" dirty="0" err="1"/>
              <a:t>req</a:t>
            </a:r>
            <a:r>
              <a:rPr lang="en-IN" sz="1400" dirty="0"/>
              <a:t> etc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33FCDC2-8DAB-CAF9-C5B9-379BACB279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Proposed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E47ECB-3C7C-20A3-B1DA-02FB0BC6E047}"/>
              </a:ext>
            </a:extLst>
          </p:cNvPr>
          <p:cNvSpPr/>
          <p:nvPr/>
        </p:nvSpPr>
        <p:spPr>
          <a:xfrm>
            <a:off x="3297896" y="1360612"/>
            <a:ext cx="2398644" cy="10370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EA69591-FF91-A28A-9BF1-3C95E58EC9D1}"/>
              </a:ext>
            </a:extLst>
          </p:cNvPr>
          <p:cNvCxnSpPr>
            <a:cxnSpLocks/>
            <a:stCxn id="2" idx="2"/>
            <a:endCxn id="77" idx="1"/>
          </p:cNvCxnSpPr>
          <p:nvPr/>
        </p:nvCxnSpPr>
        <p:spPr>
          <a:xfrm rot="16200000" flipH="1">
            <a:off x="2596746" y="3025143"/>
            <a:ext cx="279295" cy="10412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51CE689-6ACE-D23E-7F03-3685303D0448}"/>
              </a:ext>
            </a:extLst>
          </p:cNvPr>
          <p:cNvCxnSpPr>
            <a:cxnSpLocks/>
            <a:stCxn id="77" idx="3"/>
            <a:endCxn id="20" idx="1"/>
          </p:cNvCxnSpPr>
          <p:nvPr/>
        </p:nvCxnSpPr>
        <p:spPr>
          <a:xfrm flipV="1">
            <a:off x="5655685" y="3479439"/>
            <a:ext cx="477055" cy="206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A4A0CA-1D65-6924-F070-5D199A4C20D0}"/>
              </a:ext>
            </a:extLst>
          </p:cNvPr>
          <p:cNvSpPr/>
          <p:nvPr/>
        </p:nvSpPr>
        <p:spPr>
          <a:xfrm>
            <a:off x="6564751" y="4975893"/>
            <a:ext cx="1802291" cy="480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Enketo</a:t>
            </a:r>
            <a:endParaRPr lang="en-IN" sz="14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3D44AA-4164-0FCB-DCC3-18BE6BCA5743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7465897" y="4390678"/>
            <a:ext cx="0" cy="5852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8442515A-B23D-E070-FFF4-569C9E91D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2977" y="5017012"/>
            <a:ext cx="407318" cy="407318"/>
          </a:xfrm>
          <a:prstGeom prst="rect">
            <a:avLst/>
          </a:prstGeom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A666267-A1B9-C1B5-8443-499B5A327B70}"/>
              </a:ext>
            </a:extLst>
          </p:cNvPr>
          <p:cNvCxnSpPr>
            <a:cxnSpLocks/>
            <a:stCxn id="43" idx="0"/>
            <a:endCxn id="52" idx="3"/>
          </p:cNvCxnSpPr>
          <p:nvPr/>
        </p:nvCxnSpPr>
        <p:spPr>
          <a:xfrm rot="16200000" flipV="1">
            <a:off x="9499989" y="4140364"/>
            <a:ext cx="1549636" cy="2036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12B7C33-2A3C-6ED2-B99A-0ECD9D0C5168}"/>
              </a:ext>
            </a:extLst>
          </p:cNvPr>
          <p:cNvSpPr/>
          <p:nvPr/>
        </p:nvSpPr>
        <p:spPr>
          <a:xfrm>
            <a:off x="3514886" y="1675137"/>
            <a:ext cx="1922972" cy="30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UserToolkits</a:t>
            </a:r>
            <a:endParaRPr lang="en-IN" sz="14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4E9F249-7637-418C-37FF-A625DEF3E5DD}"/>
              </a:ext>
            </a:extLst>
          </p:cNvPr>
          <p:cNvCxnSpPr>
            <a:cxnSpLocks/>
            <a:stCxn id="4" idx="1"/>
            <a:endCxn id="2" idx="0"/>
          </p:cNvCxnSpPr>
          <p:nvPr/>
        </p:nvCxnSpPr>
        <p:spPr>
          <a:xfrm rot="10800000" flipV="1">
            <a:off x="2215746" y="1879125"/>
            <a:ext cx="1082150" cy="8133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1E0EAD5-B010-187C-6EAB-62F8561C3CFC}"/>
              </a:ext>
            </a:extLst>
          </p:cNvPr>
          <p:cNvCxnSpPr>
            <a:cxnSpLocks/>
            <a:stCxn id="20" idx="0"/>
            <a:endCxn id="4" idx="3"/>
          </p:cNvCxnSpPr>
          <p:nvPr/>
        </p:nvCxnSpPr>
        <p:spPr>
          <a:xfrm rot="16200000" flipV="1">
            <a:off x="6236682" y="1338983"/>
            <a:ext cx="689074" cy="17693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480B7D5-CE10-0A0E-B17D-0A9680377677}"/>
              </a:ext>
            </a:extLst>
          </p:cNvPr>
          <p:cNvSpPr txBox="1"/>
          <p:nvPr/>
        </p:nvSpPr>
        <p:spPr>
          <a:xfrm>
            <a:off x="5782800" y="1813529"/>
            <a:ext cx="1496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URL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ED348E-A55E-9F95-629D-035C4C696B9D}"/>
              </a:ext>
            </a:extLst>
          </p:cNvPr>
          <p:cNvSpPr txBox="1"/>
          <p:nvPr/>
        </p:nvSpPr>
        <p:spPr>
          <a:xfrm>
            <a:off x="3247462" y="1360613"/>
            <a:ext cx="1496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Pega</a:t>
            </a:r>
            <a:r>
              <a:rPr lang="en-IN" sz="1400" dirty="0"/>
              <a:t> REST API’s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6ABE951-659D-0512-5100-9EF049C72829}"/>
              </a:ext>
            </a:extLst>
          </p:cNvPr>
          <p:cNvSpPr/>
          <p:nvPr/>
        </p:nvSpPr>
        <p:spPr>
          <a:xfrm>
            <a:off x="3481316" y="3393302"/>
            <a:ext cx="1922972" cy="30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upload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607AFA9-F022-3443-1A29-4F2642AEF5D9}"/>
              </a:ext>
            </a:extLst>
          </p:cNvPr>
          <p:cNvSpPr/>
          <p:nvPr/>
        </p:nvSpPr>
        <p:spPr>
          <a:xfrm>
            <a:off x="3481316" y="3877170"/>
            <a:ext cx="1922972" cy="30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deactivateSubmission</a:t>
            </a:r>
            <a:endParaRPr lang="en-IN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951BE56-78CB-C754-84BA-972FC5E056BD}"/>
              </a:ext>
            </a:extLst>
          </p:cNvPr>
          <p:cNvSpPr txBox="1"/>
          <p:nvPr/>
        </p:nvSpPr>
        <p:spPr>
          <a:xfrm>
            <a:off x="3244137" y="2959796"/>
            <a:ext cx="1496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ODK REST API’s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745EC9B-1627-60A3-FAAF-24261F561E5D}"/>
              </a:ext>
            </a:extLst>
          </p:cNvPr>
          <p:cNvSpPr txBox="1"/>
          <p:nvPr/>
        </p:nvSpPr>
        <p:spPr>
          <a:xfrm>
            <a:off x="10387141" y="4506954"/>
            <a:ext cx="172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View/download/</a:t>
            </a:r>
          </a:p>
          <a:p>
            <a:r>
              <a:rPr lang="en-IN" sz="1400" dirty="0"/>
              <a:t>manage submissions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9FCF82-F422-7E17-2DFA-0D152E815523}"/>
              </a:ext>
            </a:extLst>
          </p:cNvPr>
          <p:cNvSpPr txBox="1"/>
          <p:nvPr/>
        </p:nvSpPr>
        <p:spPr>
          <a:xfrm>
            <a:off x="10172977" y="5302085"/>
            <a:ext cx="592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User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4FDEB7C-F788-979B-667A-E6DD848BBDC7}"/>
              </a:ext>
            </a:extLst>
          </p:cNvPr>
          <p:cNvSpPr/>
          <p:nvPr/>
        </p:nvSpPr>
        <p:spPr>
          <a:xfrm>
            <a:off x="6787579" y="3202581"/>
            <a:ext cx="1844481" cy="4658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ODK Collect</a:t>
            </a:r>
          </a:p>
        </p:txBody>
      </p:sp>
      <p:pic>
        <p:nvPicPr>
          <p:cNvPr id="56" name="Graphic 55" descr="User with solid fill">
            <a:extLst>
              <a:ext uri="{FF2B5EF4-FFF2-40B4-BE49-F238E27FC236}">
                <a16:creationId xmlns:a16="http://schemas.microsoft.com/office/drawing/2014/main" id="{DACB595C-2A93-1426-0428-FD3F7D841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737" y="4488910"/>
            <a:ext cx="407318" cy="407318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529DFEB-E3C1-52BC-6C8E-EF596031BCE9}"/>
              </a:ext>
            </a:extLst>
          </p:cNvPr>
          <p:cNvSpPr/>
          <p:nvPr/>
        </p:nvSpPr>
        <p:spPr>
          <a:xfrm>
            <a:off x="9464842" y="1562387"/>
            <a:ext cx="1888958" cy="454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Excel, reporting tool etc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D8FC1E-6902-6AE3-9C30-665861A22E3C}"/>
              </a:ext>
            </a:extLst>
          </p:cNvPr>
          <p:cNvSpPr txBox="1"/>
          <p:nvPr/>
        </p:nvSpPr>
        <p:spPr>
          <a:xfrm>
            <a:off x="7749813" y="1452554"/>
            <a:ext cx="1525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Live data feed URL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71B9F4B-2B23-7398-C9E9-562A11F257CA}"/>
              </a:ext>
            </a:extLst>
          </p:cNvPr>
          <p:cNvCxnSpPr>
            <a:cxnSpLocks/>
            <a:stCxn id="43" idx="0"/>
            <a:endCxn id="44" idx="3"/>
          </p:cNvCxnSpPr>
          <p:nvPr/>
        </p:nvCxnSpPr>
        <p:spPr>
          <a:xfrm rot="5400000" flipH="1" flipV="1">
            <a:off x="9251569" y="2914781"/>
            <a:ext cx="3227299" cy="977164"/>
          </a:xfrm>
          <a:prstGeom prst="bentConnector4">
            <a:avLst>
              <a:gd name="adj1" fmla="val 46478"/>
              <a:gd name="adj2" fmla="val 123394"/>
            </a:avLst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2DE7CA4-B747-E4C4-1794-67A470AA9DA9}"/>
              </a:ext>
            </a:extLst>
          </p:cNvPr>
          <p:cNvSpPr/>
          <p:nvPr/>
        </p:nvSpPr>
        <p:spPr>
          <a:xfrm>
            <a:off x="9201952" y="3288217"/>
            <a:ext cx="971025" cy="3583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IDAM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087AE47-2E3C-4F12-36CB-D10EA89A33D3}"/>
              </a:ext>
            </a:extLst>
          </p:cNvPr>
          <p:cNvCxnSpPr>
            <a:cxnSpLocks/>
            <a:stCxn id="52" idx="1"/>
            <a:endCxn id="20" idx="3"/>
          </p:cNvCxnSpPr>
          <p:nvPr/>
        </p:nvCxnSpPr>
        <p:spPr>
          <a:xfrm flipH="1">
            <a:off x="8799054" y="3467376"/>
            <a:ext cx="402898" cy="12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D7F9EC4-73BD-9BDD-7E96-015B3A451DB7}"/>
              </a:ext>
            </a:extLst>
          </p:cNvPr>
          <p:cNvCxnSpPr>
            <a:cxnSpLocks/>
            <a:stCxn id="20" idx="0"/>
            <a:endCxn id="44" idx="1"/>
          </p:cNvCxnSpPr>
          <p:nvPr/>
        </p:nvCxnSpPr>
        <p:spPr>
          <a:xfrm rot="5400000" flipH="1" flipV="1">
            <a:off x="8076126" y="1179484"/>
            <a:ext cx="778486" cy="199894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B1C2FDA-99E0-4A30-F0A6-9B5812199CA9}"/>
              </a:ext>
            </a:extLst>
          </p:cNvPr>
          <p:cNvSpPr/>
          <p:nvPr/>
        </p:nvSpPr>
        <p:spPr>
          <a:xfrm>
            <a:off x="6827572" y="3753120"/>
            <a:ext cx="1844481" cy="4658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Manage forms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8809749-2B91-E614-E035-11242E2F9802}"/>
              </a:ext>
            </a:extLst>
          </p:cNvPr>
          <p:cNvSpPr/>
          <p:nvPr/>
        </p:nvSpPr>
        <p:spPr>
          <a:xfrm>
            <a:off x="24065" y="6403062"/>
            <a:ext cx="1144332" cy="187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Must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6FF0EF9-DAD8-284E-1283-8456A1BE432D}"/>
              </a:ext>
            </a:extLst>
          </p:cNvPr>
          <p:cNvSpPr/>
          <p:nvPr/>
        </p:nvSpPr>
        <p:spPr>
          <a:xfrm>
            <a:off x="24065" y="6586454"/>
            <a:ext cx="1144332" cy="187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Recommended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9220D1F-A4DF-B425-82B0-0521C0F03510}"/>
              </a:ext>
            </a:extLst>
          </p:cNvPr>
          <p:cNvCxnSpPr>
            <a:cxnSpLocks/>
            <a:stCxn id="56" idx="0"/>
            <a:endCxn id="2" idx="1"/>
          </p:cNvCxnSpPr>
          <p:nvPr/>
        </p:nvCxnSpPr>
        <p:spPr>
          <a:xfrm rot="5400000" flipH="1" flipV="1">
            <a:off x="550438" y="3667292"/>
            <a:ext cx="1439576" cy="203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F3FD634-C693-4AE1-6835-AD2243F3CFB3}"/>
              </a:ext>
            </a:extLst>
          </p:cNvPr>
          <p:cNvSpPr txBox="1"/>
          <p:nvPr/>
        </p:nvSpPr>
        <p:spPr>
          <a:xfrm rot="16200000">
            <a:off x="243216" y="3723281"/>
            <a:ext cx="1525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Manage DCTK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EB474E-78B0-F086-597C-CFD95D0FE0E5}"/>
              </a:ext>
            </a:extLst>
          </p:cNvPr>
          <p:cNvSpPr/>
          <p:nvPr/>
        </p:nvSpPr>
        <p:spPr>
          <a:xfrm>
            <a:off x="1407169" y="2939350"/>
            <a:ext cx="553766" cy="1743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DCTK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46C2B66-96AF-330F-F14E-C7C06FB9B519}"/>
              </a:ext>
            </a:extLst>
          </p:cNvPr>
          <p:cNvSpPr/>
          <p:nvPr/>
        </p:nvSpPr>
        <p:spPr>
          <a:xfrm>
            <a:off x="3514886" y="2045252"/>
            <a:ext cx="1922972" cy="310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preview</a:t>
            </a:r>
          </a:p>
        </p:txBody>
      </p:sp>
    </p:spTree>
    <p:extLst>
      <p:ext uri="{BB962C8B-B14F-4D97-AF65-F5344CB8AC3E}">
        <p14:creationId xmlns:p14="http://schemas.microsoft.com/office/powerpoint/2010/main" val="60608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8B06941-1862-7DF9-729D-E8D972EDB299}"/>
              </a:ext>
            </a:extLst>
          </p:cNvPr>
          <p:cNvSpPr txBox="1"/>
          <p:nvPr/>
        </p:nvSpPr>
        <p:spPr>
          <a:xfrm>
            <a:off x="640112" y="1150397"/>
            <a:ext cx="99837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Migrate to ODK central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Manage user accounts and permissions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Download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Accept/reject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Filter criteria for download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Modify users own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 not send responses back to </a:t>
            </a:r>
            <a:r>
              <a:rPr lang="en-IN" dirty="0" err="1"/>
              <a:t>pega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User’s will use </a:t>
            </a:r>
            <a:r>
              <a:rPr lang="en-IN" dirty="0" err="1"/>
              <a:t>pega</a:t>
            </a:r>
            <a:r>
              <a:rPr lang="en-IN" dirty="0"/>
              <a:t> to manage toolkit only. The responses are downloaded in ODK central.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DCTK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Recommended option: Manage forms in ODK central. </a:t>
            </a:r>
            <a:r>
              <a:rPr lang="en-IN" dirty="0" err="1"/>
              <a:t>Pega</a:t>
            </a:r>
            <a:r>
              <a:rPr lang="en-IN" dirty="0"/>
              <a:t> can not support form creation effectively.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Alternate option: Enhance </a:t>
            </a:r>
            <a:r>
              <a:rPr lang="en-IN" dirty="0" err="1"/>
              <a:t>pega</a:t>
            </a:r>
            <a:r>
              <a:rPr lang="en-IN" dirty="0"/>
              <a:t> performance for managing toolkit questionnaire.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By dynamically data reference for </a:t>
            </a:r>
            <a:r>
              <a:rPr lang="en-IN" dirty="0" err="1"/>
              <a:t>pagelist’s</a:t>
            </a:r>
            <a:r>
              <a:rPr lang="en-IN" dirty="0"/>
              <a:t> (questionnaire and options)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Use defer load techniques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Use paging and limit the number of questions user can modify at a time.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33FCDC2-8DAB-CAF9-C5B9-379BACB279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Proposed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8400E-94DD-53BB-9ECB-A52BA021296E}"/>
              </a:ext>
            </a:extLst>
          </p:cNvPr>
          <p:cNvSpPr txBox="1"/>
          <p:nvPr/>
        </p:nvSpPr>
        <p:spPr>
          <a:xfrm>
            <a:off x="385011" y="6097950"/>
            <a:ext cx="1023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Note: </a:t>
            </a:r>
            <a:r>
              <a:rPr lang="en-IN" dirty="0"/>
              <a:t>If not ODK central, we have opt for other data collection tools.</a:t>
            </a:r>
          </a:p>
        </p:txBody>
      </p:sp>
    </p:spTree>
    <p:extLst>
      <p:ext uri="{BB962C8B-B14F-4D97-AF65-F5344CB8AC3E}">
        <p14:creationId xmlns:p14="http://schemas.microsoft.com/office/powerpoint/2010/main" val="161558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8B06941-1862-7DF9-729D-E8D972EDB299}"/>
              </a:ext>
            </a:extLst>
          </p:cNvPr>
          <p:cNvSpPr txBox="1"/>
          <p:nvPr/>
        </p:nvSpPr>
        <p:spPr>
          <a:xfrm>
            <a:off x="640112" y="1150397"/>
            <a:ext cx="998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About ODK central </a:t>
            </a:r>
            <a:r>
              <a:rPr lang="en-IN" dirty="0">
                <a:hlinkClick r:id="rId2"/>
              </a:rPr>
              <a:t>https://docs.getodk.org/central-intro/#who-should-use-odk-central</a:t>
            </a:r>
            <a:endParaRPr lang="en-IN" dirty="0"/>
          </a:p>
          <a:p>
            <a:r>
              <a:rPr lang="en-IN" dirty="0"/>
              <a:t>Managing submissions in ODK central </a:t>
            </a:r>
            <a:r>
              <a:rPr lang="en-IN" dirty="0">
                <a:hlinkClick r:id="rId3"/>
              </a:rPr>
              <a:t>https://docs.getodk.org/central-submissions/</a:t>
            </a:r>
            <a:endParaRPr lang="en-IN" dirty="0"/>
          </a:p>
          <a:p>
            <a:r>
              <a:rPr lang="en-IN" dirty="0"/>
              <a:t>Managing forms in ODK central </a:t>
            </a:r>
            <a:r>
              <a:rPr lang="en-IN" dirty="0">
                <a:hlinkClick r:id="rId4"/>
              </a:rPr>
              <a:t>https://docs.getodk.org/central-forms/#central-forms-upload</a:t>
            </a:r>
            <a:endParaRPr lang="en-IN" dirty="0"/>
          </a:p>
          <a:p>
            <a:r>
              <a:rPr lang="en-IN" dirty="0"/>
              <a:t>Managing users in ODK central </a:t>
            </a:r>
            <a:r>
              <a:rPr lang="en-IN" dirty="0">
                <a:hlinkClick r:id="rId5"/>
              </a:rPr>
              <a:t>https://docs.getodk.org/central-users/#web-user-roles</a:t>
            </a:r>
            <a:endParaRPr lang="en-IN" dirty="0"/>
          </a:p>
          <a:p>
            <a:r>
              <a:rPr lang="en-IN" dirty="0" err="1"/>
              <a:t>Enketo</a:t>
            </a:r>
            <a:r>
              <a:rPr lang="en-IN" dirty="0"/>
              <a:t>: </a:t>
            </a:r>
            <a:r>
              <a:rPr lang="en-IN" dirty="0">
                <a:hlinkClick r:id="rId6"/>
              </a:rPr>
              <a:t>https://enketo.org/</a:t>
            </a:r>
            <a:endParaRPr lang="en-IN" dirty="0"/>
          </a:p>
          <a:p>
            <a:endParaRPr lang="en-IN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33FCDC2-8DAB-CAF9-C5B9-379BACB279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External links</a:t>
            </a:r>
          </a:p>
        </p:txBody>
      </p:sp>
    </p:spTree>
    <p:extLst>
      <p:ext uri="{BB962C8B-B14F-4D97-AF65-F5344CB8AC3E}">
        <p14:creationId xmlns:p14="http://schemas.microsoft.com/office/powerpoint/2010/main" val="298675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D3147F-4E53-A361-778D-9E24F790A732}"/>
              </a:ext>
            </a:extLst>
          </p:cNvPr>
          <p:cNvSpPr/>
          <p:nvPr/>
        </p:nvSpPr>
        <p:spPr>
          <a:xfrm>
            <a:off x="1941342" y="1969477"/>
            <a:ext cx="194134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9D42A-83E3-610E-F81D-16A35B401D2E}"/>
              </a:ext>
            </a:extLst>
          </p:cNvPr>
          <p:cNvSpPr/>
          <p:nvPr/>
        </p:nvSpPr>
        <p:spPr>
          <a:xfrm>
            <a:off x="7003367" y="799514"/>
            <a:ext cx="194134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ODK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596C54-47CF-4D92-BAA7-9F8319BED672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3882683" y="1116037"/>
            <a:ext cx="3120684" cy="1169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9E899E-51BA-265A-0539-538A26B426C7}"/>
              </a:ext>
            </a:extLst>
          </p:cNvPr>
          <p:cNvSpPr txBox="1"/>
          <p:nvPr/>
        </p:nvSpPr>
        <p:spPr>
          <a:xfrm>
            <a:off x="4604824" y="1213283"/>
            <a:ext cx="14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Oauth</a:t>
            </a:r>
            <a:r>
              <a:rPr lang="en-IN" dirty="0"/>
              <a:t> 2.0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93C97C-1E14-08A5-858F-7F9D1A3183C1}"/>
              </a:ext>
            </a:extLst>
          </p:cNvPr>
          <p:cNvSpPr txBox="1"/>
          <p:nvPr/>
        </p:nvSpPr>
        <p:spPr>
          <a:xfrm>
            <a:off x="9216684" y="757311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Oauth</a:t>
            </a:r>
            <a:r>
              <a:rPr lang="en-IN" dirty="0"/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357559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572</Words>
  <Application>Microsoft Office PowerPoint</Application>
  <PresentationFormat>Widescreen</PresentationFormat>
  <Paragraphs>111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Main requirements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Balakrishna Nallamalla</dc:creator>
  <cp:lastModifiedBy>Balakrishna Nallamalla</cp:lastModifiedBy>
  <cp:revision>5</cp:revision>
  <dcterms:created xsi:type="dcterms:W3CDTF">2022-06-30T11:23:31Z</dcterms:created>
  <dcterms:modified xsi:type="dcterms:W3CDTF">2022-07-15T11:12:40Z</dcterms:modified>
</cp:coreProperties>
</file>