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4" r:id="rId5"/>
    <p:sldId id="265" r:id="rId6"/>
    <p:sldId id="266" r:id="rId7"/>
    <p:sldId id="259" r:id="rId8"/>
    <p:sldId id="268" r:id="rId9"/>
    <p:sldId id="269" r:id="rId10"/>
    <p:sldId id="270" r:id="rId11"/>
    <p:sldId id="260" r:id="rId12"/>
    <p:sldId id="267" r:id="rId13"/>
    <p:sldId id="271" r:id="rId14"/>
    <p:sldId id="272" r:id="rId15"/>
    <p:sldId id="261" r:id="rId16"/>
    <p:sldId id="273" r:id="rId17"/>
    <p:sldId id="274" r:id="rId18"/>
    <p:sldId id="262"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a Chowdhury" userId="cc1516dd-4bd4-4b8e-b1e0-112f56381108" providerId="ADAL" clId="{AA5C973B-FA7E-4627-BF37-E025025E4A8A}"/>
    <pc:docChg chg="undo custSel addSld delSld modSld sldOrd">
      <pc:chgData name="Katha Chowdhury" userId="cc1516dd-4bd4-4b8e-b1e0-112f56381108" providerId="ADAL" clId="{AA5C973B-FA7E-4627-BF37-E025025E4A8A}" dt="2022-07-29T05:59:50.712" v="576" actId="20577"/>
      <pc:docMkLst>
        <pc:docMk/>
      </pc:docMkLst>
      <pc:sldChg chg="modSp mod">
        <pc:chgData name="Katha Chowdhury" userId="cc1516dd-4bd4-4b8e-b1e0-112f56381108" providerId="ADAL" clId="{AA5C973B-FA7E-4627-BF37-E025025E4A8A}" dt="2022-07-28T12:19:54.726" v="1" actId="20577"/>
        <pc:sldMkLst>
          <pc:docMk/>
          <pc:sldMk cId="1619478726" sldId="257"/>
        </pc:sldMkLst>
        <pc:spChg chg="mod">
          <ac:chgData name="Katha Chowdhury" userId="cc1516dd-4bd4-4b8e-b1e0-112f56381108" providerId="ADAL" clId="{AA5C973B-FA7E-4627-BF37-E025025E4A8A}" dt="2022-07-28T12:19:54.726" v="1" actId="20577"/>
          <ac:spMkLst>
            <pc:docMk/>
            <pc:sldMk cId="1619478726" sldId="257"/>
            <ac:spMk id="2" creationId="{832E4044-BCFB-7539-3B9F-5EA7C7A1415B}"/>
          </ac:spMkLst>
        </pc:spChg>
      </pc:sldChg>
      <pc:sldChg chg="modSp mod">
        <pc:chgData name="Katha Chowdhury" userId="cc1516dd-4bd4-4b8e-b1e0-112f56381108" providerId="ADAL" clId="{AA5C973B-FA7E-4627-BF37-E025025E4A8A}" dt="2022-07-28T12:24:06.754" v="12"/>
        <pc:sldMkLst>
          <pc:docMk/>
          <pc:sldMk cId="2693607380" sldId="258"/>
        </pc:sldMkLst>
        <pc:spChg chg="mod">
          <ac:chgData name="Katha Chowdhury" userId="cc1516dd-4bd4-4b8e-b1e0-112f56381108" providerId="ADAL" clId="{AA5C973B-FA7E-4627-BF37-E025025E4A8A}" dt="2022-07-28T12:24:06.754" v="12"/>
          <ac:spMkLst>
            <pc:docMk/>
            <pc:sldMk cId="2693607380" sldId="258"/>
            <ac:spMk id="3" creationId="{F70798E5-135C-517E-43D2-F397433128CC}"/>
          </ac:spMkLst>
        </pc:spChg>
      </pc:sldChg>
      <pc:sldChg chg="addSp modSp mod">
        <pc:chgData name="Katha Chowdhury" userId="cc1516dd-4bd4-4b8e-b1e0-112f56381108" providerId="ADAL" clId="{AA5C973B-FA7E-4627-BF37-E025025E4A8A}" dt="2022-07-28T12:41:27.846" v="174" actId="14100"/>
        <pc:sldMkLst>
          <pc:docMk/>
          <pc:sldMk cId="2705205232" sldId="259"/>
        </pc:sldMkLst>
        <pc:spChg chg="mod">
          <ac:chgData name="Katha Chowdhury" userId="cc1516dd-4bd4-4b8e-b1e0-112f56381108" providerId="ADAL" clId="{AA5C973B-FA7E-4627-BF37-E025025E4A8A}" dt="2022-07-28T12:39:46.493" v="162" actId="1076"/>
          <ac:spMkLst>
            <pc:docMk/>
            <pc:sldMk cId="2705205232" sldId="259"/>
            <ac:spMk id="2" creationId="{832E4044-BCFB-7539-3B9F-5EA7C7A1415B}"/>
          </ac:spMkLst>
        </pc:spChg>
        <pc:spChg chg="mod">
          <ac:chgData name="Katha Chowdhury" userId="cc1516dd-4bd4-4b8e-b1e0-112f56381108" providerId="ADAL" clId="{AA5C973B-FA7E-4627-BF37-E025025E4A8A}" dt="2022-07-28T12:41:09.077" v="168" actId="20577"/>
          <ac:spMkLst>
            <pc:docMk/>
            <pc:sldMk cId="2705205232" sldId="259"/>
            <ac:spMk id="3" creationId="{F70798E5-135C-517E-43D2-F397433128CC}"/>
          </ac:spMkLst>
        </pc:spChg>
        <pc:picChg chg="add mod">
          <ac:chgData name="Katha Chowdhury" userId="cc1516dd-4bd4-4b8e-b1e0-112f56381108" providerId="ADAL" clId="{AA5C973B-FA7E-4627-BF37-E025025E4A8A}" dt="2022-07-28T12:41:27.846" v="174" actId="14100"/>
          <ac:picMkLst>
            <pc:docMk/>
            <pc:sldMk cId="2705205232" sldId="259"/>
            <ac:picMk id="5" creationId="{362DA928-7ADE-F90E-E688-5BBB1C55FF01}"/>
          </ac:picMkLst>
        </pc:picChg>
      </pc:sldChg>
      <pc:sldChg chg="modSp mod">
        <pc:chgData name="Katha Chowdhury" userId="cc1516dd-4bd4-4b8e-b1e0-112f56381108" providerId="ADAL" clId="{AA5C973B-FA7E-4627-BF37-E025025E4A8A}" dt="2022-07-28T12:36:05.028" v="124" actId="27636"/>
        <pc:sldMkLst>
          <pc:docMk/>
          <pc:sldMk cId="4127780744" sldId="260"/>
        </pc:sldMkLst>
        <pc:spChg chg="mod">
          <ac:chgData name="Katha Chowdhury" userId="cc1516dd-4bd4-4b8e-b1e0-112f56381108" providerId="ADAL" clId="{AA5C973B-FA7E-4627-BF37-E025025E4A8A}" dt="2022-07-28T12:35:54.343" v="122" actId="1076"/>
          <ac:spMkLst>
            <pc:docMk/>
            <pc:sldMk cId="4127780744" sldId="260"/>
            <ac:spMk id="2" creationId="{832E4044-BCFB-7539-3B9F-5EA7C7A1415B}"/>
          </ac:spMkLst>
        </pc:spChg>
        <pc:spChg chg="mod">
          <ac:chgData name="Katha Chowdhury" userId="cc1516dd-4bd4-4b8e-b1e0-112f56381108" providerId="ADAL" clId="{AA5C973B-FA7E-4627-BF37-E025025E4A8A}" dt="2022-07-28T12:36:05.028" v="124" actId="27636"/>
          <ac:spMkLst>
            <pc:docMk/>
            <pc:sldMk cId="4127780744" sldId="260"/>
            <ac:spMk id="3" creationId="{F70798E5-135C-517E-43D2-F397433128CC}"/>
          </ac:spMkLst>
        </pc:spChg>
      </pc:sldChg>
      <pc:sldChg chg="addSp delSp modSp mod ord">
        <pc:chgData name="Katha Chowdhury" userId="cc1516dd-4bd4-4b8e-b1e0-112f56381108" providerId="ADAL" clId="{AA5C973B-FA7E-4627-BF37-E025025E4A8A}" dt="2022-07-28T12:56:44.313" v="437" actId="14100"/>
        <pc:sldMkLst>
          <pc:docMk/>
          <pc:sldMk cId="2892004441" sldId="261"/>
        </pc:sldMkLst>
        <pc:spChg chg="mod">
          <ac:chgData name="Katha Chowdhury" userId="cc1516dd-4bd4-4b8e-b1e0-112f56381108" providerId="ADAL" clId="{AA5C973B-FA7E-4627-BF37-E025025E4A8A}" dt="2022-07-28T12:56:40.239" v="436" actId="1076"/>
          <ac:spMkLst>
            <pc:docMk/>
            <pc:sldMk cId="2892004441" sldId="261"/>
            <ac:spMk id="2" creationId="{832E4044-BCFB-7539-3B9F-5EA7C7A1415B}"/>
          </ac:spMkLst>
        </pc:spChg>
        <pc:spChg chg="del">
          <ac:chgData name="Katha Chowdhury" userId="cc1516dd-4bd4-4b8e-b1e0-112f56381108" providerId="ADAL" clId="{AA5C973B-FA7E-4627-BF37-E025025E4A8A}" dt="2022-07-28T12:54:00.720" v="420" actId="22"/>
          <ac:spMkLst>
            <pc:docMk/>
            <pc:sldMk cId="2892004441" sldId="261"/>
            <ac:spMk id="3" creationId="{F70798E5-135C-517E-43D2-F397433128CC}"/>
          </ac:spMkLst>
        </pc:spChg>
        <pc:spChg chg="add del mod">
          <ac:chgData name="Katha Chowdhury" userId="cc1516dd-4bd4-4b8e-b1e0-112f56381108" providerId="ADAL" clId="{AA5C973B-FA7E-4627-BF37-E025025E4A8A}" dt="2022-07-28T12:56:30.229" v="433" actId="22"/>
          <ac:spMkLst>
            <pc:docMk/>
            <pc:sldMk cId="2892004441" sldId="261"/>
            <ac:spMk id="7" creationId="{6D542BAE-1137-6E1C-F1BB-24A87EDDE686}"/>
          </ac:spMkLst>
        </pc:spChg>
        <pc:picChg chg="add del mod ord">
          <ac:chgData name="Katha Chowdhury" userId="cc1516dd-4bd4-4b8e-b1e0-112f56381108" providerId="ADAL" clId="{AA5C973B-FA7E-4627-BF37-E025025E4A8A}" dt="2022-07-28T12:55:04.366" v="422" actId="478"/>
          <ac:picMkLst>
            <pc:docMk/>
            <pc:sldMk cId="2892004441" sldId="261"/>
            <ac:picMk id="5" creationId="{07581335-2CE8-5382-F664-294D0A5D8F71}"/>
          </ac:picMkLst>
        </pc:picChg>
        <pc:picChg chg="add mod ord">
          <ac:chgData name="Katha Chowdhury" userId="cc1516dd-4bd4-4b8e-b1e0-112f56381108" providerId="ADAL" clId="{AA5C973B-FA7E-4627-BF37-E025025E4A8A}" dt="2022-07-28T12:56:44.313" v="437" actId="14100"/>
          <ac:picMkLst>
            <pc:docMk/>
            <pc:sldMk cId="2892004441" sldId="261"/>
            <ac:picMk id="9" creationId="{EF7E165F-8C8B-71F0-8320-F48B03D90CD2}"/>
          </ac:picMkLst>
        </pc:picChg>
      </pc:sldChg>
      <pc:sldChg chg="addSp modSp mod">
        <pc:chgData name="Katha Chowdhury" userId="cc1516dd-4bd4-4b8e-b1e0-112f56381108" providerId="ADAL" clId="{AA5C973B-FA7E-4627-BF37-E025025E4A8A}" dt="2022-07-29T05:59:50.712" v="576" actId="20577"/>
        <pc:sldMkLst>
          <pc:docMk/>
          <pc:sldMk cId="3543300091" sldId="262"/>
        </pc:sldMkLst>
        <pc:spChg chg="add mod">
          <ac:chgData name="Katha Chowdhury" userId="cc1516dd-4bd4-4b8e-b1e0-112f56381108" providerId="ADAL" clId="{AA5C973B-FA7E-4627-BF37-E025025E4A8A}" dt="2022-07-29T05:57:53.645" v="501" actId="14100"/>
          <ac:spMkLst>
            <pc:docMk/>
            <pc:sldMk cId="3543300091" sldId="262"/>
            <ac:spMk id="4" creationId="{F25EEA94-39E0-3512-CEA5-A34C6E78F024}"/>
          </ac:spMkLst>
        </pc:spChg>
        <pc:spChg chg="add mod">
          <ac:chgData name="Katha Chowdhury" userId="cc1516dd-4bd4-4b8e-b1e0-112f56381108" providerId="ADAL" clId="{AA5C973B-FA7E-4627-BF37-E025025E4A8A}" dt="2022-07-29T05:58:48.850" v="543" actId="1076"/>
          <ac:spMkLst>
            <pc:docMk/>
            <pc:sldMk cId="3543300091" sldId="262"/>
            <ac:spMk id="5" creationId="{1DD5E2AA-954D-4BA1-F2A8-17525A9F6F2D}"/>
          </ac:spMkLst>
        </pc:spChg>
        <pc:spChg chg="add">
          <ac:chgData name="Katha Chowdhury" userId="cc1516dd-4bd4-4b8e-b1e0-112f56381108" providerId="ADAL" clId="{AA5C973B-FA7E-4627-BF37-E025025E4A8A}" dt="2022-07-29T05:58:38.420" v="542" actId="11529"/>
          <ac:spMkLst>
            <pc:docMk/>
            <pc:sldMk cId="3543300091" sldId="262"/>
            <ac:spMk id="6" creationId="{AB53361B-F3EF-1633-5E3E-02430BD3E39F}"/>
          </ac:spMkLst>
        </pc:spChg>
        <pc:spChg chg="add mod">
          <ac:chgData name="Katha Chowdhury" userId="cc1516dd-4bd4-4b8e-b1e0-112f56381108" providerId="ADAL" clId="{AA5C973B-FA7E-4627-BF37-E025025E4A8A}" dt="2022-07-29T05:59:50.712" v="576" actId="20577"/>
          <ac:spMkLst>
            <pc:docMk/>
            <pc:sldMk cId="3543300091" sldId="262"/>
            <ac:spMk id="7" creationId="{BEC2B402-70D8-DC47-B1C6-2782FCC742F8}"/>
          </ac:spMkLst>
        </pc:spChg>
        <pc:spChg chg="add">
          <ac:chgData name="Katha Chowdhury" userId="cc1516dd-4bd4-4b8e-b1e0-112f56381108" providerId="ADAL" clId="{AA5C973B-FA7E-4627-BF37-E025025E4A8A}" dt="2022-07-29T05:59:38.989" v="545" actId="11529"/>
          <ac:spMkLst>
            <pc:docMk/>
            <pc:sldMk cId="3543300091" sldId="262"/>
            <ac:spMk id="8" creationId="{FB458067-9349-F447-EEED-24F5CAC5E80D}"/>
          </ac:spMkLst>
        </pc:spChg>
      </pc:sldChg>
      <pc:sldChg chg="new del">
        <pc:chgData name="Katha Chowdhury" userId="cc1516dd-4bd4-4b8e-b1e0-112f56381108" providerId="ADAL" clId="{AA5C973B-FA7E-4627-BF37-E025025E4A8A}" dt="2022-07-28T12:24:22.367" v="14" actId="680"/>
        <pc:sldMkLst>
          <pc:docMk/>
          <pc:sldMk cId="1963668042" sldId="264"/>
        </pc:sldMkLst>
      </pc:sldChg>
      <pc:sldChg chg="modSp add mod">
        <pc:chgData name="Katha Chowdhury" userId="cc1516dd-4bd4-4b8e-b1e0-112f56381108" providerId="ADAL" clId="{AA5C973B-FA7E-4627-BF37-E025025E4A8A}" dt="2022-07-28T12:25:48.495" v="20" actId="20577"/>
        <pc:sldMkLst>
          <pc:docMk/>
          <pc:sldMk cId="3466149645" sldId="264"/>
        </pc:sldMkLst>
        <pc:spChg chg="mod">
          <ac:chgData name="Katha Chowdhury" userId="cc1516dd-4bd4-4b8e-b1e0-112f56381108" providerId="ADAL" clId="{AA5C973B-FA7E-4627-BF37-E025025E4A8A}" dt="2022-07-28T12:25:48.495" v="20" actId="20577"/>
          <ac:spMkLst>
            <pc:docMk/>
            <pc:sldMk cId="3466149645" sldId="264"/>
            <ac:spMk id="3" creationId="{F70798E5-135C-517E-43D2-F397433128CC}"/>
          </ac:spMkLst>
        </pc:spChg>
      </pc:sldChg>
      <pc:sldChg chg="modSp add mod">
        <pc:chgData name="Katha Chowdhury" userId="cc1516dd-4bd4-4b8e-b1e0-112f56381108" providerId="ADAL" clId="{AA5C973B-FA7E-4627-BF37-E025025E4A8A}" dt="2022-07-28T12:28:20.012" v="95" actId="6549"/>
        <pc:sldMkLst>
          <pc:docMk/>
          <pc:sldMk cId="1852400910" sldId="265"/>
        </pc:sldMkLst>
        <pc:spChg chg="mod">
          <ac:chgData name="Katha Chowdhury" userId="cc1516dd-4bd4-4b8e-b1e0-112f56381108" providerId="ADAL" clId="{AA5C973B-FA7E-4627-BF37-E025025E4A8A}" dt="2022-07-28T12:26:34.691" v="45" actId="20577"/>
          <ac:spMkLst>
            <pc:docMk/>
            <pc:sldMk cId="1852400910" sldId="265"/>
            <ac:spMk id="2" creationId="{832E4044-BCFB-7539-3B9F-5EA7C7A1415B}"/>
          </ac:spMkLst>
        </pc:spChg>
        <pc:spChg chg="mod">
          <ac:chgData name="Katha Chowdhury" userId="cc1516dd-4bd4-4b8e-b1e0-112f56381108" providerId="ADAL" clId="{AA5C973B-FA7E-4627-BF37-E025025E4A8A}" dt="2022-07-28T12:28:20.012" v="95" actId="6549"/>
          <ac:spMkLst>
            <pc:docMk/>
            <pc:sldMk cId="1852400910" sldId="265"/>
            <ac:spMk id="3" creationId="{F70798E5-135C-517E-43D2-F397433128CC}"/>
          </ac:spMkLst>
        </pc:spChg>
      </pc:sldChg>
      <pc:sldChg chg="modSp add mod">
        <pc:chgData name="Katha Chowdhury" userId="cc1516dd-4bd4-4b8e-b1e0-112f56381108" providerId="ADAL" clId="{AA5C973B-FA7E-4627-BF37-E025025E4A8A}" dt="2022-07-28T12:37:44.276" v="149" actId="5793"/>
        <pc:sldMkLst>
          <pc:docMk/>
          <pc:sldMk cId="148022267" sldId="266"/>
        </pc:sldMkLst>
        <pc:spChg chg="mod">
          <ac:chgData name="Katha Chowdhury" userId="cc1516dd-4bd4-4b8e-b1e0-112f56381108" providerId="ADAL" clId="{AA5C973B-FA7E-4627-BF37-E025025E4A8A}" dt="2022-07-28T12:37:44.276" v="149" actId="5793"/>
          <ac:spMkLst>
            <pc:docMk/>
            <pc:sldMk cId="148022267" sldId="266"/>
            <ac:spMk id="2" creationId="{832E4044-BCFB-7539-3B9F-5EA7C7A1415B}"/>
          </ac:spMkLst>
        </pc:spChg>
        <pc:spChg chg="mod">
          <ac:chgData name="Katha Chowdhury" userId="cc1516dd-4bd4-4b8e-b1e0-112f56381108" providerId="ADAL" clId="{AA5C973B-FA7E-4627-BF37-E025025E4A8A}" dt="2022-07-28T12:30:13.179" v="104" actId="12"/>
          <ac:spMkLst>
            <pc:docMk/>
            <pc:sldMk cId="148022267" sldId="266"/>
            <ac:spMk id="3" creationId="{F70798E5-135C-517E-43D2-F397433128CC}"/>
          </ac:spMkLst>
        </pc:spChg>
      </pc:sldChg>
      <pc:sldChg chg="modSp add mod">
        <pc:chgData name="Katha Chowdhury" userId="cc1516dd-4bd4-4b8e-b1e0-112f56381108" providerId="ADAL" clId="{AA5C973B-FA7E-4627-BF37-E025025E4A8A}" dt="2022-07-28T12:37:19.576" v="131" actId="27636"/>
        <pc:sldMkLst>
          <pc:docMk/>
          <pc:sldMk cId="648155286" sldId="267"/>
        </pc:sldMkLst>
        <pc:spChg chg="mod">
          <ac:chgData name="Katha Chowdhury" userId="cc1516dd-4bd4-4b8e-b1e0-112f56381108" providerId="ADAL" clId="{AA5C973B-FA7E-4627-BF37-E025025E4A8A}" dt="2022-07-28T12:37:19.576" v="131" actId="27636"/>
          <ac:spMkLst>
            <pc:docMk/>
            <pc:sldMk cId="648155286" sldId="267"/>
            <ac:spMk id="3" creationId="{F70798E5-135C-517E-43D2-F397433128CC}"/>
          </ac:spMkLst>
        </pc:spChg>
      </pc:sldChg>
      <pc:sldChg chg="addSp delSp modSp add mod">
        <pc:chgData name="Katha Chowdhury" userId="cc1516dd-4bd4-4b8e-b1e0-112f56381108" providerId="ADAL" clId="{AA5C973B-FA7E-4627-BF37-E025025E4A8A}" dt="2022-07-28T12:46:09.953" v="341" actId="1076"/>
        <pc:sldMkLst>
          <pc:docMk/>
          <pc:sldMk cId="3148744143" sldId="268"/>
        </pc:sldMkLst>
        <pc:spChg chg="mod">
          <ac:chgData name="Katha Chowdhury" userId="cc1516dd-4bd4-4b8e-b1e0-112f56381108" providerId="ADAL" clId="{AA5C973B-FA7E-4627-BF37-E025025E4A8A}" dt="2022-07-28T12:42:38.621" v="308" actId="5793"/>
          <ac:spMkLst>
            <pc:docMk/>
            <pc:sldMk cId="3148744143" sldId="268"/>
            <ac:spMk id="2" creationId="{832E4044-BCFB-7539-3B9F-5EA7C7A1415B}"/>
          </ac:spMkLst>
        </pc:spChg>
        <pc:spChg chg="mod">
          <ac:chgData name="Katha Chowdhury" userId="cc1516dd-4bd4-4b8e-b1e0-112f56381108" providerId="ADAL" clId="{AA5C973B-FA7E-4627-BF37-E025025E4A8A}" dt="2022-07-28T12:45:19.812" v="337" actId="255"/>
          <ac:spMkLst>
            <pc:docMk/>
            <pc:sldMk cId="3148744143" sldId="268"/>
            <ac:spMk id="3" creationId="{F70798E5-135C-517E-43D2-F397433128CC}"/>
          </ac:spMkLst>
        </pc:spChg>
        <pc:picChg chg="del">
          <ac:chgData name="Katha Chowdhury" userId="cc1516dd-4bd4-4b8e-b1e0-112f56381108" providerId="ADAL" clId="{AA5C973B-FA7E-4627-BF37-E025025E4A8A}" dt="2022-07-28T12:41:46.967" v="177" actId="478"/>
          <ac:picMkLst>
            <pc:docMk/>
            <pc:sldMk cId="3148744143" sldId="268"/>
            <ac:picMk id="5" creationId="{362DA928-7ADE-F90E-E688-5BBB1C55FF01}"/>
          </ac:picMkLst>
        </pc:picChg>
        <pc:picChg chg="add mod">
          <ac:chgData name="Katha Chowdhury" userId="cc1516dd-4bd4-4b8e-b1e0-112f56381108" providerId="ADAL" clId="{AA5C973B-FA7E-4627-BF37-E025025E4A8A}" dt="2022-07-28T12:43:33.862" v="318" actId="14100"/>
          <ac:picMkLst>
            <pc:docMk/>
            <pc:sldMk cId="3148744143" sldId="268"/>
            <ac:picMk id="6" creationId="{B0FDE8DE-3EB2-4B5D-EE80-182FA5C4B2C6}"/>
          </ac:picMkLst>
        </pc:picChg>
        <pc:picChg chg="add mod">
          <ac:chgData name="Katha Chowdhury" userId="cc1516dd-4bd4-4b8e-b1e0-112f56381108" providerId="ADAL" clId="{AA5C973B-FA7E-4627-BF37-E025025E4A8A}" dt="2022-07-28T12:46:09.953" v="341" actId="1076"/>
          <ac:picMkLst>
            <pc:docMk/>
            <pc:sldMk cId="3148744143" sldId="268"/>
            <ac:picMk id="8" creationId="{E5B73015-F45E-A88E-1AB7-530C377A021F}"/>
          </ac:picMkLst>
        </pc:picChg>
      </pc:sldChg>
      <pc:sldChg chg="delSp modSp add mod">
        <pc:chgData name="Katha Chowdhury" userId="cc1516dd-4bd4-4b8e-b1e0-112f56381108" providerId="ADAL" clId="{AA5C973B-FA7E-4627-BF37-E025025E4A8A}" dt="2022-07-28T12:48:13.355" v="406" actId="255"/>
        <pc:sldMkLst>
          <pc:docMk/>
          <pc:sldMk cId="1611811549" sldId="269"/>
        </pc:sldMkLst>
        <pc:spChg chg="mod">
          <ac:chgData name="Katha Chowdhury" userId="cc1516dd-4bd4-4b8e-b1e0-112f56381108" providerId="ADAL" clId="{AA5C973B-FA7E-4627-BF37-E025025E4A8A}" dt="2022-07-28T12:48:13.355" v="406" actId="255"/>
          <ac:spMkLst>
            <pc:docMk/>
            <pc:sldMk cId="1611811549" sldId="269"/>
            <ac:spMk id="3" creationId="{F70798E5-135C-517E-43D2-F397433128CC}"/>
          </ac:spMkLst>
        </pc:spChg>
        <pc:picChg chg="del">
          <ac:chgData name="Katha Chowdhury" userId="cc1516dd-4bd4-4b8e-b1e0-112f56381108" providerId="ADAL" clId="{AA5C973B-FA7E-4627-BF37-E025025E4A8A}" dt="2022-07-28T12:46:47.764" v="343" actId="478"/>
          <ac:picMkLst>
            <pc:docMk/>
            <pc:sldMk cId="1611811549" sldId="269"/>
            <ac:picMk id="6" creationId="{B0FDE8DE-3EB2-4B5D-EE80-182FA5C4B2C6}"/>
          </ac:picMkLst>
        </pc:picChg>
        <pc:picChg chg="del">
          <ac:chgData name="Katha Chowdhury" userId="cc1516dd-4bd4-4b8e-b1e0-112f56381108" providerId="ADAL" clId="{AA5C973B-FA7E-4627-BF37-E025025E4A8A}" dt="2022-07-28T12:46:50.093" v="344" actId="478"/>
          <ac:picMkLst>
            <pc:docMk/>
            <pc:sldMk cId="1611811549" sldId="269"/>
            <ac:picMk id="8" creationId="{E5B73015-F45E-A88E-1AB7-530C377A021F}"/>
          </ac:picMkLst>
        </pc:picChg>
      </pc:sldChg>
      <pc:sldChg chg="modSp add mod">
        <pc:chgData name="Katha Chowdhury" userId="cc1516dd-4bd4-4b8e-b1e0-112f56381108" providerId="ADAL" clId="{AA5C973B-FA7E-4627-BF37-E025025E4A8A}" dt="2022-07-28T12:49:04.826" v="412" actId="6549"/>
        <pc:sldMkLst>
          <pc:docMk/>
          <pc:sldMk cId="1868553175" sldId="270"/>
        </pc:sldMkLst>
        <pc:spChg chg="mod">
          <ac:chgData name="Katha Chowdhury" userId="cc1516dd-4bd4-4b8e-b1e0-112f56381108" providerId="ADAL" clId="{AA5C973B-FA7E-4627-BF37-E025025E4A8A}" dt="2022-07-28T12:49:04.826" v="412" actId="6549"/>
          <ac:spMkLst>
            <pc:docMk/>
            <pc:sldMk cId="1868553175" sldId="270"/>
            <ac:spMk id="3" creationId="{F70798E5-135C-517E-43D2-F397433128CC}"/>
          </ac:spMkLst>
        </pc:spChg>
      </pc:sldChg>
      <pc:sldChg chg="addSp modSp add mod">
        <pc:chgData name="Katha Chowdhury" userId="cc1516dd-4bd4-4b8e-b1e0-112f56381108" providerId="ADAL" clId="{AA5C973B-FA7E-4627-BF37-E025025E4A8A}" dt="2022-07-28T12:50:29.525" v="419" actId="1076"/>
        <pc:sldMkLst>
          <pc:docMk/>
          <pc:sldMk cId="3381980252" sldId="271"/>
        </pc:sldMkLst>
        <pc:spChg chg="mod">
          <ac:chgData name="Katha Chowdhury" userId="cc1516dd-4bd4-4b8e-b1e0-112f56381108" providerId="ADAL" clId="{AA5C973B-FA7E-4627-BF37-E025025E4A8A}" dt="2022-07-28T12:50:23.835" v="417" actId="20577"/>
          <ac:spMkLst>
            <pc:docMk/>
            <pc:sldMk cId="3381980252" sldId="271"/>
            <ac:spMk id="3" creationId="{F70798E5-135C-517E-43D2-F397433128CC}"/>
          </ac:spMkLst>
        </pc:spChg>
        <pc:picChg chg="add mod">
          <ac:chgData name="Katha Chowdhury" userId="cc1516dd-4bd4-4b8e-b1e0-112f56381108" providerId="ADAL" clId="{AA5C973B-FA7E-4627-BF37-E025025E4A8A}" dt="2022-07-28T12:50:29.525" v="419" actId="1076"/>
          <ac:picMkLst>
            <pc:docMk/>
            <pc:sldMk cId="3381980252" sldId="271"/>
            <ac:picMk id="5" creationId="{9B43283A-9150-06AA-166C-EBB83BB7AD4D}"/>
          </ac:picMkLst>
        </pc:picChg>
      </pc:sldChg>
      <pc:sldChg chg="addSp delSp modSp add mod">
        <pc:chgData name="Katha Chowdhury" userId="cc1516dd-4bd4-4b8e-b1e0-112f56381108" providerId="ADAL" clId="{AA5C973B-FA7E-4627-BF37-E025025E4A8A}" dt="2022-07-28T12:55:48.090" v="432" actId="14100"/>
        <pc:sldMkLst>
          <pc:docMk/>
          <pc:sldMk cId="2102791708" sldId="272"/>
        </pc:sldMkLst>
        <pc:spChg chg="mod">
          <ac:chgData name="Katha Chowdhury" userId="cc1516dd-4bd4-4b8e-b1e0-112f56381108" providerId="ADAL" clId="{AA5C973B-FA7E-4627-BF37-E025025E4A8A}" dt="2022-07-28T12:55:42.198" v="430" actId="1076"/>
          <ac:spMkLst>
            <pc:docMk/>
            <pc:sldMk cId="2102791708" sldId="272"/>
            <ac:spMk id="2" creationId="{832E4044-BCFB-7539-3B9F-5EA7C7A1415B}"/>
          </ac:spMkLst>
        </pc:spChg>
        <pc:spChg chg="add del mod">
          <ac:chgData name="Katha Chowdhury" userId="cc1516dd-4bd4-4b8e-b1e0-112f56381108" providerId="ADAL" clId="{AA5C973B-FA7E-4627-BF37-E025025E4A8A}" dt="2022-07-28T12:55:31.043" v="426" actId="22"/>
          <ac:spMkLst>
            <pc:docMk/>
            <pc:sldMk cId="2102791708" sldId="272"/>
            <ac:spMk id="4" creationId="{8963F17D-6964-F83F-C971-58D9770718CB}"/>
          </ac:spMkLst>
        </pc:spChg>
        <pc:picChg chg="del">
          <ac:chgData name="Katha Chowdhury" userId="cc1516dd-4bd4-4b8e-b1e0-112f56381108" providerId="ADAL" clId="{AA5C973B-FA7E-4627-BF37-E025025E4A8A}" dt="2022-07-28T12:55:27.110" v="425" actId="478"/>
          <ac:picMkLst>
            <pc:docMk/>
            <pc:sldMk cId="2102791708" sldId="272"/>
            <ac:picMk id="5" creationId="{07581335-2CE8-5382-F664-294D0A5D8F71}"/>
          </ac:picMkLst>
        </pc:picChg>
        <pc:picChg chg="add mod ord">
          <ac:chgData name="Katha Chowdhury" userId="cc1516dd-4bd4-4b8e-b1e0-112f56381108" providerId="ADAL" clId="{AA5C973B-FA7E-4627-BF37-E025025E4A8A}" dt="2022-07-28T12:55:48.090" v="432" actId="14100"/>
          <ac:picMkLst>
            <pc:docMk/>
            <pc:sldMk cId="2102791708" sldId="272"/>
            <ac:picMk id="7" creationId="{21CFB1B1-F6F9-DEB7-52FA-D9E072A63FF0}"/>
          </ac:picMkLst>
        </pc:picChg>
      </pc:sldChg>
      <pc:sldChg chg="addSp delSp modSp add mod">
        <pc:chgData name="Katha Chowdhury" userId="cc1516dd-4bd4-4b8e-b1e0-112f56381108" providerId="ADAL" clId="{AA5C973B-FA7E-4627-BF37-E025025E4A8A}" dt="2022-07-28T12:57:55.360" v="443" actId="14100"/>
        <pc:sldMkLst>
          <pc:docMk/>
          <pc:sldMk cId="64794238" sldId="273"/>
        </pc:sldMkLst>
        <pc:spChg chg="add del mod">
          <ac:chgData name="Katha Chowdhury" userId="cc1516dd-4bd4-4b8e-b1e0-112f56381108" providerId="ADAL" clId="{AA5C973B-FA7E-4627-BF37-E025025E4A8A}" dt="2022-07-28T12:57:47.461" v="440" actId="22"/>
          <ac:spMkLst>
            <pc:docMk/>
            <pc:sldMk cId="64794238" sldId="273"/>
            <ac:spMk id="4" creationId="{AC7FD0CC-50B0-E136-4E20-321584EBFD54}"/>
          </ac:spMkLst>
        </pc:spChg>
        <pc:picChg chg="add mod ord">
          <ac:chgData name="Katha Chowdhury" userId="cc1516dd-4bd4-4b8e-b1e0-112f56381108" providerId="ADAL" clId="{AA5C973B-FA7E-4627-BF37-E025025E4A8A}" dt="2022-07-28T12:57:55.360" v="443" actId="14100"/>
          <ac:picMkLst>
            <pc:docMk/>
            <pc:sldMk cId="64794238" sldId="273"/>
            <ac:picMk id="6" creationId="{943F8F55-FC47-D2FB-8361-5C9B59C5361A}"/>
          </ac:picMkLst>
        </pc:picChg>
        <pc:picChg chg="del">
          <ac:chgData name="Katha Chowdhury" userId="cc1516dd-4bd4-4b8e-b1e0-112f56381108" providerId="ADAL" clId="{AA5C973B-FA7E-4627-BF37-E025025E4A8A}" dt="2022-07-28T12:57:44.094" v="439" actId="478"/>
          <ac:picMkLst>
            <pc:docMk/>
            <pc:sldMk cId="64794238" sldId="273"/>
            <ac:picMk id="9" creationId="{EF7E165F-8C8B-71F0-8320-F48B03D90CD2}"/>
          </ac:picMkLst>
        </pc:picChg>
      </pc:sldChg>
      <pc:sldChg chg="addSp delSp modSp add mod">
        <pc:chgData name="Katha Chowdhury" userId="cc1516dd-4bd4-4b8e-b1e0-112f56381108" providerId="ADAL" clId="{AA5C973B-FA7E-4627-BF37-E025025E4A8A}" dt="2022-07-28T12:59:31.280" v="477" actId="20577"/>
        <pc:sldMkLst>
          <pc:docMk/>
          <pc:sldMk cId="2997125714" sldId="274"/>
        </pc:sldMkLst>
        <pc:spChg chg="mod">
          <ac:chgData name="Katha Chowdhury" userId="cc1516dd-4bd4-4b8e-b1e0-112f56381108" providerId="ADAL" clId="{AA5C973B-FA7E-4627-BF37-E025025E4A8A}" dt="2022-07-28T12:59:31.280" v="477" actId="20577"/>
          <ac:spMkLst>
            <pc:docMk/>
            <pc:sldMk cId="2997125714" sldId="274"/>
            <ac:spMk id="2" creationId="{832E4044-BCFB-7539-3B9F-5EA7C7A1415B}"/>
          </ac:spMkLst>
        </pc:spChg>
        <pc:spChg chg="add del mod">
          <ac:chgData name="Katha Chowdhury" userId="cc1516dd-4bd4-4b8e-b1e0-112f56381108" providerId="ADAL" clId="{AA5C973B-FA7E-4627-BF37-E025025E4A8A}" dt="2022-07-28T12:58:35.883" v="446" actId="22"/>
          <ac:spMkLst>
            <pc:docMk/>
            <pc:sldMk cId="2997125714" sldId="274"/>
            <ac:spMk id="4" creationId="{919100EF-FD0D-790D-0EB9-67B2A507BCE9}"/>
          </ac:spMkLst>
        </pc:spChg>
        <pc:picChg chg="del">
          <ac:chgData name="Katha Chowdhury" userId="cc1516dd-4bd4-4b8e-b1e0-112f56381108" providerId="ADAL" clId="{AA5C973B-FA7E-4627-BF37-E025025E4A8A}" dt="2022-07-28T12:58:04.866" v="445" actId="478"/>
          <ac:picMkLst>
            <pc:docMk/>
            <pc:sldMk cId="2997125714" sldId="274"/>
            <ac:picMk id="6" creationId="{943F8F55-FC47-D2FB-8361-5C9B59C5361A}"/>
          </ac:picMkLst>
        </pc:picChg>
        <pc:picChg chg="add mod ord">
          <ac:chgData name="Katha Chowdhury" userId="cc1516dd-4bd4-4b8e-b1e0-112f56381108" providerId="ADAL" clId="{AA5C973B-FA7E-4627-BF37-E025025E4A8A}" dt="2022-07-28T12:58:41.813" v="449" actId="14100"/>
          <ac:picMkLst>
            <pc:docMk/>
            <pc:sldMk cId="2997125714" sldId="274"/>
            <ac:picMk id="7" creationId="{5202539B-DC4F-57E5-4651-E0293BCFE1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FE68C7-57E0-4193-9787-F19964EBADE0}" type="datetimeFigureOut">
              <a:rPr lang="en-US" smtClean="0"/>
              <a:t>7/28/2022</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E3CA675-DFCB-4896-B7D5-CF94F6DBEA1C}"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82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E68C7-57E0-4193-9787-F19964EBADE0}"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CA675-DFCB-4896-B7D5-CF94F6DBEA1C}"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72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E68C7-57E0-4193-9787-F19964EBADE0}"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CA675-DFCB-4896-B7D5-CF94F6DBEA1C}"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674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E68C7-57E0-4193-9787-F19964EBADE0}"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CA675-DFCB-4896-B7D5-CF94F6DBEA1C}"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17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E68C7-57E0-4193-9787-F19964EBADE0}"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CA675-DFCB-4896-B7D5-CF94F6DBEA1C}"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70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FE68C7-57E0-4193-9787-F19964EBADE0}"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CA675-DFCB-4896-B7D5-CF94F6DBEA1C}"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4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FE68C7-57E0-4193-9787-F19964EBADE0}"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CA675-DFCB-4896-B7D5-CF94F6DBEA1C}"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876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E68C7-57E0-4193-9787-F19964EBADE0}"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CA675-DFCB-4896-B7D5-CF94F6DBEA1C}"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74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E68C7-57E0-4193-9787-F19964EBADE0}"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3CA675-DFCB-4896-B7D5-CF94F6DBEA1C}" type="slidenum">
              <a:rPr lang="en-US" smtClean="0"/>
              <a:t>‹#›</a:t>
            </a:fld>
            <a:endParaRPr lang="en-US"/>
          </a:p>
        </p:txBody>
      </p:sp>
    </p:spTree>
    <p:extLst>
      <p:ext uri="{BB962C8B-B14F-4D97-AF65-F5344CB8AC3E}">
        <p14:creationId xmlns:p14="http://schemas.microsoft.com/office/powerpoint/2010/main" val="127361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E68C7-57E0-4193-9787-F19964EBADE0}"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CA675-DFCB-4896-B7D5-CF94F6DBEA1C}"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281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0FE68C7-57E0-4193-9787-F19964EBADE0}" type="datetimeFigureOut">
              <a:rPr lang="en-US" smtClean="0"/>
              <a:t>7/28/2022</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E3CA675-DFCB-4896-B7D5-CF94F6DBEA1C}"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10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FE68C7-57E0-4193-9787-F19964EBADE0}" type="datetimeFigureOut">
              <a:rPr lang="en-US" smtClean="0"/>
              <a:t>7/28/2022</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3CA675-DFCB-4896-B7D5-CF94F6DBEA1C}"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09387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2597-3E37-CF45-402B-C74E54EAA124}"/>
              </a:ext>
            </a:extLst>
          </p:cNvPr>
          <p:cNvSpPr>
            <a:spLocks noGrp="1"/>
          </p:cNvSpPr>
          <p:nvPr>
            <p:ph type="ctrTitle"/>
          </p:nvPr>
        </p:nvSpPr>
        <p:spPr/>
        <p:txBody>
          <a:bodyPr>
            <a:normAutofit/>
          </a:bodyPr>
          <a:lstStyle/>
          <a:p>
            <a:r>
              <a:rPr lang="en-US" sz="3600" b="1" dirty="0"/>
              <a:t>ENTERPRISE CCTNS 2.0 SOLUTION ALONG WITH OPERATION &amp; MAINTENANCE OF CCTNS 1.0 SYSTEM FOR MAHARASHTRA POLICE </a:t>
            </a:r>
          </a:p>
        </p:txBody>
      </p:sp>
      <p:sp>
        <p:nvSpPr>
          <p:cNvPr id="3" name="Subtitle 2">
            <a:extLst>
              <a:ext uri="{FF2B5EF4-FFF2-40B4-BE49-F238E27FC236}">
                <a16:creationId xmlns:a16="http://schemas.microsoft.com/office/drawing/2014/main" id="{A378D60C-0511-75FA-406B-0CD5045E703A}"/>
              </a:ext>
            </a:extLst>
          </p:cNvPr>
          <p:cNvSpPr>
            <a:spLocks noGrp="1"/>
          </p:cNvSpPr>
          <p:nvPr>
            <p:ph type="subTitle" idx="1"/>
          </p:nvPr>
        </p:nvSpPr>
        <p:spPr/>
        <p:txBody>
          <a:bodyPr>
            <a:normAutofit fontScale="40000" lnSpcReduction="20000"/>
          </a:bodyPr>
          <a:lstStyle/>
          <a:p>
            <a:endParaRPr lang="en-US" dirty="0"/>
          </a:p>
          <a:p>
            <a:endParaRPr lang="en-US" dirty="0"/>
          </a:p>
          <a:p>
            <a:pPr algn="ctr"/>
            <a:r>
              <a:rPr lang="en-US" sz="3800" b="1" dirty="0">
                <a:solidFill>
                  <a:srgbClr val="FF0000"/>
                </a:solidFill>
              </a:rPr>
              <a:t>RFP  sections and main points</a:t>
            </a:r>
          </a:p>
        </p:txBody>
      </p:sp>
    </p:spTree>
    <p:extLst>
      <p:ext uri="{BB962C8B-B14F-4D97-AF65-F5344CB8AC3E}">
        <p14:creationId xmlns:p14="http://schemas.microsoft.com/office/powerpoint/2010/main" val="268697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019760" y="0"/>
            <a:ext cx="9520158" cy="1049235"/>
          </a:xfrm>
        </p:spPr>
        <p:txBody>
          <a:bodyPr>
            <a:normAutofit fontScale="90000"/>
          </a:bodyPr>
          <a:lstStyle/>
          <a:p>
            <a:r>
              <a:rPr lang="en-US" sz="4400" b="1" dirty="0">
                <a:solidFill>
                  <a:srgbClr val="FF0000"/>
                </a:solidFill>
              </a:rPr>
              <a:t>Infrastructure (</a:t>
            </a:r>
            <a:r>
              <a:rPr lang="en-US" sz="2800" dirty="0"/>
              <a:t>Existing Data Center Infrastructure…</a:t>
            </a:r>
            <a:r>
              <a:rPr lang="en-US" sz="4400" b="1" dirty="0">
                <a:solidFill>
                  <a:srgbClr val="FF0000"/>
                </a:solidFill>
              </a:rPr>
              <a:t> )</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504825" y="1196530"/>
            <a:ext cx="10550029" cy="4269816"/>
          </a:xfrm>
        </p:spPr>
        <p:txBody>
          <a:bodyPr>
            <a:normAutofit/>
          </a:bodyPr>
          <a:lstStyle/>
          <a:p>
            <a:r>
              <a:rPr lang="en-US" sz="1600" dirty="0"/>
              <a:t>Existing Capacity Building Infrastructure for (DCTCs, PTCs/MPA, DTS) The current capacity-building infrastructure available in the Maharashtra State is as below. DCTCs can be used for training purpose. District Training </a:t>
            </a:r>
            <a:r>
              <a:rPr lang="en-US" sz="1600" dirty="0" err="1"/>
              <a:t>Centres</a:t>
            </a:r>
            <a:r>
              <a:rPr lang="en-US" sz="1600" dirty="0"/>
              <a:t> (DCTC)</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marL="0" indent="0">
              <a:buNone/>
            </a:pPr>
            <a:endParaRPr lang="en-US" sz="1400" dirty="0"/>
          </a:p>
          <a:p>
            <a:endParaRPr lang="en-US" sz="1400" dirty="0"/>
          </a:p>
          <a:p>
            <a:endParaRPr lang="en-US" sz="1400" dirty="0"/>
          </a:p>
        </p:txBody>
      </p:sp>
    </p:spTree>
    <p:extLst>
      <p:ext uri="{BB962C8B-B14F-4D97-AF65-F5344CB8AC3E}">
        <p14:creationId xmlns:p14="http://schemas.microsoft.com/office/powerpoint/2010/main" val="186855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772821" y="104775"/>
            <a:ext cx="9520158" cy="1049235"/>
          </a:xfrm>
        </p:spPr>
        <p:txBody>
          <a:bodyPr>
            <a:normAutofit/>
          </a:bodyPr>
          <a:lstStyle/>
          <a:p>
            <a:r>
              <a:rPr lang="en-US" sz="4400" b="1" dirty="0">
                <a:solidFill>
                  <a:srgbClr val="FF0000"/>
                </a:solidFill>
              </a:rPr>
              <a:t>As Is  for </a:t>
            </a:r>
            <a:r>
              <a:rPr lang="en-US" sz="2800" dirty="0"/>
              <a:t>CCTNS CAS 4.5</a:t>
            </a:r>
            <a:endParaRPr lang="en-US" sz="4400" b="1" dirty="0">
              <a:solidFill>
                <a:srgbClr val="FF0000"/>
              </a:solidFill>
            </a:endParaRP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352425" y="1390650"/>
            <a:ext cx="10702429" cy="4075695"/>
          </a:xfrm>
        </p:spPr>
        <p:txBody>
          <a:bodyPr>
            <a:normAutofit fontScale="77500" lnSpcReduction="20000"/>
          </a:bodyPr>
          <a:lstStyle/>
          <a:p>
            <a:r>
              <a:rPr lang="en-US" dirty="0"/>
              <a:t>CCTNS CAS System is built using following industry standards / guidelines that facilitates the coexistence and inter-changeability of multiple hardware and software technologies, tools, protocols, and interfaces. </a:t>
            </a:r>
          </a:p>
          <a:p>
            <a:r>
              <a:rPr lang="en-US" dirty="0"/>
              <a:t>CAS application includes modules covering business processes in police stations and higher offices: • Registration • Investigation • Prosecution • Search &amp; Query, Register and Basic Reporting </a:t>
            </a:r>
          </a:p>
          <a:p>
            <a:endParaRPr lang="en-US" dirty="0"/>
          </a:p>
          <a:p>
            <a:r>
              <a:rPr lang="en-US" dirty="0"/>
              <a:t>Citizen Portal The Citizen Portal module improves the Service Delivery to the Public. Citizens would be able to access the police services through transparent, multiple, and easily accessible channels in a citizen-friendly manner. This will not only improve current methods of accessing these services but would also provide an alternative access for the public to communicate with the Police. The services available to the citizen are: List of Services Available on Portal without Registration: • Citizens can search and view Published FIR • Citizens can search and view Arrested Persons • Citizens can search and view Absconders • Citizens can search and view Missing persons • Citizens can search and view Unidentified dead bodies • Citizens can intimate lost mobile information and will get acknowledgment • Citizens can download various application forms • Crime Statistics • Links to various police unit websites </a:t>
            </a:r>
          </a:p>
        </p:txBody>
      </p:sp>
    </p:spTree>
    <p:extLst>
      <p:ext uri="{BB962C8B-B14F-4D97-AF65-F5344CB8AC3E}">
        <p14:creationId xmlns:p14="http://schemas.microsoft.com/office/powerpoint/2010/main" val="412778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772821" y="104775"/>
            <a:ext cx="9520158" cy="1049235"/>
          </a:xfrm>
        </p:spPr>
        <p:txBody>
          <a:bodyPr>
            <a:normAutofit/>
          </a:bodyPr>
          <a:lstStyle/>
          <a:p>
            <a:r>
              <a:rPr lang="en-US" sz="4400" b="1" dirty="0">
                <a:solidFill>
                  <a:srgbClr val="FF0000"/>
                </a:solidFill>
              </a:rPr>
              <a:t>As Is  for </a:t>
            </a:r>
            <a:r>
              <a:rPr lang="en-US" sz="2800" dirty="0"/>
              <a:t>CCTNS CAS 4.5</a:t>
            </a:r>
            <a:endParaRPr lang="en-US" sz="4400" b="1" dirty="0">
              <a:solidFill>
                <a:srgbClr val="FF0000"/>
              </a:solidFill>
            </a:endParaRP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352425" y="1390650"/>
            <a:ext cx="10702429" cy="4075695"/>
          </a:xfrm>
        </p:spPr>
        <p:txBody>
          <a:bodyPr>
            <a:normAutofit lnSpcReduction="10000"/>
          </a:bodyPr>
          <a:lstStyle/>
          <a:p>
            <a:r>
              <a:rPr lang="en-US" dirty="0"/>
              <a:t>List of Services Available on Portal with Registration: • E-Complaint registration • Status search of E-Complaint • Submission of Tip by Citizen • Submission of Feedback by Citizen Online Submission For: • Tenant / PG information submission • Request for character certificate • Request for verification of employee • Request for verification domestic help • Request for event/performance • Request for Protest/ Strike • Request for procession • C-form • Enquiry for vehicle</a:t>
            </a:r>
          </a:p>
          <a:p>
            <a:r>
              <a:rPr lang="en-US" dirty="0"/>
              <a:t>Citizen Portal Services Available on Mobile App (Android &amp; iOS) with bilingual versions (English &amp; Marathi) List of Services Available on Mobile App: • e-Complaint • Search Status • Citizen Tip • Lost Mobile Information • Missing Person Details • Unidentified Dead Body • Arrested Person • Search Published FIR • Vehicle Enquiry • Citizen Feedback</a:t>
            </a:r>
          </a:p>
        </p:txBody>
      </p:sp>
    </p:spTree>
    <p:extLst>
      <p:ext uri="{BB962C8B-B14F-4D97-AF65-F5344CB8AC3E}">
        <p14:creationId xmlns:p14="http://schemas.microsoft.com/office/powerpoint/2010/main" val="64815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772821" y="104775"/>
            <a:ext cx="9520158" cy="1049235"/>
          </a:xfrm>
        </p:spPr>
        <p:txBody>
          <a:bodyPr>
            <a:normAutofit/>
          </a:bodyPr>
          <a:lstStyle/>
          <a:p>
            <a:r>
              <a:rPr lang="en-US" sz="4400" b="1" dirty="0">
                <a:solidFill>
                  <a:srgbClr val="FF0000"/>
                </a:solidFill>
              </a:rPr>
              <a:t>As Is  for </a:t>
            </a:r>
            <a:r>
              <a:rPr lang="en-US" sz="2800" dirty="0"/>
              <a:t>CCTNS CAS 4.5</a:t>
            </a:r>
            <a:endParaRPr lang="en-US" sz="4400" b="1" dirty="0">
              <a:solidFill>
                <a:srgbClr val="FF0000"/>
              </a:solidFill>
            </a:endParaRP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352425" y="1390650"/>
            <a:ext cx="10702429" cy="4075695"/>
          </a:xfrm>
        </p:spPr>
        <p:txBody>
          <a:bodyPr>
            <a:normAutofit/>
          </a:bodyPr>
          <a:lstStyle/>
          <a:p>
            <a:r>
              <a:rPr lang="en-US" dirty="0"/>
              <a:t>Technology Stack for Existing Core Legacy Applications</a:t>
            </a:r>
          </a:p>
          <a:p>
            <a:endParaRPr lang="en-US" dirty="0"/>
          </a:p>
        </p:txBody>
      </p:sp>
      <p:pic>
        <p:nvPicPr>
          <p:cNvPr id="5" name="Picture 4">
            <a:extLst>
              <a:ext uri="{FF2B5EF4-FFF2-40B4-BE49-F238E27FC236}">
                <a16:creationId xmlns:a16="http://schemas.microsoft.com/office/drawing/2014/main" id="{9B43283A-9150-06AA-166C-EBB83BB7AD4D}"/>
              </a:ext>
            </a:extLst>
          </p:cNvPr>
          <p:cNvPicPr>
            <a:picLocks noChangeAspect="1"/>
          </p:cNvPicPr>
          <p:nvPr/>
        </p:nvPicPr>
        <p:blipFill>
          <a:blip r:embed="rId2"/>
          <a:stretch>
            <a:fillRect/>
          </a:stretch>
        </p:blipFill>
        <p:spPr>
          <a:xfrm>
            <a:off x="576262" y="1919287"/>
            <a:ext cx="8886825" cy="2638425"/>
          </a:xfrm>
          <a:prstGeom prst="rect">
            <a:avLst/>
          </a:prstGeom>
        </p:spPr>
      </p:pic>
    </p:spTree>
    <p:extLst>
      <p:ext uri="{BB962C8B-B14F-4D97-AF65-F5344CB8AC3E}">
        <p14:creationId xmlns:p14="http://schemas.microsoft.com/office/powerpoint/2010/main" val="338198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420396" y="185394"/>
            <a:ext cx="9520158" cy="1049235"/>
          </a:xfrm>
        </p:spPr>
        <p:txBody>
          <a:bodyPr>
            <a:normAutofit/>
          </a:bodyPr>
          <a:lstStyle/>
          <a:p>
            <a:r>
              <a:rPr lang="en-US" sz="4400" b="1" dirty="0">
                <a:solidFill>
                  <a:srgbClr val="FF0000"/>
                </a:solidFill>
              </a:rPr>
              <a:t>To Be</a:t>
            </a:r>
          </a:p>
        </p:txBody>
      </p:sp>
      <p:pic>
        <p:nvPicPr>
          <p:cNvPr id="7" name="Content Placeholder 6">
            <a:extLst>
              <a:ext uri="{FF2B5EF4-FFF2-40B4-BE49-F238E27FC236}">
                <a16:creationId xmlns:a16="http://schemas.microsoft.com/office/drawing/2014/main" id="{21CFB1B1-F6F9-DEB7-52FA-D9E072A63FF0}"/>
              </a:ext>
            </a:extLst>
          </p:cNvPr>
          <p:cNvPicPr>
            <a:picLocks noGrp="1" noChangeAspect="1"/>
          </p:cNvPicPr>
          <p:nvPr>
            <p:ph idx="1"/>
          </p:nvPr>
        </p:nvPicPr>
        <p:blipFill>
          <a:blip r:embed="rId2"/>
          <a:stretch>
            <a:fillRect/>
          </a:stretch>
        </p:blipFill>
        <p:spPr>
          <a:xfrm>
            <a:off x="514351" y="1647825"/>
            <a:ext cx="10553700" cy="3817938"/>
          </a:xfrm>
        </p:spPr>
      </p:pic>
    </p:spTree>
    <p:extLst>
      <p:ext uri="{BB962C8B-B14F-4D97-AF65-F5344CB8AC3E}">
        <p14:creationId xmlns:p14="http://schemas.microsoft.com/office/powerpoint/2010/main" val="210279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335921" y="343002"/>
            <a:ext cx="9520158" cy="1049235"/>
          </a:xfrm>
        </p:spPr>
        <p:txBody>
          <a:bodyPr>
            <a:normAutofit/>
          </a:bodyPr>
          <a:lstStyle/>
          <a:p>
            <a:r>
              <a:rPr lang="en-US" sz="4400" b="1" dirty="0">
                <a:solidFill>
                  <a:srgbClr val="FF0000"/>
                </a:solidFill>
              </a:rPr>
              <a:t>To Be</a:t>
            </a:r>
          </a:p>
        </p:txBody>
      </p:sp>
      <p:pic>
        <p:nvPicPr>
          <p:cNvPr id="9" name="Content Placeholder 8">
            <a:extLst>
              <a:ext uri="{FF2B5EF4-FFF2-40B4-BE49-F238E27FC236}">
                <a16:creationId xmlns:a16="http://schemas.microsoft.com/office/drawing/2014/main" id="{EF7E165F-8C8B-71F0-8320-F48B03D90CD2}"/>
              </a:ext>
            </a:extLst>
          </p:cNvPr>
          <p:cNvPicPr>
            <a:picLocks noGrp="1" noChangeAspect="1"/>
          </p:cNvPicPr>
          <p:nvPr>
            <p:ph idx="1"/>
          </p:nvPr>
        </p:nvPicPr>
        <p:blipFill>
          <a:blip r:embed="rId2"/>
          <a:stretch>
            <a:fillRect/>
          </a:stretch>
        </p:blipFill>
        <p:spPr>
          <a:xfrm>
            <a:off x="866774" y="1392237"/>
            <a:ext cx="10188079" cy="4073526"/>
          </a:xfrm>
        </p:spPr>
      </p:pic>
    </p:spTree>
    <p:extLst>
      <p:ext uri="{BB962C8B-B14F-4D97-AF65-F5344CB8AC3E}">
        <p14:creationId xmlns:p14="http://schemas.microsoft.com/office/powerpoint/2010/main" val="2892004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335921" y="343002"/>
            <a:ext cx="9520158" cy="1049235"/>
          </a:xfrm>
        </p:spPr>
        <p:txBody>
          <a:bodyPr>
            <a:normAutofit/>
          </a:bodyPr>
          <a:lstStyle/>
          <a:p>
            <a:r>
              <a:rPr lang="en-US" sz="4400" b="1" dirty="0">
                <a:solidFill>
                  <a:srgbClr val="FF0000"/>
                </a:solidFill>
              </a:rPr>
              <a:t>To Be</a:t>
            </a:r>
          </a:p>
        </p:txBody>
      </p:sp>
      <p:pic>
        <p:nvPicPr>
          <p:cNvPr id="6" name="Content Placeholder 5">
            <a:extLst>
              <a:ext uri="{FF2B5EF4-FFF2-40B4-BE49-F238E27FC236}">
                <a16:creationId xmlns:a16="http://schemas.microsoft.com/office/drawing/2014/main" id="{943F8F55-FC47-D2FB-8361-5C9B59C5361A}"/>
              </a:ext>
            </a:extLst>
          </p:cNvPr>
          <p:cNvPicPr>
            <a:picLocks noGrp="1" noChangeAspect="1"/>
          </p:cNvPicPr>
          <p:nvPr>
            <p:ph idx="1"/>
          </p:nvPr>
        </p:nvPicPr>
        <p:blipFill>
          <a:blip r:embed="rId2"/>
          <a:stretch>
            <a:fillRect/>
          </a:stretch>
        </p:blipFill>
        <p:spPr>
          <a:xfrm>
            <a:off x="542926" y="1524000"/>
            <a:ext cx="10391774" cy="3941763"/>
          </a:xfrm>
        </p:spPr>
      </p:pic>
    </p:spTree>
    <p:extLst>
      <p:ext uri="{BB962C8B-B14F-4D97-AF65-F5344CB8AC3E}">
        <p14:creationId xmlns:p14="http://schemas.microsoft.com/office/powerpoint/2010/main" val="6479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335921" y="343002"/>
            <a:ext cx="9520158" cy="1049235"/>
          </a:xfrm>
        </p:spPr>
        <p:txBody>
          <a:bodyPr>
            <a:normAutofit/>
          </a:bodyPr>
          <a:lstStyle/>
          <a:p>
            <a:r>
              <a:rPr lang="en-US" sz="4400" b="1" dirty="0">
                <a:solidFill>
                  <a:srgbClr val="FF0000"/>
                </a:solidFill>
              </a:rPr>
              <a:t>To Be  is in table in 32 pointers</a:t>
            </a:r>
          </a:p>
        </p:txBody>
      </p:sp>
      <p:pic>
        <p:nvPicPr>
          <p:cNvPr id="7" name="Content Placeholder 6">
            <a:extLst>
              <a:ext uri="{FF2B5EF4-FFF2-40B4-BE49-F238E27FC236}">
                <a16:creationId xmlns:a16="http://schemas.microsoft.com/office/drawing/2014/main" id="{5202539B-DC4F-57E5-4651-E0293BCFE1E6}"/>
              </a:ext>
            </a:extLst>
          </p:cNvPr>
          <p:cNvPicPr>
            <a:picLocks noGrp="1" noChangeAspect="1"/>
          </p:cNvPicPr>
          <p:nvPr>
            <p:ph idx="1"/>
          </p:nvPr>
        </p:nvPicPr>
        <p:blipFill>
          <a:blip r:embed="rId2"/>
          <a:stretch>
            <a:fillRect/>
          </a:stretch>
        </p:blipFill>
        <p:spPr>
          <a:xfrm>
            <a:off x="571499" y="1771650"/>
            <a:ext cx="10391775" cy="3694113"/>
          </a:xfrm>
        </p:spPr>
      </p:pic>
    </p:spTree>
    <p:extLst>
      <p:ext uri="{BB962C8B-B14F-4D97-AF65-F5344CB8AC3E}">
        <p14:creationId xmlns:p14="http://schemas.microsoft.com/office/powerpoint/2010/main" val="299712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p:txBody>
          <a:bodyPr>
            <a:normAutofit/>
          </a:bodyPr>
          <a:lstStyle/>
          <a:p>
            <a:r>
              <a:rPr lang="en-US" sz="4400" b="1" dirty="0">
                <a:solidFill>
                  <a:srgbClr val="FF0000"/>
                </a:solidFill>
              </a:rPr>
              <a:t>Customer Challenges in </a:t>
            </a:r>
            <a:r>
              <a:rPr lang="en-US" sz="4400" b="1" dirty="0" err="1">
                <a:solidFill>
                  <a:srgbClr val="FF0000"/>
                </a:solidFill>
              </a:rPr>
              <a:t>cctns</a:t>
            </a:r>
            <a:r>
              <a:rPr lang="en-US" sz="4400" b="1" dirty="0">
                <a:solidFill>
                  <a:srgbClr val="FF0000"/>
                </a:solidFill>
              </a:rPr>
              <a:t> 1.0</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25EEA94-39E0-3512-CEA5-A34C6E78F024}"/>
              </a:ext>
            </a:extLst>
          </p:cNvPr>
          <p:cNvSpPr/>
          <p:nvPr/>
        </p:nvSpPr>
        <p:spPr>
          <a:xfrm>
            <a:off x="1781174" y="2371725"/>
            <a:ext cx="13049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of </a:t>
            </a:r>
            <a:r>
              <a:rPr lang="en-US" dirty="0" err="1"/>
              <a:t>Idam</a:t>
            </a:r>
            <a:r>
              <a:rPr lang="en-US" dirty="0"/>
              <a:t> (</a:t>
            </a:r>
            <a:r>
              <a:rPr lang="en-US" dirty="0" err="1"/>
              <a:t>jsp</a:t>
            </a:r>
            <a:r>
              <a:rPr lang="en-US" dirty="0"/>
              <a:t>)</a:t>
            </a:r>
          </a:p>
        </p:txBody>
      </p:sp>
      <p:sp>
        <p:nvSpPr>
          <p:cNvPr id="5" name="Rectangle 4">
            <a:extLst>
              <a:ext uri="{FF2B5EF4-FFF2-40B4-BE49-F238E27FC236}">
                <a16:creationId xmlns:a16="http://schemas.microsoft.com/office/drawing/2014/main" id="{1DD5E2AA-954D-4BA1-F2A8-17525A9F6F2D}"/>
              </a:ext>
            </a:extLst>
          </p:cNvPr>
          <p:cNvSpPr/>
          <p:nvPr/>
        </p:nvSpPr>
        <p:spPr>
          <a:xfrm>
            <a:off x="3867150" y="2314574"/>
            <a:ext cx="1533525" cy="86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 valid user, </a:t>
            </a:r>
            <a:r>
              <a:rPr lang="en-US" dirty="0" err="1"/>
              <a:t>accesslevel</a:t>
            </a:r>
            <a:r>
              <a:rPr lang="en-US" dirty="0"/>
              <a:t>)</a:t>
            </a:r>
          </a:p>
        </p:txBody>
      </p:sp>
      <p:sp>
        <p:nvSpPr>
          <p:cNvPr id="6" name="Arrow: Right 5">
            <a:extLst>
              <a:ext uri="{FF2B5EF4-FFF2-40B4-BE49-F238E27FC236}">
                <a16:creationId xmlns:a16="http://schemas.microsoft.com/office/drawing/2014/main" id="{AB53361B-F3EF-1633-5E3E-02430BD3E39F}"/>
              </a:ext>
            </a:extLst>
          </p:cNvPr>
          <p:cNvSpPr/>
          <p:nvPr/>
        </p:nvSpPr>
        <p:spPr>
          <a:xfrm>
            <a:off x="3086099" y="2619375"/>
            <a:ext cx="514351"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C2B402-70D8-DC47-B1C6-2782FCC742F8}"/>
              </a:ext>
            </a:extLst>
          </p:cNvPr>
          <p:cNvSpPr/>
          <p:nvPr/>
        </p:nvSpPr>
        <p:spPr>
          <a:xfrm>
            <a:off x="5972175" y="2371725"/>
            <a:ext cx="1933575" cy="1049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Tile of </a:t>
            </a:r>
            <a:r>
              <a:rPr lang="en-US" dirty="0" err="1"/>
              <a:t>odk</a:t>
            </a:r>
            <a:r>
              <a:rPr lang="en-US" dirty="0"/>
              <a:t> central</a:t>
            </a:r>
            <a:r>
              <a:rPr lang="en-US"/>
              <a:t>(jpeg file)</a:t>
            </a:r>
          </a:p>
        </p:txBody>
      </p:sp>
      <p:sp>
        <p:nvSpPr>
          <p:cNvPr id="8" name="Arrow: Right 7">
            <a:extLst>
              <a:ext uri="{FF2B5EF4-FFF2-40B4-BE49-F238E27FC236}">
                <a16:creationId xmlns:a16="http://schemas.microsoft.com/office/drawing/2014/main" id="{FB458067-9349-F447-EEED-24F5CAC5E80D}"/>
              </a:ext>
            </a:extLst>
          </p:cNvPr>
          <p:cNvSpPr/>
          <p:nvPr/>
        </p:nvSpPr>
        <p:spPr>
          <a:xfrm>
            <a:off x="5418553" y="2554185"/>
            <a:ext cx="439322" cy="322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300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p:txBody>
          <a:bodyPr>
            <a:normAutofit/>
          </a:bodyPr>
          <a:lstStyle/>
          <a:p>
            <a:r>
              <a:rPr lang="en-US" sz="4400" b="1" dirty="0">
                <a:solidFill>
                  <a:srgbClr val="FF0000"/>
                </a:solidFill>
              </a:rPr>
              <a:t>Design Expectations </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267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p:txBody>
          <a:bodyPr>
            <a:normAutofit/>
          </a:bodyPr>
          <a:lstStyle/>
          <a:p>
            <a:r>
              <a:rPr lang="en-US" sz="4400" b="1" dirty="0" err="1">
                <a:solidFill>
                  <a:srgbClr val="FF0000"/>
                </a:solidFill>
              </a:rPr>
              <a:t>Volumemetrics</a:t>
            </a:r>
            <a:endParaRPr lang="en-US" sz="4400" b="1" dirty="0">
              <a:solidFill>
                <a:srgbClr val="FF0000"/>
              </a:solidFill>
            </a:endParaRP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1947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p:txBody>
          <a:bodyPr>
            <a:normAutofit/>
          </a:bodyPr>
          <a:lstStyle/>
          <a:p>
            <a:r>
              <a:rPr lang="en-US" sz="4400" b="1" dirty="0">
                <a:solidFill>
                  <a:srgbClr val="FF0000"/>
                </a:solidFill>
              </a:rPr>
              <a:t>Application </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609600" y="2015732"/>
            <a:ext cx="10445254" cy="3450613"/>
          </a:xfrm>
        </p:spPr>
        <p:txBody>
          <a:bodyPr/>
          <a:lstStyle/>
          <a:p>
            <a:r>
              <a:rPr lang="en-US" sz="1800" dirty="0"/>
              <a:t>The Crime and Criminal Tracking Network Systems (CCTNS) was conceptualized by the Ministry of Home Affairs</a:t>
            </a:r>
          </a:p>
          <a:p>
            <a:r>
              <a:rPr lang="en-US" sz="1800" dirty="0"/>
              <a:t>The scope of CCTNS spans all 35 States and Union Territories and covers all Police Stations (15,000+ in number) and all Higher Police Offices (7,000+ in number) in the country.</a:t>
            </a:r>
          </a:p>
          <a:p>
            <a:r>
              <a:rPr lang="en-US" sz="1800" dirty="0"/>
              <a:t>MHA and NCRB played a key role in planning the program in collaboration with the Police leadership within States, in the development of a few core components and in monitoring and reviewing the program</a:t>
            </a:r>
          </a:p>
          <a:p>
            <a:r>
              <a:rPr lang="en-US" sz="1600" dirty="0"/>
              <a:t>Maharashtra was one of the CAS states which has used NCRB developed CAS, and CCTNS application went live on 15th Sep 2015.</a:t>
            </a:r>
            <a:endParaRPr lang="en-US" sz="1800" dirty="0"/>
          </a:p>
          <a:p>
            <a:endParaRPr lang="en-US" dirty="0"/>
          </a:p>
        </p:txBody>
      </p:sp>
    </p:spTree>
    <p:extLst>
      <p:ext uri="{BB962C8B-B14F-4D97-AF65-F5344CB8AC3E}">
        <p14:creationId xmlns:p14="http://schemas.microsoft.com/office/powerpoint/2010/main" val="269360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p:txBody>
          <a:bodyPr>
            <a:normAutofit/>
          </a:bodyPr>
          <a:lstStyle/>
          <a:p>
            <a:r>
              <a:rPr lang="en-US" sz="4400" b="1" dirty="0">
                <a:solidFill>
                  <a:srgbClr val="FF0000"/>
                </a:solidFill>
              </a:rPr>
              <a:t>Application </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609600" y="2015732"/>
            <a:ext cx="10445254" cy="3450613"/>
          </a:xfrm>
        </p:spPr>
        <p:txBody>
          <a:bodyPr/>
          <a:lstStyle/>
          <a:p>
            <a:r>
              <a:rPr lang="en-US" dirty="0"/>
              <a:t>certain external integration like CCTNS- CCTV (Pune &amp; Mumbai), CCTNS- IGR, CCTNS- AMBIS (Automated Multi-Modal Biometric Identification System), CCTNS- PRISM and CCTNS- ICJS. </a:t>
            </a:r>
          </a:p>
          <a:p>
            <a:r>
              <a:rPr lang="en-US" dirty="0"/>
              <a:t>Maharashtra Police has decided to migrate current CAS into “Enterprise CCTNS 2.0” built on latest technology and advanced functionalities to enhance the capabilities of the applications having workflow-based environment. </a:t>
            </a:r>
          </a:p>
          <a:p>
            <a:endParaRPr lang="en-US" dirty="0"/>
          </a:p>
        </p:txBody>
      </p:sp>
    </p:spTree>
    <p:extLst>
      <p:ext uri="{BB962C8B-B14F-4D97-AF65-F5344CB8AC3E}">
        <p14:creationId xmlns:p14="http://schemas.microsoft.com/office/powerpoint/2010/main" val="346614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p:txBody>
          <a:bodyPr>
            <a:normAutofit/>
          </a:bodyPr>
          <a:lstStyle/>
          <a:p>
            <a:r>
              <a:rPr lang="en-US" sz="4400" b="1" dirty="0">
                <a:solidFill>
                  <a:srgbClr val="FF0000"/>
                </a:solidFill>
              </a:rPr>
              <a:t>Scope of Work </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609600" y="2015732"/>
            <a:ext cx="10445254" cy="3450613"/>
          </a:xfrm>
        </p:spPr>
        <p:txBody>
          <a:bodyPr/>
          <a:lstStyle/>
          <a:p>
            <a:r>
              <a:rPr lang="en-US" dirty="0"/>
              <a:t>O and M of CCTNS 1.0 ------The successful bidder is expected to take over the operations and maintenance for the current CCTNS 1.0 application till the successful Go-live of 2.0 application is achieved. This includes operations and maintenance of 1. Support for CAS application software, including OS upgradation as required. 2. Cloud infra managed services 3. Application managed services 4. Helpdesk Manpower required to conduct the above-mentioned activities should be deployed onsite at CID office, Pune.</a:t>
            </a:r>
          </a:p>
          <a:p>
            <a:r>
              <a:rPr lang="en-US" dirty="0"/>
              <a:t>Design, Implementation and Maintenance of CCTNS 2.0 application  span of 3 more years based on the decision of DG office with terms and conditions </a:t>
            </a:r>
          </a:p>
          <a:p>
            <a:endParaRPr lang="en-US" dirty="0"/>
          </a:p>
        </p:txBody>
      </p:sp>
    </p:spTree>
    <p:extLst>
      <p:ext uri="{BB962C8B-B14F-4D97-AF65-F5344CB8AC3E}">
        <p14:creationId xmlns:p14="http://schemas.microsoft.com/office/powerpoint/2010/main" val="185240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p:txBody>
          <a:bodyPr>
            <a:normAutofit/>
          </a:bodyPr>
          <a:lstStyle/>
          <a:p>
            <a:r>
              <a:rPr lang="en-US" sz="4400" b="1" dirty="0">
                <a:solidFill>
                  <a:srgbClr val="FF0000"/>
                </a:solidFill>
              </a:rPr>
              <a:t>Scope of Work  …… </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609600" y="2015732"/>
            <a:ext cx="10445254" cy="3450613"/>
          </a:xfrm>
        </p:spPr>
        <p:txBody>
          <a:bodyPr/>
          <a:lstStyle/>
          <a:p>
            <a:r>
              <a:rPr lang="en-US" dirty="0"/>
              <a:t>Stakeholders </a:t>
            </a:r>
          </a:p>
          <a:p>
            <a:pPr marL="0" indent="0">
              <a:buNone/>
            </a:pPr>
            <a:r>
              <a:rPr lang="en-US" dirty="0"/>
              <a:t>• Citizens/ Citizens groups • State Police department • MHA/NCRB/Others RFP for Selection of SI for Design, Development, Implementation &amp; Maintenance of CCTNS 2.0 along with O&amp;M for CCTNS 1.0 System 25 | P a g e Issued by DGP Office, Government of Maharashtra • External Departments of the State such as Courts, Passport Office, IGR, FSL, Prosecution, Transport Department, Hospitals etc. • Other Law enforcement agencies like CBI, IB, etc. • Non-Government/Private sector organizations</a:t>
            </a:r>
          </a:p>
        </p:txBody>
      </p:sp>
    </p:spTree>
    <p:extLst>
      <p:ext uri="{BB962C8B-B14F-4D97-AF65-F5344CB8AC3E}">
        <p14:creationId xmlns:p14="http://schemas.microsoft.com/office/powerpoint/2010/main" val="14802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019760" y="0"/>
            <a:ext cx="9520158" cy="1049235"/>
          </a:xfrm>
        </p:spPr>
        <p:txBody>
          <a:bodyPr>
            <a:normAutofit fontScale="90000"/>
          </a:bodyPr>
          <a:lstStyle/>
          <a:p>
            <a:r>
              <a:rPr lang="en-US" sz="4400" b="1" dirty="0">
                <a:solidFill>
                  <a:srgbClr val="FF0000"/>
                </a:solidFill>
              </a:rPr>
              <a:t>Infrastructure (</a:t>
            </a:r>
            <a:r>
              <a:rPr lang="en-US" sz="2800" dirty="0"/>
              <a:t>Existing Data Center Infrastructure </a:t>
            </a:r>
            <a:r>
              <a:rPr lang="en-US" sz="4400" b="1" dirty="0">
                <a:solidFill>
                  <a:srgbClr val="FF0000"/>
                </a:solidFill>
              </a:rPr>
              <a:t> )</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504825" y="1196530"/>
            <a:ext cx="10550029" cy="4269816"/>
          </a:xfrm>
        </p:spPr>
        <p:txBody>
          <a:bodyPr>
            <a:normAutofit/>
          </a:bodyPr>
          <a:lstStyle/>
          <a:p>
            <a:r>
              <a:rPr lang="en-US" sz="1400" dirty="0"/>
              <a:t>Presently, as per Maharashtra Government – Cloud Policy, CCTNS Maharashtra has migrated CAS4.5 on Cloud Platform. All Police Stations, Sub-Divisional Police Offices, all Police Districts / Commissionerate and other Unit Headquarters in the Department are connected to the </a:t>
            </a:r>
            <a:r>
              <a:rPr lang="en-US" sz="1400" dirty="0" err="1"/>
              <a:t>Sify</a:t>
            </a:r>
            <a:r>
              <a:rPr lang="en-US" sz="1400" dirty="0"/>
              <a:t> Data Centre (MSP). Microsoft and </a:t>
            </a:r>
            <a:r>
              <a:rPr lang="en-US" sz="1400" dirty="0" err="1"/>
              <a:t>Sify</a:t>
            </a:r>
            <a:r>
              <a:rPr lang="en-US" sz="1400" dirty="0"/>
              <a:t> Limited is the CSP and MSP for the existing legacy application/system that is currently deployed on cloud platform as per the DIT, Government of Maharashtra guidelines. CCTNS, project currently has the Azure Virtual Network service, which securely connects Azure resources to one another by using virtual networks. A virtual network is a representation of your own network in the cloud. A virtual network is a logical isolation of the Azure cloud dedicated to subscription</a:t>
            </a:r>
          </a:p>
          <a:p>
            <a:endParaRPr lang="en-US" sz="1400" dirty="0"/>
          </a:p>
          <a:p>
            <a:endParaRPr lang="en-US" sz="1400" dirty="0"/>
          </a:p>
        </p:txBody>
      </p:sp>
      <p:pic>
        <p:nvPicPr>
          <p:cNvPr id="5" name="Picture 4">
            <a:extLst>
              <a:ext uri="{FF2B5EF4-FFF2-40B4-BE49-F238E27FC236}">
                <a16:creationId xmlns:a16="http://schemas.microsoft.com/office/drawing/2014/main" id="{362DA928-7ADE-F90E-E688-5BBB1C55FF01}"/>
              </a:ext>
            </a:extLst>
          </p:cNvPr>
          <p:cNvPicPr>
            <a:picLocks noChangeAspect="1"/>
          </p:cNvPicPr>
          <p:nvPr/>
        </p:nvPicPr>
        <p:blipFill>
          <a:blip r:embed="rId2"/>
          <a:stretch>
            <a:fillRect/>
          </a:stretch>
        </p:blipFill>
        <p:spPr>
          <a:xfrm>
            <a:off x="901204" y="3158793"/>
            <a:ext cx="4461371" cy="2851482"/>
          </a:xfrm>
          <a:prstGeom prst="rect">
            <a:avLst/>
          </a:prstGeom>
        </p:spPr>
      </p:pic>
    </p:spTree>
    <p:extLst>
      <p:ext uri="{BB962C8B-B14F-4D97-AF65-F5344CB8AC3E}">
        <p14:creationId xmlns:p14="http://schemas.microsoft.com/office/powerpoint/2010/main" val="270520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019760" y="0"/>
            <a:ext cx="9520158" cy="1049235"/>
          </a:xfrm>
        </p:spPr>
        <p:txBody>
          <a:bodyPr>
            <a:normAutofit fontScale="90000"/>
          </a:bodyPr>
          <a:lstStyle/>
          <a:p>
            <a:r>
              <a:rPr lang="en-US" sz="4400" b="1" dirty="0">
                <a:solidFill>
                  <a:srgbClr val="FF0000"/>
                </a:solidFill>
              </a:rPr>
              <a:t>Infrastructure (</a:t>
            </a:r>
            <a:r>
              <a:rPr lang="en-US" sz="2800" dirty="0"/>
              <a:t>Existing Data Center Infrastructure…</a:t>
            </a:r>
            <a:r>
              <a:rPr lang="en-US" sz="4400" b="1" dirty="0">
                <a:solidFill>
                  <a:srgbClr val="FF0000"/>
                </a:solidFill>
              </a:rPr>
              <a:t> )</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504825" y="1196530"/>
            <a:ext cx="10550029" cy="4269816"/>
          </a:xfrm>
        </p:spPr>
        <p:txBody>
          <a:bodyPr>
            <a:normAutofit/>
          </a:bodyPr>
          <a:lstStyle/>
          <a:p>
            <a:r>
              <a:rPr lang="en-US" sz="1600" dirty="0"/>
              <a:t>E</a:t>
            </a:r>
            <a:r>
              <a:rPr lang="en-US" sz="1600" b="1" dirty="0"/>
              <a:t>xisting Network Infrastructure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400" dirty="0"/>
              <a:t>Online Mode Structure </a:t>
            </a:r>
          </a:p>
          <a:p>
            <a:endParaRPr lang="en-US" sz="1400" dirty="0"/>
          </a:p>
          <a:p>
            <a:endParaRPr lang="en-US" sz="1400" dirty="0"/>
          </a:p>
        </p:txBody>
      </p:sp>
      <p:pic>
        <p:nvPicPr>
          <p:cNvPr id="6" name="Picture 5">
            <a:extLst>
              <a:ext uri="{FF2B5EF4-FFF2-40B4-BE49-F238E27FC236}">
                <a16:creationId xmlns:a16="http://schemas.microsoft.com/office/drawing/2014/main" id="{B0FDE8DE-3EB2-4B5D-EE80-182FA5C4B2C6}"/>
              </a:ext>
            </a:extLst>
          </p:cNvPr>
          <p:cNvPicPr>
            <a:picLocks noChangeAspect="1"/>
          </p:cNvPicPr>
          <p:nvPr/>
        </p:nvPicPr>
        <p:blipFill>
          <a:blip r:embed="rId2"/>
          <a:stretch>
            <a:fillRect/>
          </a:stretch>
        </p:blipFill>
        <p:spPr>
          <a:xfrm>
            <a:off x="843281" y="1541113"/>
            <a:ext cx="4257040" cy="2766728"/>
          </a:xfrm>
          <a:prstGeom prst="rect">
            <a:avLst/>
          </a:prstGeom>
        </p:spPr>
      </p:pic>
      <p:pic>
        <p:nvPicPr>
          <p:cNvPr id="8" name="Picture 7">
            <a:extLst>
              <a:ext uri="{FF2B5EF4-FFF2-40B4-BE49-F238E27FC236}">
                <a16:creationId xmlns:a16="http://schemas.microsoft.com/office/drawing/2014/main" id="{E5B73015-F45E-A88E-1AB7-530C377A021F}"/>
              </a:ext>
            </a:extLst>
          </p:cNvPr>
          <p:cNvPicPr>
            <a:picLocks noChangeAspect="1"/>
          </p:cNvPicPr>
          <p:nvPr/>
        </p:nvPicPr>
        <p:blipFill>
          <a:blip r:embed="rId3"/>
          <a:stretch>
            <a:fillRect/>
          </a:stretch>
        </p:blipFill>
        <p:spPr>
          <a:xfrm>
            <a:off x="5681552" y="2382965"/>
            <a:ext cx="3818048" cy="3278505"/>
          </a:xfrm>
          <a:prstGeom prst="rect">
            <a:avLst/>
          </a:prstGeom>
        </p:spPr>
      </p:pic>
    </p:spTree>
    <p:extLst>
      <p:ext uri="{BB962C8B-B14F-4D97-AF65-F5344CB8AC3E}">
        <p14:creationId xmlns:p14="http://schemas.microsoft.com/office/powerpoint/2010/main" val="314874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044-BCFB-7539-3B9F-5EA7C7A1415B}"/>
              </a:ext>
            </a:extLst>
          </p:cNvPr>
          <p:cNvSpPr>
            <a:spLocks noGrp="1"/>
          </p:cNvSpPr>
          <p:nvPr>
            <p:ph type="title"/>
          </p:nvPr>
        </p:nvSpPr>
        <p:spPr>
          <a:xfrm>
            <a:off x="1019760" y="0"/>
            <a:ext cx="9520158" cy="1049235"/>
          </a:xfrm>
        </p:spPr>
        <p:txBody>
          <a:bodyPr>
            <a:normAutofit fontScale="90000"/>
          </a:bodyPr>
          <a:lstStyle/>
          <a:p>
            <a:r>
              <a:rPr lang="en-US" sz="4400" b="1" dirty="0">
                <a:solidFill>
                  <a:srgbClr val="FF0000"/>
                </a:solidFill>
              </a:rPr>
              <a:t>Infrastructure (</a:t>
            </a:r>
            <a:r>
              <a:rPr lang="en-US" sz="2800" dirty="0"/>
              <a:t>Existing Data Center Infrastructure…</a:t>
            </a:r>
            <a:r>
              <a:rPr lang="en-US" sz="4400" b="1" dirty="0">
                <a:solidFill>
                  <a:srgbClr val="FF0000"/>
                </a:solidFill>
              </a:rPr>
              <a:t> )</a:t>
            </a:r>
          </a:p>
        </p:txBody>
      </p:sp>
      <p:sp>
        <p:nvSpPr>
          <p:cNvPr id="3" name="Content Placeholder 2">
            <a:extLst>
              <a:ext uri="{FF2B5EF4-FFF2-40B4-BE49-F238E27FC236}">
                <a16:creationId xmlns:a16="http://schemas.microsoft.com/office/drawing/2014/main" id="{F70798E5-135C-517E-43D2-F397433128CC}"/>
              </a:ext>
            </a:extLst>
          </p:cNvPr>
          <p:cNvSpPr>
            <a:spLocks noGrp="1"/>
          </p:cNvSpPr>
          <p:nvPr>
            <p:ph idx="1"/>
          </p:nvPr>
        </p:nvSpPr>
        <p:spPr>
          <a:xfrm>
            <a:off x="504825" y="1196530"/>
            <a:ext cx="10550029" cy="4269816"/>
          </a:xfrm>
        </p:spPr>
        <p:txBody>
          <a:bodyPr>
            <a:normAutofit/>
          </a:bodyPr>
          <a:lstStyle/>
          <a:p>
            <a:r>
              <a:rPr lang="en-US" sz="1800" dirty="0"/>
              <a:t>The Dept. is currently in process of upgrading from 2 Mbps VPN0BB to 2 Mbps MPLS connectivity for all police stations &amp; higher offices. Currently, 1200+ sites are converted to MPLS connection and rest are in progress. Also dept. is working on alternate connectivity option using VPN over the internet. </a:t>
            </a:r>
          </a:p>
          <a:p>
            <a:r>
              <a:rPr lang="en-US" sz="1800" dirty="0"/>
              <a:t>Maharashtra police has IT infrastructure at all Police Stations/ Higher Offices under the implementation of e-Governance initiatives taken up by the central and state government. Under CCTNS project a standard infrastructure was supplied to all client location (Police Station and Higher Office) over a period of time (2013-2018) under CCTNS Project. The details of infrastructure presently available at various location/ offices are detailed below: • 4 Desktops (PS)/ 3 Desktops (HO) • Multifunctional Printer • Laser printer • 1KVA UPS • 1 DG Set • 1TB External Hard disk • Switch • Digital Camera • Electronic Pen</a:t>
            </a:r>
          </a:p>
          <a:p>
            <a:endParaRPr lang="en-US" sz="1400" b="1" dirty="0"/>
          </a:p>
          <a:p>
            <a:endParaRPr lang="en-US" sz="1600" b="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marL="0" indent="0">
              <a:buNone/>
            </a:pPr>
            <a:endParaRPr lang="en-US" sz="1400" dirty="0"/>
          </a:p>
          <a:p>
            <a:endParaRPr lang="en-US" sz="1400" dirty="0"/>
          </a:p>
          <a:p>
            <a:endParaRPr lang="en-US" sz="1400" dirty="0"/>
          </a:p>
        </p:txBody>
      </p:sp>
    </p:spTree>
    <p:extLst>
      <p:ext uri="{BB962C8B-B14F-4D97-AF65-F5344CB8AC3E}">
        <p14:creationId xmlns:p14="http://schemas.microsoft.com/office/powerpoint/2010/main" val="16118115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1069</TotalTime>
  <Words>1209</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Palatino Linotype</vt:lpstr>
      <vt:lpstr>Gallery</vt:lpstr>
      <vt:lpstr>ENTERPRISE CCTNS 2.0 SOLUTION ALONG WITH OPERATION &amp; MAINTENANCE OF CCTNS 1.0 SYSTEM FOR MAHARASHTRA POLICE </vt:lpstr>
      <vt:lpstr>Volumemetrics</vt:lpstr>
      <vt:lpstr>Application </vt:lpstr>
      <vt:lpstr>Application </vt:lpstr>
      <vt:lpstr>Scope of Work </vt:lpstr>
      <vt:lpstr>Scope of Work  …… </vt:lpstr>
      <vt:lpstr>Infrastructure (Existing Data Center Infrastructure  )</vt:lpstr>
      <vt:lpstr>Infrastructure (Existing Data Center Infrastructure… )</vt:lpstr>
      <vt:lpstr>Infrastructure (Existing Data Center Infrastructure… )</vt:lpstr>
      <vt:lpstr>Infrastructure (Existing Data Center Infrastructure… )</vt:lpstr>
      <vt:lpstr>As Is  for CCTNS CAS 4.5</vt:lpstr>
      <vt:lpstr>As Is  for CCTNS CAS 4.5</vt:lpstr>
      <vt:lpstr>As Is  for CCTNS CAS 4.5</vt:lpstr>
      <vt:lpstr>To Be</vt:lpstr>
      <vt:lpstr>To Be</vt:lpstr>
      <vt:lpstr>To Be</vt:lpstr>
      <vt:lpstr>To Be  is in table in 32 pointers</vt:lpstr>
      <vt:lpstr>Customer Challenges in cctns 1.0</vt:lpstr>
      <vt:lpstr>Design Expectations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CCTNS 2.0 SOLUTION ALONG WITH OPERATION &amp; MAINTENANCE OF CCTNS 1.0 SYSTEM FOR MAHARASHTRA POLICE </dc:title>
  <dc:creator>Katha Chowdhury</dc:creator>
  <cp:lastModifiedBy>Katha Chowdhury</cp:lastModifiedBy>
  <cp:revision>1</cp:revision>
  <dcterms:created xsi:type="dcterms:W3CDTF">2022-07-28T12:10:02Z</dcterms:created>
  <dcterms:modified xsi:type="dcterms:W3CDTF">2022-07-29T05:59:56Z</dcterms:modified>
</cp:coreProperties>
</file>