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316" r:id="rId2"/>
    <p:sldId id="314" r:id="rId3"/>
    <p:sldId id="275" r:id="rId4"/>
    <p:sldId id="265" r:id="rId5"/>
    <p:sldId id="266" r:id="rId6"/>
    <p:sldId id="317" r:id="rId7"/>
    <p:sldId id="319" r:id="rId8"/>
    <p:sldId id="322" r:id="rId9"/>
    <p:sldId id="332" r:id="rId10"/>
    <p:sldId id="318" r:id="rId11"/>
    <p:sldId id="280" r:id="rId12"/>
    <p:sldId id="305" r:id="rId13"/>
    <p:sldId id="330" r:id="rId14"/>
    <p:sldId id="331" r:id="rId15"/>
    <p:sldId id="288" r:id="rId16"/>
    <p:sldId id="289" r:id="rId17"/>
    <p:sldId id="301" r:id="rId18"/>
    <p:sldId id="302" r:id="rId19"/>
    <p:sldId id="303" r:id="rId20"/>
    <p:sldId id="304" r:id="rId21"/>
    <p:sldId id="307" r:id="rId22"/>
    <p:sldId id="281" r:id="rId23"/>
    <p:sldId id="282" r:id="rId24"/>
    <p:sldId id="285" r:id="rId25"/>
    <p:sldId id="286" r:id="rId26"/>
    <p:sldId id="287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10" r:id="rId35"/>
    <p:sldId id="311" r:id="rId36"/>
    <p:sldId id="312" r:id="rId37"/>
    <p:sldId id="313" r:id="rId38"/>
    <p:sldId id="297" r:id="rId39"/>
    <p:sldId id="298" r:id="rId40"/>
    <p:sldId id="299" r:id="rId41"/>
    <p:sldId id="273" r:id="rId42"/>
    <p:sldId id="271" r:id="rId43"/>
    <p:sldId id="272" r:id="rId44"/>
    <p:sldId id="264" r:id="rId4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Kothari" initials="AK" lastIdx="3" clrIdx="0">
    <p:extLst>
      <p:ext uri="{19B8F6BF-5375-455C-9EA6-DF929625EA0E}">
        <p15:presenceInfo xmlns:p15="http://schemas.microsoft.com/office/powerpoint/2012/main" userId="S-1-5-21-2503741298-2120157894-3131498900-196115" providerId="AD"/>
      </p:ext>
    </p:extLst>
  </p:cmAuthor>
  <p:cmAuthor id="2" name="Maheswaran Padmanabhan (APMEA - iDEAS-Cloud Transformation)" initials="MP(-iT" lastIdx="6" clrIdx="1">
    <p:extLst>
      <p:ext uri="{19B8F6BF-5375-455C-9EA6-DF929625EA0E}">
        <p15:presenceInfo xmlns:p15="http://schemas.microsoft.com/office/powerpoint/2012/main" userId="S::MA954326@wipro.com::77f1d250-b532-477c-beb5-a7cf964513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ADEF0"/>
          </a:solidFill>
        </a:fill>
      </a:tcStyle>
    </a:wholeTbl>
    <a:band2H>
      <a:tcTxStyle/>
      <a:tcStyle>
        <a:tcBdr/>
        <a:fill>
          <a:solidFill>
            <a:srgbClr val="E6EF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ADEF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6EFF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E6EFF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EF0"/>
          </a:solidFill>
        </a:fill>
      </a:tcStyle>
    </a:wholeTbl>
    <a:band2H>
      <a:tcTxStyle/>
      <a:tcStyle>
        <a:tcBdr/>
        <a:fill>
          <a:solidFill>
            <a:srgbClr val="E6EF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ACACC"/>
          </a:solidFill>
        </a:fill>
      </a:tcStyle>
    </a:wholeTbl>
    <a:band2H>
      <a:tcTxStyle/>
      <a:tcStyle>
        <a:tcBdr/>
        <a:fill>
          <a:solidFill>
            <a:srgbClr val="F5E6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F5F5"/>
          </a:solidFill>
        </a:fill>
      </a:tcStyle>
    </a:wholeTbl>
    <a:band2H>
      <a:tcTxStyle/>
      <a:tcStyle>
        <a:tcBdr/>
        <a:fill>
          <a:solidFill>
            <a:srgbClr val="FAFA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128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a Chowdhury" userId="cc1516dd-4bd4-4b8e-b1e0-112f56381108" providerId="ADAL" clId="{DC59A9F2-C252-4349-BA1B-E974A811AE1B}"/>
    <pc:docChg chg="modSld sldOrd">
      <pc:chgData name="Katha Chowdhury" userId="cc1516dd-4bd4-4b8e-b1e0-112f56381108" providerId="ADAL" clId="{DC59A9F2-C252-4349-BA1B-E974A811AE1B}" dt="2022-08-02T07:55:06.433" v="1"/>
      <pc:docMkLst>
        <pc:docMk/>
      </pc:docMkLst>
      <pc:sldChg chg="ord">
        <pc:chgData name="Katha Chowdhury" userId="cc1516dd-4bd4-4b8e-b1e0-112f56381108" providerId="ADAL" clId="{DC59A9F2-C252-4349-BA1B-E974A811AE1B}" dt="2022-08-02T07:55:06.433" v="1"/>
        <pc:sldMkLst>
          <pc:docMk/>
          <pc:sldMk cId="67039439" sldId="33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0T10:49:40.603" idx="3">
    <p:pos x="2677" y="206"/>
    <p:text>Slide should be updated by application team based on Security Guardrails</p:text>
    <p:extLst>
      <p:ext uri="{C676402C-5697-4E1C-873F-D02D1690AC5C}">
        <p15:threadingInfo xmlns:p15="http://schemas.microsoft.com/office/powerpoint/2012/main" timeZoneBias="-600"/>
      </p:ext>
    </p:extLst>
  </p:cm>
  <p:cm authorId="2" dt="2021-09-21T08:02:10.779" idx="6">
    <p:pos x="2677" y="342"/>
    <p:text>Updated the details</p:text>
    <p:extLst>
      <p:ext uri="{C676402C-5697-4E1C-873F-D02D1690AC5C}">
        <p15:threadingInfo xmlns:p15="http://schemas.microsoft.com/office/powerpoint/2012/main" timeZoneBias="-330">
          <p15:parentCm authorId="1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A0421-A054-450C-B2C6-9BE18DC6E6C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A57445D-7986-4688-A594-2B40B9D42AD0}">
      <dgm:prSet phldrT="[Text]"/>
      <dgm:spPr>
        <a:solidFill>
          <a:srgbClr val="92D050"/>
        </a:solidFill>
      </dgm:spPr>
      <dgm:t>
        <a:bodyPr/>
        <a:lstStyle/>
        <a:p>
          <a:pPr algn="ctr"/>
          <a:r>
            <a:rPr lang="en-AU" dirty="0"/>
            <a:t>Compliant</a:t>
          </a:r>
        </a:p>
      </dgm:t>
    </dgm:pt>
    <dgm:pt modelId="{EA73FF78-5512-438B-86AD-C839ABEE1488}" type="parTrans" cxnId="{1B9BCD09-C0FD-4197-8DE1-540C1DA703B2}">
      <dgm:prSet/>
      <dgm:spPr/>
      <dgm:t>
        <a:bodyPr/>
        <a:lstStyle/>
        <a:p>
          <a:endParaRPr lang="en-AU"/>
        </a:p>
      </dgm:t>
    </dgm:pt>
    <dgm:pt modelId="{C0FF08B9-74BA-44BE-BFC6-843341310A9C}" type="sibTrans" cxnId="{1B9BCD09-C0FD-4197-8DE1-540C1DA703B2}">
      <dgm:prSet/>
      <dgm:spPr/>
      <dgm:t>
        <a:bodyPr/>
        <a:lstStyle/>
        <a:p>
          <a:endParaRPr lang="en-AU"/>
        </a:p>
      </dgm:t>
    </dgm:pt>
    <dgm:pt modelId="{CCFC229F-1B47-4484-9329-6BE635D19221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AU" dirty="0"/>
            <a:t>Partially compliant</a:t>
          </a:r>
        </a:p>
      </dgm:t>
    </dgm:pt>
    <dgm:pt modelId="{A0F96E14-32CB-47A5-8611-B9E61C7116CE}" type="parTrans" cxnId="{8BCA485B-A549-4BFC-AE04-6B3AD6235BC5}">
      <dgm:prSet/>
      <dgm:spPr/>
      <dgm:t>
        <a:bodyPr/>
        <a:lstStyle/>
        <a:p>
          <a:endParaRPr lang="en-AU"/>
        </a:p>
      </dgm:t>
    </dgm:pt>
    <dgm:pt modelId="{46A61C07-B261-4E19-B626-266D130946C1}" type="sibTrans" cxnId="{8BCA485B-A549-4BFC-AE04-6B3AD6235BC5}">
      <dgm:prSet/>
      <dgm:spPr/>
      <dgm:t>
        <a:bodyPr/>
        <a:lstStyle/>
        <a:p>
          <a:endParaRPr lang="en-AU"/>
        </a:p>
      </dgm:t>
    </dgm:pt>
    <dgm:pt modelId="{E020DC8A-941B-4E71-9730-6A6942ED0FEA}">
      <dgm:prSet phldrT="[Text]"/>
      <dgm:spPr>
        <a:solidFill>
          <a:srgbClr val="FF6565"/>
        </a:solidFill>
      </dgm:spPr>
      <dgm:t>
        <a:bodyPr/>
        <a:lstStyle/>
        <a:p>
          <a:pPr algn="ctr"/>
          <a:r>
            <a:rPr lang="en-AU" dirty="0"/>
            <a:t>Non-compliant</a:t>
          </a:r>
        </a:p>
      </dgm:t>
    </dgm:pt>
    <dgm:pt modelId="{8C6EB83A-27C9-4175-A3B3-9F33823100B2}" type="parTrans" cxnId="{47B03403-8193-44E5-B38B-61161778C378}">
      <dgm:prSet/>
      <dgm:spPr/>
      <dgm:t>
        <a:bodyPr/>
        <a:lstStyle/>
        <a:p>
          <a:endParaRPr lang="en-AU"/>
        </a:p>
      </dgm:t>
    </dgm:pt>
    <dgm:pt modelId="{9E2D9068-A7EE-4BFC-8B86-A01AF29C756D}" type="sibTrans" cxnId="{47B03403-8193-44E5-B38B-61161778C378}">
      <dgm:prSet/>
      <dgm:spPr/>
      <dgm:t>
        <a:bodyPr/>
        <a:lstStyle/>
        <a:p>
          <a:endParaRPr lang="en-AU"/>
        </a:p>
      </dgm:t>
    </dgm:pt>
    <dgm:pt modelId="{703B7F67-6C32-4789-A485-8019922ED054}" type="pres">
      <dgm:prSet presAssocID="{69BA0421-A054-450C-B2C6-9BE18DC6E6C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E8562F-5FAC-4DDB-B196-034D1A1C085D}" type="pres">
      <dgm:prSet presAssocID="{4A57445D-7986-4688-A594-2B40B9D42AD0}" presName="root" presStyleCnt="0"/>
      <dgm:spPr/>
    </dgm:pt>
    <dgm:pt modelId="{82073EED-04A5-442E-A817-CB524607ABFC}" type="pres">
      <dgm:prSet presAssocID="{4A57445D-7986-4688-A594-2B40B9D42AD0}" presName="rootComposite" presStyleCnt="0"/>
      <dgm:spPr/>
    </dgm:pt>
    <dgm:pt modelId="{BBC91C5C-46C7-4AA8-9AA8-4DDD39A9C8CB}" type="pres">
      <dgm:prSet presAssocID="{4A57445D-7986-4688-A594-2B40B9D42AD0}" presName="rootText" presStyleLbl="node1" presStyleIdx="0" presStyleCnt="3"/>
      <dgm:spPr/>
    </dgm:pt>
    <dgm:pt modelId="{9E267D68-E54E-4356-BFB0-79A4551D78CA}" type="pres">
      <dgm:prSet presAssocID="{4A57445D-7986-4688-A594-2B40B9D42AD0}" presName="rootConnector" presStyleLbl="node1" presStyleIdx="0" presStyleCnt="3"/>
      <dgm:spPr/>
    </dgm:pt>
    <dgm:pt modelId="{59C5F0E5-83AA-4F2E-93B0-0A6D865F9779}" type="pres">
      <dgm:prSet presAssocID="{4A57445D-7986-4688-A594-2B40B9D42AD0}" presName="childShape" presStyleCnt="0"/>
      <dgm:spPr/>
    </dgm:pt>
    <dgm:pt modelId="{957AA5EC-F4B3-4F37-B1A4-DBE553F6ADA5}" type="pres">
      <dgm:prSet presAssocID="{CCFC229F-1B47-4484-9329-6BE635D19221}" presName="root" presStyleCnt="0"/>
      <dgm:spPr/>
    </dgm:pt>
    <dgm:pt modelId="{CF0473F8-68EA-4B17-8D73-67EE0FF9C0F0}" type="pres">
      <dgm:prSet presAssocID="{CCFC229F-1B47-4484-9329-6BE635D19221}" presName="rootComposite" presStyleCnt="0"/>
      <dgm:spPr/>
    </dgm:pt>
    <dgm:pt modelId="{0E04FC8E-61A7-47BD-95FF-0379FBB81282}" type="pres">
      <dgm:prSet presAssocID="{CCFC229F-1B47-4484-9329-6BE635D19221}" presName="rootText" presStyleLbl="node1" presStyleIdx="1" presStyleCnt="3"/>
      <dgm:spPr/>
    </dgm:pt>
    <dgm:pt modelId="{11DA8811-2047-479F-8E5A-67F5597B4F3E}" type="pres">
      <dgm:prSet presAssocID="{CCFC229F-1B47-4484-9329-6BE635D19221}" presName="rootConnector" presStyleLbl="node1" presStyleIdx="1" presStyleCnt="3"/>
      <dgm:spPr/>
    </dgm:pt>
    <dgm:pt modelId="{55ADC68C-3896-41F5-B68A-74A85D91B8FF}" type="pres">
      <dgm:prSet presAssocID="{CCFC229F-1B47-4484-9329-6BE635D19221}" presName="childShape" presStyleCnt="0"/>
      <dgm:spPr/>
    </dgm:pt>
    <dgm:pt modelId="{A2F2921F-AED8-46B5-A583-41C7A8A54098}" type="pres">
      <dgm:prSet presAssocID="{E020DC8A-941B-4E71-9730-6A6942ED0FEA}" presName="root" presStyleCnt="0"/>
      <dgm:spPr/>
    </dgm:pt>
    <dgm:pt modelId="{9FE47320-B586-4A3C-97A7-89E45F0C26CD}" type="pres">
      <dgm:prSet presAssocID="{E020DC8A-941B-4E71-9730-6A6942ED0FEA}" presName="rootComposite" presStyleCnt="0"/>
      <dgm:spPr/>
    </dgm:pt>
    <dgm:pt modelId="{3B1ECE1B-2A0F-4A60-A167-D78732962A2C}" type="pres">
      <dgm:prSet presAssocID="{E020DC8A-941B-4E71-9730-6A6942ED0FEA}" presName="rootText" presStyleLbl="node1" presStyleIdx="2" presStyleCnt="3" custLinFactNeighborX="-553" custLinFactNeighborY="35"/>
      <dgm:spPr/>
    </dgm:pt>
    <dgm:pt modelId="{B4385FE5-F99A-4979-B384-456452150A5B}" type="pres">
      <dgm:prSet presAssocID="{E020DC8A-941B-4E71-9730-6A6942ED0FEA}" presName="rootConnector" presStyleLbl="node1" presStyleIdx="2" presStyleCnt="3"/>
      <dgm:spPr/>
    </dgm:pt>
    <dgm:pt modelId="{176ACDD3-6FF3-4F8E-9903-08F6D36CFCD6}" type="pres">
      <dgm:prSet presAssocID="{E020DC8A-941B-4E71-9730-6A6942ED0FEA}" presName="childShape" presStyleCnt="0"/>
      <dgm:spPr/>
    </dgm:pt>
  </dgm:ptLst>
  <dgm:cxnLst>
    <dgm:cxn modelId="{47B03403-8193-44E5-B38B-61161778C378}" srcId="{69BA0421-A054-450C-B2C6-9BE18DC6E6C2}" destId="{E020DC8A-941B-4E71-9730-6A6942ED0FEA}" srcOrd="2" destOrd="0" parTransId="{8C6EB83A-27C9-4175-A3B3-9F33823100B2}" sibTransId="{9E2D9068-A7EE-4BFC-8B86-A01AF29C756D}"/>
    <dgm:cxn modelId="{1B9BCD09-C0FD-4197-8DE1-540C1DA703B2}" srcId="{69BA0421-A054-450C-B2C6-9BE18DC6E6C2}" destId="{4A57445D-7986-4688-A594-2B40B9D42AD0}" srcOrd="0" destOrd="0" parTransId="{EA73FF78-5512-438B-86AD-C839ABEE1488}" sibTransId="{C0FF08B9-74BA-44BE-BFC6-843341310A9C}"/>
    <dgm:cxn modelId="{EE36BA0B-B62D-40BB-9E9D-E0E167E50CF6}" type="presOf" srcId="{CCFC229F-1B47-4484-9329-6BE635D19221}" destId="{0E04FC8E-61A7-47BD-95FF-0379FBB81282}" srcOrd="0" destOrd="0" presId="urn:microsoft.com/office/officeart/2005/8/layout/hierarchy3"/>
    <dgm:cxn modelId="{F8E23820-A64F-475D-A4FA-B4F4E8032CC9}" type="presOf" srcId="{4A57445D-7986-4688-A594-2B40B9D42AD0}" destId="{9E267D68-E54E-4356-BFB0-79A4551D78CA}" srcOrd="1" destOrd="0" presId="urn:microsoft.com/office/officeart/2005/8/layout/hierarchy3"/>
    <dgm:cxn modelId="{F619E034-0051-4EAD-AD37-53958AED739E}" type="presOf" srcId="{E020DC8A-941B-4E71-9730-6A6942ED0FEA}" destId="{B4385FE5-F99A-4979-B384-456452150A5B}" srcOrd="1" destOrd="0" presId="urn:microsoft.com/office/officeart/2005/8/layout/hierarchy3"/>
    <dgm:cxn modelId="{8BCA485B-A549-4BFC-AE04-6B3AD6235BC5}" srcId="{69BA0421-A054-450C-B2C6-9BE18DC6E6C2}" destId="{CCFC229F-1B47-4484-9329-6BE635D19221}" srcOrd="1" destOrd="0" parTransId="{A0F96E14-32CB-47A5-8611-B9E61C7116CE}" sibTransId="{46A61C07-B261-4E19-B626-266D130946C1}"/>
    <dgm:cxn modelId="{0DDC206A-D5EB-47BF-AC8A-97BB1ACF4A74}" type="presOf" srcId="{4A57445D-7986-4688-A594-2B40B9D42AD0}" destId="{BBC91C5C-46C7-4AA8-9AA8-4DDD39A9C8CB}" srcOrd="0" destOrd="0" presId="urn:microsoft.com/office/officeart/2005/8/layout/hierarchy3"/>
    <dgm:cxn modelId="{0B26AD4A-EB1C-41E6-B3A3-E253EA20A7E9}" type="presOf" srcId="{E020DC8A-941B-4E71-9730-6A6942ED0FEA}" destId="{3B1ECE1B-2A0F-4A60-A167-D78732962A2C}" srcOrd="0" destOrd="0" presId="urn:microsoft.com/office/officeart/2005/8/layout/hierarchy3"/>
    <dgm:cxn modelId="{30CE79B5-3508-4D30-800B-D7A438780B6F}" type="presOf" srcId="{CCFC229F-1B47-4484-9329-6BE635D19221}" destId="{11DA8811-2047-479F-8E5A-67F5597B4F3E}" srcOrd="1" destOrd="0" presId="urn:microsoft.com/office/officeart/2005/8/layout/hierarchy3"/>
    <dgm:cxn modelId="{FE2AC8C3-7495-4A38-869F-C34A8D9E1E1D}" type="presOf" srcId="{69BA0421-A054-450C-B2C6-9BE18DC6E6C2}" destId="{703B7F67-6C32-4789-A485-8019922ED054}" srcOrd="0" destOrd="0" presId="urn:microsoft.com/office/officeart/2005/8/layout/hierarchy3"/>
    <dgm:cxn modelId="{4CD51E82-E604-4C27-A8B3-ACD7BF8041F8}" type="presParOf" srcId="{703B7F67-6C32-4789-A485-8019922ED054}" destId="{7EE8562F-5FAC-4DDB-B196-034D1A1C085D}" srcOrd="0" destOrd="0" presId="urn:microsoft.com/office/officeart/2005/8/layout/hierarchy3"/>
    <dgm:cxn modelId="{AE7F29FC-7104-427A-9ED9-E53077271605}" type="presParOf" srcId="{7EE8562F-5FAC-4DDB-B196-034D1A1C085D}" destId="{82073EED-04A5-442E-A817-CB524607ABFC}" srcOrd="0" destOrd="0" presId="urn:microsoft.com/office/officeart/2005/8/layout/hierarchy3"/>
    <dgm:cxn modelId="{5C89F191-EDE0-40F6-919B-349D929A2F6D}" type="presParOf" srcId="{82073EED-04A5-442E-A817-CB524607ABFC}" destId="{BBC91C5C-46C7-4AA8-9AA8-4DDD39A9C8CB}" srcOrd="0" destOrd="0" presId="urn:microsoft.com/office/officeart/2005/8/layout/hierarchy3"/>
    <dgm:cxn modelId="{3744C9AB-0A7D-48DD-8DAD-B082E3B55DDB}" type="presParOf" srcId="{82073EED-04A5-442E-A817-CB524607ABFC}" destId="{9E267D68-E54E-4356-BFB0-79A4551D78CA}" srcOrd="1" destOrd="0" presId="urn:microsoft.com/office/officeart/2005/8/layout/hierarchy3"/>
    <dgm:cxn modelId="{51352345-6B44-4289-B66E-D0FA2A4D4BC0}" type="presParOf" srcId="{7EE8562F-5FAC-4DDB-B196-034D1A1C085D}" destId="{59C5F0E5-83AA-4F2E-93B0-0A6D865F9779}" srcOrd="1" destOrd="0" presId="urn:microsoft.com/office/officeart/2005/8/layout/hierarchy3"/>
    <dgm:cxn modelId="{95268FD8-E955-48AE-BE9E-80B9ABA3EA6D}" type="presParOf" srcId="{703B7F67-6C32-4789-A485-8019922ED054}" destId="{957AA5EC-F4B3-4F37-B1A4-DBE553F6ADA5}" srcOrd="1" destOrd="0" presId="urn:microsoft.com/office/officeart/2005/8/layout/hierarchy3"/>
    <dgm:cxn modelId="{E51FDBEA-C5B9-4318-81E7-B25349CCED2F}" type="presParOf" srcId="{957AA5EC-F4B3-4F37-B1A4-DBE553F6ADA5}" destId="{CF0473F8-68EA-4B17-8D73-67EE0FF9C0F0}" srcOrd="0" destOrd="0" presId="urn:microsoft.com/office/officeart/2005/8/layout/hierarchy3"/>
    <dgm:cxn modelId="{BCC2DB0A-06EA-4C42-BCF1-D4EF7A8743ED}" type="presParOf" srcId="{CF0473F8-68EA-4B17-8D73-67EE0FF9C0F0}" destId="{0E04FC8E-61A7-47BD-95FF-0379FBB81282}" srcOrd="0" destOrd="0" presId="urn:microsoft.com/office/officeart/2005/8/layout/hierarchy3"/>
    <dgm:cxn modelId="{4E6D8CD6-8D88-4E62-AD88-AB2C9BAD6FC0}" type="presParOf" srcId="{CF0473F8-68EA-4B17-8D73-67EE0FF9C0F0}" destId="{11DA8811-2047-479F-8E5A-67F5597B4F3E}" srcOrd="1" destOrd="0" presId="urn:microsoft.com/office/officeart/2005/8/layout/hierarchy3"/>
    <dgm:cxn modelId="{F3E3DEB0-F7F3-4BD4-B457-3F462A46D42E}" type="presParOf" srcId="{957AA5EC-F4B3-4F37-B1A4-DBE553F6ADA5}" destId="{55ADC68C-3896-41F5-B68A-74A85D91B8FF}" srcOrd="1" destOrd="0" presId="urn:microsoft.com/office/officeart/2005/8/layout/hierarchy3"/>
    <dgm:cxn modelId="{394DF1F4-D223-493E-BF5E-3959D0D3A1CC}" type="presParOf" srcId="{703B7F67-6C32-4789-A485-8019922ED054}" destId="{A2F2921F-AED8-46B5-A583-41C7A8A54098}" srcOrd="2" destOrd="0" presId="urn:microsoft.com/office/officeart/2005/8/layout/hierarchy3"/>
    <dgm:cxn modelId="{2D1C0782-B757-4305-B6FB-44F08F2FE0E5}" type="presParOf" srcId="{A2F2921F-AED8-46B5-A583-41C7A8A54098}" destId="{9FE47320-B586-4A3C-97A7-89E45F0C26CD}" srcOrd="0" destOrd="0" presId="urn:microsoft.com/office/officeart/2005/8/layout/hierarchy3"/>
    <dgm:cxn modelId="{29EC6D64-9933-4A68-9626-7505DEE10851}" type="presParOf" srcId="{9FE47320-B586-4A3C-97A7-89E45F0C26CD}" destId="{3B1ECE1B-2A0F-4A60-A167-D78732962A2C}" srcOrd="0" destOrd="0" presId="urn:microsoft.com/office/officeart/2005/8/layout/hierarchy3"/>
    <dgm:cxn modelId="{20FFFEED-532E-42F0-807D-79BD94B4B1ED}" type="presParOf" srcId="{9FE47320-B586-4A3C-97A7-89E45F0C26CD}" destId="{B4385FE5-F99A-4979-B384-456452150A5B}" srcOrd="1" destOrd="0" presId="urn:microsoft.com/office/officeart/2005/8/layout/hierarchy3"/>
    <dgm:cxn modelId="{6A43671F-4D29-4FC0-AB79-6798C9109FF8}" type="presParOf" srcId="{A2F2921F-AED8-46B5-A583-41C7A8A54098}" destId="{176ACDD3-6FF3-4F8E-9903-08F6D36CFC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91C5C-46C7-4AA8-9AA8-4DDD39A9C8CB}">
      <dsp:nvSpPr>
        <dsp:cNvPr id="0" name=""/>
        <dsp:cNvSpPr/>
      </dsp:nvSpPr>
      <dsp:spPr>
        <a:xfrm>
          <a:off x="24855" y="114"/>
          <a:ext cx="670211" cy="335105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Compliant</a:t>
          </a:r>
        </a:p>
      </dsp:txBody>
      <dsp:txXfrm>
        <a:off x="34670" y="9929"/>
        <a:ext cx="650581" cy="315475"/>
      </dsp:txXfrm>
    </dsp:sp>
    <dsp:sp modelId="{0E04FC8E-61A7-47BD-95FF-0379FBB81282}">
      <dsp:nvSpPr>
        <dsp:cNvPr id="0" name=""/>
        <dsp:cNvSpPr/>
      </dsp:nvSpPr>
      <dsp:spPr>
        <a:xfrm>
          <a:off x="862618" y="114"/>
          <a:ext cx="670211" cy="335105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Partially compliant</a:t>
          </a:r>
        </a:p>
      </dsp:txBody>
      <dsp:txXfrm>
        <a:off x="872433" y="9929"/>
        <a:ext cx="650581" cy="315475"/>
      </dsp:txXfrm>
    </dsp:sp>
    <dsp:sp modelId="{3B1ECE1B-2A0F-4A60-A167-D78732962A2C}">
      <dsp:nvSpPr>
        <dsp:cNvPr id="0" name=""/>
        <dsp:cNvSpPr/>
      </dsp:nvSpPr>
      <dsp:spPr>
        <a:xfrm>
          <a:off x="1696676" y="229"/>
          <a:ext cx="670211" cy="335105"/>
        </a:xfrm>
        <a:prstGeom prst="roundRect">
          <a:avLst>
            <a:gd name="adj" fmla="val 10000"/>
          </a:avLst>
        </a:prstGeom>
        <a:solidFill>
          <a:srgbClr val="FF656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Non-compliant</a:t>
          </a:r>
        </a:p>
      </dsp:txBody>
      <dsp:txXfrm>
        <a:off x="1706491" y="10044"/>
        <a:ext cx="650581" cy="315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7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217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87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/>
          <a:lstStyle/>
          <a:p>
            <a:fld id="{9AFABF2D-BB19-434A-A8A3-CC731AE767ED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302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05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1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7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5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82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6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07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72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1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3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6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30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7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6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3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01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644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84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53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335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/>
          <a:lstStyle/>
          <a:p>
            <a:fld id="{EA0C8B78-0BB2-0E42-B9BA-7613B7E0F1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457200" y="2132856"/>
            <a:ext cx="3786186" cy="39461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300"/>
              </a:spcBef>
              <a:defRPr sz="1400"/>
            </a:lvl1pPr>
            <a:lvl2pPr marL="742950" indent="-285750">
              <a:spcBef>
                <a:spcPts val="300"/>
              </a:spcBef>
              <a:defRPr sz="1400"/>
            </a:lvl2pPr>
            <a:lvl3pPr marL="1143000" indent="-228600">
              <a:spcBef>
                <a:spcPts val="300"/>
              </a:spcBef>
              <a:defRPr sz="1400"/>
            </a:lvl3pPr>
            <a:lvl4pPr marL="1600200" indent="-228600">
              <a:spcBef>
                <a:spcPts val="300"/>
              </a:spcBef>
              <a:defRPr sz="1400"/>
            </a:lvl4pPr>
            <a:lvl5pPr marL="2057400" indent="-228600">
              <a:spcBef>
                <a:spcPts val="300"/>
              </a:spcBef>
              <a:defRPr sz="14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sz="half" idx="13"/>
          </p:nvPr>
        </p:nvSpPr>
        <p:spPr>
          <a:xfrm>
            <a:off x="4572000" y="2132855"/>
            <a:ext cx="4143375" cy="39461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57200" y="1340767"/>
            <a:ext cx="8219256" cy="724943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2664"/>
                </a:solidFill>
              </a:defRPr>
            </a:lvl1pPr>
          </a:lstStyle>
          <a:p>
            <a:r>
              <a:t>Click to edit 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8504584" y="6309319"/>
            <a:ext cx="182217" cy="17281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66B96F3A-B655-404E-B281-AF69DD8A31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47196"/>
            <a:ext cx="8229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spcAft>
                <a:spcPts val="450"/>
              </a:spcAft>
              <a:defRPr sz="2400" b="1"/>
            </a:lvl1pPr>
          </a:lstStyle>
          <a:p>
            <a:pPr>
              <a:spcAft>
                <a:spcPts val="600"/>
              </a:spcAft>
            </a:pPr>
            <a:r>
              <a:rPr lang="en-AU">
                <a:solidFill>
                  <a:srgbClr val="002664"/>
                </a:solidFill>
              </a:rPr>
              <a:t>Presentation heading</a:t>
            </a:r>
            <a:br>
              <a:rPr lang="en-AU">
                <a:solidFill>
                  <a:srgbClr val="002664"/>
                </a:solidFill>
              </a:rPr>
            </a:br>
            <a:r>
              <a:rPr lang="en-AU" sz="1800" b="0">
                <a:solidFill>
                  <a:srgbClr val="002664"/>
                </a:solidFill>
              </a:rPr>
              <a:t>Subheading / Author / Date</a:t>
            </a:r>
            <a:endParaRPr lang="en-US" sz="1800" b="0">
              <a:solidFill>
                <a:srgbClr val="002664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3804" y="6309320"/>
            <a:ext cx="1812997" cy="138499"/>
          </a:xfrm>
          <a:prstGeom prst="rect">
            <a:avLst/>
          </a:prstGeom>
        </p:spPr>
        <p:txBody>
          <a:bodyPr lIns="0" rIns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Corporate Services  |  Month YEAR</a:t>
            </a:r>
          </a:p>
        </p:txBody>
      </p:sp>
    </p:spTree>
    <p:extLst>
      <p:ext uri="{BB962C8B-B14F-4D97-AF65-F5344CB8AC3E}">
        <p14:creationId xmlns:p14="http://schemas.microsoft.com/office/powerpoint/2010/main" val="59122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8626" y="1628800"/>
            <a:ext cx="3786185" cy="4464496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1" y="1628799"/>
            <a:ext cx="4143375" cy="4464496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31648" y="6309320"/>
            <a:ext cx="1255152" cy="276999"/>
          </a:xfrm>
          <a:prstGeom prst="rect">
            <a:avLst/>
          </a:prstGeom>
        </p:spPr>
        <p:txBody>
          <a:bodyPr lIns="0" rIns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Corporate Services  | </a:t>
            </a:r>
            <a:fld id="{B07C0F6C-B76B-4DC0-9C5F-62C3A6DD0024}" type="slidenum">
              <a:rPr lang="en-AU" smtClean="0"/>
              <a:pPr/>
              <a:t>‹#›</a:t>
            </a:fld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6369" y="274638"/>
            <a:ext cx="8291264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1800" b="1" dirty="0"/>
            </a:lvl1pPr>
          </a:lstStyle>
          <a:p>
            <a:pPr lvl="0" algn="l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69726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26369" y="274638"/>
            <a:ext cx="8291264" cy="4900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26369" y="908720"/>
            <a:ext cx="829126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buFont typeface="Arial" pitchFamily="34" charset="0"/>
              <a:buChar char="•"/>
              <a:defRPr sz="1050"/>
            </a:lvl1pPr>
            <a:lvl2pPr>
              <a:defRPr sz="1050"/>
            </a:lvl2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31648" y="6309320"/>
            <a:ext cx="1255152" cy="276999"/>
          </a:xfrm>
          <a:prstGeom prst="rect">
            <a:avLst/>
          </a:prstGeom>
        </p:spPr>
        <p:txBody>
          <a:bodyPr lIns="0" rIns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Corporate Services  | </a:t>
            </a:r>
            <a:fld id="{B07C0F6C-B76B-4DC0-9C5F-62C3A6DD0024}" type="slidenum">
              <a:rPr lang="en-AU" smtClean="0"/>
              <a:pPr/>
              <a:t>‹#›</a:t>
            </a:fld>
            <a:endParaRPr lang="en-AU" dirty="0"/>
          </a:p>
          <a:p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2988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Cover 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468015" y="1772815"/>
            <a:ext cx="7272339" cy="1079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indent="0" defTabSz="457200">
              <a:spcBef>
                <a:spcPts val="0"/>
              </a:spcBef>
              <a:buSzTx/>
              <a:buFontTx/>
              <a:buNone/>
              <a:defRPr sz="2800" b="1">
                <a:solidFill>
                  <a:srgbClr val="FFFFFF"/>
                </a:solidFill>
              </a:defRPr>
            </a:lvl1pPr>
            <a:lvl2pPr marL="742950" indent="-285750" defTabSz="457200">
              <a:spcBef>
                <a:spcPts val="0"/>
              </a:spcBef>
              <a:buFontTx/>
              <a:defRPr sz="2800" b="1">
                <a:solidFill>
                  <a:srgbClr val="FFFFFF"/>
                </a:solidFill>
              </a:defRPr>
            </a:lvl2pPr>
          </a:lstStyle>
          <a:p>
            <a:r>
              <a:t>Presentation heading</a:t>
            </a:r>
          </a:p>
          <a:p>
            <a:pPr lvl="1"/>
            <a:r>
              <a:t>Sub heading / Author / Date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5846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8504584" y="6309319"/>
            <a:ext cx="182217" cy="17281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19256" cy="39461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300"/>
              </a:spcBef>
              <a:defRPr sz="1400"/>
            </a:lvl1pPr>
            <a:lvl2pPr marL="742950" indent="-285750">
              <a:spcBef>
                <a:spcPts val="300"/>
              </a:spcBef>
              <a:defRPr sz="1400"/>
            </a:lvl2pPr>
            <a:lvl3pPr marL="1143000" indent="-228600">
              <a:spcBef>
                <a:spcPts val="300"/>
              </a:spcBef>
              <a:defRPr sz="1400"/>
            </a:lvl3pPr>
            <a:lvl4pPr marL="1600200" indent="-228600">
              <a:spcBef>
                <a:spcPts val="300"/>
              </a:spcBef>
              <a:defRPr sz="1400"/>
            </a:lvl4pPr>
            <a:lvl5pPr marL="2057400" indent="-228600">
              <a:spcBef>
                <a:spcPts val="300"/>
              </a:spcBef>
              <a:defRPr sz="14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1340767"/>
            <a:ext cx="8219256" cy="724943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2664"/>
                </a:solidFill>
              </a:defRPr>
            </a:lvl1pPr>
          </a:lstStyle>
          <a:p>
            <a:r>
              <a:t>Click to edit title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Logo pictu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467543" y="1124744"/>
            <a:ext cx="8208914" cy="4968553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8504584" y="6309319"/>
            <a:ext cx="182217" cy="17281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67543" y="332656"/>
            <a:ext cx="8219257" cy="652934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2664"/>
                </a:solidFill>
              </a:defRPr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Logo 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8504584" y="6309319"/>
            <a:ext cx="182217" cy="17281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Logo full page pictu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idx="13"/>
          </p:nvPr>
        </p:nvSpPr>
        <p:spPr>
          <a:xfrm>
            <a:off x="-5" y="0"/>
            <a:ext cx="9144001" cy="626469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xfrm>
            <a:off x="8504584" y="6309319"/>
            <a:ext cx="182217" cy="17281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Logo full page video/media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media" idx="13"/>
          </p:nvPr>
        </p:nvSpPr>
        <p:spPr>
          <a:xfrm>
            <a:off x="-34837" y="-22126"/>
            <a:ext cx="9213674" cy="6284838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04584" y="6309319"/>
            <a:ext cx="182217" cy="17281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ackp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0AACE4A-0A61-FE40-A9F0-1D63B851CF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49" y="2590450"/>
            <a:ext cx="3114197" cy="9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619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66B96F3A-B655-404E-B281-AF69DD8A3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66B96F3A-B655-404E-B281-AF69DD8A31B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47196"/>
            <a:ext cx="8229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Presentation headingSubheading / Author / Date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8504585" y="6309319"/>
            <a:ext cx="182216" cy="1728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7" r:id="rId3"/>
    <p:sldLayoutId id="2147483658" r:id="rId4"/>
    <p:sldLayoutId id="2147483659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bjective.transport.nsw.gov.au/id:A34794785/document/versions/publish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rta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portcloud.sharepoint.com/sites/Cluster-IT-Architecture-Governance/Lists/Tech%20Debt%20Register/AllItems.aspx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450641" y="2182660"/>
            <a:ext cx="7272340" cy="80994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sz="3200" dirty="0"/>
              <a:t>RDS IT </a:t>
            </a:r>
            <a:br>
              <a:rPr lang="en-AU" dirty="0"/>
            </a:br>
            <a:r>
              <a:rPr lang="en-AU" dirty="0"/>
              <a:t>Portfolio Design Authority</a:t>
            </a:r>
            <a:endParaRPr sz="2400" b="0" dirty="0"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4294967295"/>
          </p:nvPr>
        </p:nvSpPr>
        <p:spPr>
          <a:xfrm>
            <a:off x="8499250" y="5589239"/>
            <a:ext cx="187552" cy="18466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351787" y="3551524"/>
            <a:ext cx="8574815" cy="146531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pitchFamily="34" charset="0"/>
                <a:ea typeface="ＭＳ Ｐゴシック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pitchFamily="34" charset="0"/>
                <a:ea typeface="ＭＳ Ｐゴシック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pitchFamily="34" charset="0"/>
                <a:ea typeface="ＭＳ Ｐゴシック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pitchFamily="34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pitchFamily="34" charset="0"/>
                <a:ea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pitchFamily="34" charset="0"/>
                <a:ea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pitchFamily="34" charset="0"/>
                <a:ea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15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Title: </a:t>
            </a:r>
            <a:r>
              <a:rPr lang="en-AU" sz="15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/>
              </a:rPr>
              <a:t>Test Booking System</a:t>
            </a:r>
            <a:endParaRPr lang="en-AU" sz="1500" dirty="0">
              <a:solidFill>
                <a:schemeClr val="bg1">
                  <a:lumMod val="50000"/>
                </a:schemeClr>
              </a:solidFill>
              <a:ea typeface="ＭＳ Ｐゴシック"/>
            </a:endParaRPr>
          </a:p>
          <a:p>
            <a:pPr>
              <a:lnSpc>
                <a:spcPct val="150000"/>
              </a:lnSpc>
            </a:pPr>
            <a:r>
              <a:rPr lang="en-AU" sz="15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Architecture Deliverable: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 </a:t>
            </a:r>
            <a:r>
              <a:rPr lang="en-AU" sz="1600" i="1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/>
              </a:rPr>
              <a:t>MDD/SAD/Solution Brief</a:t>
            </a:r>
            <a:endParaRPr lang="en-AU" sz="675" i="1" dirty="0">
              <a:solidFill>
                <a:schemeClr val="accent1">
                  <a:lumMod val="60000"/>
                  <a:lumOff val="40000"/>
                </a:schemeClr>
              </a:solidFill>
              <a:ea typeface="ＭＳ Ｐゴシック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AU" sz="15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Purpose: </a:t>
            </a:r>
            <a:r>
              <a:rPr lang="en-AU" sz="15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/>
              </a:rPr>
              <a:t>Seeking Endorsement</a:t>
            </a:r>
            <a:endParaRPr lang="en-AU" sz="1500" dirty="0">
              <a:solidFill>
                <a:schemeClr val="accent1">
                  <a:lumMod val="60000"/>
                  <a:lumOff val="40000"/>
                </a:schemeClr>
              </a:solidFill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AU" sz="1500" dirty="0">
                <a:solidFill>
                  <a:schemeClr val="bg1">
                    <a:lumMod val="50000"/>
                  </a:schemeClr>
                </a:solidFill>
                <a:ea typeface="ＭＳ Ｐゴシック"/>
              </a:rPr>
              <a:t>Forum Date: </a:t>
            </a:r>
            <a:r>
              <a:rPr lang="en-AU" sz="1500" dirty="0">
                <a:solidFill>
                  <a:schemeClr val="accent1">
                    <a:lumMod val="60000"/>
                    <a:lumOff val="40000"/>
                  </a:schemeClr>
                </a:solidFill>
                <a:ea typeface="ＭＳ Ｐゴシック"/>
              </a:rPr>
              <a:t>28/10/2021</a:t>
            </a:r>
            <a:endParaRPr lang="en-AU" sz="1500" dirty="0">
              <a:solidFill>
                <a:schemeClr val="accent1">
                  <a:lumMod val="60000"/>
                  <a:lumOff val="40000"/>
                </a:schemeClr>
              </a:solidFill>
              <a:cs typeface="Arial"/>
            </a:endParaRPr>
          </a:p>
          <a:p>
            <a:endParaRPr lang="en-AU" sz="1500" dirty="0">
              <a:solidFill>
                <a:schemeClr val="accent2"/>
              </a:solidFill>
            </a:endParaRPr>
          </a:p>
          <a:p>
            <a:endParaRPr lang="en-AU" sz="15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9222686"/>
              </p:ext>
            </p:extLst>
          </p:nvPr>
        </p:nvGraphicFramePr>
        <p:xfrm>
          <a:off x="6531153" y="165468"/>
          <a:ext cx="2395449" cy="33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69769"/>
              </p:ext>
            </p:extLst>
          </p:nvPr>
        </p:nvGraphicFramePr>
        <p:xfrm>
          <a:off x="351787" y="5140769"/>
          <a:ext cx="7934462" cy="8731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77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8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b="1" dirty="0">
                          <a:effectLst/>
                        </a:rPr>
                        <a:t>Author: Maheswaran SP</a:t>
                      </a:r>
                      <a:endParaRPr lang="en-A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b="1" dirty="0">
                          <a:effectLst/>
                        </a:rPr>
                        <a:t>Project ID:</a:t>
                      </a:r>
                      <a:endParaRPr lang="en-A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i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b="1" dirty="0">
                          <a:effectLst/>
                        </a:rPr>
                        <a:t>Portfolio:</a:t>
                      </a:r>
                      <a:endParaRPr lang="en-A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i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b="1" dirty="0">
                          <a:effectLst/>
                        </a:rPr>
                        <a:t>Project Name:</a:t>
                      </a:r>
                      <a:endParaRPr lang="en-A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TBS</a:t>
                      </a:r>
                      <a:endParaRPr lang="en-AU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 number:</a:t>
                      </a:r>
                      <a:endParaRPr lang="en-A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AU" sz="11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ARB00….</a:t>
                      </a:r>
                      <a:r>
                        <a:rPr lang="en-AU" sz="110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1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new item, N/A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Version: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AU" sz="11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59797"/>
              </p:ext>
            </p:extLst>
          </p:nvPr>
        </p:nvGraphicFramePr>
        <p:xfrm>
          <a:off x="6623770" y="565459"/>
          <a:ext cx="2237978" cy="2586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n-lt"/>
                        </a:rPr>
                        <a:t>Ensure safety</a:t>
                      </a:r>
                      <a:r>
                        <a:rPr lang="en-US" sz="900" b="0" baseline="0" dirty="0">
                          <a:latin typeface="+mn-lt"/>
                        </a:rPr>
                        <a:t> and productivity of roads and maritime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b="1" dirty="0">
                          <a:latin typeface="+mn-lt"/>
                        </a:rPr>
                        <a:t>Status</a:t>
                      </a: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48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n-lt"/>
                        </a:rPr>
                        <a:t>Ensure that change is based on requirements</a:t>
                      </a: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48">
                <a:tc>
                  <a:txBody>
                    <a:bodyPr/>
                    <a:lstStyle/>
                    <a:p>
                      <a:pPr algn="l"/>
                      <a:r>
                        <a:rPr lang="en-AU" sz="900" b="0" dirty="0">
                          <a:latin typeface="+mn-lt"/>
                        </a:rPr>
                        <a:t>Reuse before buy before build</a:t>
                      </a:r>
                      <a:endParaRPr lang="en-US" sz="500" b="0" dirty="0">
                        <a:latin typeface="Arial Narrow" panose="020B0606020202030204" pitchFamily="34" charset="0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500" b="0" dirty="0">
                        <a:latin typeface="Arial Narrow" panose="020B0606020202030204" pitchFamily="34" charset="0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48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n-lt"/>
                        </a:rPr>
                        <a:t>Ensure technical diversity and currency</a:t>
                      </a: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48">
                <a:tc>
                  <a:txBody>
                    <a:bodyPr/>
                    <a:lstStyle/>
                    <a:p>
                      <a:pPr marL="0" marR="0" indent="0" algn="l" defTabSz="4081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+mn-lt"/>
                        </a:rPr>
                        <a:t>Ensure information</a:t>
                      </a:r>
                      <a:r>
                        <a:rPr lang="en-US" sz="900" b="0" baseline="0" dirty="0">
                          <a:latin typeface="+mn-lt"/>
                        </a:rPr>
                        <a:t> </a:t>
                      </a:r>
                      <a:r>
                        <a:rPr lang="en-US" sz="900" b="0" dirty="0">
                          <a:latin typeface="+mn-lt"/>
                        </a:rPr>
                        <a:t>systems </a:t>
                      </a:r>
                      <a:r>
                        <a:rPr lang="en-AU" sz="900" b="0" dirty="0">
                          <a:latin typeface="+mn-lt"/>
                        </a:rPr>
                        <a:t>interoperability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081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48">
                <a:tc>
                  <a:txBody>
                    <a:bodyPr/>
                    <a:lstStyle/>
                    <a:p>
                      <a:pPr algn="l"/>
                      <a:r>
                        <a:rPr lang="en-AU" sz="900" b="0" dirty="0">
                          <a:latin typeface="+mn-lt"/>
                        </a:rPr>
                        <a:t>Manage data as an asset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48">
                <a:tc>
                  <a:txBody>
                    <a:bodyPr/>
                    <a:lstStyle/>
                    <a:p>
                      <a:pPr marL="0" marR="0" indent="0" algn="l" defTabSz="4081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dirty="0">
                          <a:latin typeface="+mn-lt"/>
                        </a:rPr>
                        <a:t>Ensure security and privacy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081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848">
                <a:tc>
                  <a:txBody>
                    <a:bodyPr/>
                    <a:lstStyle/>
                    <a:p>
                      <a:pPr algn="l"/>
                      <a:r>
                        <a:rPr lang="en-AU" sz="900" b="0" dirty="0">
                          <a:latin typeface="+mn-lt"/>
                        </a:rPr>
                        <a:t>Ensure reliability, scalability, availability and manageability</a:t>
                      </a:r>
                      <a:endParaRPr lang="en-US" sz="9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9757" marR="109757" marT="41158" marB="41158">
                    <a:lnL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018786" y="6286182"/>
            <a:ext cx="5024734" cy="331098"/>
            <a:chOff x="-3215196" y="1578009"/>
            <a:chExt cx="5024734" cy="331098"/>
          </a:xfrm>
        </p:grpSpPr>
        <p:sp>
          <p:nvSpPr>
            <p:cNvPr id="10" name="Freeform 9"/>
            <p:cNvSpPr/>
            <p:nvPr/>
          </p:nvSpPr>
          <p:spPr>
            <a:xfrm>
              <a:off x="-3057413" y="1617061"/>
              <a:ext cx="1681198" cy="252453"/>
            </a:xfrm>
            <a:custGeom>
              <a:avLst/>
              <a:gdLst>
                <a:gd name="connsiteX0" fmla="*/ 0 w 1681198"/>
                <a:gd name="connsiteY0" fmla="*/ 0 h 252453"/>
                <a:gd name="connsiteX1" fmla="*/ 1681198 w 1681198"/>
                <a:gd name="connsiteY1" fmla="*/ 0 h 252453"/>
                <a:gd name="connsiteX2" fmla="*/ 1681198 w 1681198"/>
                <a:gd name="connsiteY2" fmla="*/ 252453 h 252453"/>
                <a:gd name="connsiteX3" fmla="*/ 0 w 1681198"/>
                <a:gd name="connsiteY3" fmla="*/ 252453 h 252453"/>
                <a:gd name="connsiteX4" fmla="*/ 0 w 1681198"/>
                <a:gd name="connsiteY4" fmla="*/ 0 h 2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198" h="252453">
                  <a:moveTo>
                    <a:pt x="0" y="0"/>
                  </a:moveTo>
                  <a:lnTo>
                    <a:pt x="1681198" y="0"/>
                  </a:lnTo>
                  <a:lnTo>
                    <a:pt x="1681198" y="252453"/>
                  </a:lnTo>
                  <a:lnTo>
                    <a:pt x="0" y="252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385" tIns="33020" rIns="33020" bIns="3302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300" kern="1200" dirty="0"/>
                <a:t>Action Update</a:t>
              </a:r>
              <a:endParaRPr lang="en-AU" sz="9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-3215196" y="1585504"/>
              <a:ext cx="315566" cy="31556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1682598" y="1617061"/>
              <a:ext cx="1690217" cy="250693"/>
            </a:xfrm>
            <a:custGeom>
              <a:avLst/>
              <a:gdLst>
                <a:gd name="connsiteX0" fmla="*/ 0 w 1589431"/>
                <a:gd name="connsiteY0" fmla="*/ 0 h 252453"/>
                <a:gd name="connsiteX1" fmla="*/ 1589431 w 1589431"/>
                <a:gd name="connsiteY1" fmla="*/ 0 h 252453"/>
                <a:gd name="connsiteX2" fmla="*/ 1589431 w 1589431"/>
                <a:gd name="connsiteY2" fmla="*/ 252453 h 252453"/>
                <a:gd name="connsiteX3" fmla="*/ 0 w 1589431"/>
                <a:gd name="connsiteY3" fmla="*/ 252453 h 252453"/>
                <a:gd name="connsiteX4" fmla="*/ 0 w 1589431"/>
                <a:gd name="connsiteY4" fmla="*/ 0 h 2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9431" h="252453">
                  <a:moveTo>
                    <a:pt x="0" y="0"/>
                  </a:moveTo>
                  <a:lnTo>
                    <a:pt x="1589431" y="0"/>
                  </a:lnTo>
                  <a:lnTo>
                    <a:pt x="1589431" y="252453"/>
                  </a:lnTo>
                  <a:lnTo>
                    <a:pt x="0" y="252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385" tIns="33020" rIns="33020" bIns="3302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kern="1200" dirty="0"/>
                <a:t>Guidance/ Information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-1840381" y="1593541"/>
              <a:ext cx="335576" cy="31556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28340" y="1609566"/>
              <a:ext cx="1681198" cy="252453"/>
            </a:xfrm>
            <a:custGeom>
              <a:avLst/>
              <a:gdLst>
                <a:gd name="connsiteX0" fmla="*/ 0 w 1681198"/>
                <a:gd name="connsiteY0" fmla="*/ 0 h 252453"/>
                <a:gd name="connsiteX1" fmla="*/ 1681198 w 1681198"/>
                <a:gd name="connsiteY1" fmla="*/ 0 h 252453"/>
                <a:gd name="connsiteX2" fmla="*/ 1681198 w 1681198"/>
                <a:gd name="connsiteY2" fmla="*/ 252453 h 252453"/>
                <a:gd name="connsiteX3" fmla="*/ 0 w 1681198"/>
                <a:gd name="connsiteY3" fmla="*/ 252453 h 252453"/>
                <a:gd name="connsiteX4" fmla="*/ 0 w 1681198"/>
                <a:gd name="connsiteY4" fmla="*/ 0 h 25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1198" h="252453">
                  <a:moveTo>
                    <a:pt x="0" y="0"/>
                  </a:moveTo>
                  <a:lnTo>
                    <a:pt x="1681198" y="0"/>
                  </a:lnTo>
                  <a:lnTo>
                    <a:pt x="1681198" y="252453"/>
                  </a:lnTo>
                  <a:lnTo>
                    <a:pt x="0" y="252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0385" tIns="33020" rIns="33020" bIns="33020" numCol="1" spcCol="1270" anchor="ctr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300" kern="1200" dirty="0"/>
                <a:t>Endorsement</a:t>
              </a:r>
              <a:endParaRPr lang="en-AU" sz="900" kern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-29443" y="1578009"/>
              <a:ext cx="315566" cy="315566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67285364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992" y="44262"/>
            <a:ext cx="8219257" cy="652934"/>
          </a:xfrm>
        </p:spPr>
        <p:txBody>
          <a:bodyPr>
            <a:normAutofit/>
          </a:bodyPr>
          <a:lstStyle/>
          <a:p>
            <a:r>
              <a:rPr lang="en-AU" sz="2500" dirty="0"/>
              <a:t>Network Diagram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86CB4B4D-7CA3-9044-876B-883B54F8677D}" type="slidenum">
              <a:rPr lang="en-AU" smtClean="0"/>
              <a:t>10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AC7DC4-4AC6-47FA-929D-DBD796AF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562"/>
            <a:ext cx="9144000" cy="54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892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7201" y="832538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B96F3A-B655-404E-B281-AF69DD8A31B0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7158" y="386175"/>
            <a:ext cx="4380170" cy="3273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solidFill>
                  <a:srgbClr val="002664"/>
                </a:solidFill>
                <a:latin typeface="+mn-lt"/>
                <a:cs typeface="+mn-cs"/>
              </a:rPr>
              <a:t>Business Solution Alignment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99204" y="949400"/>
            <a:ext cx="8093821" cy="406683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2"/>
                </a:solidFill>
                <a:latin typeface="+mj-lt"/>
                <a:ea typeface="Gotham" charset="0"/>
                <a:cs typeface="Gotham" charset="0"/>
              </a:defRPr>
            </a:lvl1pPr>
          </a:lstStyle>
          <a:p>
            <a:r>
              <a:rPr lang="en-AU" sz="800" b="0" i="1" dirty="0">
                <a:solidFill>
                  <a:srgbClr val="FF0000"/>
                </a:solidFill>
              </a:rPr>
              <a:t>Provide a summary of key business requirements (refer to Business Drivers and Outcomes) and highlight non or partial compliance</a:t>
            </a:r>
          </a:p>
          <a:p>
            <a:endParaRPr lang="en-AU" sz="800" b="0" i="1" dirty="0">
              <a:solidFill>
                <a:srgbClr val="FF0000"/>
              </a:solidFill>
            </a:endParaRPr>
          </a:p>
          <a:p>
            <a:r>
              <a:rPr lang="en-AU" sz="800" b="0" i="1" dirty="0">
                <a:solidFill>
                  <a:srgbClr val="FF0000"/>
                </a:solidFill>
              </a:rPr>
              <a:t>During presentation emphasis only on non- compliant or partially compliant  outcomes, include security requirement and compliance level.</a:t>
            </a:r>
          </a:p>
          <a:p>
            <a:endParaRPr lang="en-AU" sz="800" b="0" i="1" dirty="0">
              <a:solidFill>
                <a:srgbClr val="FF0000"/>
              </a:solidFill>
            </a:endParaRPr>
          </a:p>
          <a:p>
            <a:endParaRPr lang="en-AU" sz="800" b="0" i="1" dirty="0">
              <a:solidFill>
                <a:srgbClr val="FF0000"/>
              </a:solidFill>
            </a:endParaRPr>
          </a:p>
          <a:p>
            <a:endParaRPr lang="en-AU" sz="800" b="0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51625"/>
              </p:ext>
            </p:extLst>
          </p:nvPr>
        </p:nvGraphicFramePr>
        <p:xfrm>
          <a:off x="447158" y="1421720"/>
          <a:ext cx="7943270" cy="13938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04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AU" sz="900" dirty="0"/>
                        <a:t>Business Outcome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 (Compliant/ Not Compliant / Partially Compliant)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Comment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2559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47158" y="583682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B96F3A-B655-404E-B281-AF69DD8A31B0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8759" y="167150"/>
            <a:ext cx="6200084" cy="3273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solidFill>
                  <a:srgbClr val="002664"/>
                </a:solidFill>
                <a:latin typeface="+mn-lt"/>
                <a:cs typeface="+mn-cs"/>
              </a:rPr>
              <a:t>Information Architecture – Data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5A67B4-A4F6-4C09-9A61-E735846E0C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4890" y="1714656"/>
            <a:ext cx="4140200" cy="1657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7FD6F9-88CC-4914-9845-F8F008963E8D}"/>
              </a:ext>
            </a:extLst>
          </p:cNvPr>
          <p:cNvSpPr txBox="1"/>
          <p:nvPr/>
        </p:nvSpPr>
        <p:spPr>
          <a:xfrm>
            <a:off x="368342" y="631351"/>
            <a:ext cx="838723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Conceptual data model</a:t>
            </a:r>
          </a:p>
          <a:p>
            <a:r>
              <a:rPr lang="en-AU" sz="1200" b="1" dirty="0"/>
              <a:t>Guidelines: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Create Conceptual data model based on the topic/user stories. Refer Conceptual data model standards and guidelines.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https://objective.transport.nsw.gov.au/id:A34794785/document/versions/published</a:t>
            </a:r>
            <a:r>
              <a:rPr lang="en-AU" sz="110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Align the Conceptual data model with the Enterprise Information Model.</a:t>
            </a:r>
            <a:endParaRPr lang="en-AU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100" dirty="0">
                <a:solidFill>
                  <a:schemeClr val="tx1"/>
                </a:solidFill>
              </a:rPr>
              <a:t>Refer: https://km.rms.nsw.gov.au/confluence/display/ESAG/RDS+Enterprise+Conceptual+Business+Information+Model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BA10B-79EB-4261-A0AE-0621DE2F8807}"/>
              </a:ext>
            </a:extLst>
          </p:cNvPr>
          <p:cNvSpPr txBox="1"/>
          <p:nvPr/>
        </p:nvSpPr>
        <p:spPr>
          <a:xfrm>
            <a:off x="368759" y="5036729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Information Classification &amp; Labelling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B81A681-AB13-4F0F-B006-E2CAFFD3C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87163"/>
              </p:ext>
            </p:extLst>
          </p:nvPr>
        </p:nvGraphicFramePr>
        <p:xfrm>
          <a:off x="447159" y="5415686"/>
          <a:ext cx="7905137" cy="670452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320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480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AU" sz="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Conceptual Business Entity with Description</a:t>
                      </a:r>
                      <a:endParaRPr lang="en-AU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AU" sz="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Information Classification</a:t>
                      </a:r>
                      <a:endParaRPr lang="en-AU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AU" sz="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DLM (Labelling)</a:t>
                      </a:r>
                      <a:endParaRPr lang="en-AU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1"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AU" sz="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 </a:t>
                      </a:r>
                    </a:p>
                    <a:p>
                      <a:pPr marL="0" marR="0" indent="0" algn="ctr" defTabSz="914400" rtl="0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AU" sz="800" u="none" strike="noStrike" cap="none" spc="0" baseline="0" dirty="0">
                        <a:ln>
                          <a:noFill/>
                        </a:ln>
                        <a:effectLst/>
                        <a:uFillTx/>
                        <a:sym typeface="Arial"/>
                      </a:endParaRPr>
                    </a:p>
                    <a:p>
                      <a:pPr marL="0" marR="0" indent="0" algn="ctr" defTabSz="914400" rtl="0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AU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AU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AU" sz="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82EFA55-EBDB-4744-A13D-46D8259AA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59041"/>
              </p:ext>
            </p:extLst>
          </p:nvPr>
        </p:nvGraphicFramePr>
        <p:xfrm>
          <a:off x="447158" y="3389809"/>
          <a:ext cx="7905138" cy="574765"/>
        </p:xfrm>
        <a:graphic>
          <a:graphicData uri="http://schemas.openxmlformats.org/drawingml/2006/table">
            <a:tbl>
              <a:tblPr firstRow="1" firstCol="1">
                <a:tableStyleId>{C7B018BB-80A7-4F77-B60F-C8B233D01FF8}</a:tableStyleId>
              </a:tblPr>
              <a:tblGrid>
                <a:gridCol w="1386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1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4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800" dirty="0">
                          <a:effectLst/>
                        </a:rPr>
                        <a:t>Project Subject Area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800" dirty="0">
                          <a:effectLst/>
                        </a:rPr>
                        <a:t>Business entity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800" dirty="0">
                          <a:effectLst/>
                        </a:rPr>
                        <a:t>Business entity Definition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800" dirty="0">
                          <a:effectLst/>
                        </a:rPr>
                        <a:t>Enterprise Information Entity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800" dirty="0">
                          <a:effectLst/>
                        </a:rPr>
                        <a:t>Enterprise Subject Area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25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800" dirty="0">
                          <a:effectLst/>
                        </a:rPr>
                        <a:t>  Customer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800" dirty="0">
                          <a:effectLst/>
                        </a:rPr>
                        <a:t>Customer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800" dirty="0">
                          <a:effectLst/>
                        </a:rPr>
                        <a:t>An organisation, organisation unit, person or household of interest to the organisation.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15645" algn="l"/>
                        </a:tabLst>
                      </a:pPr>
                      <a:r>
                        <a:rPr lang="en-AU" sz="800" dirty="0">
                          <a:effectLst/>
                        </a:rPr>
                        <a:t>Customer Profile &amp; Demographics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15645" algn="l"/>
                        </a:tabLst>
                      </a:pPr>
                      <a:r>
                        <a:rPr lang="en-AU" sz="800" dirty="0">
                          <a:effectLst/>
                        </a:rPr>
                        <a:t>Customer</a:t>
                      </a:r>
                      <a:endParaRPr lang="en-AU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1973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02289" y="70176"/>
            <a:ext cx="4195975" cy="57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AU" sz="2500" dirty="0"/>
              <a:t>Security </a:t>
            </a:r>
            <a:r>
              <a:rPr lang="en-AU" sz="2800" kern="1200" dirty="0">
                <a:solidFill>
                  <a:srgbClr val="002664"/>
                </a:solidFill>
                <a:latin typeface="+mn-lt"/>
                <a:ea typeface="+mj-ea"/>
                <a:cs typeface="+mn-cs"/>
              </a:rPr>
              <a:t>Controls</a:t>
            </a:r>
            <a:r>
              <a:rPr lang="en-AU" sz="2500" dirty="0"/>
              <a:t> &amp; Risks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60E0B-AB38-482D-8BC3-D011787EAE29}"/>
              </a:ext>
            </a:extLst>
          </p:cNvPr>
          <p:cNvSpPr/>
          <p:nvPr/>
        </p:nvSpPr>
        <p:spPr>
          <a:xfrm>
            <a:off x="138281" y="737878"/>
            <a:ext cx="4259983" cy="1904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i="1" dirty="0">
                <a:solidFill>
                  <a:srgbClr val="002060"/>
                </a:solidFill>
              </a:rPr>
              <a:t>Describe how business and privilege users are authenticated with an application?</a:t>
            </a:r>
          </a:p>
          <a:p>
            <a:endParaRPr lang="en-AU" sz="1400" i="1" dirty="0">
              <a:solidFill>
                <a:srgbClr val="002060"/>
              </a:solidFill>
            </a:endParaRPr>
          </a:p>
          <a:p>
            <a:endParaRPr lang="en-AU" sz="1400" i="1" dirty="0">
              <a:solidFill>
                <a:srgbClr val="002060"/>
              </a:solidFill>
            </a:endParaRPr>
          </a:p>
          <a:p>
            <a:r>
              <a:rPr lang="en-AU" sz="1400" i="1" dirty="0">
                <a:solidFill>
                  <a:srgbClr val="002060"/>
                </a:solidFill>
              </a:rPr>
              <a:t>All users are authenticated against LDAP</a:t>
            </a:r>
          </a:p>
          <a:p>
            <a:endParaRPr lang="en-AU" sz="1400" i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60E0B-AB38-482D-8BC3-D011787EAE29}"/>
              </a:ext>
            </a:extLst>
          </p:cNvPr>
          <p:cNvSpPr/>
          <p:nvPr/>
        </p:nvSpPr>
        <p:spPr>
          <a:xfrm>
            <a:off x="4525315" y="754759"/>
            <a:ext cx="4259983" cy="1904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i="1" dirty="0">
                <a:solidFill>
                  <a:srgbClr val="002060"/>
                </a:solidFill>
              </a:rPr>
              <a:t>Describe privilege and business user authorization roles? Whether user access review is externally audited? </a:t>
            </a:r>
          </a:p>
          <a:p>
            <a:endParaRPr lang="en-AU" sz="1400" i="1" dirty="0">
              <a:solidFill>
                <a:srgbClr val="002060"/>
              </a:solidFill>
            </a:endParaRPr>
          </a:p>
          <a:p>
            <a:r>
              <a:rPr lang="en-AU" sz="1400" i="1" dirty="0">
                <a:solidFill>
                  <a:srgbClr val="002060"/>
                </a:solidFill>
              </a:rPr>
              <a:t>There are 4 types of Roles defined in LDAP.</a:t>
            </a:r>
          </a:p>
          <a:p>
            <a:pPr lvl="0"/>
            <a:r>
              <a:rPr lang="en-AU" sz="1400" i="1" dirty="0">
                <a:solidFill>
                  <a:srgbClr val="002060"/>
                </a:solidFill>
              </a:rPr>
              <a:t>External Users</a:t>
            </a:r>
            <a:endParaRPr lang="en-IN" sz="1400" i="1" dirty="0">
              <a:solidFill>
                <a:srgbClr val="002060"/>
              </a:solidFill>
            </a:endParaRPr>
          </a:p>
          <a:p>
            <a:pPr lvl="0"/>
            <a:r>
              <a:rPr lang="en-AU" sz="1400" i="1" dirty="0">
                <a:solidFill>
                  <a:srgbClr val="002060"/>
                </a:solidFill>
              </a:rPr>
              <a:t>Internal Users</a:t>
            </a:r>
            <a:endParaRPr lang="en-IN" sz="1400" i="1" dirty="0">
              <a:solidFill>
                <a:srgbClr val="002060"/>
              </a:solidFill>
            </a:endParaRPr>
          </a:p>
          <a:p>
            <a:pPr lvl="0"/>
            <a:r>
              <a:rPr lang="en-AU" sz="1400" i="1" dirty="0">
                <a:solidFill>
                  <a:srgbClr val="002060"/>
                </a:solidFill>
              </a:rPr>
              <a:t>System Admin</a:t>
            </a:r>
            <a:endParaRPr lang="en-IN" sz="1400" i="1" dirty="0">
              <a:solidFill>
                <a:srgbClr val="002060"/>
              </a:solidFill>
            </a:endParaRPr>
          </a:p>
          <a:p>
            <a:pPr lvl="0"/>
            <a:r>
              <a:rPr lang="en-AU" sz="1400" i="1" dirty="0">
                <a:solidFill>
                  <a:srgbClr val="002060"/>
                </a:solidFill>
              </a:rPr>
              <a:t>Content Admin</a:t>
            </a:r>
            <a:endParaRPr lang="en-IN" sz="1400" i="1" dirty="0">
              <a:solidFill>
                <a:srgbClr val="002060"/>
              </a:solidFill>
            </a:endParaRPr>
          </a:p>
          <a:p>
            <a:endParaRPr lang="en-AU" sz="1400" i="1" dirty="0">
              <a:solidFill>
                <a:srgbClr val="002060"/>
              </a:solidFill>
            </a:endParaRPr>
          </a:p>
          <a:p>
            <a:endParaRPr lang="en-AU" sz="1400" i="1" dirty="0">
              <a:solidFill>
                <a:srgbClr val="002060"/>
              </a:solidFill>
            </a:endParaRPr>
          </a:p>
          <a:p>
            <a:endParaRPr lang="en-AU" sz="1400" i="1" dirty="0">
              <a:solidFill>
                <a:srgbClr val="002060"/>
              </a:solidFill>
            </a:endParaRPr>
          </a:p>
          <a:p>
            <a:endParaRPr lang="en-AU" sz="1400" i="1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60E0B-AB38-482D-8BC3-D011787EAE29}"/>
              </a:ext>
            </a:extLst>
          </p:cNvPr>
          <p:cNvSpPr/>
          <p:nvPr/>
        </p:nvSpPr>
        <p:spPr>
          <a:xfrm>
            <a:off x="138281" y="2715768"/>
            <a:ext cx="8774071" cy="94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i="1" dirty="0">
                <a:solidFill>
                  <a:srgbClr val="002060"/>
                </a:solidFill>
              </a:rPr>
              <a:t>What is the current and target state encryption method used for data in-transit and at-rest?</a:t>
            </a:r>
          </a:p>
          <a:p>
            <a:r>
              <a:rPr lang="en-AU" sz="1400" i="1" dirty="0">
                <a:solidFill>
                  <a:srgbClr val="002060"/>
                </a:solidFill>
              </a:rPr>
              <a:t>For LDAP, DRIVES and for the PAYMENT Gateway integration, TLS  is enabled while in transit</a:t>
            </a:r>
          </a:p>
          <a:p>
            <a:r>
              <a:rPr lang="en-US" sz="1400" i="1" dirty="0">
                <a:solidFill>
                  <a:srgbClr val="002060"/>
                </a:solidFill>
              </a:rPr>
              <a:t>At-rest will be available once the UAT environment is available</a:t>
            </a:r>
          </a:p>
          <a:p>
            <a:endParaRPr lang="en-AU" sz="1400" i="1" dirty="0">
              <a:solidFill>
                <a:srgbClr val="002060"/>
              </a:solidFill>
            </a:endParaRPr>
          </a:p>
          <a:p>
            <a:endParaRPr lang="en-AU" sz="1400" i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60E0B-AB38-482D-8BC3-D011787EAE29}"/>
              </a:ext>
            </a:extLst>
          </p:cNvPr>
          <p:cNvSpPr/>
          <p:nvPr/>
        </p:nvSpPr>
        <p:spPr>
          <a:xfrm>
            <a:off x="138280" y="3733800"/>
            <a:ext cx="8774071" cy="94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i="1" dirty="0">
                <a:solidFill>
                  <a:srgbClr val="002060"/>
                </a:solidFill>
              </a:rPr>
              <a:t>What are the current vulnerability associated with source code? Provide security posture details</a:t>
            </a:r>
          </a:p>
          <a:p>
            <a:r>
              <a:rPr lang="en-AU" sz="1400" i="1" dirty="0">
                <a:solidFill>
                  <a:srgbClr val="002060"/>
                </a:solidFill>
              </a:rPr>
              <a:t>This will be accessed once the codebase is available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112405"/>
            <a:ext cx="33528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Endorsement Status: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Not Endorsed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282" y="4861560"/>
            <a:ext cx="8774070" cy="1200327"/>
          </a:xfrm>
          <a:prstGeom prst="rect">
            <a:avLst/>
          </a:prstGeom>
          <a:noFill/>
          <a:ln w="1270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sz="1200" i="1" baseline="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200" b="0" i="1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sz="1200" i="1" baseline="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sz="1200" i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sz="1200" i="1" baseline="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2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2289" y="583682"/>
            <a:ext cx="871006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Slide Number Placeholder 34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86CB4B4D-7CA3-9044-876B-883B54F8677D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96610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6573" y="511770"/>
          <a:ext cx="8229916" cy="54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824">
                <a:tc>
                  <a:txBody>
                    <a:bodyPr/>
                    <a:lstStyle/>
                    <a:p>
                      <a:pPr algn="l"/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25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Unencrypted channel between HCE and FAL/GovDC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communication link between HCE (AWS) and FAL &amp; GovDC is not encrypted (point-to-point connection using DirectConnect) which could lead data exposure and lateral movement increase the risk to </a:t>
                      </a: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exfiltrate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other sensitive information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High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 encrypted channel between FAL &amp; HCE (1003343)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19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Testing not completed and review of High/Critical</a:t>
                      </a:r>
                      <a:r>
                        <a:rPr lang="en-AU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vulnerabilities not remediated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 Testing (SAST, DAST, Pen-Testing) not completed which could increase</a:t>
                      </a:r>
                      <a:r>
                        <a:rPr lang="en-AU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the chances of potential High/Critical vulnerabilities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UAT environment with valid test data should be available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Security testing report and associated Jira tickets should be reviewed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Raise risk if there are High/Critical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54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 Gateway progress is unknown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Secure Payment Gateway project</a:t>
                      </a:r>
                      <a:r>
                        <a:rPr lang="en-AU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 setup to ensure we have encryption in-transit configured between Hybrid cloud and Quest. Details are not consistent in MDD and progress details not available.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 details should be updated in MDD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 security controls as per Guardrails should be reviewed and artefacts should be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54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Teamsite communication</a:t>
                      </a:r>
                      <a:r>
                        <a:rPr lang="en-AU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AnyCloud is not documented in MDD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Teamsite communicates with TBS over RSYNC, but details are not available</a:t>
                      </a:r>
                      <a:r>
                        <a:rPr lang="en-AU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review which will not allow us to complete the security assessment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Teamsite details (interface, data type, upload/download </a:t>
                      </a:r>
                      <a:r>
                        <a:rPr lang="en-AU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etc</a:t>
                      </a: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) should be available in MDD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Applicable security guardrails controls should be updated in 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8545">
                <a:tc>
                  <a:txBody>
                    <a:bodyPr/>
                    <a:lstStyle/>
                    <a:p>
                      <a:pPr algn="l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AU" sz="1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AU" sz="1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3"/>
          <p:cNvSpPr txBox="1">
            <a:spLocks/>
          </p:cNvSpPr>
          <p:nvPr/>
        </p:nvSpPr>
        <p:spPr>
          <a:xfrm>
            <a:off x="138281" y="0"/>
            <a:ext cx="4195975" cy="57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AU" sz="2500" dirty="0"/>
              <a:t>Security Risks / Issues</a:t>
            </a:r>
          </a:p>
        </p:txBody>
      </p:sp>
    </p:spTree>
    <p:extLst>
      <p:ext uri="{BB962C8B-B14F-4D97-AF65-F5344CB8AC3E}">
        <p14:creationId xmlns:p14="http://schemas.microsoft.com/office/powerpoint/2010/main" val="2655236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B96F3A-B655-404E-B281-AF69DD8A31B0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7948" y="151530"/>
            <a:ext cx="6472254" cy="3605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solidFill>
                  <a:srgbClr val="002664"/>
                </a:solidFill>
                <a:latin typeface="+mn-lt"/>
                <a:cs typeface="+mn-cs"/>
              </a:rPr>
              <a:t>Socialisation (Mandatory)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5892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200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AU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948" y="557534"/>
            <a:ext cx="614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This information has been socialised with the following: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648" y="2178713"/>
          <a:ext cx="4320480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67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98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Business Stakeholders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98">
                <a:tc>
                  <a:txBody>
                    <a:bodyPr/>
                    <a:lstStyle/>
                    <a:p>
                      <a:r>
                        <a:rPr lang="en-AU" sz="900" dirty="0"/>
                        <a:t>Team/Person</a:t>
                      </a:r>
                      <a:endParaRPr lang="en-AU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Date Reviewed</a:t>
                      </a:r>
                      <a:endParaRPr lang="en-AU" sz="9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57414" y="1456467"/>
          <a:ext cx="4392488" cy="61722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1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74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Technology Program/ Project Manager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74">
                <a:tc>
                  <a:txBody>
                    <a:bodyPr/>
                    <a:lstStyle/>
                    <a:p>
                      <a:r>
                        <a:rPr lang="en-AU" sz="900" dirty="0"/>
                        <a:t>Team/Person</a:t>
                      </a:r>
                      <a:endParaRPr lang="en-AU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Date Reviewed</a:t>
                      </a:r>
                      <a:endParaRPr lang="en-AU" sz="9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61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lide Number Placeholder 3"/>
          <p:cNvSpPr txBox="1">
            <a:spLocks/>
          </p:cNvSpPr>
          <p:nvPr/>
        </p:nvSpPr>
        <p:spPr>
          <a:xfrm>
            <a:off x="8532441" y="5426090"/>
            <a:ext cx="605825" cy="180752"/>
          </a:xfrm>
          <a:prstGeom prst="rect">
            <a:avLst/>
          </a:prstGeom>
        </p:spPr>
        <p:txBody>
          <a:bodyPr/>
          <a:lstStyle/>
          <a:p>
            <a:pPr algn="r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07C0F6C-B76B-4DC0-9C5F-62C3A6DD0024}" type="slidenum">
              <a:rPr lang="en-AU" sz="1000" kern="120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+mn-cs"/>
              </a:rPr>
              <a:pPr algn="r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AU" sz="1000" kern="1200" dirty="0">
              <a:solidFill>
                <a:schemeClr val="bg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55345" y="2178713"/>
          <a:ext cx="4392488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1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98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Enterprise Architects </a:t>
                      </a:r>
                      <a:r>
                        <a:rPr lang="en-AU" sz="900" b="1" dirty="0"/>
                        <a:t>(Mandatory engagement)</a:t>
                      </a:r>
                      <a:endParaRPr lang="en-AU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98">
                <a:tc>
                  <a:txBody>
                    <a:bodyPr/>
                    <a:lstStyle/>
                    <a:p>
                      <a:r>
                        <a:rPr lang="en-AU" sz="900" dirty="0"/>
                        <a:t>Team/Person</a:t>
                      </a:r>
                      <a:endParaRPr lang="en-AU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Date Reviewed</a:t>
                      </a:r>
                      <a:endParaRPr lang="en-AU" sz="9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49661" y="4564525"/>
          <a:ext cx="4392488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1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214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Peer review including </a:t>
                      </a:r>
                      <a:r>
                        <a:rPr lang="en-AU" sz="900" b="1" dirty="0"/>
                        <a:t>security architect (Mandatory security engagement)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4">
                <a:tc>
                  <a:txBody>
                    <a:bodyPr/>
                    <a:lstStyle/>
                    <a:p>
                      <a:r>
                        <a:rPr lang="en-AU" sz="900" dirty="0"/>
                        <a:t>Team/Person</a:t>
                      </a:r>
                      <a:endParaRPr lang="en-AU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Date Reviewed</a:t>
                      </a:r>
                      <a:endParaRPr lang="en-AU" sz="9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14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4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8734" y="3368950"/>
          <a:ext cx="4320480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67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98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Technology</a:t>
                      </a:r>
                      <a:r>
                        <a:rPr lang="en-AU" sz="900" baseline="0" dirty="0"/>
                        <a:t> Engagement</a:t>
                      </a:r>
                      <a:endParaRPr lang="en-AU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98">
                <a:tc>
                  <a:txBody>
                    <a:bodyPr/>
                    <a:lstStyle/>
                    <a:p>
                      <a:r>
                        <a:rPr lang="en-AU" sz="900" dirty="0"/>
                        <a:t>Team/Person</a:t>
                      </a:r>
                      <a:endParaRPr lang="en-AU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Date Reviewed</a:t>
                      </a:r>
                      <a:endParaRPr lang="en-AU" sz="9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5805" y="1456466"/>
          <a:ext cx="4320479" cy="63319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93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064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Manager Solution Design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64">
                <a:tc>
                  <a:txBody>
                    <a:bodyPr/>
                    <a:lstStyle/>
                    <a:p>
                      <a:r>
                        <a:rPr lang="en-AU" sz="900" dirty="0"/>
                        <a:t>Team/Person</a:t>
                      </a:r>
                      <a:endParaRPr lang="en-AU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Date Reviewed</a:t>
                      </a:r>
                      <a:endParaRPr lang="en-AU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64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22352" y="4564525"/>
          <a:ext cx="4369053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0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98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Testing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98">
                <a:tc>
                  <a:txBody>
                    <a:bodyPr/>
                    <a:lstStyle/>
                    <a:p>
                      <a:r>
                        <a:rPr lang="en-AU" sz="900" dirty="0"/>
                        <a:t>Team/Person</a:t>
                      </a:r>
                      <a:endParaRPr lang="en-AU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Date Reviewed</a:t>
                      </a:r>
                      <a:endParaRPr lang="en-AU" sz="9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667072" y="3372805"/>
          <a:ext cx="4361372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3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98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Agency System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98">
                <a:tc>
                  <a:txBody>
                    <a:bodyPr/>
                    <a:lstStyle/>
                    <a:p>
                      <a:r>
                        <a:rPr lang="en-AU" sz="900" dirty="0"/>
                        <a:t>Team/Person</a:t>
                      </a:r>
                      <a:endParaRPr lang="en-AU" sz="9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Date Reviewed</a:t>
                      </a:r>
                      <a:endParaRPr lang="en-AU" sz="9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6198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B96F3A-B655-404E-B281-AF69DD8A31B0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648" y="417708"/>
            <a:ext cx="8168837" cy="3605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solidFill>
                  <a:srgbClr val="002664"/>
                </a:solidFill>
                <a:latin typeface="+mn-lt"/>
                <a:cs typeface="+mn-cs"/>
              </a:rPr>
              <a:t>Socialisation (External + Inter Agencies)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5892"/>
            <a:ext cx="2279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hangingPunct="1">
              <a:spcBef>
                <a:spcPct val="0"/>
              </a:spcBef>
              <a:spcAft>
                <a:spcPct val="0"/>
              </a:spcAft>
            </a:pPr>
            <a:r>
              <a:rPr lang="en-AU" sz="1200" b="1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AU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648" y="797064"/>
            <a:ext cx="614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This information has been socialised with the following: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13508"/>
              </p:ext>
            </p:extLst>
          </p:nvPr>
        </p:nvGraphicFramePr>
        <p:xfrm>
          <a:off x="137648" y="2178713"/>
          <a:ext cx="4320480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67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98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Business Stakeholders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98">
                <a:tc>
                  <a:txBody>
                    <a:bodyPr/>
                    <a:lstStyle/>
                    <a:p>
                      <a:r>
                        <a:rPr lang="en-AU" sz="900" b="1" dirty="0"/>
                        <a:t>Team/Person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b="1" dirty="0"/>
                        <a:t>Date Reviewed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65989"/>
              </p:ext>
            </p:extLst>
          </p:nvPr>
        </p:nvGraphicFramePr>
        <p:xfrm>
          <a:off x="4657414" y="1456467"/>
          <a:ext cx="4392488" cy="61722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1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74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Program/ Project Manager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74">
                <a:tc>
                  <a:txBody>
                    <a:bodyPr/>
                    <a:lstStyle/>
                    <a:p>
                      <a:r>
                        <a:rPr lang="en-AU" sz="900" b="1" dirty="0"/>
                        <a:t>Team/Person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b="1" dirty="0"/>
                        <a:t>Date Reviewed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61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Slide Number Placeholder 3"/>
          <p:cNvSpPr txBox="1">
            <a:spLocks/>
          </p:cNvSpPr>
          <p:nvPr/>
        </p:nvSpPr>
        <p:spPr>
          <a:xfrm>
            <a:off x="8532441" y="5426090"/>
            <a:ext cx="605825" cy="180752"/>
          </a:xfrm>
          <a:prstGeom prst="rect">
            <a:avLst/>
          </a:prstGeom>
        </p:spPr>
        <p:txBody>
          <a:bodyPr/>
          <a:lstStyle/>
          <a:p>
            <a:pPr algn="r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07C0F6C-B76B-4DC0-9C5F-62C3A6DD0024}" type="slidenum">
              <a:rPr lang="en-AU" sz="1000" kern="120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+mn-cs"/>
              </a:rPr>
              <a:pPr algn="r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AU" sz="1000" kern="1200" dirty="0">
              <a:solidFill>
                <a:schemeClr val="bg1"/>
              </a:solidFill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78440"/>
              </p:ext>
            </p:extLst>
          </p:nvPr>
        </p:nvGraphicFramePr>
        <p:xfrm>
          <a:off x="4655345" y="2178713"/>
          <a:ext cx="4392488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1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98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Architects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98">
                <a:tc>
                  <a:txBody>
                    <a:bodyPr/>
                    <a:lstStyle/>
                    <a:p>
                      <a:r>
                        <a:rPr lang="en-AU" sz="900" b="1" dirty="0"/>
                        <a:t>Team/Person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b="1" dirty="0"/>
                        <a:t>Date Reviewed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2696"/>
              </p:ext>
            </p:extLst>
          </p:nvPr>
        </p:nvGraphicFramePr>
        <p:xfrm>
          <a:off x="138734" y="3368950"/>
          <a:ext cx="4320480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67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98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Technology</a:t>
                      </a:r>
                      <a:r>
                        <a:rPr lang="en-AU" sz="900" baseline="0" dirty="0"/>
                        <a:t> Engagement</a:t>
                      </a:r>
                      <a:endParaRPr lang="en-AU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98">
                <a:tc>
                  <a:txBody>
                    <a:bodyPr/>
                    <a:lstStyle/>
                    <a:p>
                      <a:r>
                        <a:rPr lang="en-AU" sz="900" b="1" dirty="0"/>
                        <a:t>Team/Person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b="1" dirty="0"/>
                        <a:t>Date Reviewed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2561"/>
              </p:ext>
            </p:extLst>
          </p:nvPr>
        </p:nvGraphicFramePr>
        <p:xfrm>
          <a:off x="145805" y="1456466"/>
          <a:ext cx="4320479" cy="63319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93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064">
                <a:tc gridSpan="2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64">
                <a:tc>
                  <a:txBody>
                    <a:bodyPr/>
                    <a:lstStyle/>
                    <a:p>
                      <a:r>
                        <a:rPr lang="en-AU" sz="900" b="1" dirty="0"/>
                        <a:t>Team/Person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b="1" dirty="0"/>
                        <a:t>Date Reviewed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Outcome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64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62184"/>
              </p:ext>
            </p:extLst>
          </p:nvPr>
        </p:nvGraphicFramePr>
        <p:xfrm>
          <a:off x="4667072" y="3372805"/>
          <a:ext cx="4361372" cy="1088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73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98">
                <a:tc gridSpan="2">
                  <a:txBody>
                    <a:bodyPr/>
                    <a:lstStyle/>
                    <a:p>
                      <a:r>
                        <a:rPr lang="en-AU" sz="900" dirty="0"/>
                        <a:t>Agency System</a:t>
                      </a: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98">
                <a:tc>
                  <a:txBody>
                    <a:bodyPr/>
                    <a:lstStyle/>
                    <a:p>
                      <a:r>
                        <a:rPr lang="en-AU" sz="900" b="1" dirty="0"/>
                        <a:t>Team/Person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b="1" dirty="0"/>
                        <a:t>Date Reviewed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1346" y="5316287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FF0000"/>
                </a:solidFill>
              </a:rPr>
              <a:t>Delete Slide if not relevant</a:t>
            </a:r>
          </a:p>
        </p:txBody>
      </p:sp>
    </p:spTree>
    <p:extLst>
      <p:ext uri="{BB962C8B-B14F-4D97-AF65-F5344CB8AC3E}">
        <p14:creationId xmlns:p14="http://schemas.microsoft.com/office/powerpoint/2010/main" val="32235886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/>
              <a:t>Corporate Services  | </a:t>
            </a:r>
            <a:fld id="{B07C0F6C-B76B-4DC0-9C5F-62C3A6DD0024}" type="slidenum">
              <a:rPr lang="en-AU" smtClean="0"/>
              <a:pPr/>
              <a:t>17</a:t>
            </a:fld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596" y="2351954"/>
            <a:ext cx="5500224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AU" sz="3000" dirty="0">
                <a:solidFill>
                  <a:srgbClr val="002060"/>
                </a:solidFill>
              </a:rPr>
              <a:t>Decision Section</a:t>
            </a:r>
          </a:p>
          <a:p>
            <a:r>
              <a:rPr lang="en-AU" sz="3000" dirty="0">
                <a:solidFill>
                  <a:srgbClr val="002060"/>
                </a:solidFill>
              </a:rPr>
              <a:t>Repeat for each major decision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3DCF8-315E-4DDE-A48D-57AA264D27BF}"/>
              </a:ext>
            </a:extLst>
          </p:cNvPr>
          <p:cNvSpPr/>
          <p:nvPr/>
        </p:nvSpPr>
        <p:spPr>
          <a:xfrm>
            <a:off x="375596" y="3440576"/>
            <a:ext cx="2928135" cy="21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>
              <a:spcAft>
                <a:spcPts val="450"/>
              </a:spcAft>
            </a:pPr>
            <a:r>
              <a:rPr lang="en-AU" sz="825" i="1" dirty="0">
                <a:latin typeface="+mn-lt"/>
                <a:ea typeface="MS Mincho"/>
                <a:cs typeface="Times New Roman"/>
              </a:rPr>
              <a:t>Create a copy of the following section for each decision</a:t>
            </a:r>
          </a:p>
        </p:txBody>
      </p:sp>
      <p:sp>
        <p:nvSpPr>
          <p:cNvPr id="5" name="Oval 4"/>
          <p:cNvSpPr/>
          <p:nvPr/>
        </p:nvSpPr>
        <p:spPr>
          <a:xfrm>
            <a:off x="84244" y="3438042"/>
            <a:ext cx="217247" cy="2218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solidFill>
                  <a:schemeClr val="tx1"/>
                </a:solidFill>
                <a:latin typeface="Segoe UI"/>
                <a:cs typeface="Segoe UI"/>
              </a:rPr>
              <a:t>7</a:t>
            </a:r>
            <a:endParaRPr lang="en-AU" sz="10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Cluster IT Architecture  | </a:t>
            </a:r>
            <a:fld id="{B07C0F6C-B76B-4DC0-9C5F-62C3A6DD0024}" type="slidenum">
              <a:rPr lang="en-AU" smtClean="0"/>
              <a:pPr/>
              <a:t>18</a:t>
            </a:fld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301491" y="375193"/>
            <a:ext cx="7002134" cy="366713"/>
          </a:xfrm>
        </p:spPr>
        <p:txBody>
          <a:bodyPr>
            <a:noAutofit/>
          </a:bodyPr>
          <a:lstStyle/>
          <a:p>
            <a:r>
              <a:rPr lang="en-AU" sz="2400" dirty="0"/>
              <a:t>Decision &lt;1…n&gt;: &lt;Decision Name&gt; - </a:t>
            </a:r>
            <a:br>
              <a:rPr lang="en-AU" sz="2400" dirty="0"/>
            </a:br>
            <a:r>
              <a:rPr lang="en-AU" sz="2400" dirty="0"/>
              <a:t>Context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9" y="1325312"/>
            <a:ext cx="4595877" cy="19920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9" name="Rectangle 98"/>
          <p:cNvSpPr/>
          <p:nvPr/>
        </p:nvSpPr>
        <p:spPr>
          <a:xfrm>
            <a:off x="5027755" y="888903"/>
            <a:ext cx="3877094" cy="14260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>
              <a:spcAft>
                <a:spcPts val="450"/>
              </a:spcAft>
            </a:pPr>
            <a:r>
              <a:rPr lang="en-AU" sz="825" i="1" dirty="0">
                <a:latin typeface="+mn-lt"/>
                <a:ea typeface="MS Mincho"/>
                <a:cs typeface="Times New Roman"/>
              </a:rPr>
              <a:t>Create 1 or more diagrams (</a:t>
            </a:r>
            <a:r>
              <a:rPr lang="en-AU" sz="825" i="1" dirty="0">
                <a:ea typeface="MS Mincho"/>
                <a:cs typeface="Times New Roman"/>
              </a:rPr>
              <a:t>business, application, technology, security, operations, etc.)</a:t>
            </a:r>
            <a:r>
              <a:rPr lang="en-AU" sz="825" i="1" dirty="0">
                <a:latin typeface="+mn-lt"/>
                <a:ea typeface="MS Mincho"/>
                <a:cs typeface="Times New Roman"/>
              </a:rPr>
              <a:t> to set the context for review of each decision in this area. </a:t>
            </a:r>
          </a:p>
          <a:p>
            <a:pPr>
              <a:defRPr/>
            </a:pPr>
            <a:r>
              <a:rPr lang="en-AU" sz="825" dirty="0">
                <a:cs typeface="Calibri" panose="020F0502020204030204" pitchFamily="34" charset="0"/>
              </a:rPr>
              <a:t>Depending on the initiative, some alignment to EA models is mandatory.</a:t>
            </a:r>
          </a:p>
          <a:p>
            <a:pPr marL="214313" indent="-214313">
              <a:buFontTx/>
              <a:buChar char="-"/>
              <a:defRPr/>
            </a:pPr>
            <a:r>
              <a:rPr lang="en-AU" sz="825" dirty="0">
                <a:cs typeface="Calibri" panose="020F0502020204030204" pitchFamily="34" charset="0"/>
              </a:rPr>
              <a:t>New apps should show alignment to the EBCM</a:t>
            </a:r>
          </a:p>
          <a:p>
            <a:pPr marL="214313" indent="-214313">
              <a:buFontTx/>
              <a:buChar char="-"/>
              <a:defRPr/>
            </a:pPr>
            <a:r>
              <a:rPr lang="en-AU" sz="825" dirty="0">
                <a:cs typeface="Calibri" panose="020F0502020204030204" pitchFamily="34" charset="0"/>
              </a:rPr>
              <a:t>New technology should show alignment to the TRM</a:t>
            </a:r>
          </a:p>
          <a:p>
            <a:pPr marL="214313" indent="-214313">
              <a:buFontTx/>
              <a:buChar char="-"/>
              <a:defRPr/>
            </a:pPr>
            <a:r>
              <a:rPr lang="en-AU" sz="825" dirty="0">
                <a:cs typeface="Calibri" panose="020F0502020204030204" pitchFamily="34" charset="0"/>
              </a:rPr>
              <a:t>New information usages should show alignment to the EIM</a:t>
            </a:r>
          </a:p>
          <a:p>
            <a:pPr>
              <a:defRPr/>
            </a:pPr>
            <a:endParaRPr lang="en-AU" sz="825" dirty="0">
              <a:cs typeface="Calibri" panose="020F0502020204030204" pitchFamily="34" charset="0"/>
            </a:endParaRPr>
          </a:p>
          <a:p>
            <a:pPr>
              <a:defRPr/>
            </a:pPr>
            <a:r>
              <a:rPr lang="en-AU" sz="825" dirty="0">
                <a:cs typeface="Calibri" panose="020F0502020204030204" pitchFamily="34" charset="0"/>
              </a:rPr>
              <a:t>When an initiative is delivering in multiple stages, or is large/complex, a roadmap should be provided</a:t>
            </a:r>
          </a:p>
          <a:p>
            <a:pPr marL="214313" indent="-214313">
              <a:buFontTx/>
              <a:buChar char="-"/>
              <a:defRPr/>
            </a:pPr>
            <a:endParaRPr lang="en-AU" sz="825" dirty="0">
              <a:cs typeface="Calibri" panose="020F0502020204030204" pitchFamily="34" charset="0"/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377939" y="3603202"/>
          <a:ext cx="8362800" cy="1920627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186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1530">
                <a:tc>
                  <a:txBody>
                    <a:bodyPr/>
                    <a:lstStyle/>
                    <a:p>
                      <a:r>
                        <a:rPr lang="en-AU" sz="1000" dirty="0"/>
                        <a:t>Context Summary</a:t>
                      </a:r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i="0" dirty="0"/>
                        <a:t>&lt;</a:t>
                      </a:r>
                      <a:r>
                        <a:rPr lang="en-AU" sz="1000" i="0" baseline="0" dirty="0"/>
                        <a:t>Set the scene for discussing this decision&gt;</a:t>
                      </a:r>
                      <a:r>
                        <a:rPr lang="en-AU" sz="1000" i="0" baseline="0" dirty="0">
                          <a:latin typeface="+mn-lt"/>
                        </a:rPr>
                        <a:t> </a:t>
                      </a:r>
                      <a:r>
                        <a:rPr lang="en-AU" sz="1000" i="0" dirty="0">
                          <a:latin typeface="+mn-lt"/>
                        </a:rPr>
                        <a:t>&lt;Provide</a:t>
                      </a:r>
                      <a:r>
                        <a:rPr lang="en-AU" sz="1000" i="0" baseline="0" dirty="0">
                          <a:latin typeface="+mn-lt"/>
                        </a:rPr>
                        <a:t> root cause analysis if useful&gt;</a:t>
                      </a:r>
                    </a:p>
                    <a:p>
                      <a:r>
                        <a:rPr lang="en-AU" sz="1000" b="0" i="0" u="none" strike="noStrike" noProof="0" dirty="0">
                          <a:latin typeface="+mn-lt"/>
                        </a:rPr>
                        <a:t>Dimension of the problem or opportunity: &lt;</a:t>
                      </a:r>
                      <a:r>
                        <a:rPr lang="en-AU" sz="1000" i="0" dirty="0"/>
                        <a:t>People / Organisation, Process, Application, Information, Infrastructure, Security, Operations&gt;</a:t>
                      </a:r>
                      <a:endParaRPr lang="en-AU" sz="1000" i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b="1" i="0" dirty="0">
                        <a:latin typeface="+mn-lt"/>
                      </a:endParaRP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867">
                <a:tc>
                  <a:txBody>
                    <a:bodyPr/>
                    <a:lstStyle/>
                    <a:p>
                      <a:r>
                        <a:rPr lang="en-AU" sz="1000" dirty="0"/>
                        <a:t>Problem/Opportunity/Key Issues</a:t>
                      </a:r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i="0" dirty="0"/>
                        <a:t>&lt;</a:t>
                      </a:r>
                      <a:r>
                        <a:rPr lang="en-AU" sz="1000" i="0" u="none" strike="noStrike" dirty="0">
                          <a:effectLst/>
                        </a:rPr>
                        <a:t>If current situation and main pain points to be improved. If relevant, include a context</a:t>
                      </a:r>
                      <a:r>
                        <a:rPr lang="en-AU" sz="1000" i="0" u="none" strike="noStrike" baseline="0" dirty="0">
                          <a:effectLst/>
                        </a:rPr>
                        <a:t> diagram</a:t>
                      </a:r>
                      <a:r>
                        <a:rPr lang="en-AU" sz="1000" i="0" u="none" strike="noStrike" dirty="0">
                          <a:effectLst/>
                        </a:rPr>
                        <a:t>&gt;</a:t>
                      </a:r>
                      <a:endParaRPr lang="en-AU" sz="1000" i="0" dirty="0">
                        <a:latin typeface="+mn-lt"/>
                      </a:endParaRP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45315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Architecture Model Component</a:t>
                      </a:r>
                      <a:endParaRPr lang="en-AU" sz="1000" dirty="0">
                        <a:latin typeface="+mn-lt"/>
                      </a:endParaRPr>
                    </a:p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i="0" u="none" strike="noStrike" dirty="0">
                          <a:effectLst/>
                        </a:rPr>
                        <a:t>Reference Architecture Model:</a:t>
                      </a:r>
                      <a:r>
                        <a:rPr lang="en-AU" sz="1000" i="0" u="none" strike="noStrike" baseline="0" dirty="0">
                          <a:effectLst/>
                        </a:rPr>
                        <a:t> &lt;e.g. </a:t>
                      </a:r>
                      <a:r>
                        <a:rPr lang="en-AU" sz="1000" i="0" u="none" strike="noStrike" dirty="0">
                          <a:effectLst/>
                        </a:rPr>
                        <a:t>EBCM, TRM, EIM&gt;</a:t>
                      </a:r>
                    </a:p>
                    <a:p>
                      <a:pPr marL="935038" marR="0" lvl="0" indent="-935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i="0" u="none" strike="noStrike" dirty="0">
                          <a:effectLst/>
                        </a:rPr>
                        <a:t>Model Component Category:</a:t>
                      </a:r>
                      <a:r>
                        <a:rPr lang="en-AU" sz="1000" i="0" u="none" strike="noStrike" baseline="0" dirty="0">
                          <a:effectLst/>
                        </a:rPr>
                        <a:t> &lt;e.g. </a:t>
                      </a:r>
                      <a:r>
                        <a:rPr lang="en-AU" sz="1000" i="0" u="none" strike="noStrike" dirty="0">
                          <a:effectLst/>
                        </a:rPr>
                        <a:t>Category: Hosting&gt;</a:t>
                      </a:r>
                    </a:p>
                    <a:p>
                      <a:pPr marL="935038" marR="0" lvl="0" indent="-935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i="0" u="none" strike="noStrike" dirty="0">
                          <a:effectLst/>
                        </a:rPr>
                        <a:t>Model Component Type: &lt;Application, Platform, Service… e.g.</a:t>
                      </a:r>
                      <a:r>
                        <a:rPr lang="en-AU" sz="1000" i="0" u="none" strike="noStrike" baseline="0" dirty="0">
                          <a:effectLst/>
                        </a:rPr>
                        <a:t> </a:t>
                      </a:r>
                      <a:r>
                        <a:rPr lang="en-AU" sz="1000" i="0" u="none" strike="noStrike" dirty="0">
                          <a:effectLst/>
                        </a:rPr>
                        <a:t>Cloud Platform&gt;</a:t>
                      </a:r>
                    </a:p>
                    <a:p>
                      <a:pPr marL="935038" marR="0" lvl="0" indent="-935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i="0" u="none" strike="noStrike" dirty="0">
                          <a:effectLst/>
                        </a:rPr>
                        <a:t>Model Component Name: &lt;e.g. AWS&gt;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79874"/>
                  </a:ext>
                </a:extLst>
              </a:tr>
            </a:tbl>
          </a:graphicData>
        </a:graphic>
      </p:graphicFrame>
      <p:sp>
        <p:nvSpPr>
          <p:cNvPr id="101" name="Rectangle 100"/>
          <p:cNvSpPr/>
          <p:nvPr/>
        </p:nvSpPr>
        <p:spPr>
          <a:xfrm>
            <a:off x="5027755" y="2347745"/>
            <a:ext cx="3877094" cy="96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</a:pPr>
            <a:r>
              <a:rPr lang="en-AU" sz="1050" b="1" dirty="0">
                <a:solidFill>
                  <a:schemeClr val="tx1"/>
                </a:solidFill>
                <a:ea typeface="ＭＳ Ｐゴシック"/>
                <a:cs typeface="Arial"/>
              </a:rPr>
              <a:t>Diagram Summary</a:t>
            </a:r>
            <a:endParaRPr lang="en-AU" sz="1050" dirty="0">
              <a:solidFill>
                <a:schemeClr val="tx1"/>
              </a:solidFill>
              <a:ea typeface="ＭＳ Ｐゴシック"/>
              <a:cs typeface="Arial"/>
            </a:endParaRPr>
          </a:p>
          <a:p>
            <a:pPr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</a:pPr>
            <a:r>
              <a:rPr lang="en-AU" sz="1050" dirty="0">
                <a:solidFill>
                  <a:schemeClr val="tx1"/>
                </a:solidFill>
              </a:rPr>
              <a:t>&lt;Explanation of the context, e.g. detail =&gt; [logical | physical], layer =&gt; [business | app | tech | security | operations ], what’s it showing =&gt; [ flows | dependencies ] etc.</a:t>
            </a:r>
          </a:p>
        </p:txBody>
      </p:sp>
      <p:sp>
        <p:nvSpPr>
          <p:cNvPr id="10" name="Oval 9"/>
          <p:cNvSpPr/>
          <p:nvPr/>
        </p:nvSpPr>
        <p:spPr>
          <a:xfrm>
            <a:off x="84244" y="1103487"/>
            <a:ext cx="217247" cy="2218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C40D16-4E42-6C48-BC4E-B0FB81AC83F9}"/>
              </a:ext>
            </a:extLst>
          </p:cNvPr>
          <p:cNvSpPr/>
          <p:nvPr/>
        </p:nvSpPr>
        <p:spPr>
          <a:xfrm>
            <a:off x="8469553" y="1257549"/>
            <a:ext cx="217247" cy="2218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solidFill>
                  <a:schemeClr val="tx1"/>
                </a:solidFill>
                <a:latin typeface="Segoe UI"/>
                <a:cs typeface="Segoe UI"/>
              </a:rPr>
              <a:t>9</a:t>
            </a:r>
            <a:endParaRPr lang="en-AU" sz="10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B4A163-0A1B-F744-8E35-35B24620DD1E}"/>
              </a:ext>
            </a:extLst>
          </p:cNvPr>
          <p:cNvSpPr/>
          <p:nvPr/>
        </p:nvSpPr>
        <p:spPr>
          <a:xfrm>
            <a:off x="8469553" y="1840047"/>
            <a:ext cx="217247" cy="2218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solidFill>
                  <a:schemeClr val="tx1"/>
                </a:solidFill>
                <a:latin typeface="Segoe UI"/>
                <a:cs typeface="Segoe UI"/>
              </a:rPr>
              <a:t>10</a:t>
            </a:r>
            <a:endParaRPr lang="en-AU" sz="10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800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Cluster IT Architecture  | </a:t>
            </a:r>
            <a:fld id="{B07C0F6C-B76B-4DC0-9C5F-62C3A6DD0024}" type="slidenum">
              <a:rPr lang="en-AU" smtClean="0"/>
              <a:pPr/>
              <a:t>19</a:t>
            </a:fld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324000" y="856826"/>
            <a:ext cx="6218238" cy="323850"/>
          </a:xfrm>
        </p:spPr>
        <p:txBody>
          <a:bodyPr>
            <a:noAutofit/>
          </a:bodyPr>
          <a:lstStyle/>
          <a:p>
            <a:r>
              <a:rPr lang="en-AU" sz="2400" dirty="0">
                <a:ea typeface="ＭＳ Ｐゴシック"/>
              </a:rPr>
              <a:t>Decision &lt;1…n&gt;: &lt;Decision Name&gt; -</a:t>
            </a:r>
            <a:r>
              <a:rPr lang="en-AU" sz="2400" dirty="0">
                <a:ea typeface="+mj-lt"/>
                <a:cs typeface="+mj-lt"/>
              </a:rPr>
              <a:t>Options</a:t>
            </a:r>
            <a:br>
              <a:rPr lang="en-AU" sz="2400" dirty="0">
                <a:ea typeface="+mj-lt"/>
                <a:cs typeface="+mj-lt"/>
              </a:rPr>
            </a:br>
            <a:br>
              <a:rPr lang="en-AU" sz="2400" b="0" dirty="0"/>
            </a:br>
            <a:endParaRPr lang="en-US" sz="2400" dirty="0">
              <a:ea typeface="+mj-lt"/>
              <a:cs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4000" y="1717225"/>
            <a:ext cx="5386388" cy="431800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0" indent="0">
              <a:buNone/>
            </a:pPr>
            <a:r>
              <a:rPr lang="en-AU" sz="825" i="1" dirty="0">
                <a:ea typeface="ＭＳ Ｐゴシック"/>
              </a:rPr>
              <a:t>Colour code and indicate in a short statement your assessment of the option’s alignment, compliance or feasibility. Refer to the PSA or SAD template for more details on the assessment criteria. </a:t>
            </a:r>
            <a:endParaRPr lang="en-AU" sz="825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4001" y="2568997"/>
          <a:ext cx="8393622" cy="272639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70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9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Option 1: &lt;Option Name&gt;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Option 2: &lt;Option Name&gt;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Operational Feasibility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Business Requirement Alignment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Technical Feasibility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AU" sz="1000" dirty="0">
                          <a:latin typeface="+mn-lt"/>
                        </a:rPr>
                        <a:t>Enterprise Architecture Alignment 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&lt;incl.</a:t>
                      </a:r>
                      <a:r>
                        <a:rPr lang="en-AU" sz="1000" baseline="0" dirty="0">
                          <a:latin typeface="+mn-lt"/>
                        </a:rPr>
                        <a:t> WoG&gt;</a:t>
                      </a:r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&lt;incl.</a:t>
                      </a:r>
                      <a:r>
                        <a:rPr lang="en-AU" sz="1000" baseline="0" dirty="0">
                          <a:latin typeface="+mn-lt"/>
                        </a:rPr>
                        <a:t> WoG&gt;</a:t>
                      </a:r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25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Economic Feasibility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Schedule Feasibility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Security &amp; Privacy Compliance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1000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000" i="1" dirty="0"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789596" y="856826"/>
            <a:ext cx="2928026" cy="410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>
              <a:spcAft>
                <a:spcPts val="450"/>
              </a:spcAft>
            </a:pPr>
            <a:r>
              <a:rPr lang="en-AU" sz="825" i="1" dirty="0">
                <a:latin typeface="+mn-lt"/>
                <a:ea typeface="MS Mincho"/>
                <a:cs typeface="Times New Roman"/>
              </a:rPr>
              <a:t>Make it clear what the recommended option is and why</a:t>
            </a:r>
          </a:p>
          <a:p>
            <a:pPr>
              <a:spcAft>
                <a:spcPts val="450"/>
              </a:spcAft>
            </a:pPr>
            <a:r>
              <a:rPr lang="en-AU" sz="825" i="1" dirty="0">
                <a:latin typeface="+mn-lt"/>
                <a:ea typeface="MS Mincho"/>
                <a:cs typeface="Times New Roman"/>
              </a:rPr>
              <a:t>Repeat this slide for each Decision within a Decision Area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927646" y="1227394"/>
          <a:ext cx="3033988" cy="8229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74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Green</a:t>
                      </a:r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Fully aligns, compliant</a:t>
                      </a:r>
                      <a:r>
                        <a:rPr lang="en-AU" sz="9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good feasibility</a:t>
                      </a:r>
                      <a:endParaRPr lang="en-AU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Amber</a:t>
                      </a:r>
                    </a:p>
                  </a:txBody>
                  <a:tcPr marL="68580" marR="68580" marT="34290" marB="3429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Partially aligns, compliant</a:t>
                      </a:r>
                      <a:r>
                        <a:rPr lang="en-AU" sz="9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average feasibility</a:t>
                      </a:r>
                      <a:endParaRPr lang="en-AU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</a:t>
                      </a:r>
                      <a:r>
                        <a:rPr lang="en-AU" sz="9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aligned, compliant</a:t>
                      </a:r>
                      <a:r>
                        <a:rPr lang="en-AU" sz="9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low feasibility</a:t>
                      </a:r>
                      <a:endParaRPr lang="en-AU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colour</a:t>
                      </a:r>
                      <a:endParaRPr lang="en-AU" sz="9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AU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0337" y="2298931"/>
            <a:ext cx="7729787" cy="21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>
              <a:spcAft>
                <a:spcPts val="450"/>
              </a:spcAft>
            </a:pPr>
            <a:r>
              <a:rPr lang="en-AU" sz="825" i="1" dirty="0">
                <a:latin typeface="+mn-lt"/>
                <a:ea typeface="MS Mincho"/>
                <a:cs typeface="Times New Roman"/>
              </a:rPr>
              <a:t>Make sure you have socialised and consulted with the relevant teams to have their viewpoint represented, e.g. Service Ops/ITSM, Business, IT IS, EA, Cyber, etc.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02937" y="2839064"/>
            <a:ext cx="1957913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>
              <a:spcAft>
                <a:spcPts val="450"/>
              </a:spcAft>
            </a:pPr>
            <a:r>
              <a:rPr lang="en-AU" sz="750" i="1" dirty="0">
                <a:latin typeface="+mn-lt"/>
                <a:ea typeface="MS Mincho"/>
                <a:cs typeface="Times New Roman"/>
              </a:rPr>
              <a:t>Please fill in all feasibility/alignment cells. If N/A then put “N/A - &lt;reason&gt;”</a:t>
            </a:r>
          </a:p>
        </p:txBody>
      </p:sp>
      <p:sp>
        <p:nvSpPr>
          <p:cNvPr id="12" name="Oval 11"/>
          <p:cNvSpPr/>
          <p:nvPr/>
        </p:nvSpPr>
        <p:spPr>
          <a:xfrm>
            <a:off x="215377" y="2273313"/>
            <a:ext cx="217247" cy="2218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solidFill>
                  <a:schemeClr val="tx1"/>
                </a:solidFill>
                <a:latin typeface="Segoe UI"/>
                <a:cs typeface="Segoe UI"/>
              </a:rPr>
              <a:t>11</a:t>
            </a:r>
            <a:endParaRPr lang="en-AU" sz="10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11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2743" y="170259"/>
            <a:ext cx="3616325" cy="1143000"/>
          </a:xfrm>
        </p:spPr>
        <p:txBody>
          <a:bodyPr>
            <a:normAutofit/>
          </a:bodyPr>
          <a:lstStyle/>
          <a:p>
            <a:r>
              <a:rPr lang="en-AU" sz="3000" b="0" dirty="0"/>
              <a:t>Action Update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24379"/>
              </p:ext>
            </p:extLst>
          </p:nvPr>
        </p:nvGraphicFramePr>
        <p:xfrm>
          <a:off x="452743" y="2319794"/>
          <a:ext cx="8288584" cy="366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337">
                <a:tc>
                  <a:txBody>
                    <a:bodyPr/>
                    <a:lstStyle/>
                    <a:p>
                      <a:pPr algn="l"/>
                      <a:r>
                        <a:rPr lang="en-AU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21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Discuss with Dev for the </a:t>
                      </a: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www.Myrta.com</a:t>
                      </a: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DNS migration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AU" sz="1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Discuss on the solution of using S3, EFS  for </a:t>
                      </a:r>
                      <a:r>
                        <a:rPr lang="en-AU" sz="1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Teamsite</a:t>
                      </a: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Integration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www.Myrta.com</a:t>
                      </a: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would be migrated to HC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AU" sz="1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1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EFS would be a better option than S3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46265" y="98385"/>
            <a:ext cx="368074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>
                <a:solidFill>
                  <a:srgbClr val="FF0000"/>
                </a:solidFill>
              </a:rPr>
              <a:t>Use for ACTIONS UPDATE </a:t>
            </a:r>
            <a:r>
              <a:rPr kumimoji="0" lang="en-AU" sz="1800" b="0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Remove slide otherwise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63293"/>
              </p:ext>
            </p:extLst>
          </p:nvPr>
        </p:nvGraphicFramePr>
        <p:xfrm>
          <a:off x="150742" y="1313259"/>
          <a:ext cx="67282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Date Action raised: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Action Owner: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942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Cluster IT Architecture  | </a:t>
            </a:r>
            <a:fld id="{B07C0F6C-B76B-4DC0-9C5F-62C3A6DD0024}" type="slidenum">
              <a:rPr lang="en-AU" smtClean="0"/>
              <a:pPr/>
              <a:t>20</a:t>
            </a:fld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346889" y="481721"/>
            <a:ext cx="8362801" cy="1040618"/>
          </a:xfrm>
        </p:spPr>
        <p:txBody>
          <a:bodyPr>
            <a:noAutofit/>
          </a:bodyPr>
          <a:lstStyle/>
          <a:p>
            <a:r>
              <a:rPr lang="en-AU" sz="2400" dirty="0">
                <a:ea typeface="ＭＳ Ｐゴシック"/>
              </a:rPr>
              <a:t>Decision &lt;1…n&gt;: </a:t>
            </a:r>
            <a:r>
              <a:rPr lang="en-AU" sz="2400" dirty="0">
                <a:ea typeface="+mj-lt"/>
                <a:cs typeface="+mj-lt"/>
              </a:rPr>
              <a:t>&lt;Decision Name&gt;</a:t>
            </a:r>
            <a:r>
              <a:rPr lang="en-AU" sz="2400" dirty="0">
                <a:ea typeface="ＭＳ Ｐゴシック"/>
              </a:rPr>
              <a:t> - </a:t>
            </a:r>
            <a:br>
              <a:rPr lang="en-AU" sz="2400" dirty="0">
                <a:ea typeface="ＭＳ Ｐゴシック"/>
              </a:rPr>
            </a:br>
            <a:r>
              <a:rPr lang="en-AU" sz="2400" dirty="0">
                <a:ea typeface="ＭＳ Ｐゴシック"/>
              </a:rPr>
              <a:t>Recommendation</a:t>
            </a:r>
            <a:br>
              <a:rPr lang="en-AU" sz="1500" dirty="0">
                <a:ea typeface="ＭＳ Ｐゴシック"/>
              </a:rPr>
            </a:br>
            <a:br>
              <a:rPr lang="en-AU" sz="1500" b="0" dirty="0"/>
            </a:br>
            <a:endParaRPr lang="en-AU" dirty="0"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4000" y="1681688"/>
          <a:ext cx="8458051" cy="3566160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196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Preferred Option / Recommendation</a:t>
                      </a:r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&lt;Indicate the recommended option&gt;</a:t>
                      </a:r>
                      <a:endParaRPr lang="en-AU" sz="1000" dirty="0"/>
                    </a:p>
                  </a:txBody>
                  <a:tcPr marL="68580" marR="68580" marT="34290" marB="34290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Recommendation Rationale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AU" sz="1000" dirty="0">
                          <a:latin typeface="+mn-lt"/>
                        </a:rPr>
                        <a:t>&lt;High level justification for the recommendation&gt;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Key Risks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Risk:</a:t>
                      </a:r>
                      <a:r>
                        <a:rPr lang="en-AU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&lt;e.g. Vendor located overseas&gt;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Key Issues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Issue: &lt;e.g. Costing not completed&gt;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Key Dependencies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Dependency:  </a:t>
                      </a:r>
                      <a:r>
                        <a:rPr lang="en-AU" sz="1000" i="0" dirty="0">
                          <a:latin typeface="+mn-lt"/>
                        </a:rPr>
                        <a:t>&lt;e.g. Vendor to establish local presence&gt;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Key Assumptions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Assumption: </a:t>
                      </a:r>
                      <a:r>
                        <a:rPr lang="en-AU" sz="1000" i="0" dirty="0">
                          <a:latin typeface="+mn-lt"/>
                        </a:rPr>
                        <a:t>&lt;e.g. Point-to-point</a:t>
                      </a:r>
                      <a:r>
                        <a:rPr lang="en-AU" sz="1000" i="0" baseline="0" dirty="0">
                          <a:latin typeface="+mn-lt"/>
                        </a:rPr>
                        <a:t> integration should not be considered</a:t>
                      </a:r>
                      <a:r>
                        <a:rPr lang="en-AU" sz="1000" i="0" dirty="0">
                          <a:latin typeface="+mn-lt"/>
                        </a:rPr>
                        <a:t>&gt;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Key Constraints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Constraint: </a:t>
                      </a:r>
                      <a:r>
                        <a:rPr lang="en-AU" sz="1000" i="0" dirty="0">
                          <a:latin typeface="+mn-lt"/>
                        </a:rPr>
                        <a:t>&lt;e.g. Limited timeframe for decision due to Evolving Transport&gt;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Key Business Implications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00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Implications, e.g. “The previous manual approach is no longer valid - business users must be trained in the new approach so that information is managed properly”, or “Increased/Decreased OPEX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Key Technology Implications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i="0" baseline="0" dirty="0">
                          <a:latin typeface="+mn-lt"/>
                        </a:rPr>
                        <a:t>Implications </a:t>
                      </a:r>
                      <a:r>
                        <a:rPr lang="en-AU" sz="100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“All future initiatives must support SSO” i.e. as a result of standing up an IDAM platform”, or “tech debt XYZ created”.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Tech Debt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AU" sz="1000" dirty="0">
                          <a:latin typeface="+mn-lt"/>
                        </a:rPr>
                        <a:t>&lt;Longer-term consequences of architectural decisions ​which produce an easier and/or quicker solution but necessitate additional work and cost in the future to be remediated&gt;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&lt;link to the </a:t>
                      </a:r>
                      <a:r>
                        <a:rPr lang="en-AU" sz="1000" dirty="0">
                          <a:latin typeface="+mn-lt"/>
                          <a:hlinkClick r:id="rId2"/>
                        </a:rPr>
                        <a:t>Tech Debt Register </a:t>
                      </a:r>
                      <a:r>
                        <a:rPr lang="en-AU" sz="1000" dirty="0">
                          <a:latin typeface="+mn-lt"/>
                        </a:rPr>
                        <a:t>entry&gt;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Tech Debt Mitigation and Remediation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i="1" dirty="0">
                          <a:latin typeface="+mn-lt"/>
                        </a:rPr>
                        <a:t>&lt;</a:t>
                      </a:r>
                      <a:r>
                        <a:rPr lang="en-AU" sz="1000" dirty="0">
                          <a:latin typeface="+mn-lt"/>
                        </a:rPr>
                        <a:t>Future actions to mitigate or remediate the recommendation tech debt&gt;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+mn-lt"/>
                        </a:rPr>
                        <a:t>Comms Plan for Decision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dirty="0">
                          <a:latin typeface="+mn-lt"/>
                        </a:rPr>
                        <a:t>&lt;Comms plan for the decision to be made: who to be informed of the decision, why and how&gt;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973DCF8-315E-4DDE-A48D-57AA264D27BF}"/>
              </a:ext>
            </a:extLst>
          </p:cNvPr>
          <p:cNvSpPr/>
          <p:nvPr/>
        </p:nvSpPr>
        <p:spPr>
          <a:xfrm>
            <a:off x="5671335" y="857251"/>
            <a:ext cx="2928135" cy="21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>
              <a:spcAft>
                <a:spcPts val="450"/>
              </a:spcAft>
            </a:pPr>
            <a:r>
              <a:rPr lang="en-AU" sz="825" i="1" dirty="0">
                <a:latin typeface="+mn-lt"/>
                <a:ea typeface="MS Mincho"/>
                <a:cs typeface="Times New Roman"/>
              </a:rPr>
              <a:t>Repeat this slide for each Decision within a Decision Area</a:t>
            </a:r>
          </a:p>
        </p:txBody>
      </p:sp>
      <p:sp>
        <p:nvSpPr>
          <p:cNvPr id="15" name="Oval 14"/>
          <p:cNvSpPr/>
          <p:nvPr/>
        </p:nvSpPr>
        <p:spPr>
          <a:xfrm>
            <a:off x="143100" y="3354007"/>
            <a:ext cx="217247" cy="2218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solidFill>
                  <a:schemeClr val="tx1"/>
                </a:solidFill>
                <a:latin typeface="Segoe UI"/>
                <a:cs typeface="Segoe UI"/>
              </a:rPr>
              <a:t>13</a:t>
            </a:r>
            <a:endParaRPr lang="en-AU" sz="10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3DCF8-315E-4DDE-A48D-57AA264D27BF}"/>
              </a:ext>
            </a:extLst>
          </p:cNvPr>
          <p:cNvSpPr/>
          <p:nvPr/>
        </p:nvSpPr>
        <p:spPr>
          <a:xfrm>
            <a:off x="2758109" y="5258611"/>
            <a:ext cx="2928135" cy="219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>
              <a:spcAft>
                <a:spcPts val="450"/>
              </a:spcAft>
            </a:pPr>
            <a:r>
              <a:rPr lang="en-AU" sz="825" i="1" dirty="0">
                <a:latin typeface="+mn-lt"/>
                <a:ea typeface="MS Mincho"/>
                <a:cs typeface="Times New Roman"/>
              </a:rPr>
              <a:t>Extend this content over 2 slides if more space is required</a:t>
            </a:r>
          </a:p>
        </p:txBody>
      </p:sp>
      <p:sp>
        <p:nvSpPr>
          <p:cNvPr id="9" name="Oval 8"/>
          <p:cNvSpPr/>
          <p:nvPr/>
        </p:nvSpPr>
        <p:spPr>
          <a:xfrm>
            <a:off x="143100" y="3669383"/>
            <a:ext cx="217247" cy="2218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solidFill>
                  <a:schemeClr val="tx1"/>
                </a:solidFill>
                <a:latin typeface="Segoe UI"/>
                <a:cs typeface="Segoe UI"/>
              </a:rPr>
              <a:t>14</a:t>
            </a:r>
            <a:endParaRPr lang="en-AU" sz="10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68997" y="1411427"/>
            <a:ext cx="217247" cy="221825"/>
          </a:xfrm>
          <a:prstGeom prst="ellipse">
            <a:avLst/>
          </a:prstGeom>
          <a:solidFill>
            <a:srgbClr val="FFFF00"/>
          </a:solidFill>
          <a:ln w="635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dirty="0">
                <a:solidFill>
                  <a:schemeClr val="tx1"/>
                </a:solidFill>
                <a:latin typeface="Segoe UI"/>
                <a:cs typeface="Segoe UI"/>
              </a:rPr>
              <a:t>12</a:t>
            </a:r>
            <a:endParaRPr lang="en-AU" sz="10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3DCF8-315E-4DDE-A48D-57AA264D27BF}"/>
              </a:ext>
            </a:extLst>
          </p:cNvPr>
          <p:cNvSpPr/>
          <p:nvPr/>
        </p:nvSpPr>
        <p:spPr>
          <a:xfrm>
            <a:off x="5686244" y="1327987"/>
            <a:ext cx="2928135" cy="34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>
              <a:spcAft>
                <a:spcPts val="450"/>
              </a:spcAft>
            </a:pPr>
            <a:r>
              <a:rPr lang="en-AU" sz="825" i="1" dirty="0">
                <a:latin typeface="+mn-lt"/>
                <a:ea typeface="MS Mincho"/>
                <a:cs typeface="Times New Roman"/>
              </a:rPr>
              <a:t>All fields are mandatory. Please explicitly enter ‘None’ or ‘N/A’ if a field does not apply for your initiative / phase</a:t>
            </a:r>
          </a:p>
        </p:txBody>
      </p:sp>
    </p:spTree>
    <p:extLst>
      <p:ext uri="{BB962C8B-B14F-4D97-AF65-F5344CB8AC3E}">
        <p14:creationId xmlns:p14="http://schemas.microsoft.com/office/powerpoint/2010/main" val="41369811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000" b="0" dirty="0"/>
              <a:t>Addendums </a:t>
            </a:r>
          </a:p>
        </p:txBody>
      </p:sp>
    </p:spTree>
    <p:extLst>
      <p:ext uri="{BB962C8B-B14F-4D97-AF65-F5344CB8AC3E}">
        <p14:creationId xmlns:p14="http://schemas.microsoft.com/office/powerpoint/2010/main" val="1864791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28790" y="1262270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277792" y="2829646"/>
            <a:ext cx="2722157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DRB Specific</a:t>
            </a:r>
            <a:endParaRPr lang="en-AU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346" y="5316287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FF0000"/>
                </a:solidFill>
              </a:rPr>
              <a:t>Delete Slide if not relevant</a:t>
            </a:r>
          </a:p>
        </p:txBody>
      </p:sp>
    </p:spTree>
    <p:extLst>
      <p:ext uri="{BB962C8B-B14F-4D97-AF65-F5344CB8AC3E}">
        <p14:creationId xmlns:p14="http://schemas.microsoft.com/office/powerpoint/2010/main" val="167060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66092" y="653130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B96F3A-B655-404E-B281-AF69DD8A31B0}" type="slidenum">
              <a:rPr lang="en-US" smtClean="0"/>
              <a:t>23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85329" y="109374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Architectural Decisions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329" y="784134"/>
            <a:ext cx="6854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The following decisions are being made by the [Program or Project or Team]…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14452"/>
              </p:ext>
            </p:extLst>
          </p:nvPr>
        </p:nvGraphicFramePr>
        <p:xfrm>
          <a:off x="348829" y="1196887"/>
          <a:ext cx="8379159" cy="163671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693">
                <a:tc>
                  <a:txBody>
                    <a:bodyPr/>
                    <a:lstStyle/>
                    <a:p>
                      <a:r>
                        <a:rPr lang="en-AU" sz="900" dirty="0"/>
                        <a:t>ID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Domain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Decision (with Options –</a:t>
                      </a:r>
                      <a:r>
                        <a:rPr lang="en-AU" sz="900" baseline="0" dirty="0"/>
                        <a:t> if applicable)</a:t>
                      </a:r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596">
                <a:tc>
                  <a:txBody>
                    <a:bodyPr/>
                    <a:lstStyle/>
                    <a:p>
                      <a:r>
                        <a:rPr lang="en-AU" sz="900" dirty="0"/>
                        <a:t>AD-001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TEC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Describe the What 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Describe the How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 1</a:t>
                      </a:r>
                      <a:r>
                        <a:rPr lang="fr-F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 .</a:t>
                      </a:r>
                      <a:endParaRPr lang="en-AU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 2</a:t>
                      </a:r>
                      <a:r>
                        <a:rPr lang="fr-F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–.</a:t>
                      </a:r>
                      <a:endParaRPr lang="en-AU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Preferred Option: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Rational</a:t>
                      </a:r>
                      <a:endParaRPr lang="en-AU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1346" y="5316286"/>
            <a:ext cx="7361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Domain refers to the Architectural being </a:t>
            </a:r>
          </a:p>
          <a:p>
            <a:r>
              <a:rPr lang="en-AU" sz="1000" i="1" dirty="0"/>
              <a:t>BU = Business, AP = Application, INF = Information, INT = Integration, IFR = Infrastructure &amp; SC = Security, TEC = technology </a:t>
            </a:r>
          </a:p>
        </p:txBody>
      </p:sp>
    </p:spTree>
    <p:extLst>
      <p:ext uri="{BB962C8B-B14F-4D97-AF65-F5344CB8AC3E}">
        <p14:creationId xmlns:p14="http://schemas.microsoft.com/office/powerpoint/2010/main" val="16795470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 bwMode="auto">
          <a:xfrm>
            <a:off x="550674" y="2632876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Appendices</a:t>
            </a:r>
            <a:endParaRPr lang="en-AU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346" y="5316287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FF0000"/>
                </a:solidFill>
              </a:rPr>
              <a:t>Delete Slide if not relevant</a:t>
            </a:r>
          </a:p>
        </p:txBody>
      </p:sp>
    </p:spTree>
    <p:extLst>
      <p:ext uri="{BB962C8B-B14F-4D97-AF65-F5344CB8AC3E}">
        <p14:creationId xmlns:p14="http://schemas.microsoft.com/office/powerpoint/2010/main" val="416335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47158" y="728366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B96F3A-B655-404E-B281-AF69DD8A31B0}" type="slidenum">
              <a:rPr lang="en-US" smtClean="0"/>
              <a:t>25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376437" y="186205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Debt and Exemptions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541" y="892980"/>
            <a:ext cx="6537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The following technical debt has been identified which needs to be tracked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07330"/>
              </p:ext>
            </p:extLst>
          </p:nvPr>
        </p:nvGraphicFramePr>
        <p:xfrm>
          <a:off x="210195" y="1270306"/>
          <a:ext cx="8552807" cy="5570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AU" sz="900" dirty="0"/>
                        <a:t>ID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Domain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Description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Confluence/ JIRA</a:t>
                      </a:r>
                      <a:r>
                        <a:rPr lang="en-AU" sz="900" baseline="0" dirty="0"/>
                        <a:t> link</a:t>
                      </a:r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Impact/ Comment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24">
                <a:tc>
                  <a:txBody>
                    <a:bodyPr/>
                    <a:lstStyle/>
                    <a:p>
                      <a:r>
                        <a:rPr lang="en-AU" sz="900" dirty="0"/>
                        <a:t>NA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NA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NA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1346" y="5316286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/>
              <a:t>Technical Debt Register  is mastered Confluence :</a:t>
            </a:r>
          </a:p>
          <a:p>
            <a:r>
              <a:rPr lang="en-AU" sz="1000" i="1" dirty="0"/>
              <a:t>Link: TBA</a:t>
            </a:r>
          </a:p>
        </p:txBody>
      </p:sp>
    </p:spTree>
    <p:extLst>
      <p:ext uri="{BB962C8B-B14F-4D97-AF65-F5344CB8AC3E}">
        <p14:creationId xmlns:p14="http://schemas.microsoft.com/office/powerpoint/2010/main" val="395344338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1126" y="950950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273582" y="319611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Options (if applicable)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36298" y="1151656"/>
            <a:ext cx="8093821" cy="376203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200">
                <a:solidFill>
                  <a:schemeClr val="accent2"/>
                </a:solidFill>
                <a:latin typeface="+mj-lt"/>
                <a:ea typeface="Gotham" charset="0"/>
                <a:cs typeface="Gotham" charset="0"/>
              </a:defRPr>
            </a:lvl1pPr>
          </a:lstStyle>
          <a:p>
            <a:r>
              <a:rPr lang="en-AU" sz="1000" b="0" i="1" dirty="0">
                <a:solidFill>
                  <a:srgbClr val="FF0000"/>
                </a:solidFill>
              </a:rPr>
              <a:t>For Concept phase only (if seeking guidance ) else delete</a:t>
            </a:r>
          </a:p>
        </p:txBody>
      </p:sp>
    </p:spTree>
    <p:extLst>
      <p:ext uri="{BB962C8B-B14F-4D97-AF65-F5344CB8AC3E}">
        <p14:creationId xmlns:p14="http://schemas.microsoft.com/office/powerpoint/2010/main" val="190192760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 bwMode="auto">
          <a:xfrm>
            <a:off x="550674" y="2881732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Data/ Information Architecture</a:t>
            </a:r>
            <a:endParaRPr lang="en-AU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50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28791" y="706685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141981" y="195145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Scope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13097"/>
              </p:ext>
            </p:extLst>
          </p:nvPr>
        </p:nvGraphicFramePr>
        <p:xfrm>
          <a:off x="228791" y="843217"/>
          <a:ext cx="8317163" cy="21051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2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57">
                <a:tc>
                  <a:txBody>
                    <a:bodyPr/>
                    <a:lstStyle/>
                    <a:p>
                      <a:pPr marL="0" marR="0" indent="0" algn="l" defTabSz="4081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Data touch points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Project</a:t>
                      </a:r>
                      <a:r>
                        <a:rPr lang="en-AU" sz="1200" baseline="0" dirty="0"/>
                        <a:t> scope (Y/N)</a:t>
                      </a:r>
                      <a:endParaRPr lang="en-AU" sz="12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AU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88">
                <a:tc>
                  <a:txBody>
                    <a:bodyPr/>
                    <a:lstStyle/>
                    <a:p>
                      <a:pPr marL="171450" lvl="0" indent="-171450" defTabSz="544315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AU" sz="800" i="1" dirty="0">
                          <a:solidFill>
                            <a:srgbClr val="FF0000"/>
                          </a:solidFill>
                        </a:rPr>
                        <a:t>Data ingestion and integration</a:t>
                      </a:r>
                    </a:p>
                    <a:p>
                      <a:pPr marL="171450" lvl="0" indent="-171450" defTabSz="544315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AU" sz="800" i="1" dirty="0">
                          <a:solidFill>
                            <a:srgbClr val="FF0000"/>
                          </a:solidFill>
                        </a:rPr>
                        <a:t>Data migration; Data conversion/ translation / sanitation(ETL)</a:t>
                      </a:r>
                    </a:p>
                    <a:p>
                      <a:pPr marL="171450" marR="0" lvl="0" indent="-171450" algn="l" defTabSz="544315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800" i="1" dirty="0">
                          <a:solidFill>
                            <a:srgbClr val="FF0000"/>
                          </a:solidFill>
                        </a:rPr>
                        <a:t>Data retention period; Archiving/ Purging/Historical Data</a:t>
                      </a:r>
                    </a:p>
                    <a:p>
                      <a:pPr marL="171450" lvl="0" indent="-171450" defTabSz="544315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AU" sz="800" i="1" dirty="0">
                          <a:solidFill>
                            <a:srgbClr val="FF0000"/>
                          </a:solidFill>
                        </a:rPr>
                        <a:t>Reporting/ Analytics</a:t>
                      </a:r>
                    </a:p>
                    <a:p>
                      <a:pPr marL="171450" lvl="0" indent="-171450" defTabSz="544315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AU" sz="800" i="1" dirty="0">
                          <a:solidFill>
                            <a:srgbClr val="FF0000"/>
                          </a:solidFill>
                        </a:rPr>
                        <a:t>Decommissioning</a:t>
                      </a:r>
                    </a:p>
                    <a:p>
                      <a:pPr marL="171450" marR="0" lvl="0" indent="-171450" algn="l" defTabSz="544315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800" i="1" dirty="0">
                          <a:solidFill>
                            <a:srgbClr val="FF0000"/>
                          </a:solidFill>
                        </a:rPr>
                        <a:t>Data Audit Logs</a:t>
                      </a:r>
                    </a:p>
                    <a:p>
                      <a:endParaRPr lang="en-AU" sz="10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10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807"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4037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28790" y="752984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156800" y="210880"/>
            <a:ext cx="8703620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Models / Data Lifecycle – Target State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5146" y="1420835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400" b="1" dirty="0">
              <a:solidFill>
                <a:srgbClr val="002664"/>
              </a:solidFill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790" y="910552"/>
            <a:ext cx="8229600" cy="122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4315">
              <a:spcBef>
                <a:spcPct val="20000"/>
              </a:spcBef>
            </a:pPr>
            <a:r>
              <a:rPr lang="en-AU" sz="900" b="1" i="1" dirty="0">
                <a:solidFill>
                  <a:srgbClr val="FF0000"/>
                </a:solidFill>
              </a:rPr>
              <a:t>Data lifecycle checklist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900" i="1" dirty="0">
                <a:solidFill>
                  <a:srgbClr val="FF0000"/>
                </a:solidFill>
              </a:rPr>
              <a:t>Data ingestion and integration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900" i="1" dirty="0">
                <a:solidFill>
                  <a:srgbClr val="FF0000"/>
                </a:solidFill>
              </a:rPr>
              <a:t>Data migration; Data conversion/ translation / sanitation(ETL)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900" i="1" dirty="0">
                <a:solidFill>
                  <a:srgbClr val="FF0000"/>
                </a:solidFill>
              </a:rPr>
              <a:t>Data retention period; Archiving/ Purging/ Historical Data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900" i="1" dirty="0">
                <a:solidFill>
                  <a:srgbClr val="FF0000"/>
                </a:solidFill>
              </a:rPr>
              <a:t>Reporting/ Analytics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900" i="1" dirty="0">
                <a:solidFill>
                  <a:srgbClr val="FF0000"/>
                </a:solidFill>
              </a:rPr>
              <a:t>Decommissioning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900" i="1" dirty="0">
                <a:solidFill>
                  <a:srgbClr val="FF0000"/>
                </a:solidFill>
              </a:rPr>
              <a:t>Data Audit Logs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346" y="5316287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FF0000"/>
                </a:solidFill>
              </a:rPr>
              <a:t>Delete Slide if not relevant</a:t>
            </a:r>
          </a:p>
        </p:txBody>
      </p:sp>
    </p:spTree>
    <p:extLst>
      <p:ext uri="{BB962C8B-B14F-4D97-AF65-F5344CB8AC3E}">
        <p14:creationId xmlns:p14="http://schemas.microsoft.com/office/powerpoint/2010/main" val="30242159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3431"/>
              </p:ext>
            </p:extLst>
          </p:nvPr>
        </p:nvGraphicFramePr>
        <p:xfrm>
          <a:off x="467543" y="996870"/>
          <a:ext cx="8169919" cy="276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386">
                <a:tc>
                  <a:txBody>
                    <a:bodyPr/>
                    <a:lstStyle/>
                    <a:p>
                      <a:pPr algn="l"/>
                      <a:r>
                        <a:rPr lang="en-A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446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Test Booking System is a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myRTA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portal application that is used by public customers to book and manage driving test and computer based tests.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Users can book a slot for a test or they can cancel or reschedule the test for later.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28600" indent="-228600" algn="l">
                        <a:buFont typeface="Arial" panose="020B0604020202020204" pitchFamily="34" charset="0"/>
                        <a:buAutoNum type="arabicPeriod"/>
                      </a:pP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Book a Test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AutoNum type="arabicPeriod"/>
                      </a:pP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Change or Cancel a Test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71945"/>
              </p:ext>
            </p:extLst>
          </p:nvPr>
        </p:nvGraphicFramePr>
        <p:xfrm>
          <a:off x="467544" y="3683725"/>
          <a:ext cx="5515245" cy="2051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80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Endorsement/</a:t>
                      </a:r>
                      <a:r>
                        <a:rPr lang="en-AU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Guidance / Info only (select one)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271">
                <a:tc>
                  <a:txBody>
                    <a:bodyPr/>
                    <a:lstStyle/>
                    <a:p>
                      <a:pPr marL="0" marR="0" indent="0" algn="l" defTabSz="4081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n-AU" sz="1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business outcomes delivered by this solution in terms of value added or requirements met partially, fully or exceedingly. Include all expected tactical achievements and steps towards strategic objectives. Example: Business scenario XYZ will be flow through automated by providing mobile self-service capability in 80% of cases. Activity will also be completed in &lt; ZZ minutes in 75% of business events, improving average inspection time by 12%</a:t>
                      </a:r>
                    </a:p>
                    <a:p>
                      <a:pPr marL="0" marR="0" indent="0" algn="l" defTabSz="4081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000" i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081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000" i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3249"/>
              </p:ext>
            </p:extLst>
          </p:nvPr>
        </p:nvGraphicFramePr>
        <p:xfrm>
          <a:off x="5982788" y="3683727"/>
          <a:ext cx="2654674" cy="205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78">
                <a:tc gridSpan="2">
                  <a:txBody>
                    <a:bodyPr/>
                    <a:lstStyle/>
                    <a:p>
                      <a:pPr algn="l"/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Mandatory task before build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47">
                <a:tc>
                  <a:txBody>
                    <a:bodyPr/>
                    <a:lstStyle/>
                    <a:p>
                      <a:pPr algn="l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A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378">
                <a:tc>
                  <a:txBody>
                    <a:bodyPr/>
                    <a:lstStyle/>
                    <a:p>
                      <a:pPr algn="l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iServer App catalogue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69">
                <a:tc>
                  <a:txBody>
                    <a:bodyPr/>
                    <a:lstStyle/>
                    <a:p>
                      <a:pPr algn="l"/>
                      <a:r>
                        <a:rPr lang="en-A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register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3" y="335283"/>
            <a:ext cx="5628457" cy="477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5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66010081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75089" y="810857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228791" y="290162"/>
            <a:ext cx="8229600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Definition – Target State (if applicable)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346" y="5316287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FF0000"/>
                </a:solidFill>
              </a:rPr>
              <a:t>Delete Slide if not relevant</a:t>
            </a:r>
          </a:p>
        </p:txBody>
      </p:sp>
    </p:spTree>
    <p:extLst>
      <p:ext uri="{BB962C8B-B14F-4D97-AF65-F5344CB8AC3E}">
        <p14:creationId xmlns:p14="http://schemas.microsoft.com/office/powerpoint/2010/main" val="59110626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69301" y="839794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162559" y="283761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 Integration - ETL (if applicable)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1" y="1131728"/>
            <a:ext cx="8695005" cy="203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0633" y="3508743"/>
            <a:ext cx="822960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4315">
              <a:spcBef>
                <a:spcPct val="20000"/>
              </a:spcBef>
            </a:pPr>
            <a:r>
              <a:rPr lang="en-AU" sz="1200" b="1" dirty="0"/>
              <a:t>Supporting Information Services are required for the solution</a:t>
            </a:r>
          </a:p>
          <a:p>
            <a:pPr defTabSz="544315">
              <a:spcBef>
                <a:spcPct val="20000"/>
              </a:spcBef>
            </a:pPr>
            <a:r>
              <a:rPr lang="en-AU" sz="1200" dirty="0"/>
              <a:t>Integration Data Flows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346" y="5316287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i="1" dirty="0">
                <a:solidFill>
                  <a:srgbClr val="FF0000"/>
                </a:solidFill>
              </a:rPr>
              <a:t>Delete Slide if not relevant</a:t>
            </a:r>
          </a:p>
        </p:txBody>
      </p:sp>
    </p:spTree>
    <p:extLst>
      <p:ext uri="{BB962C8B-B14F-4D97-AF65-F5344CB8AC3E}">
        <p14:creationId xmlns:p14="http://schemas.microsoft.com/office/powerpoint/2010/main" val="156549320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 bwMode="auto">
          <a:xfrm>
            <a:off x="521736" y="2800509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and Access Management (IAM)</a:t>
            </a:r>
            <a:endParaRPr lang="en-AU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2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28790" y="793496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184569" y="214872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and Access Management (IAM)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790" y="879678"/>
            <a:ext cx="82296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4315">
              <a:spcBef>
                <a:spcPct val="20000"/>
              </a:spcBef>
            </a:pPr>
            <a:r>
              <a:rPr lang="en-AU" sz="1000" b="1" i="1" dirty="0">
                <a:solidFill>
                  <a:srgbClr val="FF0000"/>
                </a:solidFill>
              </a:rPr>
              <a:t>Checklist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Identity life cycle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Authentication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Authorisation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Auditing</a:t>
            </a:r>
          </a:p>
        </p:txBody>
      </p:sp>
    </p:spTree>
    <p:extLst>
      <p:ext uri="{BB962C8B-B14F-4D97-AF65-F5344CB8AC3E}">
        <p14:creationId xmlns:p14="http://schemas.microsoft.com/office/powerpoint/2010/main" val="262596491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 bwMode="auto">
          <a:xfrm>
            <a:off x="550673" y="2800509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</a:t>
            </a:r>
            <a:endParaRPr lang="en-AU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87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9813" y="822432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228790" y="290162"/>
            <a:ext cx="6057774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813" y="923816"/>
            <a:ext cx="8229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4315">
              <a:spcBef>
                <a:spcPct val="20000"/>
              </a:spcBef>
            </a:pPr>
            <a:r>
              <a:rPr lang="en-AU" sz="1000" b="1" i="1" dirty="0">
                <a:solidFill>
                  <a:srgbClr val="FF0000"/>
                </a:solidFill>
              </a:rPr>
              <a:t>Checklist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Encryption at-rest</a:t>
            </a:r>
            <a:endParaRPr lang="en-AU" sz="1000" dirty="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Encryption in-transit</a:t>
            </a:r>
            <a:endParaRPr lang="en-AU" sz="1000" dirty="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Secrets management</a:t>
            </a:r>
            <a:endParaRPr lang="en-AU" sz="1000" dirty="0">
              <a:solidFill>
                <a:srgbClr val="FF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Key management</a:t>
            </a:r>
            <a:endParaRPr lang="en-AU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6361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 bwMode="auto">
          <a:xfrm>
            <a:off x="550673" y="2800509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Security Testing</a:t>
            </a:r>
            <a:endParaRPr lang="en-AU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23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92703" y="818126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228790" y="186787"/>
            <a:ext cx="8357427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Security Testing – Vulnerability Assessment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703" y="988601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4315">
              <a:spcBef>
                <a:spcPct val="20000"/>
              </a:spcBef>
            </a:pPr>
            <a:r>
              <a:rPr lang="en-AU" sz="1000" b="1" i="1" dirty="0">
                <a:solidFill>
                  <a:srgbClr val="FF0000"/>
                </a:solidFill>
              </a:rPr>
              <a:t>Checklist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Secure code testing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Penetration Testing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Infrastructure and OS vulnerability testing</a:t>
            </a:r>
            <a:endParaRPr lang="en-AU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8824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15600" y="776133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228790" y="276072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600" y="924144"/>
            <a:ext cx="82296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4315">
              <a:spcBef>
                <a:spcPct val="20000"/>
              </a:spcBef>
            </a:pPr>
            <a:r>
              <a:rPr lang="en-AU" sz="1000" b="1" i="1" dirty="0">
                <a:solidFill>
                  <a:srgbClr val="FF0000"/>
                </a:solidFill>
              </a:rPr>
              <a:t>Checklist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Program phases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Roll out approach (Progressive and  Big Bang)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Decommissioning Strategy</a:t>
            </a:r>
          </a:p>
          <a:p>
            <a:pPr marL="171450" indent="-171450" defTabSz="54431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AU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2670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B96F3A-B655-404E-B281-AF69DD8A31B0}" type="slidenum">
              <a:rPr lang="en-US" smtClean="0"/>
              <a:t>39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66092" y="739940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285329" y="177946"/>
            <a:ext cx="8219255" cy="64807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lvl1pPr algn="l" defTabSz="40817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b="1" dirty="0">
                <a:solidFill>
                  <a:srgbClr val="0026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Cost of Ownership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329" y="813721"/>
            <a:ext cx="8446149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</a:rPr>
              <a:t>Include Capex (Project Estimate) and </a:t>
            </a:r>
            <a:r>
              <a:rPr lang="en-AU" sz="1200" dirty="0" err="1">
                <a:solidFill>
                  <a:srgbClr val="FF0000"/>
                </a:solidFill>
              </a:rPr>
              <a:t>Opex</a:t>
            </a:r>
            <a:r>
              <a:rPr lang="en-AU" sz="1200" dirty="0">
                <a:solidFill>
                  <a:srgbClr val="FF0000"/>
                </a:solidFill>
              </a:rPr>
              <a:t> (recurring cost to business) if known</a:t>
            </a:r>
          </a:p>
        </p:txBody>
      </p:sp>
    </p:spTree>
    <p:extLst>
      <p:ext uri="{BB962C8B-B14F-4D97-AF65-F5344CB8AC3E}">
        <p14:creationId xmlns:p14="http://schemas.microsoft.com/office/powerpoint/2010/main" val="27767789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500" dirty="0"/>
              <a:t>Business Context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86CB4B4D-7CA3-9044-876B-883B54F8677D}" type="slidenum">
              <a:rPr lang="en-AU" smtClean="0"/>
              <a:t>4</a:t>
            </a:fld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11945"/>
              </p:ext>
            </p:extLst>
          </p:nvPr>
        </p:nvGraphicFramePr>
        <p:xfrm>
          <a:off x="467543" y="1196369"/>
          <a:ext cx="8169919" cy="305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764">
                <a:tc>
                  <a:txBody>
                    <a:bodyPr/>
                    <a:lstStyle/>
                    <a:p>
                      <a:pPr algn="l"/>
                      <a:r>
                        <a:rPr lang="en-A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Drivers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082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AU" sz="1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Migrate TBS Portlet to Hybrid Cloud as part of BAHS migration</a:t>
                      </a:r>
                      <a:endParaRPr lang="en-AU" sz="1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72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27234"/>
              </p:ext>
            </p:extLst>
          </p:nvPr>
        </p:nvGraphicFramePr>
        <p:xfrm>
          <a:off x="467544" y="3361509"/>
          <a:ext cx="8169918" cy="23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9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577">
                <a:tc>
                  <a:txBody>
                    <a:bodyPr/>
                    <a:lstStyle/>
                    <a:p>
                      <a:pPr algn="l"/>
                      <a:r>
                        <a:rPr lang="en-A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7611">
                <a:tc>
                  <a:txBody>
                    <a:bodyPr/>
                    <a:lstStyle/>
                    <a:p>
                      <a:pPr marL="0" marR="0" indent="0" algn="l" defTabSz="4081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n-AU" sz="1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business outcomes delivered by this solution in terms of value added or requirements met partially, fully or exceedingly. Include all expected tactical achievements and steps towards strategic objectives. Example: Business scenario XYZ will be flow through automated by providing mobile self-service capability in 80% of cases. Activity will also be completed in &lt; ZZ minutes in 75% of business events, improving average inspection time by 12%</a:t>
                      </a:r>
                      <a:endParaRPr lang="en-AU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3458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66B96F3A-B655-404E-B281-AF69DD8A31B0}" type="slidenum">
              <a:rPr lang="en-US" smtClean="0">
                <a:solidFill>
                  <a:prstClr val="white"/>
                </a:solidFill>
              </a:rPr>
              <a:pPr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66092" y="234684"/>
            <a:ext cx="8229600" cy="857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>
                <a:solidFill>
                  <a:srgbClr val="002664"/>
                </a:solidFill>
                <a:ea typeface="+mj-ea"/>
              </a:defRPr>
            </a:lvl1pPr>
          </a:lstStyle>
          <a:p>
            <a:r>
              <a:rPr lang="en-AU" sz="2500" dirty="0"/>
              <a:t>Non Functional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70" y="896768"/>
            <a:ext cx="81174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i="1" dirty="0">
                <a:solidFill>
                  <a:srgbClr val="FF0000"/>
                </a:solidFill>
              </a:rPr>
              <a:t>Checklist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Data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System criticality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i="1" dirty="0">
                <a:solidFill>
                  <a:srgbClr val="FF0000"/>
                </a:solidFill>
              </a:rPr>
              <a:t>Security</a:t>
            </a:r>
          </a:p>
          <a:p>
            <a:endParaRPr lang="en-AU" sz="1000" i="1" dirty="0">
              <a:solidFill>
                <a:srgbClr val="FF0000"/>
              </a:solidFill>
            </a:endParaRPr>
          </a:p>
          <a:p>
            <a:endParaRPr lang="en-AU" sz="1000" i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1" y="739940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257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-396761" y="2618703"/>
            <a:ext cx="7407275" cy="57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AU" sz="3000" dirty="0"/>
              <a:t>	</a:t>
            </a:r>
            <a:r>
              <a:rPr lang="en-AU" sz="3000" b="0" dirty="0"/>
              <a:t>Questions and Decision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87588" y="3194965"/>
            <a:ext cx="7406640" cy="55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i="1" dirty="0">
                <a:solidFill>
                  <a:schemeClr val="bg2"/>
                </a:solidFill>
              </a:rPr>
              <a:t>This is when the forum is open for further questioning, before concluding Item is to be endorsed.</a:t>
            </a:r>
            <a:endParaRPr lang="en-AU" sz="1000" i="1" dirty="0">
              <a:solidFill>
                <a:schemeClr val="bg2"/>
              </a:solidFill>
              <a:cs typeface="Arial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AU" sz="99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AU" sz="990" dirty="0"/>
          </a:p>
        </p:txBody>
      </p:sp>
    </p:spTree>
    <p:extLst>
      <p:ext uri="{BB962C8B-B14F-4D97-AF65-F5344CB8AC3E}">
        <p14:creationId xmlns:p14="http://schemas.microsoft.com/office/powerpoint/2010/main" val="123718592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66B96F3A-B655-404E-B281-AF69DD8A31B0}" type="slidenum">
              <a:rPr lang="en-US" smtClean="0"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63977" y="1127447"/>
            <a:ext cx="7407275" cy="576262"/>
          </a:xfrm>
        </p:spPr>
        <p:txBody>
          <a:bodyPr/>
          <a:lstStyle/>
          <a:p>
            <a:r>
              <a:rPr lang="en-AU" sz="2500" b="0" dirty="0"/>
              <a:t>Icons</a:t>
            </a:r>
          </a:p>
        </p:txBody>
      </p:sp>
      <p:sp>
        <p:nvSpPr>
          <p:cNvPr id="526" name="Freeform 525"/>
          <p:cNvSpPr>
            <a:spLocks noChangeArrowheads="1"/>
          </p:cNvSpPr>
          <p:nvPr/>
        </p:nvSpPr>
        <p:spPr bwMode="auto">
          <a:xfrm>
            <a:off x="5789977" y="3302297"/>
            <a:ext cx="287944" cy="361170"/>
          </a:xfrm>
          <a:custGeom>
            <a:avLst/>
            <a:gdLst>
              <a:gd name="T0" fmla="*/ 875 w 1024"/>
              <a:gd name="T1" fmla="*/ 593 h 1285"/>
              <a:gd name="T2" fmla="*/ 875 w 1024"/>
              <a:gd name="T3" fmla="*/ 272 h 1285"/>
              <a:gd name="T4" fmla="*/ 949 w 1024"/>
              <a:gd name="T5" fmla="*/ 198 h 1285"/>
              <a:gd name="T6" fmla="*/ 1023 w 1024"/>
              <a:gd name="T7" fmla="*/ 272 h 1285"/>
              <a:gd name="T8" fmla="*/ 1023 w 1024"/>
              <a:gd name="T9" fmla="*/ 938 h 1285"/>
              <a:gd name="T10" fmla="*/ 647 w 1024"/>
              <a:gd name="T11" fmla="*/ 1284 h 1285"/>
              <a:gd name="T12" fmla="*/ 259 w 1024"/>
              <a:gd name="T13" fmla="*/ 1097 h 1285"/>
              <a:gd name="T14" fmla="*/ 29 w 1024"/>
              <a:gd name="T15" fmla="*/ 749 h 1285"/>
              <a:gd name="T16" fmla="*/ 53 w 1024"/>
              <a:gd name="T17" fmla="*/ 618 h 1285"/>
              <a:gd name="T18" fmla="*/ 182 w 1024"/>
              <a:gd name="T19" fmla="*/ 653 h 1285"/>
              <a:gd name="T20" fmla="*/ 282 w 1024"/>
              <a:gd name="T21" fmla="*/ 790 h 1285"/>
              <a:gd name="T22" fmla="*/ 282 w 1024"/>
              <a:gd name="T23" fmla="*/ 173 h 1285"/>
              <a:gd name="T24" fmla="*/ 356 w 1024"/>
              <a:gd name="T25" fmla="*/ 99 h 1285"/>
              <a:gd name="T26" fmla="*/ 430 w 1024"/>
              <a:gd name="T27" fmla="*/ 173 h 1285"/>
              <a:gd name="T28" fmla="*/ 430 w 1024"/>
              <a:gd name="T29" fmla="*/ 543 h 1285"/>
              <a:gd name="T30" fmla="*/ 455 w 1024"/>
              <a:gd name="T31" fmla="*/ 568 h 1285"/>
              <a:gd name="T32" fmla="*/ 480 w 1024"/>
              <a:gd name="T33" fmla="*/ 543 h 1285"/>
              <a:gd name="T34" fmla="*/ 480 w 1024"/>
              <a:gd name="T35" fmla="*/ 74 h 1285"/>
              <a:gd name="T36" fmla="*/ 554 w 1024"/>
              <a:gd name="T37" fmla="*/ 0 h 1285"/>
              <a:gd name="T38" fmla="*/ 628 w 1024"/>
              <a:gd name="T39" fmla="*/ 74 h 1285"/>
              <a:gd name="T40" fmla="*/ 628 w 1024"/>
              <a:gd name="T41" fmla="*/ 543 h 1285"/>
              <a:gd name="T42" fmla="*/ 652 w 1024"/>
              <a:gd name="T43" fmla="*/ 568 h 1285"/>
              <a:gd name="T44" fmla="*/ 677 w 1024"/>
              <a:gd name="T45" fmla="*/ 543 h 1285"/>
              <a:gd name="T46" fmla="*/ 677 w 1024"/>
              <a:gd name="T47" fmla="*/ 124 h 1285"/>
              <a:gd name="T48" fmla="*/ 751 w 1024"/>
              <a:gd name="T49" fmla="*/ 50 h 1285"/>
              <a:gd name="T50" fmla="*/ 825 w 1024"/>
              <a:gd name="T51" fmla="*/ 124 h 1285"/>
              <a:gd name="T52" fmla="*/ 825 w 1024"/>
              <a:gd name="T53" fmla="*/ 593 h 1285"/>
              <a:gd name="T54" fmla="*/ 850 w 1024"/>
              <a:gd name="T55" fmla="*/ 617 h 1285"/>
              <a:gd name="T56" fmla="*/ 875 w 1024"/>
              <a:gd name="T57" fmla="*/ 593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24" h="1285">
                <a:moveTo>
                  <a:pt x="875" y="593"/>
                </a:moveTo>
                <a:lnTo>
                  <a:pt x="875" y="272"/>
                </a:lnTo>
                <a:cubicBezTo>
                  <a:pt x="875" y="231"/>
                  <a:pt x="908" y="198"/>
                  <a:pt x="949" y="198"/>
                </a:cubicBezTo>
                <a:cubicBezTo>
                  <a:pt x="990" y="198"/>
                  <a:pt x="1023" y="231"/>
                  <a:pt x="1023" y="272"/>
                </a:cubicBezTo>
                <a:lnTo>
                  <a:pt x="1023" y="938"/>
                </a:lnTo>
                <a:cubicBezTo>
                  <a:pt x="1023" y="1017"/>
                  <a:pt x="992" y="1284"/>
                  <a:pt x="647" y="1284"/>
                </a:cubicBezTo>
                <a:cubicBezTo>
                  <a:pt x="439" y="1284"/>
                  <a:pt x="328" y="1202"/>
                  <a:pt x="259" y="1097"/>
                </a:cubicBezTo>
                <a:cubicBezTo>
                  <a:pt x="190" y="993"/>
                  <a:pt x="29" y="749"/>
                  <a:pt x="29" y="749"/>
                </a:cubicBezTo>
                <a:cubicBezTo>
                  <a:pt x="0" y="704"/>
                  <a:pt x="10" y="645"/>
                  <a:pt x="53" y="618"/>
                </a:cubicBezTo>
                <a:cubicBezTo>
                  <a:pt x="95" y="592"/>
                  <a:pt x="153" y="608"/>
                  <a:pt x="182" y="653"/>
                </a:cubicBezTo>
                <a:lnTo>
                  <a:pt x="282" y="790"/>
                </a:lnTo>
                <a:lnTo>
                  <a:pt x="282" y="173"/>
                </a:lnTo>
                <a:cubicBezTo>
                  <a:pt x="282" y="132"/>
                  <a:pt x="315" y="99"/>
                  <a:pt x="356" y="99"/>
                </a:cubicBezTo>
                <a:cubicBezTo>
                  <a:pt x="397" y="99"/>
                  <a:pt x="430" y="132"/>
                  <a:pt x="430" y="173"/>
                </a:cubicBezTo>
                <a:lnTo>
                  <a:pt x="430" y="543"/>
                </a:lnTo>
                <a:cubicBezTo>
                  <a:pt x="430" y="557"/>
                  <a:pt x="441" y="568"/>
                  <a:pt x="455" y="568"/>
                </a:cubicBezTo>
                <a:cubicBezTo>
                  <a:pt x="469" y="568"/>
                  <a:pt x="480" y="557"/>
                  <a:pt x="480" y="543"/>
                </a:cubicBezTo>
                <a:lnTo>
                  <a:pt x="480" y="74"/>
                </a:lnTo>
                <a:cubicBezTo>
                  <a:pt x="480" y="33"/>
                  <a:pt x="513" y="0"/>
                  <a:pt x="554" y="0"/>
                </a:cubicBezTo>
                <a:cubicBezTo>
                  <a:pt x="595" y="0"/>
                  <a:pt x="628" y="33"/>
                  <a:pt x="628" y="74"/>
                </a:cubicBezTo>
                <a:lnTo>
                  <a:pt x="628" y="543"/>
                </a:lnTo>
                <a:cubicBezTo>
                  <a:pt x="628" y="557"/>
                  <a:pt x="639" y="568"/>
                  <a:pt x="652" y="568"/>
                </a:cubicBezTo>
                <a:cubicBezTo>
                  <a:pt x="666" y="568"/>
                  <a:pt x="677" y="557"/>
                  <a:pt x="677" y="543"/>
                </a:cubicBezTo>
                <a:lnTo>
                  <a:pt x="677" y="124"/>
                </a:lnTo>
                <a:cubicBezTo>
                  <a:pt x="677" y="83"/>
                  <a:pt x="710" y="50"/>
                  <a:pt x="751" y="50"/>
                </a:cubicBezTo>
                <a:cubicBezTo>
                  <a:pt x="792" y="50"/>
                  <a:pt x="825" y="83"/>
                  <a:pt x="825" y="124"/>
                </a:cubicBezTo>
                <a:lnTo>
                  <a:pt x="825" y="593"/>
                </a:lnTo>
                <a:cubicBezTo>
                  <a:pt x="825" y="606"/>
                  <a:pt x="836" y="617"/>
                  <a:pt x="850" y="617"/>
                </a:cubicBezTo>
                <a:cubicBezTo>
                  <a:pt x="864" y="617"/>
                  <a:pt x="875" y="606"/>
                  <a:pt x="875" y="59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27" name="Freeform 526"/>
          <p:cNvSpPr>
            <a:spLocks noChangeArrowheads="1"/>
          </p:cNvSpPr>
          <p:nvPr/>
        </p:nvSpPr>
        <p:spPr bwMode="auto">
          <a:xfrm>
            <a:off x="4848728" y="3827734"/>
            <a:ext cx="361171" cy="361170"/>
          </a:xfrm>
          <a:custGeom>
            <a:avLst/>
            <a:gdLst>
              <a:gd name="T0" fmla="*/ 642 w 1285"/>
              <a:gd name="T1" fmla="*/ 0 h 1283"/>
              <a:gd name="T2" fmla="*/ 1284 w 1285"/>
              <a:gd name="T3" fmla="*/ 641 h 1283"/>
              <a:gd name="T4" fmla="*/ 642 w 1285"/>
              <a:gd name="T5" fmla="*/ 1282 h 1283"/>
              <a:gd name="T6" fmla="*/ 0 w 1285"/>
              <a:gd name="T7" fmla="*/ 641 h 1283"/>
              <a:gd name="T8" fmla="*/ 642 w 1285"/>
              <a:gd name="T9" fmla="*/ 0 h 1283"/>
              <a:gd name="T10" fmla="*/ 1008 w 1285"/>
              <a:gd name="T11" fmla="*/ 744 h 1283"/>
              <a:gd name="T12" fmla="*/ 1093 w 1285"/>
              <a:gd name="T13" fmla="*/ 660 h 1283"/>
              <a:gd name="T14" fmla="*/ 1008 w 1285"/>
              <a:gd name="T15" fmla="*/ 575 h 1283"/>
              <a:gd name="T16" fmla="*/ 735 w 1285"/>
              <a:gd name="T17" fmla="*/ 575 h 1283"/>
              <a:gd name="T18" fmla="*/ 735 w 1285"/>
              <a:gd name="T19" fmla="*/ 302 h 1283"/>
              <a:gd name="T20" fmla="*/ 651 w 1285"/>
              <a:gd name="T21" fmla="*/ 217 h 1283"/>
              <a:gd name="T22" fmla="*/ 566 w 1285"/>
              <a:gd name="T23" fmla="*/ 302 h 1283"/>
              <a:gd name="T24" fmla="*/ 566 w 1285"/>
              <a:gd name="T25" fmla="*/ 575 h 1283"/>
              <a:gd name="T26" fmla="*/ 293 w 1285"/>
              <a:gd name="T27" fmla="*/ 575 h 1283"/>
              <a:gd name="T28" fmla="*/ 208 w 1285"/>
              <a:gd name="T29" fmla="*/ 660 h 1283"/>
              <a:gd name="T30" fmla="*/ 293 w 1285"/>
              <a:gd name="T31" fmla="*/ 744 h 1283"/>
              <a:gd name="T32" fmla="*/ 566 w 1285"/>
              <a:gd name="T33" fmla="*/ 744 h 1283"/>
              <a:gd name="T34" fmla="*/ 566 w 1285"/>
              <a:gd name="T35" fmla="*/ 1016 h 1283"/>
              <a:gd name="T36" fmla="*/ 651 w 1285"/>
              <a:gd name="T37" fmla="*/ 1101 h 1283"/>
              <a:gd name="T38" fmla="*/ 735 w 1285"/>
              <a:gd name="T39" fmla="*/ 1016 h 1283"/>
              <a:gd name="T40" fmla="*/ 735 w 1285"/>
              <a:gd name="T41" fmla="*/ 744 h 1283"/>
              <a:gd name="T42" fmla="*/ 1008 w 1285"/>
              <a:gd name="T43" fmla="*/ 74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5" h="1283">
                <a:moveTo>
                  <a:pt x="642" y="0"/>
                </a:moveTo>
                <a:cubicBezTo>
                  <a:pt x="997" y="0"/>
                  <a:pt x="1284" y="287"/>
                  <a:pt x="1284" y="641"/>
                </a:cubicBezTo>
                <a:cubicBezTo>
                  <a:pt x="1284" y="995"/>
                  <a:pt x="997" y="1282"/>
                  <a:pt x="642" y="1282"/>
                </a:cubicBezTo>
                <a:cubicBezTo>
                  <a:pt x="288" y="1282"/>
                  <a:pt x="0" y="995"/>
                  <a:pt x="0" y="641"/>
                </a:cubicBezTo>
                <a:cubicBezTo>
                  <a:pt x="0" y="287"/>
                  <a:pt x="288" y="0"/>
                  <a:pt x="642" y="0"/>
                </a:cubicBezTo>
                <a:close/>
                <a:moveTo>
                  <a:pt x="1008" y="744"/>
                </a:moveTo>
                <a:cubicBezTo>
                  <a:pt x="1055" y="744"/>
                  <a:pt x="1093" y="706"/>
                  <a:pt x="1093" y="660"/>
                </a:cubicBezTo>
                <a:cubicBezTo>
                  <a:pt x="1093" y="613"/>
                  <a:pt x="1055" y="575"/>
                  <a:pt x="1008" y="575"/>
                </a:cubicBezTo>
                <a:lnTo>
                  <a:pt x="735" y="575"/>
                </a:lnTo>
                <a:lnTo>
                  <a:pt x="735" y="302"/>
                </a:lnTo>
                <a:cubicBezTo>
                  <a:pt x="735" y="255"/>
                  <a:pt x="697" y="217"/>
                  <a:pt x="651" y="217"/>
                </a:cubicBezTo>
                <a:cubicBezTo>
                  <a:pt x="604" y="217"/>
                  <a:pt x="566" y="255"/>
                  <a:pt x="566" y="302"/>
                </a:cubicBezTo>
                <a:lnTo>
                  <a:pt x="566" y="575"/>
                </a:lnTo>
                <a:lnTo>
                  <a:pt x="293" y="575"/>
                </a:lnTo>
                <a:cubicBezTo>
                  <a:pt x="246" y="575"/>
                  <a:pt x="208" y="613"/>
                  <a:pt x="208" y="660"/>
                </a:cubicBezTo>
                <a:cubicBezTo>
                  <a:pt x="208" y="706"/>
                  <a:pt x="246" y="744"/>
                  <a:pt x="293" y="744"/>
                </a:cubicBezTo>
                <a:lnTo>
                  <a:pt x="566" y="744"/>
                </a:lnTo>
                <a:lnTo>
                  <a:pt x="566" y="1016"/>
                </a:lnTo>
                <a:cubicBezTo>
                  <a:pt x="566" y="1063"/>
                  <a:pt x="605" y="1101"/>
                  <a:pt x="651" y="1101"/>
                </a:cubicBezTo>
                <a:cubicBezTo>
                  <a:pt x="698" y="1101"/>
                  <a:pt x="735" y="1063"/>
                  <a:pt x="735" y="1016"/>
                </a:cubicBezTo>
                <a:lnTo>
                  <a:pt x="735" y="744"/>
                </a:lnTo>
                <a:lnTo>
                  <a:pt x="1008" y="7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28" name="Freeform 527"/>
          <p:cNvSpPr>
            <a:spLocks noChangeArrowheads="1"/>
          </p:cNvSpPr>
          <p:nvPr/>
        </p:nvSpPr>
        <p:spPr bwMode="auto">
          <a:xfrm>
            <a:off x="1612029" y="4317028"/>
            <a:ext cx="361170" cy="361170"/>
          </a:xfrm>
          <a:custGeom>
            <a:avLst/>
            <a:gdLst>
              <a:gd name="T0" fmla="*/ 1283 w 1284"/>
              <a:gd name="T1" fmla="*/ 1203 h 1284"/>
              <a:gd name="T2" fmla="*/ 1283 w 1284"/>
              <a:gd name="T3" fmla="*/ 1283 h 1284"/>
              <a:gd name="T4" fmla="*/ 0 w 1284"/>
              <a:gd name="T5" fmla="*/ 1283 h 1284"/>
              <a:gd name="T6" fmla="*/ 0 w 1284"/>
              <a:gd name="T7" fmla="*/ 0 h 1284"/>
              <a:gd name="T8" fmla="*/ 80 w 1284"/>
              <a:gd name="T9" fmla="*/ 0 h 1284"/>
              <a:gd name="T10" fmla="*/ 80 w 1284"/>
              <a:gd name="T11" fmla="*/ 1203 h 1284"/>
              <a:gd name="T12" fmla="*/ 1283 w 1284"/>
              <a:gd name="T13" fmla="*/ 1203 h 1284"/>
              <a:gd name="T14" fmla="*/ 574 w 1284"/>
              <a:gd name="T15" fmla="*/ 445 h 1284"/>
              <a:gd name="T16" fmla="*/ 269 w 1284"/>
              <a:gd name="T17" fmla="*/ 750 h 1284"/>
              <a:gd name="T18" fmla="*/ 212 w 1284"/>
              <a:gd name="T19" fmla="*/ 693 h 1284"/>
              <a:gd name="T20" fmla="*/ 549 w 1284"/>
              <a:gd name="T21" fmla="*/ 356 h 1284"/>
              <a:gd name="T22" fmla="*/ 863 w 1284"/>
              <a:gd name="T23" fmla="*/ 435 h 1284"/>
              <a:gd name="T24" fmla="*/ 946 w 1284"/>
              <a:gd name="T25" fmla="*/ 297 h 1284"/>
              <a:gd name="T26" fmla="*/ 843 w 1284"/>
              <a:gd name="T27" fmla="*/ 235 h 1284"/>
              <a:gd name="T28" fmla="*/ 1123 w 1284"/>
              <a:gd name="T29" fmla="*/ 80 h 1284"/>
              <a:gd name="T30" fmla="*/ 1118 w 1284"/>
              <a:gd name="T31" fmla="*/ 400 h 1284"/>
              <a:gd name="T32" fmla="*/ 1015 w 1284"/>
              <a:gd name="T33" fmla="*/ 338 h 1284"/>
              <a:gd name="T34" fmla="*/ 901 w 1284"/>
              <a:gd name="T35" fmla="*/ 527 h 1284"/>
              <a:gd name="T36" fmla="*/ 574 w 1284"/>
              <a:gd name="T37" fmla="*/ 445 h 1284"/>
              <a:gd name="T38" fmla="*/ 481 w 1284"/>
              <a:gd name="T39" fmla="*/ 1123 h 1284"/>
              <a:gd name="T40" fmla="*/ 481 w 1284"/>
              <a:gd name="T41" fmla="*/ 651 h 1284"/>
              <a:gd name="T42" fmla="*/ 598 w 1284"/>
              <a:gd name="T43" fmla="*/ 534 h 1284"/>
              <a:gd name="T44" fmla="*/ 642 w 1284"/>
              <a:gd name="T45" fmla="*/ 545 h 1284"/>
              <a:gd name="T46" fmla="*/ 642 w 1284"/>
              <a:gd name="T47" fmla="*/ 1123 h 1284"/>
              <a:gd name="T48" fmla="*/ 481 w 1284"/>
              <a:gd name="T49" fmla="*/ 1123 h 1284"/>
              <a:gd name="T50" fmla="*/ 241 w 1284"/>
              <a:gd name="T51" fmla="*/ 835 h 1284"/>
              <a:gd name="T52" fmla="*/ 269 w 1284"/>
              <a:gd name="T53" fmla="*/ 863 h 1284"/>
              <a:gd name="T54" fmla="*/ 401 w 1284"/>
              <a:gd name="T55" fmla="*/ 731 h 1284"/>
              <a:gd name="T56" fmla="*/ 401 w 1284"/>
              <a:gd name="T57" fmla="*/ 1123 h 1284"/>
              <a:gd name="T58" fmla="*/ 241 w 1284"/>
              <a:gd name="T59" fmla="*/ 1123 h 1284"/>
              <a:gd name="T60" fmla="*/ 241 w 1284"/>
              <a:gd name="T61" fmla="*/ 835 h 1284"/>
              <a:gd name="T62" fmla="*/ 963 w 1284"/>
              <a:gd name="T63" fmla="*/ 581 h 1284"/>
              <a:gd name="T64" fmla="*/ 1042 w 1284"/>
              <a:gd name="T65" fmla="*/ 448 h 1284"/>
              <a:gd name="T66" fmla="*/ 1123 w 1284"/>
              <a:gd name="T67" fmla="*/ 496 h 1284"/>
              <a:gd name="T68" fmla="*/ 1123 w 1284"/>
              <a:gd name="T69" fmla="*/ 1123 h 1284"/>
              <a:gd name="T70" fmla="*/ 963 w 1284"/>
              <a:gd name="T71" fmla="*/ 1123 h 1284"/>
              <a:gd name="T72" fmla="*/ 963 w 1284"/>
              <a:gd name="T73" fmla="*/ 581 h 1284"/>
              <a:gd name="T74" fmla="*/ 882 w 1284"/>
              <a:gd name="T75" fmla="*/ 1123 h 1284"/>
              <a:gd name="T76" fmla="*/ 722 w 1284"/>
              <a:gd name="T77" fmla="*/ 1123 h 1284"/>
              <a:gd name="T78" fmla="*/ 722 w 1284"/>
              <a:gd name="T79" fmla="*/ 565 h 1284"/>
              <a:gd name="T80" fmla="*/ 882 w 1284"/>
              <a:gd name="T81" fmla="*/ 605 h 1284"/>
              <a:gd name="T82" fmla="*/ 882 w 1284"/>
              <a:gd name="T83" fmla="*/ 112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4" h="1284">
                <a:moveTo>
                  <a:pt x="1283" y="1203"/>
                </a:moveTo>
                <a:lnTo>
                  <a:pt x="1283" y="1283"/>
                </a:lnTo>
                <a:lnTo>
                  <a:pt x="0" y="1283"/>
                </a:lnTo>
                <a:lnTo>
                  <a:pt x="0" y="0"/>
                </a:lnTo>
                <a:lnTo>
                  <a:pt x="80" y="0"/>
                </a:lnTo>
                <a:lnTo>
                  <a:pt x="80" y="1203"/>
                </a:lnTo>
                <a:lnTo>
                  <a:pt x="1283" y="1203"/>
                </a:lnTo>
                <a:close/>
                <a:moveTo>
                  <a:pt x="574" y="445"/>
                </a:moveTo>
                <a:lnTo>
                  <a:pt x="269" y="750"/>
                </a:lnTo>
                <a:lnTo>
                  <a:pt x="212" y="693"/>
                </a:lnTo>
                <a:lnTo>
                  <a:pt x="549" y="356"/>
                </a:lnTo>
                <a:lnTo>
                  <a:pt x="863" y="435"/>
                </a:lnTo>
                <a:lnTo>
                  <a:pt x="946" y="297"/>
                </a:lnTo>
                <a:lnTo>
                  <a:pt x="843" y="235"/>
                </a:lnTo>
                <a:lnTo>
                  <a:pt x="1123" y="80"/>
                </a:lnTo>
                <a:lnTo>
                  <a:pt x="1118" y="400"/>
                </a:lnTo>
                <a:lnTo>
                  <a:pt x="1015" y="338"/>
                </a:lnTo>
                <a:lnTo>
                  <a:pt x="901" y="527"/>
                </a:lnTo>
                <a:lnTo>
                  <a:pt x="574" y="445"/>
                </a:lnTo>
                <a:close/>
                <a:moveTo>
                  <a:pt x="481" y="1123"/>
                </a:moveTo>
                <a:lnTo>
                  <a:pt x="481" y="651"/>
                </a:lnTo>
                <a:lnTo>
                  <a:pt x="598" y="534"/>
                </a:lnTo>
                <a:lnTo>
                  <a:pt x="642" y="545"/>
                </a:lnTo>
                <a:lnTo>
                  <a:pt x="642" y="1123"/>
                </a:lnTo>
                <a:lnTo>
                  <a:pt x="481" y="1123"/>
                </a:lnTo>
                <a:close/>
                <a:moveTo>
                  <a:pt x="241" y="835"/>
                </a:moveTo>
                <a:lnTo>
                  <a:pt x="269" y="863"/>
                </a:lnTo>
                <a:lnTo>
                  <a:pt x="401" y="731"/>
                </a:lnTo>
                <a:lnTo>
                  <a:pt x="401" y="1123"/>
                </a:lnTo>
                <a:lnTo>
                  <a:pt x="241" y="1123"/>
                </a:lnTo>
                <a:lnTo>
                  <a:pt x="241" y="835"/>
                </a:lnTo>
                <a:close/>
                <a:moveTo>
                  <a:pt x="963" y="581"/>
                </a:moveTo>
                <a:lnTo>
                  <a:pt x="1042" y="448"/>
                </a:lnTo>
                <a:lnTo>
                  <a:pt x="1123" y="496"/>
                </a:lnTo>
                <a:lnTo>
                  <a:pt x="1123" y="1123"/>
                </a:lnTo>
                <a:lnTo>
                  <a:pt x="963" y="1123"/>
                </a:lnTo>
                <a:lnTo>
                  <a:pt x="963" y="581"/>
                </a:lnTo>
                <a:close/>
                <a:moveTo>
                  <a:pt x="882" y="1123"/>
                </a:moveTo>
                <a:lnTo>
                  <a:pt x="722" y="1123"/>
                </a:lnTo>
                <a:lnTo>
                  <a:pt x="722" y="565"/>
                </a:lnTo>
                <a:lnTo>
                  <a:pt x="882" y="605"/>
                </a:lnTo>
                <a:lnTo>
                  <a:pt x="882" y="11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29" name="Freeform 528"/>
          <p:cNvSpPr>
            <a:spLocks noChangeArrowheads="1"/>
          </p:cNvSpPr>
          <p:nvPr/>
        </p:nvSpPr>
        <p:spPr bwMode="auto">
          <a:xfrm>
            <a:off x="1150580" y="4335646"/>
            <a:ext cx="363652" cy="323936"/>
          </a:xfrm>
          <a:custGeom>
            <a:avLst/>
            <a:gdLst>
              <a:gd name="T0" fmla="*/ 903 w 1293"/>
              <a:gd name="T1" fmla="*/ 700 h 1153"/>
              <a:gd name="T2" fmla="*/ 901 w 1293"/>
              <a:gd name="T3" fmla="*/ 816 h 1153"/>
              <a:gd name="T4" fmla="*/ 862 w 1293"/>
              <a:gd name="T5" fmla="*/ 1005 h 1153"/>
              <a:gd name="T6" fmla="*/ 231 w 1293"/>
              <a:gd name="T7" fmla="*/ 972 h 1153"/>
              <a:gd name="T8" fmla="*/ 193 w 1293"/>
              <a:gd name="T9" fmla="*/ 643 h 1153"/>
              <a:gd name="T10" fmla="*/ 884 w 1293"/>
              <a:gd name="T11" fmla="*/ 890 h 1153"/>
              <a:gd name="T12" fmla="*/ 357 w 1293"/>
              <a:gd name="T13" fmla="*/ 567 h 1153"/>
              <a:gd name="T14" fmla="*/ 317 w 1293"/>
              <a:gd name="T15" fmla="*/ 869 h 1153"/>
              <a:gd name="T16" fmla="*/ 751 w 1293"/>
              <a:gd name="T17" fmla="*/ 816 h 1153"/>
              <a:gd name="T18" fmla="*/ 717 w 1293"/>
              <a:gd name="T19" fmla="*/ 558 h 1153"/>
              <a:gd name="T20" fmla="*/ 715 w 1293"/>
              <a:gd name="T21" fmla="*/ 578 h 1153"/>
              <a:gd name="T22" fmla="*/ 785 w 1293"/>
              <a:gd name="T23" fmla="*/ 802 h 1153"/>
              <a:gd name="T24" fmla="*/ 905 w 1293"/>
              <a:gd name="T25" fmla="*/ 693 h 1153"/>
              <a:gd name="T26" fmla="*/ 557 w 1293"/>
              <a:gd name="T27" fmla="*/ 648 h 1153"/>
              <a:gd name="T28" fmla="*/ 478 w 1293"/>
              <a:gd name="T29" fmla="*/ 663 h 1153"/>
              <a:gd name="T30" fmla="*/ 455 w 1293"/>
              <a:gd name="T31" fmla="*/ 798 h 1153"/>
              <a:gd name="T32" fmla="*/ 336 w 1293"/>
              <a:gd name="T33" fmla="*/ 805 h 1153"/>
              <a:gd name="T34" fmla="*/ 581 w 1293"/>
              <a:gd name="T35" fmla="*/ 795 h 1153"/>
              <a:gd name="T36" fmla="*/ 676 w 1293"/>
              <a:gd name="T37" fmla="*/ 700 h 1153"/>
              <a:gd name="T38" fmla="*/ 569 w 1293"/>
              <a:gd name="T39" fmla="*/ 848 h 1153"/>
              <a:gd name="T40" fmla="*/ 422 w 1293"/>
              <a:gd name="T41" fmla="*/ 881 h 1153"/>
              <a:gd name="T42" fmla="*/ 709 w 1293"/>
              <a:gd name="T43" fmla="*/ 873 h 1153"/>
              <a:gd name="T44" fmla="*/ 976 w 1293"/>
              <a:gd name="T45" fmla="*/ 614 h 1153"/>
              <a:gd name="T46" fmla="*/ 913 w 1293"/>
              <a:gd name="T47" fmla="*/ 618 h 1153"/>
              <a:gd name="T48" fmla="*/ 1042 w 1293"/>
              <a:gd name="T49" fmla="*/ 612 h 1153"/>
              <a:gd name="T50" fmla="*/ 1086 w 1293"/>
              <a:gd name="T51" fmla="*/ 573 h 1153"/>
              <a:gd name="T52" fmla="*/ 950 w 1293"/>
              <a:gd name="T53" fmla="*/ 702 h 1153"/>
              <a:gd name="T54" fmla="*/ 1061 w 1293"/>
              <a:gd name="T55" fmla="*/ 695 h 1153"/>
              <a:gd name="T56" fmla="*/ 1019 w 1293"/>
              <a:gd name="T57" fmla="*/ 702 h 1153"/>
              <a:gd name="T58" fmla="*/ 947 w 1293"/>
              <a:gd name="T59" fmla="*/ 726 h 1153"/>
              <a:gd name="T60" fmla="*/ 1006 w 1293"/>
              <a:gd name="T61" fmla="*/ 767 h 1153"/>
              <a:gd name="T62" fmla="*/ 1075 w 1293"/>
              <a:gd name="T63" fmla="*/ 775 h 1153"/>
              <a:gd name="T64" fmla="*/ 951 w 1293"/>
              <a:gd name="T65" fmla="*/ 850 h 1153"/>
              <a:gd name="T66" fmla="*/ 1035 w 1293"/>
              <a:gd name="T67" fmla="*/ 813 h 1153"/>
              <a:gd name="T68" fmla="*/ 1035 w 1293"/>
              <a:gd name="T69" fmla="*/ 805 h 1153"/>
              <a:gd name="T70" fmla="*/ 946 w 1293"/>
              <a:gd name="T71" fmla="*/ 892 h 1153"/>
              <a:gd name="T72" fmla="*/ 1079 w 1293"/>
              <a:gd name="T73" fmla="*/ 930 h 1153"/>
              <a:gd name="T74" fmla="*/ 1046 w 1293"/>
              <a:gd name="T75" fmla="*/ 895 h 1153"/>
              <a:gd name="T76" fmla="*/ 965 w 1293"/>
              <a:gd name="T77" fmla="*/ 970 h 1153"/>
              <a:gd name="T78" fmla="*/ 944 w 1293"/>
              <a:gd name="T79" fmla="*/ 958 h 1153"/>
              <a:gd name="T80" fmla="*/ 1024 w 1293"/>
              <a:gd name="T81" fmla="*/ 968 h 1153"/>
              <a:gd name="T82" fmla="*/ 1024 w 1293"/>
              <a:gd name="T83" fmla="*/ 960 h 1153"/>
              <a:gd name="T84" fmla="*/ 25 w 1293"/>
              <a:gd name="T85" fmla="*/ 571 h 1153"/>
              <a:gd name="T86" fmla="*/ 158 w 1293"/>
              <a:gd name="T87" fmla="*/ 610 h 1153"/>
              <a:gd name="T88" fmla="*/ 125 w 1293"/>
              <a:gd name="T89" fmla="*/ 575 h 1153"/>
              <a:gd name="T90" fmla="*/ 62 w 1293"/>
              <a:gd name="T91" fmla="*/ 689 h 1153"/>
              <a:gd name="T92" fmla="*/ 83 w 1293"/>
              <a:gd name="T93" fmla="*/ 700 h 1153"/>
              <a:gd name="T94" fmla="*/ 145 w 1293"/>
              <a:gd name="T95" fmla="*/ 645 h 1153"/>
              <a:gd name="T96" fmla="*/ 3 w 1293"/>
              <a:gd name="T97" fmla="*/ 765 h 1153"/>
              <a:gd name="T98" fmla="*/ 125 w 1293"/>
              <a:gd name="T99" fmla="*/ 726 h 1153"/>
              <a:gd name="T100" fmla="*/ 60 w 1293"/>
              <a:gd name="T101" fmla="*/ 735 h 1153"/>
              <a:gd name="T102" fmla="*/ 43 w 1293"/>
              <a:gd name="T103" fmla="*/ 850 h 1153"/>
              <a:gd name="T104" fmla="*/ 129 w 1293"/>
              <a:gd name="T105" fmla="*/ 850 h 1153"/>
              <a:gd name="T106" fmla="*/ 95 w 1293"/>
              <a:gd name="T107" fmla="*/ 857 h 1153"/>
              <a:gd name="T108" fmla="*/ 62 w 1293"/>
              <a:gd name="T109" fmla="*/ 932 h 1153"/>
              <a:gd name="T110" fmla="*/ 124 w 1293"/>
              <a:gd name="T111" fmla="*/ 892 h 1153"/>
              <a:gd name="T112" fmla="*/ 190 w 1293"/>
              <a:gd name="T113" fmla="*/ 891 h 1153"/>
              <a:gd name="T114" fmla="*/ 7 w 1293"/>
              <a:gd name="T115" fmla="*/ 970 h 1153"/>
              <a:gd name="T116" fmla="*/ 143 w 1293"/>
              <a:gd name="T117" fmla="*/ 970 h 1153"/>
              <a:gd name="T118" fmla="*/ 122 w 1293"/>
              <a:gd name="T119" fmla="*/ 958 h 1153"/>
              <a:gd name="T120" fmla="*/ 202 w 1293"/>
              <a:gd name="T121" fmla="*/ 968 h 1153"/>
              <a:gd name="T122" fmla="*/ 202 w 1293"/>
              <a:gd name="T123" fmla="*/ 96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93" h="1153">
                <a:moveTo>
                  <a:pt x="1255" y="37"/>
                </a:moveTo>
                <a:cubicBezTo>
                  <a:pt x="1292" y="74"/>
                  <a:pt x="1292" y="134"/>
                  <a:pt x="1255" y="171"/>
                </a:cubicBezTo>
                <a:lnTo>
                  <a:pt x="983" y="443"/>
                </a:lnTo>
                <a:cubicBezTo>
                  <a:pt x="960" y="466"/>
                  <a:pt x="928" y="475"/>
                  <a:pt x="898" y="469"/>
                </a:cubicBezTo>
                <a:lnTo>
                  <a:pt x="834" y="532"/>
                </a:lnTo>
                <a:cubicBezTo>
                  <a:pt x="842" y="543"/>
                  <a:pt x="849" y="553"/>
                  <a:pt x="855" y="564"/>
                </a:cubicBezTo>
                <a:lnTo>
                  <a:pt x="865" y="564"/>
                </a:lnTo>
                <a:cubicBezTo>
                  <a:pt x="871" y="564"/>
                  <a:pt x="876" y="569"/>
                  <a:pt x="876" y="575"/>
                </a:cubicBezTo>
                <a:lnTo>
                  <a:pt x="876" y="605"/>
                </a:lnTo>
                <a:cubicBezTo>
                  <a:pt x="882" y="617"/>
                  <a:pt x="886" y="630"/>
                  <a:pt x="890" y="643"/>
                </a:cubicBezTo>
                <a:lnTo>
                  <a:pt x="905" y="643"/>
                </a:lnTo>
                <a:cubicBezTo>
                  <a:pt x="911" y="643"/>
                  <a:pt x="916" y="648"/>
                  <a:pt x="916" y="654"/>
                </a:cubicBezTo>
                <a:lnTo>
                  <a:pt x="916" y="689"/>
                </a:lnTo>
                <a:cubicBezTo>
                  <a:pt x="916" y="695"/>
                  <a:pt x="911" y="700"/>
                  <a:pt x="905" y="700"/>
                </a:cubicBezTo>
                <a:lnTo>
                  <a:pt x="903" y="700"/>
                </a:lnTo>
                <a:cubicBezTo>
                  <a:pt x="904" y="705"/>
                  <a:pt x="905" y="710"/>
                  <a:pt x="905" y="715"/>
                </a:cubicBezTo>
                <a:cubicBezTo>
                  <a:pt x="906" y="715"/>
                  <a:pt x="907" y="715"/>
                  <a:pt x="908" y="716"/>
                </a:cubicBezTo>
                <a:cubicBezTo>
                  <a:pt x="909" y="716"/>
                  <a:pt x="910" y="718"/>
                  <a:pt x="910" y="719"/>
                </a:cubicBezTo>
                <a:lnTo>
                  <a:pt x="910" y="773"/>
                </a:lnTo>
                <a:cubicBezTo>
                  <a:pt x="910" y="775"/>
                  <a:pt x="908" y="777"/>
                  <a:pt x="906" y="777"/>
                </a:cubicBezTo>
                <a:lnTo>
                  <a:pt x="906" y="777"/>
                </a:lnTo>
                <a:cubicBezTo>
                  <a:pt x="905" y="787"/>
                  <a:pt x="904" y="796"/>
                  <a:pt x="903" y="806"/>
                </a:cubicBezTo>
                <a:lnTo>
                  <a:pt x="911" y="800"/>
                </a:lnTo>
                <a:cubicBezTo>
                  <a:pt x="913" y="799"/>
                  <a:pt x="914" y="799"/>
                  <a:pt x="915" y="800"/>
                </a:cubicBezTo>
                <a:cubicBezTo>
                  <a:pt x="917" y="801"/>
                  <a:pt x="917" y="802"/>
                  <a:pt x="917" y="803"/>
                </a:cubicBezTo>
                <a:lnTo>
                  <a:pt x="917" y="857"/>
                </a:lnTo>
                <a:cubicBezTo>
                  <a:pt x="917" y="859"/>
                  <a:pt x="916" y="861"/>
                  <a:pt x="914" y="861"/>
                </a:cubicBezTo>
                <a:cubicBezTo>
                  <a:pt x="911" y="861"/>
                  <a:pt x="910" y="859"/>
                  <a:pt x="910" y="857"/>
                </a:cubicBezTo>
                <a:lnTo>
                  <a:pt x="910" y="811"/>
                </a:lnTo>
                <a:lnTo>
                  <a:pt x="901" y="816"/>
                </a:lnTo>
                <a:lnTo>
                  <a:pt x="901" y="823"/>
                </a:lnTo>
                <a:cubicBezTo>
                  <a:pt x="901" y="825"/>
                  <a:pt x="900" y="827"/>
                  <a:pt x="898" y="828"/>
                </a:cubicBezTo>
                <a:cubicBezTo>
                  <a:pt x="894" y="847"/>
                  <a:pt x="889" y="865"/>
                  <a:pt x="882" y="883"/>
                </a:cubicBezTo>
                <a:cubicBezTo>
                  <a:pt x="883" y="882"/>
                  <a:pt x="883" y="882"/>
                  <a:pt x="884" y="882"/>
                </a:cubicBezTo>
                <a:lnTo>
                  <a:pt x="902" y="882"/>
                </a:lnTo>
                <a:cubicBezTo>
                  <a:pt x="908" y="882"/>
                  <a:pt x="913" y="887"/>
                  <a:pt x="913" y="893"/>
                </a:cubicBezTo>
                <a:lnTo>
                  <a:pt x="913" y="929"/>
                </a:lnTo>
                <a:cubicBezTo>
                  <a:pt x="913" y="935"/>
                  <a:pt x="908" y="940"/>
                  <a:pt x="902" y="940"/>
                </a:cubicBezTo>
                <a:lnTo>
                  <a:pt x="884" y="940"/>
                </a:lnTo>
                <a:cubicBezTo>
                  <a:pt x="878" y="940"/>
                  <a:pt x="873" y="935"/>
                  <a:pt x="873" y="929"/>
                </a:cubicBezTo>
                <a:lnTo>
                  <a:pt x="873" y="905"/>
                </a:lnTo>
                <a:cubicBezTo>
                  <a:pt x="864" y="923"/>
                  <a:pt x="854" y="941"/>
                  <a:pt x="842" y="958"/>
                </a:cubicBezTo>
                <a:lnTo>
                  <a:pt x="851" y="958"/>
                </a:lnTo>
                <a:cubicBezTo>
                  <a:pt x="857" y="958"/>
                  <a:pt x="862" y="963"/>
                  <a:pt x="862" y="970"/>
                </a:cubicBezTo>
                <a:lnTo>
                  <a:pt x="862" y="1005"/>
                </a:lnTo>
                <a:cubicBezTo>
                  <a:pt x="862" y="1011"/>
                  <a:pt x="857" y="1016"/>
                  <a:pt x="851" y="1016"/>
                </a:cubicBezTo>
                <a:lnTo>
                  <a:pt x="833" y="1016"/>
                </a:lnTo>
                <a:cubicBezTo>
                  <a:pt x="827" y="1016"/>
                  <a:pt x="822" y="1011"/>
                  <a:pt x="822" y="1005"/>
                </a:cubicBezTo>
                <a:lnTo>
                  <a:pt x="822" y="985"/>
                </a:lnTo>
                <a:cubicBezTo>
                  <a:pt x="815" y="994"/>
                  <a:pt x="808" y="1001"/>
                  <a:pt x="800" y="1009"/>
                </a:cubicBezTo>
                <a:cubicBezTo>
                  <a:pt x="658" y="1152"/>
                  <a:pt x="426" y="1152"/>
                  <a:pt x="284" y="1009"/>
                </a:cubicBezTo>
                <a:cubicBezTo>
                  <a:pt x="274" y="1000"/>
                  <a:pt x="266" y="990"/>
                  <a:pt x="258" y="980"/>
                </a:cubicBezTo>
                <a:lnTo>
                  <a:pt x="258" y="1014"/>
                </a:lnTo>
                <a:cubicBezTo>
                  <a:pt x="258" y="1016"/>
                  <a:pt x="256" y="1018"/>
                  <a:pt x="254" y="1018"/>
                </a:cubicBezTo>
                <a:cubicBezTo>
                  <a:pt x="252" y="1018"/>
                  <a:pt x="250" y="1016"/>
                  <a:pt x="250" y="1014"/>
                </a:cubicBezTo>
                <a:lnTo>
                  <a:pt x="250" y="970"/>
                </a:lnTo>
                <a:cubicBezTo>
                  <a:pt x="250" y="970"/>
                  <a:pt x="249" y="969"/>
                  <a:pt x="249" y="968"/>
                </a:cubicBezTo>
                <a:lnTo>
                  <a:pt x="235" y="978"/>
                </a:lnTo>
                <a:cubicBezTo>
                  <a:pt x="234" y="979"/>
                  <a:pt x="231" y="978"/>
                  <a:pt x="230" y="977"/>
                </a:cubicBezTo>
                <a:cubicBezTo>
                  <a:pt x="229" y="975"/>
                  <a:pt x="229" y="973"/>
                  <a:pt x="231" y="972"/>
                </a:cubicBezTo>
                <a:lnTo>
                  <a:pt x="244" y="962"/>
                </a:lnTo>
                <a:cubicBezTo>
                  <a:pt x="239" y="955"/>
                  <a:pt x="234" y="947"/>
                  <a:pt x="229" y="940"/>
                </a:cubicBezTo>
                <a:cubicBezTo>
                  <a:pt x="226" y="938"/>
                  <a:pt x="224" y="935"/>
                  <a:pt x="224" y="931"/>
                </a:cubicBezTo>
                <a:cubicBezTo>
                  <a:pt x="212" y="909"/>
                  <a:pt x="202" y="886"/>
                  <a:pt x="194" y="863"/>
                </a:cubicBezTo>
                <a:cubicBezTo>
                  <a:pt x="188" y="862"/>
                  <a:pt x="184" y="858"/>
                  <a:pt x="184" y="852"/>
                </a:cubicBezTo>
                <a:lnTo>
                  <a:pt x="184" y="822"/>
                </a:lnTo>
                <a:cubicBezTo>
                  <a:pt x="181" y="806"/>
                  <a:pt x="178" y="789"/>
                  <a:pt x="177" y="772"/>
                </a:cubicBezTo>
                <a:cubicBezTo>
                  <a:pt x="177" y="771"/>
                  <a:pt x="176" y="769"/>
                  <a:pt x="176" y="767"/>
                </a:cubicBezTo>
                <a:lnTo>
                  <a:pt x="176" y="732"/>
                </a:lnTo>
                <a:cubicBezTo>
                  <a:pt x="176" y="730"/>
                  <a:pt x="177" y="728"/>
                  <a:pt x="178" y="727"/>
                </a:cubicBezTo>
                <a:cubicBezTo>
                  <a:pt x="179" y="702"/>
                  <a:pt x="183" y="678"/>
                  <a:pt x="190" y="654"/>
                </a:cubicBezTo>
                <a:lnTo>
                  <a:pt x="179" y="662"/>
                </a:lnTo>
                <a:cubicBezTo>
                  <a:pt x="177" y="663"/>
                  <a:pt x="175" y="663"/>
                  <a:pt x="174" y="661"/>
                </a:cubicBezTo>
                <a:cubicBezTo>
                  <a:pt x="172" y="659"/>
                  <a:pt x="173" y="657"/>
                  <a:pt x="174" y="656"/>
                </a:cubicBezTo>
                <a:lnTo>
                  <a:pt x="193" y="643"/>
                </a:lnTo>
                <a:cubicBezTo>
                  <a:pt x="195" y="636"/>
                  <a:pt x="197" y="630"/>
                  <a:pt x="200" y="623"/>
                </a:cubicBezTo>
                <a:lnTo>
                  <a:pt x="198" y="623"/>
                </a:lnTo>
                <a:cubicBezTo>
                  <a:pt x="192" y="623"/>
                  <a:pt x="187" y="618"/>
                  <a:pt x="187" y="612"/>
                </a:cubicBezTo>
                <a:lnTo>
                  <a:pt x="187" y="577"/>
                </a:lnTo>
                <a:cubicBezTo>
                  <a:pt x="187" y="571"/>
                  <a:pt x="192" y="566"/>
                  <a:pt x="198" y="566"/>
                </a:cubicBezTo>
                <a:lnTo>
                  <a:pt x="216" y="566"/>
                </a:lnTo>
                <a:cubicBezTo>
                  <a:pt x="220" y="566"/>
                  <a:pt x="223" y="568"/>
                  <a:pt x="225" y="570"/>
                </a:cubicBezTo>
                <a:cubicBezTo>
                  <a:pt x="240" y="542"/>
                  <a:pt x="260" y="516"/>
                  <a:pt x="284" y="493"/>
                </a:cubicBezTo>
                <a:cubicBezTo>
                  <a:pt x="413" y="363"/>
                  <a:pt x="618" y="351"/>
                  <a:pt x="761" y="458"/>
                </a:cubicBezTo>
                <a:lnTo>
                  <a:pt x="824" y="395"/>
                </a:lnTo>
                <a:cubicBezTo>
                  <a:pt x="818" y="365"/>
                  <a:pt x="826" y="333"/>
                  <a:pt x="850" y="309"/>
                </a:cubicBezTo>
                <a:lnTo>
                  <a:pt x="1122" y="37"/>
                </a:lnTo>
                <a:cubicBezTo>
                  <a:pt x="1159" y="0"/>
                  <a:pt x="1219" y="0"/>
                  <a:pt x="1255" y="37"/>
                </a:cubicBezTo>
                <a:close/>
                <a:moveTo>
                  <a:pt x="902" y="890"/>
                </a:moveTo>
                <a:lnTo>
                  <a:pt x="884" y="890"/>
                </a:lnTo>
                <a:cubicBezTo>
                  <a:pt x="882" y="890"/>
                  <a:pt x="880" y="891"/>
                  <a:pt x="880" y="893"/>
                </a:cubicBezTo>
                <a:lnTo>
                  <a:pt x="880" y="929"/>
                </a:lnTo>
                <a:cubicBezTo>
                  <a:pt x="880" y="931"/>
                  <a:pt x="882" y="932"/>
                  <a:pt x="884" y="932"/>
                </a:cubicBezTo>
                <a:lnTo>
                  <a:pt x="902" y="932"/>
                </a:lnTo>
                <a:cubicBezTo>
                  <a:pt x="904" y="932"/>
                  <a:pt x="906" y="931"/>
                  <a:pt x="906" y="929"/>
                </a:cubicBezTo>
                <a:lnTo>
                  <a:pt x="906" y="893"/>
                </a:lnTo>
                <a:cubicBezTo>
                  <a:pt x="906" y="891"/>
                  <a:pt x="904" y="890"/>
                  <a:pt x="902" y="890"/>
                </a:cubicBezTo>
                <a:close/>
                <a:moveTo>
                  <a:pt x="338" y="588"/>
                </a:moveTo>
                <a:lnTo>
                  <a:pt x="338" y="641"/>
                </a:lnTo>
                <a:cubicBezTo>
                  <a:pt x="338" y="645"/>
                  <a:pt x="341" y="648"/>
                  <a:pt x="345" y="648"/>
                </a:cubicBezTo>
                <a:lnTo>
                  <a:pt x="379" y="648"/>
                </a:lnTo>
                <a:cubicBezTo>
                  <a:pt x="383" y="648"/>
                  <a:pt x="386" y="645"/>
                  <a:pt x="386" y="641"/>
                </a:cubicBezTo>
                <a:lnTo>
                  <a:pt x="386" y="574"/>
                </a:lnTo>
                <a:cubicBezTo>
                  <a:pt x="386" y="570"/>
                  <a:pt x="383" y="567"/>
                  <a:pt x="379" y="567"/>
                </a:cubicBezTo>
                <a:lnTo>
                  <a:pt x="357" y="567"/>
                </a:lnTo>
                <a:cubicBezTo>
                  <a:pt x="350" y="574"/>
                  <a:pt x="344" y="581"/>
                  <a:pt x="338" y="588"/>
                </a:cubicBezTo>
                <a:close/>
                <a:moveTo>
                  <a:pt x="198" y="616"/>
                </a:moveTo>
                <a:lnTo>
                  <a:pt x="203" y="616"/>
                </a:lnTo>
                <a:cubicBezTo>
                  <a:pt x="208" y="603"/>
                  <a:pt x="213" y="591"/>
                  <a:pt x="220" y="579"/>
                </a:cubicBezTo>
                <a:lnTo>
                  <a:pt x="220" y="577"/>
                </a:lnTo>
                <a:cubicBezTo>
                  <a:pt x="220" y="575"/>
                  <a:pt x="218" y="573"/>
                  <a:pt x="216" y="573"/>
                </a:cubicBezTo>
                <a:lnTo>
                  <a:pt x="198" y="573"/>
                </a:lnTo>
                <a:cubicBezTo>
                  <a:pt x="196" y="573"/>
                  <a:pt x="195" y="575"/>
                  <a:pt x="195" y="577"/>
                </a:cubicBezTo>
                <a:lnTo>
                  <a:pt x="195" y="612"/>
                </a:lnTo>
                <a:cubicBezTo>
                  <a:pt x="195" y="614"/>
                  <a:pt x="196" y="616"/>
                  <a:pt x="198" y="616"/>
                </a:cubicBezTo>
                <a:close/>
                <a:moveTo>
                  <a:pt x="365" y="936"/>
                </a:moveTo>
                <a:lnTo>
                  <a:pt x="365" y="869"/>
                </a:lnTo>
                <a:cubicBezTo>
                  <a:pt x="365" y="865"/>
                  <a:pt x="362" y="862"/>
                  <a:pt x="358" y="862"/>
                </a:cubicBezTo>
                <a:lnTo>
                  <a:pt x="325" y="862"/>
                </a:lnTo>
                <a:cubicBezTo>
                  <a:pt x="321" y="862"/>
                  <a:pt x="317" y="865"/>
                  <a:pt x="317" y="869"/>
                </a:cubicBezTo>
                <a:lnTo>
                  <a:pt x="317" y="883"/>
                </a:lnTo>
                <a:cubicBezTo>
                  <a:pt x="328" y="902"/>
                  <a:pt x="341" y="919"/>
                  <a:pt x="357" y="935"/>
                </a:cubicBezTo>
                <a:cubicBezTo>
                  <a:pt x="359" y="937"/>
                  <a:pt x="361" y="939"/>
                  <a:pt x="363" y="941"/>
                </a:cubicBezTo>
                <a:cubicBezTo>
                  <a:pt x="364" y="940"/>
                  <a:pt x="365" y="938"/>
                  <a:pt x="365" y="936"/>
                </a:cubicBezTo>
                <a:close/>
                <a:moveTo>
                  <a:pt x="374" y="950"/>
                </a:moveTo>
                <a:cubicBezTo>
                  <a:pt x="476" y="1037"/>
                  <a:pt x="630" y="1032"/>
                  <a:pt x="726" y="935"/>
                </a:cubicBezTo>
                <a:cubicBezTo>
                  <a:pt x="746" y="915"/>
                  <a:pt x="762" y="893"/>
                  <a:pt x="775" y="869"/>
                </a:cubicBezTo>
                <a:lnTo>
                  <a:pt x="751" y="885"/>
                </a:lnTo>
                <a:cubicBezTo>
                  <a:pt x="748" y="887"/>
                  <a:pt x="744" y="886"/>
                  <a:pt x="741" y="883"/>
                </a:cubicBezTo>
                <a:cubicBezTo>
                  <a:pt x="739" y="880"/>
                  <a:pt x="740" y="875"/>
                  <a:pt x="743" y="873"/>
                </a:cubicBezTo>
                <a:lnTo>
                  <a:pt x="783" y="845"/>
                </a:lnTo>
                <a:cubicBezTo>
                  <a:pt x="783" y="845"/>
                  <a:pt x="784" y="845"/>
                  <a:pt x="785" y="845"/>
                </a:cubicBezTo>
                <a:cubicBezTo>
                  <a:pt x="789" y="834"/>
                  <a:pt x="792" y="824"/>
                  <a:pt x="795" y="814"/>
                </a:cubicBezTo>
                <a:cubicBezTo>
                  <a:pt x="792" y="815"/>
                  <a:pt x="788" y="816"/>
                  <a:pt x="785" y="816"/>
                </a:cubicBezTo>
                <a:lnTo>
                  <a:pt x="751" y="816"/>
                </a:lnTo>
                <a:cubicBezTo>
                  <a:pt x="740" y="816"/>
                  <a:pt x="730" y="807"/>
                  <a:pt x="730" y="795"/>
                </a:cubicBezTo>
                <a:lnTo>
                  <a:pt x="730" y="728"/>
                </a:lnTo>
                <a:cubicBezTo>
                  <a:pt x="730" y="716"/>
                  <a:pt x="740" y="706"/>
                  <a:pt x="751" y="706"/>
                </a:cubicBezTo>
                <a:lnTo>
                  <a:pt x="785" y="706"/>
                </a:lnTo>
                <a:cubicBezTo>
                  <a:pt x="791" y="706"/>
                  <a:pt x="796" y="708"/>
                  <a:pt x="799" y="712"/>
                </a:cubicBezTo>
                <a:cubicBezTo>
                  <a:pt x="791" y="659"/>
                  <a:pt x="767" y="608"/>
                  <a:pt x="727" y="567"/>
                </a:cubicBezTo>
                <a:cubicBezTo>
                  <a:pt x="729" y="570"/>
                  <a:pt x="730" y="574"/>
                  <a:pt x="730" y="578"/>
                </a:cubicBezTo>
                <a:lnTo>
                  <a:pt x="730" y="645"/>
                </a:lnTo>
                <a:cubicBezTo>
                  <a:pt x="730" y="657"/>
                  <a:pt x="720" y="666"/>
                  <a:pt x="708" y="666"/>
                </a:cubicBezTo>
                <a:lnTo>
                  <a:pt x="675" y="666"/>
                </a:lnTo>
                <a:cubicBezTo>
                  <a:pt x="663" y="666"/>
                  <a:pt x="653" y="657"/>
                  <a:pt x="653" y="645"/>
                </a:cubicBezTo>
                <a:lnTo>
                  <a:pt x="653" y="578"/>
                </a:lnTo>
                <a:cubicBezTo>
                  <a:pt x="653" y="566"/>
                  <a:pt x="663" y="556"/>
                  <a:pt x="675" y="556"/>
                </a:cubicBezTo>
                <a:lnTo>
                  <a:pt x="708" y="556"/>
                </a:lnTo>
                <a:cubicBezTo>
                  <a:pt x="712" y="556"/>
                  <a:pt x="715" y="557"/>
                  <a:pt x="717" y="558"/>
                </a:cubicBezTo>
                <a:cubicBezTo>
                  <a:pt x="620" y="470"/>
                  <a:pt x="472" y="468"/>
                  <a:pt x="373" y="553"/>
                </a:cubicBezTo>
                <a:lnTo>
                  <a:pt x="379" y="553"/>
                </a:lnTo>
                <a:cubicBezTo>
                  <a:pt x="391" y="553"/>
                  <a:pt x="400" y="562"/>
                  <a:pt x="400" y="574"/>
                </a:cubicBezTo>
                <a:lnTo>
                  <a:pt x="400" y="641"/>
                </a:lnTo>
                <a:cubicBezTo>
                  <a:pt x="400" y="653"/>
                  <a:pt x="391" y="663"/>
                  <a:pt x="379" y="663"/>
                </a:cubicBezTo>
                <a:lnTo>
                  <a:pt x="345" y="663"/>
                </a:lnTo>
                <a:cubicBezTo>
                  <a:pt x="334" y="663"/>
                  <a:pt x="324" y="653"/>
                  <a:pt x="324" y="641"/>
                </a:cubicBezTo>
                <a:lnTo>
                  <a:pt x="324" y="608"/>
                </a:lnTo>
                <a:cubicBezTo>
                  <a:pt x="274" y="683"/>
                  <a:pt x="268" y="779"/>
                  <a:pt x="305" y="860"/>
                </a:cubicBezTo>
                <a:cubicBezTo>
                  <a:pt x="309" y="853"/>
                  <a:pt x="316" y="848"/>
                  <a:pt x="325" y="848"/>
                </a:cubicBezTo>
                <a:lnTo>
                  <a:pt x="358" y="848"/>
                </a:lnTo>
                <a:cubicBezTo>
                  <a:pt x="370" y="848"/>
                  <a:pt x="379" y="857"/>
                  <a:pt x="379" y="869"/>
                </a:cubicBezTo>
                <a:lnTo>
                  <a:pt x="379" y="936"/>
                </a:lnTo>
                <a:cubicBezTo>
                  <a:pt x="379" y="942"/>
                  <a:pt x="377" y="947"/>
                  <a:pt x="374" y="950"/>
                </a:cubicBezTo>
                <a:close/>
                <a:moveTo>
                  <a:pt x="715" y="578"/>
                </a:moveTo>
                <a:cubicBezTo>
                  <a:pt x="715" y="574"/>
                  <a:pt x="712" y="571"/>
                  <a:pt x="708" y="571"/>
                </a:cubicBezTo>
                <a:lnTo>
                  <a:pt x="675" y="571"/>
                </a:lnTo>
                <a:cubicBezTo>
                  <a:pt x="671" y="571"/>
                  <a:pt x="668" y="574"/>
                  <a:pt x="668" y="578"/>
                </a:cubicBezTo>
                <a:lnTo>
                  <a:pt x="668" y="645"/>
                </a:lnTo>
                <a:cubicBezTo>
                  <a:pt x="668" y="649"/>
                  <a:pt x="671" y="652"/>
                  <a:pt x="675" y="652"/>
                </a:cubicBezTo>
                <a:lnTo>
                  <a:pt x="708" y="652"/>
                </a:lnTo>
                <a:cubicBezTo>
                  <a:pt x="712" y="652"/>
                  <a:pt x="715" y="649"/>
                  <a:pt x="715" y="645"/>
                </a:cubicBezTo>
                <a:lnTo>
                  <a:pt x="715" y="578"/>
                </a:lnTo>
                <a:close/>
                <a:moveTo>
                  <a:pt x="792" y="728"/>
                </a:moveTo>
                <a:cubicBezTo>
                  <a:pt x="792" y="724"/>
                  <a:pt x="789" y="721"/>
                  <a:pt x="785" y="721"/>
                </a:cubicBezTo>
                <a:lnTo>
                  <a:pt x="751" y="721"/>
                </a:lnTo>
                <a:cubicBezTo>
                  <a:pt x="748" y="721"/>
                  <a:pt x="744" y="724"/>
                  <a:pt x="744" y="728"/>
                </a:cubicBezTo>
                <a:lnTo>
                  <a:pt x="744" y="795"/>
                </a:lnTo>
                <a:cubicBezTo>
                  <a:pt x="744" y="799"/>
                  <a:pt x="748" y="802"/>
                  <a:pt x="751" y="802"/>
                </a:cubicBezTo>
                <a:lnTo>
                  <a:pt x="785" y="802"/>
                </a:lnTo>
                <a:cubicBezTo>
                  <a:pt x="789" y="802"/>
                  <a:pt x="792" y="799"/>
                  <a:pt x="792" y="795"/>
                </a:cubicBezTo>
                <a:lnTo>
                  <a:pt x="792" y="728"/>
                </a:lnTo>
                <a:close/>
                <a:moveTo>
                  <a:pt x="851" y="966"/>
                </a:moveTo>
                <a:lnTo>
                  <a:pt x="837" y="966"/>
                </a:lnTo>
                <a:cubicBezTo>
                  <a:pt x="834" y="969"/>
                  <a:pt x="832" y="973"/>
                  <a:pt x="829" y="976"/>
                </a:cubicBezTo>
                <a:lnTo>
                  <a:pt x="829" y="1005"/>
                </a:lnTo>
                <a:cubicBezTo>
                  <a:pt x="829" y="1007"/>
                  <a:pt x="831" y="1009"/>
                  <a:pt x="833" y="1009"/>
                </a:cubicBezTo>
                <a:lnTo>
                  <a:pt x="851" y="1009"/>
                </a:lnTo>
                <a:cubicBezTo>
                  <a:pt x="853" y="1009"/>
                  <a:pt x="854" y="1007"/>
                  <a:pt x="854" y="1005"/>
                </a:cubicBezTo>
                <a:lnTo>
                  <a:pt x="854" y="970"/>
                </a:lnTo>
                <a:cubicBezTo>
                  <a:pt x="854" y="968"/>
                  <a:pt x="853" y="966"/>
                  <a:pt x="851" y="966"/>
                </a:cubicBezTo>
                <a:close/>
                <a:moveTo>
                  <a:pt x="905" y="650"/>
                </a:moveTo>
                <a:lnTo>
                  <a:pt x="893" y="650"/>
                </a:lnTo>
                <a:cubicBezTo>
                  <a:pt x="897" y="664"/>
                  <a:pt x="900" y="678"/>
                  <a:pt x="902" y="693"/>
                </a:cubicBezTo>
                <a:lnTo>
                  <a:pt x="905" y="693"/>
                </a:lnTo>
                <a:cubicBezTo>
                  <a:pt x="907" y="693"/>
                  <a:pt x="909" y="691"/>
                  <a:pt x="909" y="689"/>
                </a:cubicBezTo>
                <a:lnTo>
                  <a:pt x="909" y="654"/>
                </a:lnTo>
                <a:cubicBezTo>
                  <a:pt x="909" y="652"/>
                  <a:pt x="907" y="650"/>
                  <a:pt x="905" y="650"/>
                </a:cubicBezTo>
                <a:close/>
                <a:moveTo>
                  <a:pt x="865" y="571"/>
                </a:moveTo>
                <a:lnTo>
                  <a:pt x="859" y="571"/>
                </a:lnTo>
                <a:cubicBezTo>
                  <a:pt x="863" y="577"/>
                  <a:pt x="866" y="582"/>
                  <a:pt x="869" y="588"/>
                </a:cubicBezTo>
                <a:lnTo>
                  <a:pt x="869" y="575"/>
                </a:lnTo>
                <a:cubicBezTo>
                  <a:pt x="869" y="573"/>
                  <a:pt x="867" y="571"/>
                  <a:pt x="865" y="571"/>
                </a:cubicBezTo>
                <a:close/>
                <a:moveTo>
                  <a:pt x="597" y="641"/>
                </a:moveTo>
                <a:lnTo>
                  <a:pt x="597" y="574"/>
                </a:lnTo>
                <a:cubicBezTo>
                  <a:pt x="597" y="570"/>
                  <a:pt x="594" y="567"/>
                  <a:pt x="590" y="567"/>
                </a:cubicBezTo>
                <a:lnTo>
                  <a:pt x="557" y="567"/>
                </a:lnTo>
                <a:cubicBezTo>
                  <a:pt x="553" y="567"/>
                  <a:pt x="550" y="570"/>
                  <a:pt x="550" y="574"/>
                </a:cubicBezTo>
                <a:lnTo>
                  <a:pt x="550" y="641"/>
                </a:lnTo>
                <a:cubicBezTo>
                  <a:pt x="550" y="645"/>
                  <a:pt x="553" y="648"/>
                  <a:pt x="557" y="648"/>
                </a:cubicBezTo>
                <a:lnTo>
                  <a:pt x="590" y="648"/>
                </a:lnTo>
                <a:cubicBezTo>
                  <a:pt x="594" y="648"/>
                  <a:pt x="597" y="645"/>
                  <a:pt x="597" y="641"/>
                </a:cubicBezTo>
                <a:close/>
                <a:moveTo>
                  <a:pt x="590" y="553"/>
                </a:moveTo>
                <a:cubicBezTo>
                  <a:pt x="602" y="553"/>
                  <a:pt x="612" y="562"/>
                  <a:pt x="612" y="574"/>
                </a:cubicBezTo>
                <a:lnTo>
                  <a:pt x="612" y="641"/>
                </a:lnTo>
                <a:cubicBezTo>
                  <a:pt x="612" y="653"/>
                  <a:pt x="602" y="663"/>
                  <a:pt x="590" y="663"/>
                </a:cubicBezTo>
                <a:lnTo>
                  <a:pt x="557" y="663"/>
                </a:lnTo>
                <a:cubicBezTo>
                  <a:pt x="545" y="663"/>
                  <a:pt x="535" y="653"/>
                  <a:pt x="535" y="641"/>
                </a:cubicBezTo>
                <a:lnTo>
                  <a:pt x="535" y="574"/>
                </a:lnTo>
                <a:cubicBezTo>
                  <a:pt x="535" y="562"/>
                  <a:pt x="545" y="553"/>
                  <a:pt x="557" y="553"/>
                </a:cubicBezTo>
                <a:lnTo>
                  <a:pt x="590" y="553"/>
                </a:lnTo>
                <a:close/>
                <a:moveTo>
                  <a:pt x="481" y="546"/>
                </a:moveTo>
                <a:cubicBezTo>
                  <a:pt x="484" y="548"/>
                  <a:pt x="485" y="550"/>
                  <a:pt x="485" y="553"/>
                </a:cubicBezTo>
                <a:lnTo>
                  <a:pt x="485" y="655"/>
                </a:lnTo>
                <a:cubicBezTo>
                  <a:pt x="485" y="659"/>
                  <a:pt x="482" y="663"/>
                  <a:pt x="478" y="663"/>
                </a:cubicBezTo>
                <a:cubicBezTo>
                  <a:pt x="474" y="663"/>
                  <a:pt x="471" y="659"/>
                  <a:pt x="471" y="655"/>
                </a:cubicBezTo>
                <a:lnTo>
                  <a:pt x="471" y="566"/>
                </a:lnTo>
                <a:lnTo>
                  <a:pt x="443" y="586"/>
                </a:lnTo>
                <a:cubicBezTo>
                  <a:pt x="439" y="588"/>
                  <a:pt x="435" y="588"/>
                  <a:pt x="433" y="584"/>
                </a:cubicBezTo>
                <a:cubicBezTo>
                  <a:pt x="430" y="581"/>
                  <a:pt x="431" y="577"/>
                  <a:pt x="434" y="574"/>
                </a:cubicBezTo>
                <a:lnTo>
                  <a:pt x="474" y="547"/>
                </a:lnTo>
                <a:cubicBezTo>
                  <a:pt x="476" y="545"/>
                  <a:pt x="479" y="545"/>
                  <a:pt x="481" y="546"/>
                </a:cubicBezTo>
                <a:close/>
                <a:moveTo>
                  <a:pt x="463" y="791"/>
                </a:moveTo>
                <a:lnTo>
                  <a:pt x="463" y="724"/>
                </a:lnTo>
                <a:cubicBezTo>
                  <a:pt x="463" y="720"/>
                  <a:pt x="459" y="717"/>
                  <a:pt x="455" y="717"/>
                </a:cubicBezTo>
                <a:lnTo>
                  <a:pt x="422" y="717"/>
                </a:lnTo>
                <a:cubicBezTo>
                  <a:pt x="418" y="717"/>
                  <a:pt x="415" y="720"/>
                  <a:pt x="415" y="724"/>
                </a:cubicBezTo>
                <a:lnTo>
                  <a:pt x="415" y="791"/>
                </a:lnTo>
                <a:cubicBezTo>
                  <a:pt x="415" y="795"/>
                  <a:pt x="418" y="798"/>
                  <a:pt x="422" y="798"/>
                </a:cubicBezTo>
                <a:lnTo>
                  <a:pt x="455" y="798"/>
                </a:lnTo>
                <a:cubicBezTo>
                  <a:pt x="459" y="798"/>
                  <a:pt x="463" y="795"/>
                  <a:pt x="463" y="791"/>
                </a:cubicBezTo>
                <a:close/>
                <a:moveTo>
                  <a:pt x="455" y="703"/>
                </a:moveTo>
                <a:cubicBezTo>
                  <a:pt x="467" y="703"/>
                  <a:pt x="477" y="712"/>
                  <a:pt x="477" y="724"/>
                </a:cubicBezTo>
                <a:lnTo>
                  <a:pt x="477" y="791"/>
                </a:lnTo>
                <a:cubicBezTo>
                  <a:pt x="477" y="803"/>
                  <a:pt x="467" y="813"/>
                  <a:pt x="455" y="813"/>
                </a:cubicBezTo>
                <a:lnTo>
                  <a:pt x="422" y="813"/>
                </a:lnTo>
                <a:cubicBezTo>
                  <a:pt x="410" y="813"/>
                  <a:pt x="401" y="803"/>
                  <a:pt x="401" y="791"/>
                </a:cubicBezTo>
                <a:lnTo>
                  <a:pt x="401" y="724"/>
                </a:lnTo>
                <a:cubicBezTo>
                  <a:pt x="401" y="712"/>
                  <a:pt x="410" y="703"/>
                  <a:pt x="422" y="703"/>
                </a:cubicBezTo>
                <a:lnTo>
                  <a:pt x="455" y="703"/>
                </a:lnTo>
                <a:close/>
                <a:moveTo>
                  <a:pt x="346" y="696"/>
                </a:moveTo>
                <a:cubicBezTo>
                  <a:pt x="349" y="698"/>
                  <a:pt x="350" y="700"/>
                  <a:pt x="350" y="703"/>
                </a:cubicBezTo>
                <a:lnTo>
                  <a:pt x="350" y="805"/>
                </a:lnTo>
                <a:cubicBezTo>
                  <a:pt x="350" y="809"/>
                  <a:pt x="347" y="813"/>
                  <a:pt x="343" y="813"/>
                </a:cubicBezTo>
                <a:cubicBezTo>
                  <a:pt x="339" y="813"/>
                  <a:pt x="336" y="809"/>
                  <a:pt x="336" y="805"/>
                </a:cubicBezTo>
                <a:lnTo>
                  <a:pt x="336" y="716"/>
                </a:lnTo>
                <a:lnTo>
                  <a:pt x="308" y="736"/>
                </a:lnTo>
                <a:cubicBezTo>
                  <a:pt x="305" y="738"/>
                  <a:pt x="300" y="738"/>
                  <a:pt x="298" y="734"/>
                </a:cubicBezTo>
                <a:cubicBezTo>
                  <a:pt x="296" y="731"/>
                  <a:pt x="296" y="727"/>
                  <a:pt x="300" y="724"/>
                </a:cubicBezTo>
                <a:lnTo>
                  <a:pt x="339" y="697"/>
                </a:lnTo>
                <a:cubicBezTo>
                  <a:pt x="341" y="695"/>
                  <a:pt x="344" y="695"/>
                  <a:pt x="346" y="696"/>
                </a:cubicBezTo>
                <a:close/>
                <a:moveTo>
                  <a:pt x="581" y="795"/>
                </a:moveTo>
                <a:lnTo>
                  <a:pt x="581" y="728"/>
                </a:lnTo>
                <a:cubicBezTo>
                  <a:pt x="581" y="724"/>
                  <a:pt x="577" y="721"/>
                  <a:pt x="574" y="721"/>
                </a:cubicBezTo>
                <a:lnTo>
                  <a:pt x="540" y="721"/>
                </a:lnTo>
                <a:cubicBezTo>
                  <a:pt x="536" y="721"/>
                  <a:pt x="533" y="724"/>
                  <a:pt x="533" y="728"/>
                </a:cubicBezTo>
                <a:lnTo>
                  <a:pt x="533" y="795"/>
                </a:lnTo>
                <a:cubicBezTo>
                  <a:pt x="533" y="799"/>
                  <a:pt x="536" y="802"/>
                  <a:pt x="540" y="802"/>
                </a:cubicBezTo>
                <a:lnTo>
                  <a:pt x="574" y="802"/>
                </a:lnTo>
                <a:cubicBezTo>
                  <a:pt x="577" y="802"/>
                  <a:pt x="581" y="799"/>
                  <a:pt x="581" y="795"/>
                </a:cubicBezTo>
                <a:close/>
                <a:moveTo>
                  <a:pt x="574" y="706"/>
                </a:moveTo>
                <a:cubicBezTo>
                  <a:pt x="585" y="706"/>
                  <a:pt x="595" y="716"/>
                  <a:pt x="595" y="728"/>
                </a:cubicBezTo>
                <a:lnTo>
                  <a:pt x="595" y="795"/>
                </a:lnTo>
                <a:cubicBezTo>
                  <a:pt x="595" y="807"/>
                  <a:pt x="585" y="816"/>
                  <a:pt x="574" y="816"/>
                </a:cubicBezTo>
                <a:lnTo>
                  <a:pt x="540" y="816"/>
                </a:lnTo>
                <a:cubicBezTo>
                  <a:pt x="528" y="816"/>
                  <a:pt x="519" y="807"/>
                  <a:pt x="519" y="795"/>
                </a:cubicBezTo>
                <a:lnTo>
                  <a:pt x="519" y="728"/>
                </a:lnTo>
                <a:cubicBezTo>
                  <a:pt x="519" y="716"/>
                  <a:pt x="528" y="706"/>
                  <a:pt x="540" y="706"/>
                </a:cubicBezTo>
                <a:lnTo>
                  <a:pt x="574" y="706"/>
                </a:lnTo>
                <a:close/>
                <a:moveTo>
                  <a:pt x="666" y="720"/>
                </a:moveTo>
                <a:lnTo>
                  <a:pt x="637" y="740"/>
                </a:lnTo>
                <a:cubicBezTo>
                  <a:pt x="634" y="742"/>
                  <a:pt x="630" y="741"/>
                  <a:pt x="627" y="738"/>
                </a:cubicBezTo>
                <a:cubicBezTo>
                  <a:pt x="625" y="735"/>
                  <a:pt x="626" y="730"/>
                  <a:pt x="629" y="728"/>
                </a:cubicBezTo>
                <a:lnTo>
                  <a:pt x="669" y="700"/>
                </a:lnTo>
                <a:cubicBezTo>
                  <a:pt x="671" y="699"/>
                  <a:pt x="674" y="699"/>
                  <a:pt x="676" y="700"/>
                </a:cubicBezTo>
                <a:cubicBezTo>
                  <a:pt x="678" y="701"/>
                  <a:pt x="680" y="704"/>
                  <a:pt x="680" y="706"/>
                </a:cubicBezTo>
                <a:lnTo>
                  <a:pt x="680" y="809"/>
                </a:lnTo>
                <a:cubicBezTo>
                  <a:pt x="680" y="813"/>
                  <a:pt x="677" y="816"/>
                  <a:pt x="673" y="816"/>
                </a:cubicBezTo>
                <a:cubicBezTo>
                  <a:pt x="669" y="816"/>
                  <a:pt x="666" y="813"/>
                  <a:pt x="666" y="809"/>
                </a:cubicBezTo>
                <a:lnTo>
                  <a:pt x="666" y="720"/>
                </a:lnTo>
                <a:close/>
                <a:moveTo>
                  <a:pt x="577" y="936"/>
                </a:moveTo>
                <a:lnTo>
                  <a:pt x="577" y="869"/>
                </a:lnTo>
                <a:cubicBezTo>
                  <a:pt x="577" y="865"/>
                  <a:pt x="573" y="862"/>
                  <a:pt x="569" y="862"/>
                </a:cubicBezTo>
                <a:lnTo>
                  <a:pt x="536" y="862"/>
                </a:lnTo>
                <a:cubicBezTo>
                  <a:pt x="532" y="862"/>
                  <a:pt x="529" y="865"/>
                  <a:pt x="529" y="869"/>
                </a:cubicBezTo>
                <a:lnTo>
                  <a:pt x="529" y="936"/>
                </a:lnTo>
                <a:cubicBezTo>
                  <a:pt x="529" y="940"/>
                  <a:pt x="532" y="943"/>
                  <a:pt x="536" y="943"/>
                </a:cubicBezTo>
                <a:lnTo>
                  <a:pt x="569" y="943"/>
                </a:lnTo>
                <a:cubicBezTo>
                  <a:pt x="573" y="943"/>
                  <a:pt x="577" y="940"/>
                  <a:pt x="577" y="936"/>
                </a:cubicBezTo>
                <a:close/>
                <a:moveTo>
                  <a:pt x="569" y="848"/>
                </a:moveTo>
                <a:cubicBezTo>
                  <a:pt x="581" y="848"/>
                  <a:pt x="591" y="857"/>
                  <a:pt x="591" y="869"/>
                </a:cubicBezTo>
                <a:lnTo>
                  <a:pt x="591" y="936"/>
                </a:lnTo>
                <a:cubicBezTo>
                  <a:pt x="591" y="948"/>
                  <a:pt x="581" y="958"/>
                  <a:pt x="569" y="958"/>
                </a:cubicBezTo>
                <a:lnTo>
                  <a:pt x="536" y="958"/>
                </a:lnTo>
                <a:cubicBezTo>
                  <a:pt x="524" y="958"/>
                  <a:pt x="514" y="948"/>
                  <a:pt x="514" y="936"/>
                </a:cubicBezTo>
                <a:lnTo>
                  <a:pt x="514" y="869"/>
                </a:lnTo>
                <a:cubicBezTo>
                  <a:pt x="514" y="857"/>
                  <a:pt x="524" y="848"/>
                  <a:pt x="536" y="848"/>
                </a:cubicBezTo>
                <a:lnTo>
                  <a:pt x="569" y="848"/>
                </a:lnTo>
                <a:close/>
                <a:moveTo>
                  <a:pt x="460" y="841"/>
                </a:moveTo>
                <a:cubicBezTo>
                  <a:pt x="463" y="843"/>
                  <a:pt x="464" y="845"/>
                  <a:pt x="464" y="848"/>
                </a:cubicBezTo>
                <a:lnTo>
                  <a:pt x="464" y="951"/>
                </a:lnTo>
                <a:cubicBezTo>
                  <a:pt x="464" y="954"/>
                  <a:pt x="461" y="958"/>
                  <a:pt x="457" y="958"/>
                </a:cubicBezTo>
                <a:cubicBezTo>
                  <a:pt x="453" y="958"/>
                  <a:pt x="450" y="954"/>
                  <a:pt x="450" y="951"/>
                </a:cubicBezTo>
                <a:lnTo>
                  <a:pt x="450" y="862"/>
                </a:lnTo>
                <a:lnTo>
                  <a:pt x="422" y="881"/>
                </a:lnTo>
                <a:cubicBezTo>
                  <a:pt x="419" y="883"/>
                  <a:pt x="414" y="883"/>
                  <a:pt x="412" y="879"/>
                </a:cubicBezTo>
                <a:cubicBezTo>
                  <a:pt x="410" y="876"/>
                  <a:pt x="410" y="872"/>
                  <a:pt x="414" y="869"/>
                </a:cubicBezTo>
                <a:lnTo>
                  <a:pt x="453" y="842"/>
                </a:lnTo>
                <a:cubicBezTo>
                  <a:pt x="455" y="840"/>
                  <a:pt x="458" y="840"/>
                  <a:pt x="460" y="841"/>
                </a:cubicBezTo>
                <a:close/>
                <a:moveTo>
                  <a:pt x="695" y="940"/>
                </a:moveTo>
                <a:lnTo>
                  <a:pt x="695" y="873"/>
                </a:lnTo>
                <a:cubicBezTo>
                  <a:pt x="695" y="869"/>
                  <a:pt x="691" y="866"/>
                  <a:pt x="687" y="866"/>
                </a:cubicBezTo>
                <a:lnTo>
                  <a:pt x="654" y="866"/>
                </a:lnTo>
                <a:cubicBezTo>
                  <a:pt x="650" y="866"/>
                  <a:pt x="647" y="869"/>
                  <a:pt x="647" y="873"/>
                </a:cubicBezTo>
                <a:lnTo>
                  <a:pt x="647" y="940"/>
                </a:lnTo>
                <a:cubicBezTo>
                  <a:pt x="647" y="944"/>
                  <a:pt x="650" y="947"/>
                  <a:pt x="654" y="947"/>
                </a:cubicBezTo>
                <a:lnTo>
                  <a:pt x="687" y="947"/>
                </a:lnTo>
                <a:cubicBezTo>
                  <a:pt x="691" y="947"/>
                  <a:pt x="695" y="944"/>
                  <a:pt x="695" y="940"/>
                </a:cubicBezTo>
                <a:close/>
                <a:moveTo>
                  <a:pt x="687" y="851"/>
                </a:moveTo>
                <a:cubicBezTo>
                  <a:pt x="699" y="851"/>
                  <a:pt x="709" y="861"/>
                  <a:pt x="709" y="873"/>
                </a:cubicBezTo>
                <a:lnTo>
                  <a:pt x="709" y="940"/>
                </a:lnTo>
                <a:cubicBezTo>
                  <a:pt x="709" y="952"/>
                  <a:pt x="699" y="961"/>
                  <a:pt x="687" y="961"/>
                </a:cubicBezTo>
                <a:lnTo>
                  <a:pt x="654" y="961"/>
                </a:lnTo>
                <a:cubicBezTo>
                  <a:pt x="642" y="961"/>
                  <a:pt x="633" y="952"/>
                  <a:pt x="633" y="940"/>
                </a:cubicBezTo>
                <a:lnTo>
                  <a:pt x="633" y="873"/>
                </a:lnTo>
                <a:cubicBezTo>
                  <a:pt x="633" y="861"/>
                  <a:pt x="642" y="851"/>
                  <a:pt x="654" y="851"/>
                </a:cubicBezTo>
                <a:lnTo>
                  <a:pt x="687" y="851"/>
                </a:lnTo>
                <a:close/>
                <a:moveTo>
                  <a:pt x="980" y="610"/>
                </a:moveTo>
                <a:lnTo>
                  <a:pt x="980" y="575"/>
                </a:lnTo>
                <a:cubicBezTo>
                  <a:pt x="980" y="573"/>
                  <a:pt x="978" y="571"/>
                  <a:pt x="976" y="571"/>
                </a:cubicBezTo>
                <a:lnTo>
                  <a:pt x="958" y="571"/>
                </a:lnTo>
                <a:cubicBezTo>
                  <a:pt x="956" y="571"/>
                  <a:pt x="955" y="573"/>
                  <a:pt x="955" y="575"/>
                </a:cubicBezTo>
                <a:lnTo>
                  <a:pt x="955" y="610"/>
                </a:lnTo>
                <a:cubicBezTo>
                  <a:pt x="955" y="612"/>
                  <a:pt x="956" y="614"/>
                  <a:pt x="958" y="614"/>
                </a:cubicBezTo>
                <a:lnTo>
                  <a:pt x="976" y="614"/>
                </a:lnTo>
                <a:cubicBezTo>
                  <a:pt x="978" y="614"/>
                  <a:pt x="980" y="612"/>
                  <a:pt x="980" y="610"/>
                </a:cubicBezTo>
                <a:close/>
                <a:moveTo>
                  <a:pt x="976" y="564"/>
                </a:moveTo>
                <a:cubicBezTo>
                  <a:pt x="982" y="564"/>
                  <a:pt x="987" y="569"/>
                  <a:pt x="987" y="575"/>
                </a:cubicBezTo>
                <a:lnTo>
                  <a:pt x="987" y="610"/>
                </a:lnTo>
                <a:cubicBezTo>
                  <a:pt x="987" y="617"/>
                  <a:pt x="982" y="622"/>
                  <a:pt x="976" y="622"/>
                </a:cubicBezTo>
                <a:lnTo>
                  <a:pt x="958" y="622"/>
                </a:lnTo>
                <a:cubicBezTo>
                  <a:pt x="952" y="622"/>
                  <a:pt x="947" y="617"/>
                  <a:pt x="947" y="610"/>
                </a:cubicBezTo>
                <a:lnTo>
                  <a:pt x="947" y="575"/>
                </a:lnTo>
                <a:cubicBezTo>
                  <a:pt x="947" y="569"/>
                  <a:pt x="952" y="564"/>
                  <a:pt x="958" y="564"/>
                </a:cubicBezTo>
                <a:lnTo>
                  <a:pt x="976" y="564"/>
                </a:lnTo>
                <a:close/>
                <a:moveTo>
                  <a:pt x="919" y="561"/>
                </a:moveTo>
                <a:cubicBezTo>
                  <a:pt x="920" y="561"/>
                  <a:pt x="921" y="562"/>
                  <a:pt x="921" y="564"/>
                </a:cubicBezTo>
                <a:lnTo>
                  <a:pt x="921" y="618"/>
                </a:lnTo>
                <a:cubicBezTo>
                  <a:pt x="921" y="620"/>
                  <a:pt x="919" y="622"/>
                  <a:pt x="917" y="622"/>
                </a:cubicBezTo>
                <a:cubicBezTo>
                  <a:pt x="915" y="622"/>
                  <a:pt x="913" y="620"/>
                  <a:pt x="913" y="618"/>
                </a:cubicBezTo>
                <a:lnTo>
                  <a:pt x="913" y="571"/>
                </a:lnTo>
                <a:lnTo>
                  <a:pt x="898" y="581"/>
                </a:lnTo>
                <a:cubicBezTo>
                  <a:pt x="897" y="583"/>
                  <a:pt x="894" y="582"/>
                  <a:pt x="893" y="580"/>
                </a:cubicBezTo>
                <a:cubicBezTo>
                  <a:pt x="892" y="579"/>
                  <a:pt x="892" y="576"/>
                  <a:pt x="894" y="575"/>
                </a:cubicBezTo>
                <a:lnTo>
                  <a:pt x="915" y="561"/>
                </a:lnTo>
                <a:cubicBezTo>
                  <a:pt x="916" y="560"/>
                  <a:pt x="917" y="560"/>
                  <a:pt x="919" y="561"/>
                </a:cubicBezTo>
                <a:close/>
                <a:moveTo>
                  <a:pt x="1042" y="612"/>
                </a:moveTo>
                <a:lnTo>
                  <a:pt x="1042" y="577"/>
                </a:lnTo>
                <a:cubicBezTo>
                  <a:pt x="1042" y="575"/>
                  <a:pt x="1040" y="573"/>
                  <a:pt x="1038" y="573"/>
                </a:cubicBezTo>
                <a:lnTo>
                  <a:pt x="1020" y="573"/>
                </a:lnTo>
                <a:cubicBezTo>
                  <a:pt x="1018" y="573"/>
                  <a:pt x="1017" y="575"/>
                  <a:pt x="1017" y="577"/>
                </a:cubicBezTo>
                <a:lnTo>
                  <a:pt x="1017" y="612"/>
                </a:lnTo>
                <a:cubicBezTo>
                  <a:pt x="1017" y="614"/>
                  <a:pt x="1018" y="616"/>
                  <a:pt x="1020" y="616"/>
                </a:cubicBezTo>
                <a:lnTo>
                  <a:pt x="1038" y="616"/>
                </a:lnTo>
                <a:cubicBezTo>
                  <a:pt x="1040" y="616"/>
                  <a:pt x="1042" y="614"/>
                  <a:pt x="1042" y="612"/>
                </a:cubicBezTo>
                <a:close/>
                <a:moveTo>
                  <a:pt x="1049" y="577"/>
                </a:moveTo>
                <a:lnTo>
                  <a:pt x="1049" y="612"/>
                </a:lnTo>
                <a:cubicBezTo>
                  <a:pt x="1049" y="618"/>
                  <a:pt x="1044" y="623"/>
                  <a:pt x="1038" y="623"/>
                </a:cubicBezTo>
                <a:lnTo>
                  <a:pt x="1020" y="623"/>
                </a:lnTo>
                <a:cubicBezTo>
                  <a:pt x="1014" y="623"/>
                  <a:pt x="1009" y="618"/>
                  <a:pt x="1009" y="612"/>
                </a:cubicBezTo>
                <a:lnTo>
                  <a:pt x="1009" y="577"/>
                </a:lnTo>
                <a:cubicBezTo>
                  <a:pt x="1009" y="571"/>
                  <a:pt x="1014" y="566"/>
                  <a:pt x="1020" y="566"/>
                </a:cubicBezTo>
                <a:lnTo>
                  <a:pt x="1038" y="566"/>
                </a:lnTo>
                <a:cubicBezTo>
                  <a:pt x="1044" y="566"/>
                  <a:pt x="1049" y="571"/>
                  <a:pt x="1049" y="577"/>
                </a:cubicBezTo>
                <a:close/>
                <a:moveTo>
                  <a:pt x="1092" y="562"/>
                </a:moveTo>
                <a:cubicBezTo>
                  <a:pt x="1093" y="563"/>
                  <a:pt x="1094" y="564"/>
                  <a:pt x="1094" y="566"/>
                </a:cubicBezTo>
                <a:lnTo>
                  <a:pt x="1094" y="620"/>
                </a:lnTo>
                <a:cubicBezTo>
                  <a:pt x="1094" y="622"/>
                  <a:pt x="1092" y="623"/>
                  <a:pt x="1090" y="623"/>
                </a:cubicBezTo>
                <a:cubicBezTo>
                  <a:pt x="1088" y="623"/>
                  <a:pt x="1086" y="622"/>
                  <a:pt x="1086" y="620"/>
                </a:cubicBezTo>
                <a:lnTo>
                  <a:pt x="1086" y="573"/>
                </a:lnTo>
                <a:lnTo>
                  <a:pt x="1071" y="583"/>
                </a:lnTo>
                <a:cubicBezTo>
                  <a:pt x="1070" y="584"/>
                  <a:pt x="1067" y="584"/>
                  <a:pt x="1066" y="582"/>
                </a:cubicBezTo>
                <a:cubicBezTo>
                  <a:pt x="1065" y="581"/>
                  <a:pt x="1065" y="578"/>
                  <a:pt x="1067" y="577"/>
                </a:cubicBezTo>
                <a:lnTo>
                  <a:pt x="1088" y="563"/>
                </a:lnTo>
                <a:cubicBezTo>
                  <a:pt x="1089" y="562"/>
                  <a:pt x="1090" y="562"/>
                  <a:pt x="1092" y="562"/>
                </a:cubicBezTo>
                <a:close/>
                <a:moveTo>
                  <a:pt x="946" y="656"/>
                </a:moveTo>
                <a:lnTo>
                  <a:pt x="946" y="691"/>
                </a:lnTo>
                <a:cubicBezTo>
                  <a:pt x="946" y="693"/>
                  <a:pt x="947" y="695"/>
                  <a:pt x="950" y="695"/>
                </a:cubicBezTo>
                <a:lnTo>
                  <a:pt x="967" y="695"/>
                </a:lnTo>
                <a:cubicBezTo>
                  <a:pt x="969" y="695"/>
                  <a:pt x="971" y="693"/>
                  <a:pt x="971" y="691"/>
                </a:cubicBezTo>
                <a:lnTo>
                  <a:pt x="971" y="656"/>
                </a:lnTo>
                <a:cubicBezTo>
                  <a:pt x="971" y="654"/>
                  <a:pt x="969" y="652"/>
                  <a:pt x="967" y="652"/>
                </a:cubicBezTo>
                <a:lnTo>
                  <a:pt x="950" y="652"/>
                </a:lnTo>
                <a:cubicBezTo>
                  <a:pt x="947" y="652"/>
                  <a:pt x="946" y="654"/>
                  <a:pt x="946" y="656"/>
                </a:cubicBezTo>
                <a:close/>
                <a:moveTo>
                  <a:pt x="950" y="702"/>
                </a:moveTo>
                <a:cubicBezTo>
                  <a:pt x="943" y="702"/>
                  <a:pt x="938" y="697"/>
                  <a:pt x="938" y="691"/>
                </a:cubicBezTo>
                <a:lnTo>
                  <a:pt x="938" y="656"/>
                </a:lnTo>
                <a:cubicBezTo>
                  <a:pt x="938" y="650"/>
                  <a:pt x="943" y="645"/>
                  <a:pt x="950" y="645"/>
                </a:cubicBezTo>
                <a:lnTo>
                  <a:pt x="967" y="645"/>
                </a:lnTo>
                <a:cubicBezTo>
                  <a:pt x="973" y="645"/>
                  <a:pt x="978" y="650"/>
                  <a:pt x="978" y="656"/>
                </a:cubicBezTo>
                <a:lnTo>
                  <a:pt x="978" y="691"/>
                </a:lnTo>
                <a:cubicBezTo>
                  <a:pt x="978" y="697"/>
                  <a:pt x="973" y="702"/>
                  <a:pt x="967" y="702"/>
                </a:cubicBezTo>
                <a:lnTo>
                  <a:pt x="950" y="702"/>
                </a:lnTo>
                <a:close/>
                <a:moveTo>
                  <a:pt x="1082" y="691"/>
                </a:moveTo>
                <a:lnTo>
                  <a:pt x="1082" y="656"/>
                </a:lnTo>
                <a:cubicBezTo>
                  <a:pt x="1082" y="654"/>
                  <a:pt x="1080" y="652"/>
                  <a:pt x="1078" y="652"/>
                </a:cubicBezTo>
                <a:lnTo>
                  <a:pt x="1061" y="652"/>
                </a:lnTo>
                <a:cubicBezTo>
                  <a:pt x="1059" y="652"/>
                  <a:pt x="1057" y="654"/>
                  <a:pt x="1057" y="656"/>
                </a:cubicBezTo>
                <a:lnTo>
                  <a:pt x="1057" y="691"/>
                </a:lnTo>
                <a:cubicBezTo>
                  <a:pt x="1057" y="693"/>
                  <a:pt x="1059" y="695"/>
                  <a:pt x="1061" y="695"/>
                </a:cubicBezTo>
                <a:lnTo>
                  <a:pt x="1078" y="695"/>
                </a:lnTo>
                <a:cubicBezTo>
                  <a:pt x="1080" y="695"/>
                  <a:pt x="1082" y="693"/>
                  <a:pt x="1082" y="691"/>
                </a:cubicBezTo>
                <a:close/>
                <a:moveTo>
                  <a:pt x="1089" y="691"/>
                </a:moveTo>
                <a:cubicBezTo>
                  <a:pt x="1089" y="697"/>
                  <a:pt x="1084" y="702"/>
                  <a:pt x="1078" y="702"/>
                </a:cubicBezTo>
                <a:lnTo>
                  <a:pt x="1061" y="702"/>
                </a:lnTo>
                <a:cubicBezTo>
                  <a:pt x="1054" y="702"/>
                  <a:pt x="1049" y="697"/>
                  <a:pt x="1049" y="691"/>
                </a:cubicBezTo>
                <a:lnTo>
                  <a:pt x="1049" y="656"/>
                </a:lnTo>
                <a:cubicBezTo>
                  <a:pt x="1049" y="650"/>
                  <a:pt x="1054" y="645"/>
                  <a:pt x="1061" y="645"/>
                </a:cubicBezTo>
                <a:lnTo>
                  <a:pt x="1078" y="645"/>
                </a:lnTo>
                <a:cubicBezTo>
                  <a:pt x="1084" y="645"/>
                  <a:pt x="1089" y="650"/>
                  <a:pt x="1089" y="656"/>
                </a:cubicBezTo>
                <a:lnTo>
                  <a:pt x="1089" y="691"/>
                </a:lnTo>
                <a:close/>
                <a:moveTo>
                  <a:pt x="1021" y="641"/>
                </a:moveTo>
                <a:cubicBezTo>
                  <a:pt x="1022" y="642"/>
                  <a:pt x="1023" y="643"/>
                  <a:pt x="1023" y="645"/>
                </a:cubicBezTo>
                <a:lnTo>
                  <a:pt x="1023" y="699"/>
                </a:lnTo>
                <a:cubicBezTo>
                  <a:pt x="1023" y="701"/>
                  <a:pt x="1021" y="702"/>
                  <a:pt x="1019" y="702"/>
                </a:cubicBezTo>
                <a:cubicBezTo>
                  <a:pt x="1017" y="702"/>
                  <a:pt x="1015" y="701"/>
                  <a:pt x="1015" y="699"/>
                </a:cubicBezTo>
                <a:lnTo>
                  <a:pt x="1015" y="652"/>
                </a:lnTo>
                <a:lnTo>
                  <a:pt x="1001" y="662"/>
                </a:lnTo>
                <a:cubicBezTo>
                  <a:pt x="999" y="663"/>
                  <a:pt x="997" y="663"/>
                  <a:pt x="995" y="661"/>
                </a:cubicBezTo>
                <a:cubicBezTo>
                  <a:pt x="994" y="659"/>
                  <a:pt x="995" y="657"/>
                  <a:pt x="996" y="656"/>
                </a:cubicBezTo>
                <a:lnTo>
                  <a:pt x="1017" y="641"/>
                </a:lnTo>
                <a:cubicBezTo>
                  <a:pt x="1018" y="641"/>
                  <a:pt x="1020" y="641"/>
                  <a:pt x="1021" y="641"/>
                </a:cubicBezTo>
                <a:close/>
                <a:moveTo>
                  <a:pt x="944" y="730"/>
                </a:moveTo>
                <a:lnTo>
                  <a:pt x="944" y="765"/>
                </a:lnTo>
                <a:cubicBezTo>
                  <a:pt x="944" y="767"/>
                  <a:pt x="945" y="769"/>
                  <a:pt x="947" y="769"/>
                </a:cubicBezTo>
                <a:lnTo>
                  <a:pt x="965" y="769"/>
                </a:lnTo>
                <a:cubicBezTo>
                  <a:pt x="967" y="769"/>
                  <a:pt x="969" y="767"/>
                  <a:pt x="969" y="765"/>
                </a:cubicBezTo>
                <a:lnTo>
                  <a:pt x="969" y="730"/>
                </a:lnTo>
                <a:cubicBezTo>
                  <a:pt x="969" y="728"/>
                  <a:pt x="967" y="726"/>
                  <a:pt x="965" y="726"/>
                </a:cubicBezTo>
                <a:lnTo>
                  <a:pt x="947" y="726"/>
                </a:lnTo>
                <a:cubicBezTo>
                  <a:pt x="945" y="726"/>
                  <a:pt x="944" y="728"/>
                  <a:pt x="944" y="730"/>
                </a:cubicBezTo>
                <a:close/>
                <a:moveTo>
                  <a:pt x="936" y="765"/>
                </a:moveTo>
                <a:lnTo>
                  <a:pt x="936" y="730"/>
                </a:lnTo>
                <a:cubicBezTo>
                  <a:pt x="936" y="724"/>
                  <a:pt x="941" y="719"/>
                  <a:pt x="947" y="719"/>
                </a:cubicBezTo>
                <a:lnTo>
                  <a:pt x="965" y="719"/>
                </a:lnTo>
                <a:cubicBezTo>
                  <a:pt x="971" y="719"/>
                  <a:pt x="976" y="724"/>
                  <a:pt x="976" y="730"/>
                </a:cubicBezTo>
                <a:lnTo>
                  <a:pt x="976" y="765"/>
                </a:lnTo>
                <a:cubicBezTo>
                  <a:pt x="976" y="772"/>
                  <a:pt x="971" y="777"/>
                  <a:pt x="965" y="777"/>
                </a:cubicBezTo>
                <a:lnTo>
                  <a:pt x="947" y="777"/>
                </a:lnTo>
                <a:cubicBezTo>
                  <a:pt x="941" y="777"/>
                  <a:pt x="936" y="772"/>
                  <a:pt x="936" y="765"/>
                </a:cubicBezTo>
                <a:close/>
                <a:moveTo>
                  <a:pt x="1031" y="732"/>
                </a:moveTo>
                <a:cubicBezTo>
                  <a:pt x="1031" y="730"/>
                  <a:pt x="1029" y="728"/>
                  <a:pt x="1027" y="728"/>
                </a:cubicBezTo>
                <a:lnTo>
                  <a:pt x="1009" y="728"/>
                </a:lnTo>
                <a:cubicBezTo>
                  <a:pt x="1007" y="728"/>
                  <a:pt x="1006" y="730"/>
                  <a:pt x="1006" y="732"/>
                </a:cubicBezTo>
                <a:lnTo>
                  <a:pt x="1006" y="767"/>
                </a:lnTo>
                <a:cubicBezTo>
                  <a:pt x="1006" y="769"/>
                  <a:pt x="1007" y="771"/>
                  <a:pt x="1009" y="771"/>
                </a:cubicBezTo>
                <a:lnTo>
                  <a:pt x="1027" y="771"/>
                </a:lnTo>
                <a:cubicBezTo>
                  <a:pt x="1029" y="771"/>
                  <a:pt x="1031" y="769"/>
                  <a:pt x="1031" y="767"/>
                </a:cubicBezTo>
                <a:lnTo>
                  <a:pt x="1031" y="732"/>
                </a:lnTo>
                <a:close/>
                <a:moveTo>
                  <a:pt x="998" y="732"/>
                </a:moveTo>
                <a:cubicBezTo>
                  <a:pt x="998" y="726"/>
                  <a:pt x="1003" y="721"/>
                  <a:pt x="1009" y="721"/>
                </a:cubicBezTo>
                <a:lnTo>
                  <a:pt x="1027" y="721"/>
                </a:lnTo>
                <a:cubicBezTo>
                  <a:pt x="1033" y="721"/>
                  <a:pt x="1038" y="726"/>
                  <a:pt x="1038" y="732"/>
                </a:cubicBezTo>
                <a:lnTo>
                  <a:pt x="1038" y="767"/>
                </a:lnTo>
                <a:cubicBezTo>
                  <a:pt x="1038" y="773"/>
                  <a:pt x="1033" y="778"/>
                  <a:pt x="1027" y="778"/>
                </a:cubicBezTo>
                <a:lnTo>
                  <a:pt x="1009" y="778"/>
                </a:lnTo>
                <a:cubicBezTo>
                  <a:pt x="1003" y="778"/>
                  <a:pt x="998" y="773"/>
                  <a:pt x="998" y="767"/>
                </a:cubicBezTo>
                <a:lnTo>
                  <a:pt x="998" y="732"/>
                </a:lnTo>
                <a:close/>
                <a:moveTo>
                  <a:pt x="1079" y="778"/>
                </a:moveTo>
                <a:cubicBezTo>
                  <a:pt x="1077" y="778"/>
                  <a:pt x="1075" y="777"/>
                  <a:pt x="1075" y="775"/>
                </a:cubicBezTo>
                <a:lnTo>
                  <a:pt x="1075" y="728"/>
                </a:lnTo>
                <a:lnTo>
                  <a:pt x="1061" y="738"/>
                </a:lnTo>
                <a:cubicBezTo>
                  <a:pt x="1059" y="739"/>
                  <a:pt x="1056" y="739"/>
                  <a:pt x="1055" y="737"/>
                </a:cubicBezTo>
                <a:cubicBezTo>
                  <a:pt x="1054" y="736"/>
                  <a:pt x="1055" y="733"/>
                  <a:pt x="1056" y="732"/>
                </a:cubicBezTo>
                <a:lnTo>
                  <a:pt x="1077" y="718"/>
                </a:lnTo>
                <a:cubicBezTo>
                  <a:pt x="1078" y="717"/>
                  <a:pt x="1080" y="717"/>
                  <a:pt x="1081" y="717"/>
                </a:cubicBezTo>
                <a:cubicBezTo>
                  <a:pt x="1082" y="718"/>
                  <a:pt x="1083" y="719"/>
                  <a:pt x="1083" y="721"/>
                </a:cubicBezTo>
                <a:lnTo>
                  <a:pt x="1083" y="775"/>
                </a:lnTo>
                <a:cubicBezTo>
                  <a:pt x="1083" y="777"/>
                  <a:pt x="1081" y="778"/>
                  <a:pt x="1079" y="778"/>
                </a:cubicBezTo>
                <a:close/>
                <a:moveTo>
                  <a:pt x="976" y="850"/>
                </a:moveTo>
                <a:lnTo>
                  <a:pt x="976" y="815"/>
                </a:lnTo>
                <a:cubicBezTo>
                  <a:pt x="976" y="813"/>
                  <a:pt x="975" y="811"/>
                  <a:pt x="973" y="811"/>
                </a:cubicBezTo>
                <a:lnTo>
                  <a:pt x="955" y="811"/>
                </a:lnTo>
                <a:cubicBezTo>
                  <a:pt x="953" y="811"/>
                  <a:pt x="951" y="813"/>
                  <a:pt x="951" y="815"/>
                </a:cubicBezTo>
                <a:lnTo>
                  <a:pt x="951" y="850"/>
                </a:lnTo>
                <a:cubicBezTo>
                  <a:pt x="951" y="852"/>
                  <a:pt x="953" y="854"/>
                  <a:pt x="955" y="854"/>
                </a:cubicBezTo>
                <a:lnTo>
                  <a:pt x="973" y="854"/>
                </a:lnTo>
                <a:cubicBezTo>
                  <a:pt x="975" y="854"/>
                  <a:pt x="976" y="852"/>
                  <a:pt x="976" y="850"/>
                </a:cubicBezTo>
                <a:close/>
                <a:moveTo>
                  <a:pt x="973" y="803"/>
                </a:moveTo>
                <a:cubicBezTo>
                  <a:pt x="979" y="803"/>
                  <a:pt x="984" y="808"/>
                  <a:pt x="984" y="815"/>
                </a:cubicBezTo>
                <a:lnTo>
                  <a:pt x="984" y="850"/>
                </a:lnTo>
                <a:cubicBezTo>
                  <a:pt x="984" y="856"/>
                  <a:pt x="979" y="861"/>
                  <a:pt x="973" y="861"/>
                </a:cubicBezTo>
                <a:lnTo>
                  <a:pt x="955" y="861"/>
                </a:lnTo>
                <a:cubicBezTo>
                  <a:pt x="949" y="861"/>
                  <a:pt x="944" y="856"/>
                  <a:pt x="944" y="850"/>
                </a:cubicBezTo>
                <a:lnTo>
                  <a:pt x="944" y="815"/>
                </a:lnTo>
                <a:cubicBezTo>
                  <a:pt x="944" y="808"/>
                  <a:pt x="949" y="803"/>
                  <a:pt x="955" y="803"/>
                </a:cubicBezTo>
                <a:lnTo>
                  <a:pt x="973" y="803"/>
                </a:lnTo>
                <a:close/>
                <a:moveTo>
                  <a:pt x="1038" y="852"/>
                </a:moveTo>
                <a:lnTo>
                  <a:pt x="1038" y="817"/>
                </a:lnTo>
                <a:cubicBezTo>
                  <a:pt x="1038" y="814"/>
                  <a:pt x="1037" y="813"/>
                  <a:pt x="1035" y="813"/>
                </a:cubicBezTo>
                <a:lnTo>
                  <a:pt x="1017" y="813"/>
                </a:lnTo>
                <a:cubicBezTo>
                  <a:pt x="1015" y="813"/>
                  <a:pt x="1013" y="814"/>
                  <a:pt x="1013" y="817"/>
                </a:cubicBezTo>
                <a:lnTo>
                  <a:pt x="1013" y="852"/>
                </a:lnTo>
                <a:cubicBezTo>
                  <a:pt x="1013" y="854"/>
                  <a:pt x="1015" y="855"/>
                  <a:pt x="1017" y="855"/>
                </a:cubicBezTo>
                <a:lnTo>
                  <a:pt x="1035" y="855"/>
                </a:lnTo>
                <a:cubicBezTo>
                  <a:pt x="1037" y="855"/>
                  <a:pt x="1038" y="854"/>
                  <a:pt x="1038" y="852"/>
                </a:cubicBezTo>
                <a:close/>
                <a:moveTo>
                  <a:pt x="1035" y="805"/>
                </a:moveTo>
                <a:cubicBezTo>
                  <a:pt x="1041" y="805"/>
                  <a:pt x="1046" y="810"/>
                  <a:pt x="1046" y="816"/>
                </a:cubicBezTo>
                <a:lnTo>
                  <a:pt x="1046" y="852"/>
                </a:lnTo>
                <a:cubicBezTo>
                  <a:pt x="1046" y="858"/>
                  <a:pt x="1041" y="863"/>
                  <a:pt x="1035" y="863"/>
                </a:cubicBezTo>
                <a:lnTo>
                  <a:pt x="1017" y="863"/>
                </a:lnTo>
                <a:cubicBezTo>
                  <a:pt x="1011" y="863"/>
                  <a:pt x="1006" y="858"/>
                  <a:pt x="1006" y="852"/>
                </a:cubicBezTo>
                <a:lnTo>
                  <a:pt x="1006" y="816"/>
                </a:lnTo>
                <a:cubicBezTo>
                  <a:pt x="1006" y="810"/>
                  <a:pt x="1011" y="805"/>
                  <a:pt x="1017" y="805"/>
                </a:cubicBezTo>
                <a:lnTo>
                  <a:pt x="1035" y="805"/>
                </a:lnTo>
                <a:close/>
                <a:moveTo>
                  <a:pt x="1088" y="802"/>
                </a:moveTo>
                <a:cubicBezTo>
                  <a:pt x="1090" y="802"/>
                  <a:pt x="1090" y="804"/>
                  <a:pt x="1090" y="805"/>
                </a:cubicBezTo>
                <a:lnTo>
                  <a:pt x="1090" y="859"/>
                </a:lnTo>
                <a:cubicBezTo>
                  <a:pt x="1090" y="861"/>
                  <a:pt x="1089" y="863"/>
                  <a:pt x="1087" y="863"/>
                </a:cubicBezTo>
                <a:cubicBezTo>
                  <a:pt x="1085" y="863"/>
                  <a:pt x="1083" y="861"/>
                  <a:pt x="1083" y="859"/>
                </a:cubicBezTo>
                <a:lnTo>
                  <a:pt x="1083" y="812"/>
                </a:lnTo>
                <a:lnTo>
                  <a:pt x="1068" y="823"/>
                </a:lnTo>
                <a:cubicBezTo>
                  <a:pt x="1066" y="824"/>
                  <a:pt x="1064" y="823"/>
                  <a:pt x="1063" y="822"/>
                </a:cubicBezTo>
                <a:cubicBezTo>
                  <a:pt x="1062" y="820"/>
                  <a:pt x="1062" y="818"/>
                  <a:pt x="1064" y="817"/>
                </a:cubicBezTo>
                <a:lnTo>
                  <a:pt x="1084" y="802"/>
                </a:lnTo>
                <a:cubicBezTo>
                  <a:pt x="1086" y="801"/>
                  <a:pt x="1087" y="801"/>
                  <a:pt x="1088" y="802"/>
                </a:cubicBezTo>
                <a:close/>
                <a:moveTo>
                  <a:pt x="968" y="930"/>
                </a:moveTo>
                <a:lnTo>
                  <a:pt x="968" y="895"/>
                </a:lnTo>
                <a:cubicBezTo>
                  <a:pt x="968" y="893"/>
                  <a:pt x="966" y="892"/>
                  <a:pt x="964" y="892"/>
                </a:cubicBezTo>
                <a:lnTo>
                  <a:pt x="946" y="892"/>
                </a:lnTo>
                <a:cubicBezTo>
                  <a:pt x="944" y="892"/>
                  <a:pt x="942" y="893"/>
                  <a:pt x="942" y="895"/>
                </a:cubicBezTo>
                <a:lnTo>
                  <a:pt x="942" y="930"/>
                </a:lnTo>
                <a:cubicBezTo>
                  <a:pt x="942" y="933"/>
                  <a:pt x="944" y="934"/>
                  <a:pt x="946" y="934"/>
                </a:cubicBezTo>
                <a:lnTo>
                  <a:pt x="964" y="934"/>
                </a:lnTo>
                <a:cubicBezTo>
                  <a:pt x="966" y="934"/>
                  <a:pt x="968" y="933"/>
                  <a:pt x="968" y="930"/>
                </a:cubicBezTo>
                <a:close/>
                <a:moveTo>
                  <a:pt x="964" y="884"/>
                </a:moveTo>
                <a:cubicBezTo>
                  <a:pt x="970" y="884"/>
                  <a:pt x="975" y="889"/>
                  <a:pt x="975" y="895"/>
                </a:cubicBezTo>
                <a:lnTo>
                  <a:pt x="975" y="930"/>
                </a:lnTo>
                <a:cubicBezTo>
                  <a:pt x="975" y="937"/>
                  <a:pt x="970" y="942"/>
                  <a:pt x="964" y="942"/>
                </a:cubicBezTo>
                <a:lnTo>
                  <a:pt x="946" y="942"/>
                </a:lnTo>
                <a:cubicBezTo>
                  <a:pt x="940" y="942"/>
                  <a:pt x="935" y="937"/>
                  <a:pt x="935" y="930"/>
                </a:cubicBezTo>
                <a:lnTo>
                  <a:pt x="935" y="895"/>
                </a:lnTo>
                <a:cubicBezTo>
                  <a:pt x="935" y="889"/>
                  <a:pt x="940" y="884"/>
                  <a:pt x="946" y="884"/>
                </a:cubicBezTo>
                <a:lnTo>
                  <a:pt x="964" y="884"/>
                </a:lnTo>
                <a:close/>
                <a:moveTo>
                  <a:pt x="1079" y="930"/>
                </a:moveTo>
                <a:lnTo>
                  <a:pt x="1079" y="895"/>
                </a:lnTo>
                <a:cubicBezTo>
                  <a:pt x="1079" y="893"/>
                  <a:pt x="1077" y="892"/>
                  <a:pt x="1075" y="892"/>
                </a:cubicBezTo>
                <a:lnTo>
                  <a:pt x="1057" y="892"/>
                </a:lnTo>
                <a:cubicBezTo>
                  <a:pt x="1055" y="892"/>
                  <a:pt x="1053" y="893"/>
                  <a:pt x="1053" y="895"/>
                </a:cubicBezTo>
                <a:lnTo>
                  <a:pt x="1053" y="930"/>
                </a:lnTo>
                <a:cubicBezTo>
                  <a:pt x="1053" y="933"/>
                  <a:pt x="1055" y="934"/>
                  <a:pt x="1057" y="934"/>
                </a:cubicBezTo>
                <a:lnTo>
                  <a:pt x="1075" y="934"/>
                </a:lnTo>
                <a:cubicBezTo>
                  <a:pt x="1077" y="934"/>
                  <a:pt x="1079" y="933"/>
                  <a:pt x="1079" y="930"/>
                </a:cubicBezTo>
                <a:close/>
                <a:moveTo>
                  <a:pt x="1075" y="884"/>
                </a:moveTo>
                <a:cubicBezTo>
                  <a:pt x="1081" y="884"/>
                  <a:pt x="1086" y="889"/>
                  <a:pt x="1086" y="895"/>
                </a:cubicBezTo>
                <a:lnTo>
                  <a:pt x="1086" y="930"/>
                </a:lnTo>
                <a:cubicBezTo>
                  <a:pt x="1086" y="937"/>
                  <a:pt x="1081" y="942"/>
                  <a:pt x="1075" y="942"/>
                </a:cubicBezTo>
                <a:lnTo>
                  <a:pt x="1057" y="942"/>
                </a:lnTo>
                <a:cubicBezTo>
                  <a:pt x="1051" y="942"/>
                  <a:pt x="1046" y="937"/>
                  <a:pt x="1046" y="930"/>
                </a:cubicBezTo>
                <a:lnTo>
                  <a:pt x="1046" y="895"/>
                </a:lnTo>
                <a:cubicBezTo>
                  <a:pt x="1046" y="889"/>
                  <a:pt x="1051" y="884"/>
                  <a:pt x="1057" y="884"/>
                </a:cubicBezTo>
                <a:lnTo>
                  <a:pt x="1075" y="884"/>
                </a:lnTo>
                <a:close/>
                <a:moveTo>
                  <a:pt x="1012" y="891"/>
                </a:moveTo>
                <a:lnTo>
                  <a:pt x="997" y="902"/>
                </a:lnTo>
                <a:cubicBezTo>
                  <a:pt x="996" y="903"/>
                  <a:pt x="993" y="902"/>
                  <a:pt x="992" y="901"/>
                </a:cubicBezTo>
                <a:cubicBezTo>
                  <a:pt x="991" y="899"/>
                  <a:pt x="991" y="897"/>
                  <a:pt x="993" y="895"/>
                </a:cubicBezTo>
                <a:lnTo>
                  <a:pt x="1014" y="881"/>
                </a:lnTo>
                <a:cubicBezTo>
                  <a:pt x="1015" y="880"/>
                  <a:pt x="1016" y="880"/>
                  <a:pt x="1018" y="881"/>
                </a:cubicBezTo>
                <a:cubicBezTo>
                  <a:pt x="1019" y="881"/>
                  <a:pt x="1020" y="883"/>
                  <a:pt x="1020" y="884"/>
                </a:cubicBezTo>
                <a:lnTo>
                  <a:pt x="1020" y="938"/>
                </a:lnTo>
                <a:cubicBezTo>
                  <a:pt x="1020" y="940"/>
                  <a:pt x="1018" y="942"/>
                  <a:pt x="1016" y="942"/>
                </a:cubicBezTo>
                <a:cubicBezTo>
                  <a:pt x="1014" y="942"/>
                  <a:pt x="1012" y="940"/>
                  <a:pt x="1012" y="938"/>
                </a:cubicBezTo>
                <a:lnTo>
                  <a:pt x="1012" y="891"/>
                </a:lnTo>
                <a:close/>
                <a:moveTo>
                  <a:pt x="965" y="1005"/>
                </a:moveTo>
                <a:lnTo>
                  <a:pt x="965" y="970"/>
                </a:lnTo>
                <a:cubicBezTo>
                  <a:pt x="965" y="968"/>
                  <a:pt x="964" y="966"/>
                  <a:pt x="962" y="966"/>
                </a:cubicBezTo>
                <a:lnTo>
                  <a:pt x="944" y="966"/>
                </a:lnTo>
                <a:cubicBezTo>
                  <a:pt x="942" y="966"/>
                  <a:pt x="940" y="968"/>
                  <a:pt x="940" y="970"/>
                </a:cubicBezTo>
                <a:lnTo>
                  <a:pt x="940" y="1005"/>
                </a:lnTo>
                <a:cubicBezTo>
                  <a:pt x="940" y="1007"/>
                  <a:pt x="942" y="1009"/>
                  <a:pt x="944" y="1009"/>
                </a:cubicBezTo>
                <a:lnTo>
                  <a:pt x="962" y="1009"/>
                </a:lnTo>
                <a:cubicBezTo>
                  <a:pt x="964" y="1009"/>
                  <a:pt x="965" y="1007"/>
                  <a:pt x="965" y="1005"/>
                </a:cubicBezTo>
                <a:close/>
                <a:moveTo>
                  <a:pt x="962" y="958"/>
                </a:moveTo>
                <a:cubicBezTo>
                  <a:pt x="968" y="958"/>
                  <a:pt x="973" y="963"/>
                  <a:pt x="973" y="970"/>
                </a:cubicBezTo>
                <a:lnTo>
                  <a:pt x="973" y="1005"/>
                </a:lnTo>
                <a:cubicBezTo>
                  <a:pt x="973" y="1011"/>
                  <a:pt x="968" y="1016"/>
                  <a:pt x="962" y="1016"/>
                </a:cubicBezTo>
                <a:lnTo>
                  <a:pt x="944" y="1016"/>
                </a:lnTo>
                <a:cubicBezTo>
                  <a:pt x="938" y="1016"/>
                  <a:pt x="933" y="1011"/>
                  <a:pt x="933" y="1005"/>
                </a:cubicBezTo>
                <a:lnTo>
                  <a:pt x="933" y="970"/>
                </a:lnTo>
                <a:cubicBezTo>
                  <a:pt x="933" y="963"/>
                  <a:pt x="938" y="958"/>
                  <a:pt x="944" y="958"/>
                </a:cubicBezTo>
                <a:lnTo>
                  <a:pt x="962" y="958"/>
                </a:lnTo>
                <a:close/>
                <a:moveTo>
                  <a:pt x="904" y="955"/>
                </a:moveTo>
                <a:cubicBezTo>
                  <a:pt x="906" y="956"/>
                  <a:pt x="906" y="957"/>
                  <a:pt x="906" y="958"/>
                </a:cubicBezTo>
                <a:lnTo>
                  <a:pt x="906" y="1012"/>
                </a:lnTo>
                <a:cubicBezTo>
                  <a:pt x="906" y="1014"/>
                  <a:pt x="905" y="1016"/>
                  <a:pt x="903" y="1016"/>
                </a:cubicBezTo>
                <a:cubicBezTo>
                  <a:pt x="901" y="1016"/>
                  <a:pt x="899" y="1014"/>
                  <a:pt x="899" y="1012"/>
                </a:cubicBezTo>
                <a:lnTo>
                  <a:pt x="899" y="966"/>
                </a:lnTo>
                <a:lnTo>
                  <a:pt x="884" y="976"/>
                </a:lnTo>
                <a:cubicBezTo>
                  <a:pt x="882" y="977"/>
                  <a:pt x="880" y="977"/>
                  <a:pt x="879" y="975"/>
                </a:cubicBezTo>
                <a:cubicBezTo>
                  <a:pt x="878" y="973"/>
                  <a:pt x="878" y="971"/>
                  <a:pt x="880" y="970"/>
                </a:cubicBezTo>
                <a:lnTo>
                  <a:pt x="900" y="955"/>
                </a:lnTo>
                <a:cubicBezTo>
                  <a:pt x="902" y="954"/>
                  <a:pt x="903" y="954"/>
                  <a:pt x="904" y="955"/>
                </a:cubicBezTo>
                <a:close/>
                <a:moveTo>
                  <a:pt x="1027" y="1007"/>
                </a:moveTo>
                <a:lnTo>
                  <a:pt x="1027" y="972"/>
                </a:lnTo>
                <a:cubicBezTo>
                  <a:pt x="1027" y="969"/>
                  <a:pt x="1026" y="968"/>
                  <a:pt x="1024" y="968"/>
                </a:cubicBezTo>
                <a:lnTo>
                  <a:pt x="1006" y="968"/>
                </a:lnTo>
                <a:cubicBezTo>
                  <a:pt x="1004" y="968"/>
                  <a:pt x="1002" y="969"/>
                  <a:pt x="1002" y="972"/>
                </a:cubicBezTo>
                <a:lnTo>
                  <a:pt x="1002" y="1007"/>
                </a:lnTo>
                <a:cubicBezTo>
                  <a:pt x="1002" y="1009"/>
                  <a:pt x="1004" y="1010"/>
                  <a:pt x="1006" y="1010"/>
                </a:cubicBezTo>
                <a:lnTo>
                  <a:pt x="1024" y="1010"/>
                </a:lnTo>
                <a:cubicBezTo>
                  <a:pt x="1026" y="1010"/>
                  <a:pt x="1027" y="1009"/>
                  <a:pt x="1027" y="1007"/>
                </a:cubicBezTo>
                <a:close/>
                <a:moveTo>
                  <a:pt x="1024" y="960"/>
                </a:moveTo>
                <a:cubicBezTo>
                  <a:pt x="1030" y="960"/>
                  <a:pt x="1035" y="965"/>
                  <a:pt x="1035" y="972"/>
                </a:cubicBezTo>
                <a:lnTo>
                  <a:pt x="1035" y="1007"/>
                </a:lnTo>
                <a:cubicBezTo>
                  <a:pt x="1035" y="1013"/>
                  <a:pt x="1030" y="1018"/>
                  <a:pt x="1024" y="1018"/>
                </a:cubicBezTo>
                <a:lnTo>
                  <a:pt x="1006" y="1018"/>
                </a:lnTo>
                <a:cubicBezTo>
                  <a:pt x="1000" y="1018"/>
                  <a:pt x="995" y="1013"/>
                  <a:pt x="995" y="1007"/>
                </a:cubicBezTo>
                <a:lnTo>
                  <a:pt x="995" y="972"/>
                </a:lnTo>
                <a:cubicBezTo>
                  <a:pt x="995" y="965"/>
                  <a:pt x="1000" y="960"/>
                  <a:pt x="1006" y="960"/>
                </a:cubicBezTo>
                <a:lnTo>
                  <a:pt x="1024" y="960"/>
                </a:lnTo>
                <a:close/>
                <a:moveTo>
                  <a:pt x="1077" y="957"/>
                </a:moveTo>
                <a:cubicBezTo>
                  <a:pt x="1079" y="958"/>
                  <a:pt x="1079" y="959"/>
                  <a:pt x="1079" y="960"/>
                </a:cubicBezTo>
                <a:lnTo>
                  <a:pt x="1079" y="1014"/>
                </a:lnTo>
                <a:cubicBezTo>
                  <a:pt x="1079" y="1016"/>
                  <a:pt x="1078" y="1018"/>
                  <a:pt x="1076" y="1018"/>
                </a:cubicBezTo>
                <a:cubicBezTo>
                  <a:pt x="1074" y="1018"/>
                  <a:pt x="1072" y="1016"/>
                  <a:pt x="1072" y="1014"/>
                </a:cubicBezTo>
                <a:lnTo>
                  <a:pt x="1072" y="967"/>
                </a:lnTo>
                <a:lnTo>
                  <a:pt x="1057" y="978"/>
                </a:lnTo>
                <a:cubicBezTo>
                  <a:pt x="1055" y="979"/>
                  <a:pt x="1053" y="979"/>
                  <a:pt x="1052" y="977"/>
                </a:cubicBezTo>
                <a:cubicBezTo>
                  <a:pt x="1051" y="975"/>
                  <a:pt x="1051" y="973"/>
                  <a:pt x="1053" y="972"/>
                </a:cubicBezTo>
                <a:lnTo>
                  <a:pt x="1074" y="957"/>
                </a:lnTo>
                <a:cubicBezTo>
                  <a:pt x="1075" y="956"/>
                  <a:pt x="1076" y="956"/>
                  <a:pt x="1077" y="957"/>
                </a:cubicBezTo>
                <a:close/>
                <a:moveTo>
                  <a:pt x="47" y="610"/>
                </a:moveTo>
                <a:lnTo>
                  <a:pt x="47" y="575"/>
                </a:lnTo>
                <a:cubicBezTo>
                  <a:pt x="47" y="573"/>
                  <a:pt x="45" y="571"/>
                  <a:pt x="43" y="571"/>
                </a:cubicBezTo>
                <a:lnTo>
                  <a:pt x="25" y="571"/>
                </a:lnTo>
                <a:cubicBezTo>
                  <a:pt x="23" y="571"/>
                  <a:pt x="22" y="573"/>
                  <a:pt x="22" y="575"/>
                </a:cubicBezTo>
                <a:lnTo>
                  <a:pt x="22" y="610"/>
                </a:lnTo>
                <a:cubicBezTo>
                  <a:pt x="22" y="612"/>
                  <a:pt x="23" y="614"/>
                  <a:pt x="25" y="614"/>
                </a:cubicBezTo>
                <a:lnTo>
                  <a:pt x="43" y="614"/>
                </a:lnTo>
                <a:cubicBezTo>
                  <a:pt x="45" y="614"/>
                  <a:pt x="47" y="612"/>
                  <a:pt x="47" y="610"/>
                </a:cubicBezTo>
                <a:close/>
                <a:moveTo>
                  <a:pt x="54" y="575"/>
                </a:moveTo>
                <a:lnTo>
                  <a:pt x="54" y="610"/>
                </a:lnTo>
                <a:cubicBezTo>
                  <a:pt x="54" y="617"/>
                  <a:pt x="49" y="622"/>
                  <a:pt x="43" y="622"/>
                </a:cubicBezTo>
                <a:lnTo>
                  <a:pt x="25" y="622"/>
                </a:lnTo>
                <a:cubicBezTo>
                  <a:pt x="19" y="622"/>
                  <a:pt x="14" y="617"/>
                  <a:pt x="14" y="610"/>
                </a:cubicBezTo>
                <a:lnTo>
                  <a:pt x="14" y="575"/>
                </a:lnTo>
                <a:cubicBezTo>
                  <a:pt x="14" y="569"/>
                  <a:pt x="19" y="564"/>
                  <a:pt x="25" y="564"/>
                </a:cubicBezTo>
                <a:lnTo>
                  <a:pt x="43" y="564"/>
                </a:lnTo>
                <a:cubicBezTo>
                  <a:pt x="49" y="564"/>
                  <a:pt x="54" y="569"/>
                  <a:pt x="54" y="575"/>
                </a:cubicBezTo>
                <a:close/>
                <a:moveTo>
                  <a:pt x="158" y="610"/>
                </a:moveTo>
                <a:lnTo>
                  <a:pt x="158" y="575"/>
                </a:lnTo>
                <a:cubicBezTo>
                  <a:pt x="158" y="573"/>
                  <a:pt x="156" y="571"/>
                  <a:pt x="154" y="571"/>
                </a:cubicBezTo>
                <a:lnTo>
                  <a:pt x="136" y="571"/>
                </a:lnTo>
                <a:cubicBezTo>
                  <a:pt x="134" y="571"/>
                  <a:pt x="133" y="573"/>
                  <a:pt x="133" y="575"/>
                </a:cubicBezTo>
                <a:lnTo>
                  <a:pt x="133" y="610"/>
                </a:lnTo>
                <a:cubicBezTo>
                  <a:pt x="133" y="612"/>
                  <a:pt x="134" y="614"/>
                  <a:pt x="136" y="614"/>
                </a:cubicBezTo>
                <a:lnTo>
                  <a:pt x="154" y="614"/>
                </a:lnTo>
                <a:cubicBezTo>
                  <a:pt x="156" y="614"/>
                  <a:pt x="158" y="612"/>
                  <a:pt x="158" y="610"/>
                </a:cubicBezTo>
                <a:close/>
                <a:moveTo>
                  <a:pt x="154" y="564"/>
                </a:moveTo>
                <a:cubicBezTo>
                  <a:pt x="160" y="564"/>
                  <a:pt x="165" y="569"/>
                  <a:pt x="165" y="575"/>
                </a:cubicBezTo>
                <a:lnTo>
                  <a:pt x="165" y="610"/>
                </a:lnTo>
                <a:cubicBezTo>
                  <a:pt x="165" y="617"/>
                  <a:pt x="160" y="622"/>
                  <a:pt x="154" y="622"/>
                </a:cubicBezTo>
                <a:lnTo>
                  <a:pt x="136" y="622"/>
                </a:lnTo>
                <a:cubicBezTo>
                  <a:pt x="130" y="622"/>
                  <a:pt x="125" y="617"/>
                  <a:pt x="125" y="610"/>
                </a:cubicBezTo>
                <a:lnTo>
                  <a:pt x="125" y="575"/>
                </a:lnTo>
                <a:cubicBezTo>
                  <a:pt x="125" y="569"/>
                  <a:pt x="130" y="564"/>
                  <a:pt x="136" y="564"/>
                </a:cubicBezTo>
                <a:lnTo>
                  <a:pt x="154" y="564"/>
                </a:lnTo>
                <a:close/>
                <a:moveTo>
                  <a:pt x="97" y="561"/>
                </a:moveTo>
                <a:cubicBezTo>
                  <a:pt x="98" y="561"/>
                  <a:pt x="99" y="562"/>
                  <a:pt x="99" y="564"/>
                </a:cubicBezTo>
                <a:lnTo>
                  <a:pt x="99" y="618"/>
                </a:lnTo>
                <a:cubicBezTo>
                  <a:pt x="99" y="620"/>
                  <a:pt x="97" y="622"/>
                  <a:pt x="95" y="622"/>
                </a:cubicBezTo>
                <a:cubicBezTo>
                  <a:pt x="93" y="622"/>
                  <a:pt x="91" y="620"/>
                  <a:pt x="91" y="618"/>
                </a:cubicBezTo>
                <a:lnTo>
                  <a:pt x="91" y="571"/>
                </a:lnTo>
                <a:lnTo>
                  <a:pt x="76" y="581"/>
                </a:lnTo>
                <a:cubicBezTo>
                  <a:pt x="75" y="583"/>
                  <a:pt x="72" y="582"/>
                  <a:pt x="71" y="580"/>
                </a:cubicBezTo>
                <a:cubicBezTo>
                  <a:pt x="70" y="579"/>
                  <a:pt x="70" y="576"/>
                  <a:pt x="72" y="575"/>
                </a:cubicBezTo>
                <a:lnTo>
                  <a:pt x="93" y="561"/>
                </a:lnTo>
                <a:cubicBezTo>
                  <a:pt x="94" y="560"/>
                  <a:pt x="95" y="560"/>
                  <a:pt x="97" y="561"/>
                </a:cubicBezTo>
                <a:close/>
                <a:moveTo>
                  <a:pt x="62" y="654"/>
                </a:moveTo>
                <a:lnTo>
                  <a:pt x="62" y="689"/>
                </a:lnTo>
                <a:cubicBezTo>
                  <a:pt x="62" y="691"/>
                  <a:pt x="64" y="693"/>
                  <a:pt x="66" y="693"/>
                </a:cubicBezTo>
                <a:lnTo>
                  <a:pt x="83" y="693"/>
                </a:lnTo>
                <a:cubicBezTo>
                  <a:pt x="85" y="693"/>
                  <a:pt x="87" y="691"/>
                  <a:pt x="87" y="689"/>
                </a:cubicBezTo>
                <a:lnTo>
                  <a:pt x="87" y="654"/>
                </a:lnTo>
                <a:cubicBezTo>
                  <a:pt x="87" y="652"/>
                  <a:pt x="85" y="650"/>
                  <a:pt x="83" y="650"/>
                </a:cubicBezTo>
                <a:lnTo>
                  <a:pt x="66" y="650"/>
                </a:lnTo>
                <a:cubicBezTo>
                  <a:pt x="64" y="650"/>
                  <a:pt x="62" y="652"/>
                  <a:pt x="62" y="654"/>
                </a:cubicBezTo>
                <a:close/>
                <a:moveTo>
                  <a:pt x="66" y="700"/>
                </a:moveTo>
                <a:cubicBezTo>
                  <a:pt x="59" y="700"/>
                  <a:pt x="54" y="695"/>
                  <a:pt x="54" y="689"/>
                </a:cubicBezTo>
                <a:lnTo>
                  <a:pt x="54" y="654"/>
                </a:lnTo>
                <a:cubicBezTo>
                  <a:pt x="54" y="648"/>
                  <a:pt x="59" y="643"/>
                  <a:pt x="66" y="643"/>
                </a:cubicBezTo>
                <a:lnTo>
                  <a:pt x="83" y="643"/>
                </a:lnTo>
                <a:cubicBezTo>
                  <a:pt x="89" y="643"/>
                  <a:pt x="94" y="648"/>
                  <a:pt x="94" y="654"/>
                </a:cubicBezTo>
                <a:lnTo>
                  <a:pt x="94" y="689"/>
                </a:lnTo>
                <a:cubicBezTo>
                  <a:pt x="94" y="695"/>
                  <a:pt x="89" y="700"/>
                  <a:pt x="83" y="700"/>
                </a:cubicBezTo>
                <a:lnTo>
                  <a:pt x="66" y="700"/>
                </a:lnTo>
                <a:close/>
                <a:moveTo>
                  <a:pt x="124" y="656"/>
                </a:moveTo>
                <a:lnTo>
                  <a:pt x="124" y="691"/>
                </a:lnTo>
                <a:cubicBezTo>
                  <a:pt x="124" y="693"/>
                  <a:pt x="126" y="695"/>
                  <a:pt x="128" y="695"/>
                </a:cubicBezTo>
                <a:lnTo>
                  <a:pt x="145" y="695"/>
                </a:lnTo>
                <a:cubicBezTo>
                  <a:pt x="147" y="695"/>
                  <a:pt x="149" y="693"/>
                  <a:pt x="149" y="691"/>
                </a:cubicBezTo>
                <a:lnTo>
                  <a:pt x="149" y="656"/>
                </a:lnTo>
                <a:cubicBezTo>
                  <a:pt x="149" y="654"/>
                  <a:pt x="147" y="652"/>
                  <a:pt x="145" y="652"/>
                </a:cubicBezTo>
                <a:lnTo>
                  <a:pt x="128" y="652"/>
                </a:lnTo>
                <a:cubicBezTo>
                  <a:pt x="126" y="652"/>
                  <a:pt x="124" y="654"/>
                  <a:pt x="124" y="656"/>
                </a:cubicBezTo>
                <a:close/>
                <a:moveTo>
                  <a:pt x="128" y="702"/>
                </a:moveTo>
                <a:cubicBezTo>
                  <a:pt x="121" y="702"/>
                  <a:pt x="116" y="697"/>
                  <a:pt x="116" y="691"/>
                </a:cubicBezTo>
                <a:lnTo>
                  <a:pt x="116" y="656"/>
                </a:lnTo>
                <a:cubicBezTo>
                  <a:pt x="116" y="650"/>
                  <a:pt x="121" y="645"/>
                  <a:pt x="128" y="645"/>
                </a:cubicBezTo>
                <a:lnTo>
                  <a:pt x="145" y="645"/>
                </a:lnTo>
                <a:cubicBezTo>
                  <a:pt x="151" y="645"/>
                  <a:pt x="156" y="650"/>
                  <a:pt x="156" y="656"/>
                </a:cubicBezTo>
                <a:lnTo>
                  <a:pt x="156" y="691"/>
                </a:lnTo>
                <a:cubicBezTo>
                  <a:pt x="156" y="697"/>
                  <a:pt x="151" y="702"/>
                  <a:pt x="145" y="702"/>
                </a:cubicBezTo>
                <a:lnTo>
                  <a:pt x="128" y="702"/>
                </a:lnTo>
                <a:close/>
                <a:moveTo>
                  <a:pt x="11" y="730"/>
                </a:moveTo>
                <a:lnTo>
                  <a:pt x="11" y="765"/>
                </a:lnTo>
                <a:cubicBezTo>
                  <a:pt x="11" y="767"/>
                  <a:pt x="12" y="769"/>
                  <a:pt x="14" y="769"/>
                </a:cubicBezTo>
                <a:lnTo>
                  <a:pt x="32" y="769"/>
                </a:lnTo>
                <a:cubicBezTo>
                  <a:pt x="34" y="769"/>
                  <a:pt x="36" y="767"/>
                  <a:pt x="36" y="765"/>
                </a:cubicBezTo>
                <a:lnTo>
                  <a:pt x="36" y="730"/>
                </a:lnTo>
                <a:cubicBezTo>
                  <a:pt x="36" y="728"/>
                  <a:pt x="34" y="726"/>
                  <a:pt x="32" y="726"/>
                </a:cubicBezTo>
                <a:lnTo>
                  <a:pt x="14" y="726"/>
                </a:lnTo>
                <a:cubicBezTo>
                  <a:pt x="12" y="726"/>
                  <a:pt x="11" y="728"/>
                  <a:pt x="11" y="730"/>
                </a:cubicBezTo>
                <a:close/>
                <a:moveTo>
                  <a:pt x="14" y="777"/>
                </a:moveTo>
                <a:cubicBezTo>
                  <a:pt x="8" y="777"/>
                  <a:pt x="3" y="772"/>
                  <a:pt x="3" y="765"/>
                </a:cubicBezTo>
                <a:lnTo>
                  <a:pt x="3" y="730"/>
                </a:lnTo>
                <a:cubicBezTo>
                  <a:pt x="3" y="724"/>
                  <a:pt x="8" y="719"/>
                  <a:pt x="14" y="719"/>
                </a:cubicBezTo>
                <a:lnTo>
                  <a:pt x="32" y="719"/>
                </a:lnTo>
                <a:cubicBezTo>
                  <a:pt x="38" y="719"/>
                  <a:pt x="43" y="724"/>
                  <a:pt x="43" y="730"/>
                </a:cubicBezTo>
                <a:lnTo>
                  <a:pt x="43" y="765"/>
                </a:lnTo>
                <a:cubicBezTo>
                  <a:pt x="43" y="772"/>
                  <a:pt x="38" y="777"/>
                  <a:pt x="32" y="777"/>
                </a:cubicBezTo>
                <a:lnTo>
                  <a:pt x="14" y="777"/>
                </a:lnTo>
                <a:close/>
                <a:moveTo>
                  <a:pt x="122" y="730"/>
                </a:moveTo>
                <a:lnTo>
                  <a:pt x="122" y="765"/>
                </a:lnTo>
                <a:cubicBezTo>
                  <a:pt x="122" y="767"/>
                  <a:pt x="123" y="769"/>
                  <a:pt x="125" y="769"/>
                </a:cubicBezTo>
                <a:lnTo>
                  <a:pt x="143" y="769"/>
                </a:lnTo>
                <a:cubicBezTo>
                  <a:pt x="145" y="769"/>
                  <a:pt x="147" y="767"/>
                  <a:pt x="147" y="765"/>
                </a:cubicBezTo>
                <a:lnTo>
                  <a:pt x="147" y="730"/>
                </a:lnTo>
                <a:cubicBezTo>
                  <a:pt x="147" y="728"/>
                  <a:pt x="145" y="726"/>
                  <a:pt x="143" y="726"/>
                </a:cubicBezTo>
                <a:lnTo>
                  <a:pt x="125" y="726"/>
                </a:lnTo>
                <a:cubicBezTo>
                  <a:pt x="123" y="726"/>
                  <a:pt x="122" y="728"/>
                  <a:pt x="122" y="730"/>
                </a:cubicBezTo>
                <a:close/>
                <a:moveTo>
                  <a:pt x="125" y="777"/>
                </a:moveTo>
                <a:cubicBezTo>
                  <a:pt x="119" y="777"/>
                  <a:pt x="114" y="772"/>
                  <a:pt x="114" y="765"/>
                </a:cubicBezTo>
                <a:lnTo>
                  <a:pt x="114" y="730"/>
                </a:lnTo>
                <a:cubicBezTo>
                  <a:pt x="114" y="724"/>
                  <a:pt x="119" y="719"/>
                  <a:pt x="125" y="719"/>
                </a:cubicBezTo>
                <a:lnTo>
                  <a:pt x="143" y="719"/>
                </a:lnTo>
                <a:cubicBezTo>
                  <a:pt x="149" y="719"/>
                  <a:pt x="154" y="724"/>
                  <a:pt x="154" y="730"/>
                </a:cubicBezTo>
                <a:lnTo>
                  <a:pt x="154" y="765"/>
                </a:lnTo>
                <a:cubicBezTo>
                  <a:pt x="154" y="772"/>
                  <a:pt x="149" y="777"/>
                  <a:pt x="143" y="777"/>
                </a:cubicBezTo>
                <a:lnTo>
                  <a:pt x="125" y="777"/>
                </a:lnTo>
                <a:close/>
                <a:moveTo>
                  <a:pt x="84" y="777"/>
                </a:moveTo>
                <a:cubicBezTo>
                  <a:pt x="82" y="777"/>
                  <a:pt x="80" y="775"/>
                  <a:pt x="80" y="773"/>
                </a:cubicBezTo>
                <a:lnTo>
                  <a:pt x="80" y="726"/>
                </a:lnTo>
                <a:lnTo>
                  <a:pt x="66" y="736"/>
                </a:lnTo>
                <a:cubicBezTo>
                  <a:pt x="64" y="738"/>
                  <a:pt x="61" y="737"/>
                  <a:pt x="60" y="735"/>
                </a:cubicBezTo>
                <a:cubicBezTo>
                  <a:pt x="59" y="734"/>
                  <a:pt x="60" y="731"/>
                  <a:pt x="61" y="730"/>
                </a:cubicBezTo>
                <a:lnTo>
                  <a:pt x="82" y="716"/>
                </a:lnTo>
                <a:cubicBezTo>
                  <a:pt x="83" y="715"/>
                  <a:pt x="85" y="715"/>
                  <a:pt x="86" y="716"/>
                </a:cubicBezTo>
                <a:cubicBezTo>
                  <a:pt x="87" y="716"/>
                  <a:pt x="88" y="718"/>
                  <a:pt x="88" y="719"/>
                </a:cubicBezTo>
                <a:lnTo>
                  <a:pt x="88" y="773"/>
                </a:lnTo>
                <a:cubicBezTo>
                  <a:pt x="88" y="775"/>
                  <a:pt x="86" y="777"/>
                  <a:pt x="84" y="777"/>
                </a:cubicBezTo>
                <a:close/>
                <a:moveTo>
                  <a:pt x="43" y="850"/>
                </a:moveTo>
                <a:lnTo>
                  <a:pt x="43" y="815"/>
                </a:lnTo>
                <a:cubicBezTo>
                  <a:pt x="43" y="813"/>
                  <a:pt x="42" y="811"/>
                  <a:pt x="40" y="811"/>
                </a:cubicBezTo>
                <a:lnTo>
                  <a:pt x="22" y="811"/>
                </a:lnTo>
                <a:cubicBezTo>
                  <a:pt x="20" y="811"/>
                  <a:pt x="18" y="813"/>
                  <a:pt x="18" y="815"/>
                </a:cubicBezTo>
                <a:lnTo>
                  <a:pt x="18" y="850"/>
                </a:lnTo>
                <a:cubicBezTo>
                  <a:pt x="18" y="852"/>
                  <a:pt x="20" y="854"/>
                  <a:pt x="22" y="854"/>
                </a:cubicBezTo>
                <a:lnTo>
                  <a:pt x="40" y="854"/>
                </a:lnTo>
                <a:cubicBezTo>
                  <a:pt x="42" y="854"/>
                  <a:pt x="43" y="852"/>
                  <a:pt x="43" y="850"/>
                </a:cubicBezTo>
                <a:close/>
                <a:moveTo>
                  <a:pt x="40" y="803"/>
                </a:moveTo>
                <a:cubicBezTo>
                  <a:pt x="46" y="803"/>
                  <a:pt x="51" y="808"/>
                  <a:pt x="51" y="815"/>
                </a:cubicBezTo>
                <a:lnTo>
                  <a:pt x="51" y="850"/>
                </a:lnTo>
                <a:cubicBezTo>
                  <a:pt x="51" y="856"/>
                  <a:pt x="46" y="861"/>
                  <a:pt x="40" y="861"/>
                </a:cubicBezTo>
                <a:lnTo>
                  <a:pt x="22" y="861"/>
                </a:lnTo>
                <a:cubicBezTo>
                  <a:pt x="16" y="861"/>
                  <a:pt x="11" y="856"/>
                  <a:pt x="11" y="850"/>
                </a:cubicBezTo>
                <a:lnTo>
                  <a:pt x="11" y="815"/>
                </a:lnTo>
                <a:cubicBezTo>
                  <a:pt x="11" y="808"/>
                  <a:pt x="16" y="803"/>
                  <a:pt x="22" y="803"/>
                </a:cubicBezTo>
                <a:lnTo>
                  <a:pt x="40" y="803"/>
                </a:lnTo>
                <a:close/>
                <a:moveTo>
                  <a:pt x="154" y="850"/>
                </a:moveTo>
                <a:lnTo>
                  <a:pt x="154" y="815"/>
                </a:lnTo>
                <a:cubicBezTo>
                  <a:pt x="154" y="813"/>
                  <a:pt x="153" y="811"/>
                  <a:pt x="151" y="811"/>
                </a:cubicBezTo>
                <a:lnTo>
                  <a:pt x="133" y="811"/>
                </a:lnTo>
                <a:cubicBezTo>
                  <a:pt x="131" y="811"/>
                  <a:pt x="129" y="813"/>
                  <a:pt x="129" y="815"/>
                </a:cubicBezTo>
                <a:lnTo>
                  <a:pt x="129" y="850"/>
                </a:lnTo>
                <a:cubicBezTo>
                  <a:pt x="129" y="852"/>
                  <a:pt x="131" y="854"/>
                  <a:pt x="133" y="854"/>
                </a:cubicBezTo>
                <a:lnTo>
                  <a:pt x="151" y="854"/>
                </a:lnTo>
                <a:cubicBezTo>
                  <a:pt x="153" y="854"/>
                  <a:pt x="154" y="852"/>
                  <a:pt x="154" y="850"/>
                </a:cubicBezTo>
                <a:close/>
                <a:moveTo>
                  <a:pt x="151" y="803"/>
                </a:moveTo>
                <a:cubicBezTo>
                  <a:pt x="157" y="803"/>
                  <a:pt x="162" y="808"/>
                  <a:pt x="162" y="815"/>
                </a:cubicBezTo>
                <a:lnTo>
                  <a:pt x="162" y="850"/>
                </a:lnTo>
                <a:cubicBezTo>
                  <a:pt x="162" y="856"/>
                  <a:pt x="157" y="861"/>
                  <a:pt x="151" y="861"/>
                </a:cubicBezTo>
                <a:lnTo>
                  <a:pt x="133" y="861"/>
                </a:lnTo>
                <a:cubicBezTo>
                  <a:pt x="127" y="861"/>
                  <a:pt x="122" y="856"/>
                  <a:pt x="122" y="850"/>
                </a:cubicBezTo>
                <a:lnTo>
                  <a:pt x="122" y="815"/>
                </a:lnTo>
                <a:cubicBezTo>
                  <a:pt x="122" y="808"/>
                  <a:pt x="127" y="803"/>
                  <a:pt x="133" y="803"/>
                </a:cubicBezTo>
                <a:lnTo>
                  <a:pt x="151" y="803"/>
                </a:lnTo>
                <a:close/>
                <a:moveTo>
                  <a:pt x="93" y="800"/>
                </a:moveTo>
                <a:cubicBezTo>
                  <a:pt x="95" y="801"/>
                  <a:pt x="95" y="802"/>
                  <a:pt x="95" y="803"/>
                </a:cubicBezTo>
                <a:lnTo>
                  <a:pt x="95" y="857"/>
                </a:lnTo>
                <a:cubicBezTo>
                  <a:pt x="95" y="859"/>
                  <a:pt x="94" y="861"/>
                  <a:pt x="92" y="861"/>
                </a:cubicBezTo>
                <a:cubicBezTo>
                  <a:pt x="90" y="861"/>
                  <a:pt x="88" y="859"/>
                  <a:pt x="88" y="857"/>
                </a:cubicBezTo>
                <a:lnTo>
                  <a:pt x="88" y="811"/>
                </a:lnTo>
                <a:lnTo>
                  <a:pt x="73" y="821"/>
                </a:lnTo>
                <a:cubicBezTo>
                  <a:pt x="71" y="822"/>
                  <a:pt x="69" y="822"/>
                  <a:pt x="68" y="820"/>
                </a:cubicBezTo>
                <a:cubicBezTo>
                  <a:pt x="67" y="818"/>
                  <a:pt x="67" y="816"/>
                  <a:pt x="69" y="815"/>
                </a:cubicBezTo>
                <a:lnTo>
                  <a:pt x="89" y="800"/>
                </a:lnTo>
                <a:cubicBezTo>
                  <a:pt x="91" y="799"/>
                  <a:pt x="92" y="799"/>
                  <a:pt x="93" y="800"/>
                </a:cubicBezTo>
                <a:close/>
                <a:moveTo>
                  <a:pt x="84" y="929"/>
                </a:moveTo>
                <a:lnTo>
                  <a:pt x="84" y="893"/>
                </a:lnTo>
                <a:cubicBezTo>
                  <a:pt x="84" y="891"/>
                  <a:pt x="82" y="890"/>
                  <a:pt x="80" y="890"/>
                </a:cubicBezTo>
                <a:lnTo>
                  <a:pt x="62" y="890"/>
                </a:lnTo>
                <a:cubicBezTo>
                  <a:pt x="60" y="890"/>
                  <a:pt x="58" y="891"/>
                  <a:pt x="58" y="893"/>
                </a:cubicBezTo>
                <a:lnTo>
                  <a:pt x="58" y="929"/>
                </a:lnTo>
                <a:cubicBezTo>
                  <a:pt x="58" y="931"/>
                  <a:pt x="60" y="932"/>
                  <a:pt x="62" y="932"/>
                </a:cubicBezTo>
                <a:lnTo>
                  <a:pt x="80" y="932"/>
                </a:lnTo>
                <a:cubicBezTo>
                  <a:pt x="82" y="932"/>
                  <a:pt x="84" y="931"/>
                  <a:pt x="84" y="929"/>
                </a:cubicBezTo>
                <a:close/>
                <a:moveTo>
                  <a:pt x="80" y="882"/>
                </a:moveTo>
                <a:cubicBezTo>
                  <a:pt x="86" y="882"/>
                  <a:pt x="91" y="887"/>
                  <a:pt x="91" y="893"/>
                </a:cubicBezTo>
                <a:lnTo>
                  <a:pt x="91" y="929"/>
                </a:lnTo>
                <a:cubicBezTo>
                  <a:pt x="91" y="935"/>
                  <a:pt x="86" y="940"/>
                  <a:pt x="80" y="940"/>
                </a:cubicBezTo>
                <a:lnTo>
                  <a:pt x="62" y="940"/>
                </a:lnTo>
                <a:cubicBezTo>
                  <a:pt x="56" y="940"/>
                  <a:pt x="51" y="935"/>
                  <a:pt x="51" y="929"/>
                </a:cubicBezTo>
                <a:lnTo>
                  <a:pt x="51" y="893"/>
                </a:lnTo>
                <a:cubicBezTo>
                  <a:pt x="51" y="887"/>
                  <a:pt x="56" y="882"/>
                  <a:pt x="62" y="882"/>
                </a:cubicBezTo>
                <a:lnTo>
                  <a:pt x="80" y="882"/>
                </a:lnTo>
                <a:close/>
                <a:moveTo>
                  <a:pt x="146" y="930"/>
                </a:moveTo>
                <a:lnTo>
                  <a:pt x="146" y="895"/>
                </a:lnTo>
                <a:cubicBezTo>
                  <a:pt x="146" y="893"/>
                  <a:pt x="144" y="892"/>
                  <a:pt x="142" y="892"/>
                </a:cubicBezTo>
                <a:lnTo>
                  <a:pt x="124" y="892"/>
                </a:lnTo>
                <a:cubicBezTo>
                  <a:pt x="122" y="892"/>
                  <a:pt x="121" y="893"/>
                  <a:pt x="121" y="895"/>
                </a:cubicBezTo>
                <a:lnTo>
                  <a:pt x="121" y="930"/>
                </a:lnTo>
                <a:cubicBezTo>
                  <a:pt x="121" y="933"/>
                  <a:pt x="122" y="934"/>
                  <a:pt x="124" y="934"/>
                </a:cubicBezTo>
                <a:lnTo>
                  <a:pt x="142" y="934"/>
                </a:lnTo>
                <a:cubicBezTo>
                  <a:pt x="144" y="934"/>
                  <a:pt x="146" y="933"/>
                  <a:pt x="146" y="930"/>
                </a:cubicBezTo>
                <a:close/>
                <a:moveTo>
                  <a:pt x="142" y="884"/>
                </a:moveTo>
                <a:cubicBezTo>
                  <a:pt x="148" y="884"/>
                  <a:pt x="153" y="889"/>
                  <a:pt x="153" y="895"/>
                </a:cubicBezTo>
                <a:lnTo>
                  <a:pt x="153" y="930"/>
                </a:lnTo>
                <a:cubicBezTo>
                  <a:pt x="153" y="937"/>
                  <a:pt x="148" y="942"/>
                  <a:pt x="142" y="942"/>
                </a:cubicBezTo>
                <a:lnTo>
                  <a:pt x="124" y="942"/>
                </a:lnTo>
                <a:cubicBezTo>
                  <a:pt x="118" y="942"/>
                  <a:pt x="113" y="937"/>
                  <a:pt x="113" y="930"/>
                </a:cubicBezTo>
                <a:lnTo>
                  <a:pt x="113" y="895"/>
                </a:lnTo>
                <a:cubicBezTo>
                  <a:pt x="113" y="889"/>
                  <a:pt x="118" y="884"/>
                  <a:pt x="124" y="884"/>
                </a:cubicBezTo>
                <a:lnTo>
                  <a:pt x="142" y="884"/>
                </a:lnTo>
                <a:close/>
                <a:moveTo>
                  <a:pt x="190" y="891"/>
                </a:moveTo>
                <a:lnTo>
                  <a:pt x="175" y="902"/>
                </a:lnTo>
                <a:cubicBezTo>
                  <a:pt x="174" y="903"/>
                  <a:pt x="171" y="902"/>
                  <a:pt x="170" y="901"/>
                </a:cubicBezTo>
                <a:cubicBezTo>
                  <a:pt x="169" y="899"/>
                  <a:pt x="169" y="897"/>
                  <a:pt x="171" y="895"/>
                </a:cubicBezTo>
                <a:lnTo>
                  <a:pt x="192" y="881"/>
                </a:lnTo>
                <a:cubicBezTo>
                  <a:pt x="193" y="880"/>
                  <a:pt x="194" y="880"/>
                  <a:pt x="196" y="881"/>
                </a:cubicBezTo>
                <a:cubicBezTo>
                  <a:pt x="197" y="881"/>
                  <a:pt x="198" y="883"/>
                  <a:pt x="198" y="884"/>
                </a:cubicBezTo>
                <a:lnTo>
                  <a:pt x="198" y="938"/>
                </a:lnTo>
                <a:cubicBezTo>
                  <a:pt x="198" y="940"/>
                  <a:pt x="196" y="942"/>
                  <a:pt x="194" y="942"/>
                </a:cubicBezTo>
                <a:cubicBezTo>
                  <a:pt x="192" y="942"/>
                  <a:pt x="190" y="940"/>
                  <a:pt x="190" y="938"/>
                </a:cubicBezTo>
                <a:lnTo>
                  <a:pt x="190" y="891"/>
                </a:lnTo>
                <a:close/>
                <a:moveTo>
                  <a:pt x="32" y="1005"/>
                </a:moveTo>
                <a:lnTo>
                  <a:pt x="32" y="970"/>
                </a:lnTo>
                <a:cubicBezTo>
                  <a:pt x="32" y="968"/>
                  <a:pt x="31" y="966"/>
                  <a:pt x="29" y="966"/>
                </a:cubicBezTo>
                <a:lnTo>
                  <a:pt x="11" y="966"/>
                </a:lnTo>
                <a:cubicBezTo>
                  <a:pt x="9" y="966"/>
                  <a:pt x="7" y="968"/>
                  <a:pt x="7" y="970"/>
                </a:cubicBezTo>
                <a:lnTo>
                  <a:pt x="7" y="1005"/>
                </a:lnTo>
                <a:cubicBezTo>
                  <a:pt x="7" y="1007"/>
                  <a:pt x="9" y="1009"/>
                  <a:pt x="11" y="1009"/>
                </a:cubicBezTo>
                <a:lnTo>
                  <a:pt x="29" y="1009"/>
                </a:lnTo>
                <a:cubicBezTo>
                  <a:pt x="31" y="1009"/>
                  <a:pt x="32" y="1007"/>
                  <a:pt x="32" y="1005"/>
                </a:cubicBezTo>
                <a:close/>
                <a:moveTo>
                  <a:pt x="29" y="958"/>
                </a:moveTo>
                <a:cubicBezTo>
                  <a:pt x="35" y="958"/>
                  <a:pt x="40" y="963"/>
                  <a:pt x="40" y="970"/>
                </a:cubicBezTo>
                <a:lnTo>
                  <a:pt x="40" y="1005"/>
                </a:lnTo>
                <a:cubicBezTo>
                  <a:pt x="40" y="1011"/>
                  <a:pt x="35" y="1016"/>
                  <a:pt x="29" y="1016"/>
                </a:cubicBezTo>
                <a:lnTo>
                  <a:pt x="11" y="1016"/>
                </a:lnTo>
                <a:cubicBezTo>
                  <a:pt x="5" y="1016"/>
                  <a:pt x="0" y="1011"/>
                  <a:pt x="0" y="1005"/>
                </a:cubicBezTo>
                <a:lnTo>
                  <a:pt x="0" y="970"/>
                </a:lnTo>
                <a:cubicBezTo>
                  <a:pt x="0" y="963"/>
                  <a:pt x="5" y="958"/>
                  <a:pt x="11" y="958"/>
                </a:cubicBezTo>
                <a:lnTo>
                  <a:pt x="29" y="958"/>
                </a:lnTo>
                <a:close/>
                <a:moveTo>
                  <a:pt x="143" y="1005"/>
                </a:moveTo>
                <a:lnTo>
                  <a:pt x="143" y="970"/>
                </a:lnTo>
                <a:cubicBezTo>
                  <a:pt x="143" y="968"/>
                  <a:pt x="142" y="966"/>
                  <a:pt x="140" y="966"/>
                </a:cubicBezTo>
                <a:lnTo>
                  <a:pt x="122" y="966"/>
                </a:lnTo>
                <a:cubicBezTo>
                  <a:pt x="120" y="966"/>
                  <a:pt x="118" y="968"/>
                  <a:pt x="118" y="970"/>
                </a:cubicBezTo>
                <a:lnTo>
                  <a:pt x="118" y="1005"/>
                </a:lnTo>
                <a:cubicBezTo>
                  <a:pt x="118" y="1007"/>
                  <a:pt x="120" y="1009"/>
                  <a:pt x="122" y="1009"/>
                </a:cubicBezTo>
                <a:lnTo>
                  <a:pt x="140" y="1009"/>
                </a:lnTo>
                <a:cubicBezTo>
                  <a:pt x="142" y="1009"/>
                  <a:pt x="143" y="1007"/>
                  <a:pt x="143" y="1005"/>
                </a:cubicBezTo>
                <a:close/>
                <a:moveTo>
                  <a:pt x="140" y="958"/>
                </a:moveTo>
                <a:cubicBezTo>
                  <a:pt x="146" y="958"/>
                  <a:pt x="151" y="963"/>
                  <a:pt x="151" y="970"/>
                </a:cubicBezTo>
                <a:lnTo>
                  <a:pt x="151" y="1005"/>
                </a:lnTo>
                <a:cubicBezTo>
                  <a:pt x="151" y="1011"/>
                  <a:pt x="146" y="1016"/>
                  <a:pt x="140" y="1016"/>
                </a:cubicBezTo>
                <a:lnTo>
                  <a:pt x="122" y="1016"/>
                </a:lnTo>
                <a:cubicBezTo>
                  <a:pt x="116" y="1016"/>
                  <a:pt x="111" y="1011"/>
                  <a:pt x="111" y="1005"/>
                </a:cubicBezTo>
                <a:lnTo>
                  <a:pt x="111" y="970"/>
                </a:lnTo>
                <a:cubicBezTo>
                  <a:pt x="111" y="963"/>
                  <a:pt x="116" y="958"/>
                  <a:pt x="122" y="958"/>
                </a:cubicBezTo>
                <a:lnTo>
                  <a:pt x="140" y="958"/>
                </a:lnTo>
                <a:close/>
                <a:moveTo>
                  <a:pt x="82" y="955"/>
                </a:moveTo>
                <a:cubicBezTo>
                  <a:pt x="84" y="956"/>
                  <a:pt x="84" y="957"/>
                  <a:pt x="84" y="958"/>
                </a:cubicBezTo>
                <a:lnTo>
                  <a:pt x="84" y="1012"/>
                </a:lnTo>
                <a:cubicBezTo>
                  <a:pt x="84" y="1014"/>
                  <a:pt x="83" y="1016"/>
                  <a:pt x="81" y="1016"/>
                </a:cubicBezTo>
                <a:cubicBezTo>
                  <a:pt x="79" y="1016"/>
                  <a:pt x="77" y="1014"/>
                  <a:pt x="77" y="1012"/>
                </a:cubicBezTo>
                <a:lnTo>
                  <a:pt x="77" y="966"/>
                </a:lnTo>
                <a:lnTo>
                  <a:pt x="62" y="976"/>
                </a:lnTo>
                <a:cubicBezTo>
                  <a:pt x="60" y="977"/>
                  <a:pt x="58" y="977"/>
                  <a:pt x="57" y="975"/>
                </a:cubicBezTo>
                <a:cubicBezTo>
                  <a:pt x="56" y="973"/>
                  <a:pt x="56" y="971"/>
                  <a:pt x="58" y="970"/>
                </a:cubicBezTo>
                <a:lnTo>
                  <a:pt x="79" y="955"/>
                </a:lnTo>
                <a:cubicBezTo>
                  <a:pt x="80" y="954"/>
                  <a:pt x="81" y="954"/>
                  <a:pt x="82" y="955"/>
                </a:cubicBezTo>
                <a:close/>
                <a:moveTo>
                  <a:pt x="205" y="1007"/>
                </a:moveTo>
                <a:lnTo>
                  <a:pt x="205" y="972"/>
                </a:lnTo>
                <a:cubicBezTo>
                  <a:pt x="205" y="969"/>
                  <a:pt x="204" y="968"/>
                  <a:pt x="202" y="968"/>
                </a:cubicBezTo>
                <a:lnTo>
                  <a:pt x="184" y="968"/>
                </a:lnTo>
                <a:cubicBezTo>
                  <a:pt x="182" y="968"/>
                  <a:pt x="180" y="969"/>
                  <a:pt x="180" y="972"/>
                </a:cubicBezTo>
                <a:lnTo>
                  <a:pt x="180" y="1007"/>
                </a:lnTo>
                <a:cubicBezTo>
                  <a:pt x="180" y="1009"/>
                  <a:pt x="182" y="1010"/>
                  <a:pt x="184" y="1010"/>
                </a:cubicBezTo>
                <a:lnTo>
                  <a:pt x="202" y="1010"/>
                </a:lnTo>
                <a:cubicBezTo>
                  <a:pt x="204" y="1010"/>
                  <a:pt x="205" y="1009"/>
                  <a:pt x="205" y="1007"/>
                </a:cubicBezTo>
                <a:close/>
                <a:moveTo>
                  <a:pt x="202" y="960"/>
                </a:moveTo>
                <a:cubicBezTo>
                  <a:pt x="208" y="960"/>
                  <a:pt x="213" y="965"/>
                  <a:pt x="213" y="972"/>
                </a:cubicBezTo>
                <a:lnTo>
                  <a:pt x="213" y="1007"/>
                </a:lnTo>
                <a:cubicBezTo>
                  <a:pt x="213" y="1013"/>
                  <a:pt x="208" y="1018"/>
                  <a:pt x="202" y="1018"/>
                </a:cubicBezTo>
                <a:lnTo>
                  <a:pt x="184" y="1018"/>
                </a:lnTo>
                <a:cubicBezTo>
                  <a:pt x="178" y="1018"/>
                  <a:pt x="173" y="1013"/>
                  <a:pt x="173" y="1007"/>
                </a:cubicBezTo>
                <a:lnTo>
                  <a:pt x="173" y="972"/>
                </a:lnTo>
                <a:cubicBezTo>
                  <a:pt x="173" y="965"/>
                  <a:pt x="178" y="960"/>
                  <a:pt x="184" y="960"/>
                </a:cubicBezTo>
                <a:lnTo>
                  <a:pt x="202" y="9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0" name="Freeform 529"/>
          <p:cNvSpPr>
            <a:spLocks noChangeArrowheads="1"/>
          </p:cNvSpPr>
          <p:nvPr/>
        </p:nvSpPr>
        <p:spPr bwMode="auto">
          <a:xfrm>
            <a:off x="2068234" y="4902413"/>
            <a:ext cx="361170" cy="317731"/>
          </a:xfrm>
          <a:custGeom>
            <a:avLst/>
            <a:gdLst>
              <a:gd name="T0" fmla="*/ 361 w 1284"/>
              <a:gd name="T1" fmla="*/ 365 h 1130"/>
              <a:gd name="T2" fmla="*/ 40 w 1284"/>
              <a:gd name="T3" fmla="*/ 365 h 1130"/>
              <a:gd name="T4" fmla="*/ 40 w 1284"/>
              <a:gd name="T5" fmla="*/ 43 h 1130"/>
              <a:gd name="T6" fmla="*/ 361 w 1284"/>
              <a:gd name="T7" fmla="*/ 43 h 1130"/>
              <a:gd name="T8" fmla="*/ 361 w 1284"/>
              <a:gd name="T9" fmla="*/ 365 h 1130"/>
              <a:gd name="T10" fmla="*/ 824 w 1284"/>
              <a:gd name="T11" fmla="*/ 208 h 1130"/>
              <a:gd name="T12" fmla="*/ 631 w 1284"/>
              <a:gd name="T13" fmla="*/ 416 h 1130"/>
              <a:gd name="T14" fmla="*/ 439 w 1284"/>
              <a:gd name="T15" fmla="*/ 208 h 1130"/>
              <a:gd name="T16" fmla="*/ 631 w 1284"/>
              <a:gd name="T17" fmla="*/ 0 h 1130"/>
              <a:gd name="T18" fmla="*/ 824 w 1284"/>
              <a:gd name="T19" fmla="*/ 208 h 1130"/>
              <a:gd name="T20" fmla="*/ 1069 w 1284"/>
              <a:gd name="T21" fmla="*/ 35 h 1130"/>
              <a:gd name="T22" fmla="*/ 1283 w 1284"/>
              <a:gd name="T23" fmla="*/ 359 h 1130"/>
              <a:gd name="T24" fmla="*/ 856 w 1284"/>
              <a:gd name="T25" fmla="*/ 359 h 1130"/>
              <a:gd name="T26" fmla="*/ 1069 w 1284"/>
              <a:gd name="T27" fmla="*/ 35 h 1130"/>
              <a:gd name="T28" fmla="*/ 1069 w 1284"/>
              <a:gd name="T29" fmla="*/ 784 h 1130"/>
              <a:gd name="T30" fmla="*/ 1237 w 1284"/>
              <a:gd name="T31" fmla="*/ 951 h 1130"/>
              <a:gd name="T32" fmla="*/ 1069 w 1284"/>
              <a:gd name="T33" fmla="*/ 1119 h 1130"/>
              <a:gd name="T34" fmla="*/ 902 w 1284"/>
              <a:gd name="T35" fmla="*/ 951 h 1130"/>
              <a:gd name="T36" fmla="*/ 1069 w 1284"/>
              <a:gd name="T37" fmla="*/ 784 h 1130"/>
              <a:gd name="T38" fmla="*/ 228 w 1284"/>
              <a:gd name="T39" fmla="*/ 419 h 1130"/>
              <a:gd name="T40" fmla="*/ 228 w 1284"/>
              <a:gd name="T41" fmla="*/ 545 h 1130"/>
              <a:gd name="T42" fmla="*/ 378 w 1284"/>
              <a:gd name="T43" fmla="*/ 545 h 1130"/>
              <a:gd name="T44" fmla="*/ 1042 w 1284"/>
              <a:gd name="T45" fmla="*/ 545 h 1130"/>
              <a:gd name="T46" fmla="*/ 1042 w 1284"/>
              <a:gd name="T47" fmla="*/ 403 h 1130"/>
              <a:gd name="T48" fmla="*/ 1097 w 1284"/>
              <a:gd name="T49" fmla="*/ 403 h 1130"/>
              <a:gd name="T50" fmla="*/ 1097 w 1284"/>
              <a:gd name="T51" fmla="*/ 571 h 1130"/>
              <a:gd name="T52" fmla="*/ 1097 w 1284"/>
              <a:gd name="T53" fmla="*/ 571 h 1130"/>
              <a:gd name="T54" fmla="*/ 1097 w 1284"/>
              <a:gd name="T55" fmla="*/ 739 h 1130"/>
              <a:gd name="T56" fmla="*/ 1042 w 1284"/>
              <a:gd name="T57" fmla="*/ 739 h 1130"/>
              <a:gd name="T58" fmla="*/ 1042 w 1284"/>
              <a:gd name="T59" fmla="*/ 600 h 1130"/>
              <a:gd name="T60" fmla="*/ 670 w 1284"/>
              <a:gd name="T61" fmla="*/ 600 h 1130"/>
              <a:gd name="T62" fmla="*/ 670 w 1284"/>
              <a:gd name="T63" fmla="*/ 739 h 1130"/>
              <a:gd name="T64" fmla="*/ 615 w 1284"/>
              <a:gd name="T65" fmla="*/ 739 h 1130"/>
              <a:gd name="T66" fmla="*/ 615 w 1284"/>
              <a:gd name="T67" fmla="*/ 600 h 1130"/>
              <a:gd name="T68" fmla="*/ 378 w 1284"/>
              <a:gd name="T69" fmla="*/ 600 h 1130"/>
              <a:gd name="T70" fmla="*/ 228 w 1284"/>
              <a:gd name="T71" fmla="*/ 600 h 1130"/>
              <a:gd name="T72" fmla="*/ 228 w 1284"/>
              <a:gd name="T73" fmla="*/ 739 h 1130"/>
              <a:gd name="T74" fmla="*/ 173 w 1284"/>
              <a:gd name="T75" fmla="*/ 739 h 1130"/>
              <a:gd name="T76" fmla="*/ 173 w 1284"/>
              <a:gd name="T77" fmla="*/ 571 h 1130"/>
              <a:gd name="T78" fmla="*/ 173 w 1284"/>
              <a:gd name="T79" fmla="*/ 571 h 1130"/>
              <a:gd name="T80" fmla="*/ 173 w 1284"/>
              <a:gd name="T81" fmla="*/ 419 h 1130"/>
              <a:gd name="T82" fmla="*/ 228 w 1284"/>
              <a:gd name="T83" fmla="*/ 419 h 1130"/>
              <a:gd name="T84" fmla="*/ 100 w 1284"/>
              <a:gd name="T85" fmla="*/ 779 h 1130"/>
              <a:gd name="T86" fmla="*/ 301 w 1284"/>
              <a:gd name="T87" fmla="*/ 779 h 1130"/>
              <a:gd name="T88" fmla="*/ 402 w 1284"/>
              <a:gd name="T89" fmla="*/ 953 h 1130"/>
              <a:gd name="T90" fmla="*/ 301 w 1284"/>
              <a:gd name="T91" fmla="*/ 1127 h 1130"/>
              <a:gd name="T92" fmla="*/ 100 w 1284"/>
              <a:gd name="T93" fmla="*/ 1127 h 1130"/>
              <a:gd name="T94" fmla="*/ 0 w 1284"/>
              <a:gd name="T95" fmla="*/ 953 h 1130"/>
              <a:gd name="T96" fmla="*/ 100 w 1284"/>
              <a:gd name="T97" fmla="*/ 779 h 1130"/>
              <a:gd name="T98" fmla="*/ 445 w 1284"/>
              <a:gd name="T99" fmla="*/ 897 h 1130"/>
              <a:gd name="T100" fmla="*/ 643 w 1284"/>
              <a:gd name="T101" fmla="*/ 753 h 1130"/>
              <a:gd name="T102" fmla="*/ 841 w 1284"/>
              <a:gd name="T103" fmla="*/ 897 h 1130"/>
              <a:gd name="T104" fmla="*/ 765 w 1284"/>
              <a:gd name="T105" fmla="*/ 1129 h 1130"/>
              <a:gd name="T106" fmla="*/ 521 w 1284"/>
              <a:gd name="T107" fmla="*/ 1129 h 1130"/>
              <a:gd name="T108" fmla="*/ 445 w 1284"/>
              <a:gd name="T109" fmla="*/ 897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4" h="1130">
                <a:moveTo>
                  <a:pt x="361" y="365"/>
                </a:moveTo>
                <a:lnTo>
                  <a:pt x="40" y="365"/>
                </a:lnTo>
                <a:lnTo>
                  <a:pt x="40" y="43"/>
                </a:lnTo>
                <a:lnTo>
                  <a:pt x="361" y="43"/>
                </a:lnTo>
                <a:lnTo>
                  <a:pt x="361" y="365"/>
                </a:lnTo>
                <a:close/>
                <a:moveTo>
                  <a:pt x="824" y="208"/>
                </a:moveTo>
                <a:lnTo>
                  <a:pt x="631" y="416"/>
                </a:lnTo>
                <a:lnTo>
                  <a:pt x="439" y="208"/>
                </a:lnTo>
                <a:lnTo>
                  <a:pt x="631" y="0"/>
                </a:lnTo>
                <a:lnTo>
                  <a:pt x="824" y="208"/>
                </a:lnTo>
                <a:close/>
                <a:moveTo>
                  <a:pt x="1069" y="35"/>
                </a:moveTo>
                <a:lnTo>
                  <a:pt x="1283" y="359"/>
                </a:lnTo>
                <a:lnTo>
                  <a:pt x="856" y="359"/>
                </a:lnTo>
                <a:lnTo>
                  <a:pt x="1069" y="35"/>
                </a:lnTo>
                <a:close/>
                <a:moveTo>
                  <a:pt x="1069" y="784"/>
                </a:moveTo>
                <a:cubicBezTo>
                  <a:pt x="1162" y="784"/>
                  <a:pt x="1237" y="859"/>
                  <a:pt x="1237" y="951"/>
                </a:cubicBezTo>
                <a:cubicBezTo>
                  <a:pt x="1237" y="1044"/>
                  <a:pt x="1162" y="1119"/>
                  <a:pt x="1069" y="1119"/>
                </a:cubicBezTo>
                <a:cubicBezTo>
                  <a:pt x="977" y="1119"/>
                  <a:pt x="902" y="1044"/>
                  <a:pt x="902" y="951"/>
                </a:cubicBezTo>
                <a:cubicBezTo>
                  <a:pt x="902" y="859"/>
                  <a:pt x="977" y="784"/>
                  <a:pt x="1069" y="784"/>
                </a:cubicBezTo>
                <a:close/>
                <a:moveTo>
                  <a:pt x="228" y="419"/>
                </a:moveTo>
                <a:lnTo>
                  <a:pt x="228" y="545"/>
                </a:lnTo>
                <a:lnTo>
                  <a:pt x="378" y="545"/>
                </a:lnTo>
                <a:lnTo>
                  <a:pt x="1042" y="545"/>
                </a:lnTo>
                <a:lnTo>
                  <a:pt x="1042" y="403"/>
                </a:lnTo>
                <a:lnTo>
                  <a:pt x="1097" y="403"/>
                </a:lnTo>
                <a:lnTo>
                  <a:pt x="1097" y="571"/>
                </a:lnTo>
                <a:lnTo>
                  <a:pt x="1097" y="571"/>
                </a:lnTo>
                <a:lnTo>
                  <a:pt x="1097" y="739"/>
                </a:lnTo>
                <a:lnTo>
                  <a:pt x="1042" y="739"/>
                </a:lnTo>
                <a:lnTo>
                  <a:pt x="1042" y="600"/>
                </a:lnTo>
                <a:lnTo>
                  <a:pt x="670" y="600"/>
                </a:lnTo>
                <a:lnTo>
                  <a:pt x="670" y="739"/>
                </a:lnTo>
                <a:lnTo>
                  <a:pt x="615" y="739"/>
                </a:lnTo>
                <a:lnTo>
                  <a:pt x="615" y="600"/>
                </a:lnTo>
                <a:lnTo>
                  <a:pt x="378" y="600"/>
                </a:lnTo>
                <a:lnTo>
                  <a:pt x="228" y="600"/>
                </a:lnTo>
                <a:lnTo>
                  <a:pt x="228" y="739"/>
                </a:lnTo>
                <a:lnTo>
                  <a:pt x="173" y="739"/>
                </a:lnTo>
                <a:lnTo>
                  <a:pt x="173" y="571"/>
                </a:lnTo>
                <a:lnTo>
                  <a:pt x="173" y="571"/>
                </a:lnTo>
                <a:lnTo>
                  <a:pt x="173" y="419"/>
                </a:lnTo>
                <a:lnTo>
                  <a:pt x="228" y="419"/>
                </a:lnTo>
                <a:close/>
                <a:moveTo>
                  <a:pt x="100" y="779"/>
                </a:moveTo>
                <a:lnTo>
                  <a:pt x="301" y="779"/>
                </a:lnTo>
                <a:lnTo>
                  <a:pt x="402" y="953"/>
                </a:lnTo>
                <a:lnTo>
                  <a:pt x="301" y="1127"/>
                </a:lnTo>
                <a:lnTo>
                  <a:pt x="100" y="1127"/>
                </a:lnTo>
                <a:lnTo>
                  <a:pt x="0" y="953"/>
                </a:lnTo>
                <a:lnTo>
                  <a:pt x="100" y="779"/>
                </a:lnTo>
                <a:close/>
                <a:moveTo>
                  <a:pt x="445" y="897"/>
                </a:moveTo>
                <a:lnTo>
                  <a:pt x="643" y="753"/>
                </a:lnTo>
                <a:lnTo>
                  <a:pt x="841" y="897"/>
                </a:lnTo>
                <a:lnTo>
                  <a:pt x="765" y="1129"/>
                </a:lnTo>
                <a:lnTo>
                  <a:pt x="521" y="1129"/>
                </a:lnTo>
                <a:lnTo>
                  <a:pt x="445" y="89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1" name="Freeform 530"/>
          <p:cNvSpPr>
            <a:spLocks noChangeArrowheads="1"/>
          </p:cNvSpPr>
          <p:nvPr/>
        </p:nvSpPr>
        <p:spPr bwMode="auto">
          <a:xfrm>
            <a:off x="8115577" y="4317028"/>
            <a:ext cx="361171" cy="361170"/>
          </a:xfrm>
          <a:custGeom>
            <a:avLst/>
            <a:gdLst>
              <a:gd name="T0" fmla="*/ 428 w 1284"/>
              <a:gd name="T1" fmla="*/ 672 h 1285"/>
              <a:gd name="T2" fmla="*/ 428 w 1284"/>
              <a:gd name="T3" fmla="*/ 795 h 1285"/>
              <a:gd name="T4" fmla="*/ 183 w 1284"/>
              <a:gd name="T5" fmla="*/ 611 h 1285"/>
              <a:gd name="T6" fmla="*/ 1100 w 1284"/>
              <a:gd name="T7" fmla="*/ 1222 h 1285"/>
              <a:gd name="T8" fmla="*/ 1100 w 1284"/>
              <a:gd name="T9" fmla="*/ 1222 h 1285"/>
              <a:gd name="T10" fmla="*/ 1283 w 1284"/>
              <a:gd name="T11" fmla="*/ 1222 h 1285"/>
              <a:gd name="T12" fmla="*/ 611 w 1284"/>
              <a:gd name="T13" fmla="*/ 1222 h 1285"/>
              <a:gd name="T14" fmla="*/ 611 w 1284"/>
              <a:gd name="T15" fmla="*/ 1039 h 1285"/>
              <a:gd name="T16" fmla="*/ 733 w 1284"/>
              <a:gd name="T17" fmla="*/ 1039 h 1285"/>
              <a:gd name="T18" fmla="*/ 855 w 1284"/>
              <a:gd name="T19" fmla="*/ 1161 h 1285"/>
              <a:gd name="T20" fmla="*/ 733 w 1284"/>
              <a:gd name="T21" fmla="*/ 1161 h 1285"/>
              <a:gd name="T22" fmla="*/ 611 w 1284"/>
              <a:gd name="T23" fmla="*/ 1222 h 1285"/>
              <a:gd name="T24" fmla="*/ 978 w 1284"/>
              <a:gd name="T25" fmla="*/ 1284 h 1285"/>
              <a:gd name="T26" fmla="*/ 855 w 1284"/>
              <a:gd name="T27" fmla="*/ 1161 h 1285"/>
              <a:gd name="T28" fmla="*/ 916 w 1284"/>
              <a:gd name="T29" fmla="*/ 978 h 1285"/>
              <a:gd name="T30" fmla="*/ 1039 w 1284"/>
              <a:gd name="T31" fmla="*/ 917 h 1285"/>
              <a:gd name="T32" fmla="*/ 978 w 1284"/>
              <a:gd name="T33" fmla="*/ 734 h 1285"/>
              <a:gd name="T34" fmla="*/ 855 w 1284"/>
              <a:gd name="T35" fmla="*/ 734 h 1285"/>
              <a:gd name="T36" fmla="*/ 1100 w 1284"/>
              <a:gd name="T37" fmla="*/ 489 h 1285"/>
              <a:gd name="T38" fmla="*/ 1100 w 1284"/>
              <a:gd name="T39" fmla="*/ 795 h 1285"/>
              <a:gd name="T40" fmla="*/ 1100 w 1284"/>
              <a:gd name="T41" fmla="*/ 978 h 1285"/>
              <a:gd name="T42" fmla="*/ 1222 w 1284"/>
              <a:gd name="T43" fmla="*/ 1039 h 1285"/>
              <a:gd name="T44" fmla="*/ 1222 w 1284"/>
              <a:gd name="T45" fmla="*/ 1039 h 1285"/>
              <a:gd name="T46" fmla="*/ 1039 w 1284"/>
              <a:gd name="T47" fmla="*/ 1222 h 1285"/>
              <a:gd name="T48" fmla="*/ 489 w 1284"/>
              <a:gd name="T49" fmla="*/ 367 h 1285"/>
              <a:gd name="T50" fmla="*/ 611 w 1284"/>
              <a:gd name="T51" fmla="*/ 550 h 1285"/>
              <a:gd name="T52" fmla="*/ 611 w 1284"/>
              <a:gd name="T53" fmla="*/ 367 h 1285"/>
              <a:gd name="T54" fmla="*/ 733 w 1284"/>
              <a:gd name="T55" fmla="*/ 367 h 1285"/>
              <a:gd name="T56" fmla="*/ 611 w 1284"/>
              <a:gd name="T57" fmla="*/ 245 h 1285"/>
              <a:gd name="T58" fmla="*/ 611 w 1284"/>
              <a:gd name="T59" fmla="*/ 61 h 1285"/>
              <a:gd name="T60" fmla="*/ 489 w 1284"/>
              <a:gd name="T61" fmla="*/ 0 h 1285"/>
              <a:gd name="T62" fmla="*/ 733 w 1284"/>
              <a:gd name="T63" fmla="*/ 0 h 1285"/>
              <a:gd name="T64" fmla="*/ 733 w 1284"/>
              <a:gd name="T65" fmla="*/ 306 h 1285"/>
              <a:gd name="T66" fmla="*/ 855 w 1284"/>
              <a:gd name="T67" fmla="*/ 489 h 1285"/>
              <a:gd name="T68" fmla="*/ 733 w 1284"/>
              <a:gd name="T69" fmla="*/ 733 h 1285"/>
              <a:gd name="T70" fmla="*/ 611 w 1284"/>
              <a:gd name="T71" fmla="*/ 856 h 1285"/>
              <a:gd name="T72" fmla="*/ 611 w 1284"/>
              <a:gd name="T73" fmla="*/ 978 h 1285"/>
              <a:gd name="T74" fmla="*/ 550 w 1284"/>
              <a:gd name="T75" fmla="*/ 734 h 1285"/>
              <a:gd name="T76" fmla="*/ 550 w 1284"/>
              <a:gd name="T77" fmla="*/ 734 h 1285"/>
              <a:gd name="T78" fmla="*/ 305 w 1284"/>
              <a:gd name="T79" fmla="*/ 489 h 1285"/>
              <a:gd name="T80" fmla="*/ 550 w 1284"/>
              <a:gd name="T81" fmla="*/ 489 h 1285"/>
              <a:gd name="T82" fmla="*/ 183 w 1284"/>
              <a:gd name="T83" fmla="*/ 611 h 1285"/>
              <a:gd name="T84" fmla="*/ 244 w 1284"/>
              <a:gd name="T85" fmla="*/ 550 h 1285"/>
              <a:gd name="T86" fmla="*/ 428 w 1284"/>
              <a:gd name="T87" fmla="*/ 0 h 1285"/>
              <a:gd name="T88" fmla="*/ 61 w 1284"/>
              <a:gd name="T89" fmla="*/ 367 h 1285"/>
              <a:gd name="T90" fmla="*/ 122 w 1284"/>
              <a:gd name="T91" fmla="*/ 978 h 1285"/>
              <a:gd name="T92" fmla="*/ 305 w 1284"/>
              <a:gd name="T93" fmla="*/ 123 h 1285"/>
              <a:gd name="T94" fmla="*/ 305 w 1284"/>
              <a:gd name="T95" fmla="*/ 123 h 1285"/>
              <a:gd name="T96" fmla="*/ 855 w 1284"/>
              <a:gd name="T97" fmla="*/ 0 h 1285"/>
              <a:gd name="T98" fmla="*/ 916 w 1284"/>
              <a:gd name="T99" fmla="*/ 367 h 1285"/>
              <a:gd name="T100" fmla="*/ 428 w 1284"/>
              <a:gd name="T101" fmla="*/ 856 h 1285"/>
              <a:gd name="T102" fmla="*/ 61 w 1284"/>
              <a:gd name="T103" fmla="*/ 1222 h 1285"/>
              <a:gd name="T104" fmla="*/ 61 w 1284"/>
              <a:gd name="T105" fmla="*/ 1222 h 1285"/>
              <a:gd name="T106" fmla="*/ 0 w 1284"/>
              <a:gd name="T107" fmla="*/ 489 h 1285"/>
              <a:gd name="T108" fmla="*/ 916 w 1284"/>
              <a:gd name="T109" fmla="*/ 856 h 1285"/>
              <a:gd name="T110" fmla="*/ 1161 w 1284"/>
              <a:gd name="T111" fmla="*/ 306 h 1285"/>
              <a:gd name="T112" fmla="*/ 672 w 1284"/>
              <a:gd name="T113" fmla="*/ 917 h 1285"/>
              <a:gd name="T114" fmla="*/ 794 w 1284"/>
              <a:gd name="T115" fmla="*/ 734 h 1285"/>
              <a:gd name="T116" fmla="*/ 794 w 1284"/>
              <a:gd name="T117" fmla="*/ 856 h 1285"/>
              <a:gd name="T118" fmla="*/ 1161 w 1284"/>
              <a:gd name="T119" fmla="*/ 489 h 1285"/>
              <a:gd name="T120" fmla="*/ 1222 w 1284"/>
              <a:gd name="T121" fmla="*/ 672 h 1285"/>
              <a:gd name="T122" fmla="*/ 1222 w 1284"/>
              <a:gd name="T123" fmla="*/ 672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84" h="1285">
                <a:moveTo>
                  <a:pt x="366" y="672"/>
                </a:moveTo>
                <a:lnTo>
                  <a:pt x="366" y="611"/>
                </a:lnTo>
                <a:lnTo>
                  <a:pt x="428" y="611"/>
                </a:lnTo>
                <a:lnTo>
                  <a:pt x="428" y="672"/>
                </a:lnTo>
                <a:lnTo>
                  <a:pt x="367" y="672"/>
                </a:lnTo>
                <a:lnTo>
                  <a:pt x="367" y="734"/>
                </a:lnTo>
                <a:lnTo>
                  <a:pt x="428" y="734"/>
                </a:lnTo>
                <a:lnTo>
                  <a:pt x="428" y="795"/>
                </a:lnTo>
                <a:lnTo>
                  <a:pt x="122" y="795"/>
                </a:lnTo>
                <a:lnTo>
                  <a:pt x="122" y="734"/>
                </a:lnTo>
                <a:lnTo>
                  <a:pt x="183" y="734"/>
                </a:lnTo>
                <a:lnTo>
                  <a:pt x="183" y="611"/>
                </a:lnTo>
                <a:lnTo>
                  <a:pt x="305" y="611"/>
                </a:lnTo>
                <a:lnTo>
                  <a:pt x="305" y="672"/>
                </a:lnTo>
                <a:lnTo>
                  <a:pt x="366" y="672"/>
                </a:lnTo>
                <a:close/>
                <a:moveTo>
                  <a:pt x="1100" y="1222"/>
                </a:moveTo>
                <a:lnTo>
                  <a:pt x="1100" y="1161"/>
                </a:lnTo>
                <a:lnTo>
                  <a:pt x="1161" y="1161"/>
                </a:lnTo>
                <a:lnTo>
                  <a:pt x="1161" y="1222"/>
                </a:lnTo>
                <a:lnTo>
                  <a:pt x="1100" y="1222"/>
                </a:lnTo>
                <a:close/>
                <a:moveTo>
                  <a:pt x="1222" y="1222"/>
                </a:moveTo>
                <a:lnTo>
                  <a:pt x="1222" y="1161"/>
                </a:lnTo>
                <a:lnTo>
                  <a:pt x="1283" y="1161"/>
                </a:lnTo>
                <a:lnTo>
                  <a:pt x="1283" y="1222"/>
                </a:lnTo>
                <a:lnTo>
                  <a:pt x="1222" y="1222"/>
                </a:lnTo>
                <a:close/>
                <a:moveTo>
                  <a:pt x="489" y="1284"/>
                </a:moveTo>
                <a:lnTo>
                  <a:pt x="489" y="1222"/>
                </a:lnTo>
                <a:lnTo>
                  <a:pt x="611" y="1222"/>
                </a:lnTo>
                <a:lnTo>
                  <a:pt x="611" y="1161"/>
                </a:lnTo>
                <a:lnTo>
                  <a:pt x="489" y="1161"/>
                </a:lnTo>
                <a:lnTo>
                  <a:pt x="489" y="1039"/>
                </a:lnTo>
                <a:lnTo>
                  <a:pt x="611" y="1039"/>
                </a:lnTo>
                <a:lnTo>
                  <a:pt x="611" y="978"/>
                </a:lnTo>
                <a:lnTo>
                  <a:pt x="672" y="978"/>
                </a:lnTo>
                <a:lnTo>
                  <a:pt x="672" y="1039"/>
                </a:lnTo>
                <a:lnTo>
                  <a:pt x="733" y="1039"/>
                </a:lnTo>
                <a:lnTo>
                  <a:pt x="733" y="1100"/>
                </a:lnTo>
                <a:lnTo>
                  <a:pt x="794" y="1100"/>
                </a:lnTo>
                <a:lnTo>
                  <a:pt x="794" y="1161"/>
                </a:lnTo>
                <a:lnTo>
                  <a:pt x="855" y="1161"/>
                </a:lnTo>
                <a:lnTo>
                  <a:pt x="855" y="1284"/>
                </a:lnTo>
                <a:lnTo>
                  <a:pt x="794" y="1284"/>
                </a:lnTo>
                <a:lnTo>
                  <a:pt x="794" y="1161"/>
                </a:lnTo>
                <a:lnTo>
                  <a:pt x="733" y="1161"/>
                </a:lnTo>
                <a:lnTo>
                  <a:pt x="733" y="1100"/>
                </a:lnTo>
                <a:lnTo>
                  <a:pt x="672" y="1100"/>
                </a:lnTo>
                <a:lnTo>
                  <a:pt x="672" y="1222"/>
                </a:lnTo>
                <a:lnTo>
                  <a:pt x="611" y="1222"/>
                </a:lnTo>
                <a:lnTo>
                  <a:pt x="611" y="1284"/>
                </a:lnTo>
                <a:lnTo>
                  <a:pt x="489" y="1284"/>
                </a:lnTo>
                <a:close/>
                <a:moveTo>
                  <a:pt x="1039" y="1284"/>
                </a:moveTo>
                <a:lnTo>
                  <a:pt x="978" y="1284"/>
                </a:lnTo>
                <a:lnTo>
                  <a:pt x="978" y="1222"/>
                </a:lnTo>
                <a:lnTo>
                  <a:pt x="917" y="1222"/>
                </a:lnTo>
                <a:lnTo>
                  <a:pt x="917" y="1161"/>
                </a:lnTo>
                <a:lnTo>
                  <a:pt x="855" y="1161"/>
                </a:lnTo>
                <a:lnTo>
                  <a:pt x="855" y="1039"/>
                </a:lnTo>
                <a:lnTo>
                  <a:pt x="733" y="1039"/>
                </a:lnTo>
                <a:lnTo>
                  <a:pt x="733" y="978"/>
                </a:lnTo>
                <a:lnTo>
                  <a:pt x="916" y="978"/>
                </a:lnTo>
                <a:lnTo>
                  <a:pt x="916" y="856"/>
                </a:lnTo>
                <a:lnTo>
                  <a:pt x="978" y="856"/>
                </a:lnTo>
                <a:lnTo>
                  <a:pt x="978" y="917"/>
                </a:lnTo>
                <a:lnTo>
                  <a:pt x="1039" y="917"/>
                </a:lnTo>
                <a:lnTo>
                  <a:pt x="1039" y="795"/>
                </a:lnTo>
                <a:lnTo>
                  <a:pt x="1100" y="795"/>
                </a:lnTo>
                <a:lnTo>
                  <a:pt x="1100" y="734"/>
                </a:lnTo>
                <a:lnTo>
                  <a:pt x="978" y="734"/>
                </a:lnTo>
                <a:lnTo>
                  <a:pt x="978" y="795"/>
                </a:lnTo>
                <a:lnTo>
                  <a:pt x="917" y="795"/>
                </a:lnTo>
                <a:lnTo>
                  <a:pt x="917" y="734"/>
                </a:lnTo>
                <a:lnTo>
                  <a:pt x="855" y="734"/>
                </a:lnTo>
                <a:lnTo>
                  <a:pt x="855" y="672"/>
                </a:lnTo>
                <a:lnTo>
                  <a:pt x="1039" y="672"/>
                </a:lnTo>
                <a:lnTo>
                  <a:pt x="1039" y="489"/>
                </a:lnTo>
                <a:lnTo>
                  <a:pt x="1100" y="489"/>
                </a:lnTo>
                <a:lnTo>
                  <a:pt x="1100" y="611"/>
                </a:lnTo>
                <a:lnTo>
                  <a:pt x="1161" y="611"/>
                </a:lnTo>
                <a:lnTo>
                  <a:pt x="1161" y="795"/>
                </a:lnTo>
                <a:lnTo>
                  <a:pt x="1100" y="795"/>
                </a:lnTo>
                <a:lnTo>
                  <a:pt x="1100" y="917"/>
                </a:lnTo>
                <a:lnTo>
                  <a:pt x="1222" y="917"/>
                </a:lnTo>
                <a:lnTo>
                  <a:pt x="1222" y="978"/>
                </a:lnTo>
                <a:lnTo>
                  <a:pt x="1100" y="978"/>
                </a:lnTo>
                <a:lnTo>
                  <a:pt x="1100" y="917"/>
                </a:lnTo>
                <a:lnTo>
                  <a:pt x="1039" y="917"/>
                </a:lnTo>
                <a:lnTo>
                  <a:pt x="1039" y="1039"/>
                </a:lnTo>
                <a:lnTo>
                  <a:pt x="1222" y="1039"/>
                </a:lnTo>
                <a:lnTo>
                  <a:pt x="1222" y="978"/>
                </a:lnTo>
                <a:lnTo>
                  <a:pt x="1283" y="978"/>
                </a:lnTo>
                <a:lnTo>
                  <a:pt x="1283" y="1039"/>
                </a:lnTo>
                <a:lnTo>
                  <a:pt x="1222" y="1039"/>
                </a:lnTo>
                <a:lnTo>
                  <a:pt x="1222" y="1100"/>
                </a:lnTo>
                <a:lnTo>
                  <a:pt x="978" y="1100"/>
                </a:lnTo>
                <a:lnTo>
                  <a:pt x="978" y="1222"/>
                </a:lnTo>
                <a:lnTo>
                  <a:pt x="1039" y="1222"/>
                </a:lnTo>
                <a:lnTo>
                  <a:pt x="1039" y="1284"/>
                </a:lnTo>
                <a:close/>
                <a:moveTo>
                  <a:pt x="305" y="489"/>
                </a:moveTo>
                <a:lnTo>
                  <a:pt x="489" y="489"/>
                </a:lnTo>
                <a:lnTo>
                  <a:pt x="489" y="367"/>
                </a:lnTo>
                <a:lnTo>
                  <a:pt x="550" y="367"/>
                </a:lnTo>
                <a:lnTo>
                  <a:pt x="550" y="428"/>
                </a:lnTo>
                <a:lnTo>
                  <a:pt x="611" y="428"/>
                </a:lnTo>
                <a:lnTo>
                  <a:pt x="611" y="550"/>
                </a:lnTo>
                <a:lnTo>
                  <a:pt x="672" y="550"/>
                </a:lnTo>
                <a:lnTo>
                  <a:pt x="672" y="428"/>
                </a:lnTo>
                <a:lnTo>
                  <a:pt x="611" y="428"/>
                </a:lnTo>
                <a:lnTo>
                  <a:pt x="611" y="367"/>
                </a:lnTo>
                <a:lnTo>
                  <a:pt x="672" y="367"/>
                </a:lnTo>
                <a:lnTo>
                  <a:pt x="672" y="428"/>
                </a:lnTo>
                <a:lnTo>
                  <a:pt x="733" y="428"/>
                </a:lnTo>
                <a:lnTo>
                  <a:pt x="733" y="367"/>
                </a:lnTo>
                <a:lnTo>
                  <a:pt x="672" y="367"/>
                </a:lnTo>
                <a:lnTo>
                  <a:pt x="672" y="184"/>
                </a:lnTo>
                <a:lnTo>
                  <a:pt x="611" y="184"/>
                </a:lnTo>
                <a:lnTo>
                  <a:pt x="611" y="245"/>
                </a:lnTo>
                <a:lnTo>
                  <a:pt x="489" y="245"/>
                </a:lnTo>
                <a:lnTo>
                  <a:pt x="489" y="184"/>
                </a:lnTo>
                <a:lnTo>
                  <a:pt x="611" y="184"/>
                </a:lnTo>
                <a:lnTo>
                  <a:pt x="611" y="61"/>
                </a:lnTo>
                <a:lnTo>
                  <a:pt x="550" y="61"/>
                </a:lnTo>
                <a:lnTo>
                  <a:pt x="550" y="122"/>
                </a:lnTo>
                <a:lnTo>
                  <a:pt x="489" y="122"/>
                </a:lnTo>
                <a:lnTo>
                  <a:pt x="489" y="0"/>
                </a:lnTo>
                <a:lnTo>
                  <a:pt x="672" y="0"/>
                </a:lnTo>
                <a:lnTo>
                  <a:pt x="672" y="122"/>
                </a:lnTo>
                <a:lnTo>
                  <a:pt x="733" y="122"/>
                </a:lnTo>
                <a:lnTo>
                  <a:pt x="733" y="0"/>
                </a:lnTo>
                <a:lnTo>
                  <a:pt x="794" y="0"/>
                </a:lnTo>
                <a:lnTo>
                  <a:pt x="794" y="183"/>
                </a:lnTo>
                <a:lnTo>
                  <a:pt x="733" y="183"/>
                </a:lnTo>
                <a:lnTo>
                  <a:pt x="733" y="306"/>
                </a:lnTo>
                <a:lnTo>
                  <a:pt x="794" y="306"/>
                </a:lnTo>
                <a:lnTo>
                  <a:pt x="794" y="550"/>
                </a:lnTo>
                <a:lnTo>
                  <a:pt x="855" y="550"/>
                </a:lnTo>
                <a:lnTo>
                  <a:pt x="855" y="489"/>
                </a:lnTo>
                <a:lnTo>
                  <a:pt x="916" y="489"/>
                </a:lnTo>
                <a:lnTo>
                  <a:pt x="916" y="611"/>
                </a:lnTo>
                <a:lnTo>
                  <a:pt x="733" y="611"/>
                </a:lnTo>
                <a:lnTo>
                  <a:pt x="733" y="733"/>
                </a:lnTo>
                <a:lnTo>
                  <a:pt x="672" y="733"/>
                </a:lnTo>
                <a:lnTo>
                  <a:pt x="672" y="795"/>
                </a:lnTo>
                <a:lnTo>
                  <a:pt x="611" y="795"/>
                </a:lnTo>
                <a:lnTo>
                  <a:pt x="611" y="856"/>
                </a:lnTo>
                <a:lnTo>
                  <a:pt x="550" y="856"/>
                </a:lnTo>
                <a:lnTo>
                  <a:pt x="550" y="917"/>
                </a:lnTo>
                <a:lnTo>
                  <a:pt x="611" y="917"/>
                </a:lnTo>
                <a:lnTo>
                  <a:pt x="611" y="978"/>
                </a:lnTo>
                <a:lnTo>
                  <a:pt x="489" y="978"/>
                </a:lnTo>
                <a:lnTo>
                  <a:pt x="489" y="795"/>
                </a:lnTo>
                <a:lnTo>
                  <a:pt x="550" y="795"/>
                </a:lnTo>
                <a:lnTo>
                  <a:pt x="550" y="734"/>
                </a:lnTo>
                <a:lnTo>
                  <a:pt x="611" y="734"/>
                </a:lnTo>
                <a:lnTo>
                  <a:pt x="611" y="611"/>
                </a:lnTo>
                <a:lnTo>
                  <a:pt x="550" y="611"/>
                </a:lnTo>
                <a:lnTo>
                  <a:pt x="550" y="734"/>
                </a:lnTo>
                <a:lnTo>
                  <a:pt x="489" y="734"/>
                </a:lnTo>
                <a:lnTo>
                  <a:pt x="489" y="550"/>
                </a:lnTo>
                <a:lnTo>
                  <a:pt x="305" y="550"/>
                </a:lnTo>
                <a:lnTo>
                  <a:pt x="305" y="489"/>
                </a:lnTo>
                <a:close/>
                <a:moveTo>
                  <a:pt x="489" y="489"/>
                </a:moveTo>
                <a:lnTo>
                  <a:pt x="489" y="550"/>
                </a:lnTo>
                <a:lnTo>
                  <a:pt x="550" y="550"/>
                </a:lnTo>
                <a:lnTo>
                  <a:pt x="550" y="489"/>
                </a:lnTo>
                <a:lnTo>
                  <a:pt x="489" y="489"/>
                </a:lnTo>
                <a:close/>
                <a:moveTo>
                  <a:pt x="244" y="550"/>
                </a:moveTo>
                <a:lnTo>
                  <a:pt x="183" y="550"/>
                </a:lnTo>
                <a:lnTo>
                  <a:pt x="183" y="611"/>
                </a:lnTo>
                <a:lnTo>
                  <a:pt x="122" y="611"/>
                </a:lnTo>
                <a:lnTo>
                  <a:pt x="122" y="489"/>
                </a:lnTo>
                <a:lnTo>
                  <a:pt x="244" y="489"/>
                </a:lnTo>
                <a:lnTo>
                  <a:pt x="244" y="550"/>
                </a:lnTo>
                <a:close/>
                <a:moveTo>
                  <a:pt x="428" y="428"/>
                </a:moveTo>
                <a:lnTo>
                  <a:pt x="0" y="428"/>
                </a:lnTo>
                <a:lnTo>
                  <a:pt x="0" y="0"/>
                </a:lnTo>
                <a:lnTo>
                  <a:pt x="428" y="0"/>
                </a:lnTo>
                <a:lnTo>
                  <a:pt x="428" y="428"/>
                </a:lnTo>
                <a:close/>
                <a:moveTo>
                  <a:pt x="366" y="61"/>
                </a:moveTo>
                <a:lnTo>
                  <a:pt x="61" y="61"/>
                </a:lnTo>
                <a:lnTo>
                  <a:pt x="61" y="367"/>
                </a:lnTo>
                <a:lnTo>
                  <a:pt x="366" y="367"/>
                </a:lnTo>
                <a:lnTo>
                  <a:pt x="366" y="61"/>
                </a:lnTo>
                <a:close/>
                <a:moveTo>
                  <a:pt x="122" y="1161"/>
                </a:moveTo>
                <a:lnTo>
                  <a:pt x="122" y="978"/>
                </a:lnTo>
                <a:lnTo>
                  <a:pt x="305" y="978"/>
                </a:lnTo>
                <a:lnTo>
                  <a:pt x="305" y="1161"/>
                </a:lnTo>
                <a:lnTo>
                  <a:pt x="122" y="1161"/>
                </a:lnTo>
                <a:close/>
                <a:moveTo>
                  <a:pt x="305" y="123"/>
                </a:moveTo>
                <a:lnTo>
                  <a:pt x="305" y="306"/>
                </a:lnTo>
                <a:lnTo>
                  <a:pt x="122" y="306"/>
                </a:lnTo>
                <a:lnTo>
                  <a:pt x="122" y="123"/>
                </a:lnTo>
                <a:lnTo>
                  <a:pt x="305" y="123"/>
                </a:lnTo>
                <a:close/>
                <a:moveTo>
                  <a:pt x="1283" y="0"/>
                </a:moveTo>
                <a:lnTo>
                  <a:pt x="1283" y="428"/>
                </a:lnTo>
                <a:lnTo>
                  <a:pt x="855" y="428"/>
                </a:lnTo>
                <a:lnTo>
                  <a:pt x="855" y="0"/>
                </a:lnTo>
                <a:lnTo>
                  <a:pt x="1283" y="0"/>
                </a:lnTo>
                <a:close/>
                <a:moveTo>
                  <a:pt x="1222" y="61"/>
                </a:moveTo>
                <a:lnTo>
                  <a:pt x="916" y="61"/>
                </a:lnTo>
                <a:lnTo>
                  <a:pt x="916" y="367"/>
                </a:lnTo>
                <a:lnTo>
                  <a:pt x="1222" y="367"/>
                </a:lnTo>
                <a:lnTo>
                  <a:pt x="1222" y="61"/>
                </a:lnTo>
                <a:close/>
                <a:moveTo>
                  <a:pt x="0" y="856"/>
                </a:moveTo>
                <a:lnTo>
                  <a:pt x="428" y="856"/>
                </a:lnTo>
                <a:lnTo>
                  <a:pt x="428" y="1283"/>
                </a:lnTo>
                <a:lnTo>
                  <a:pt x="0" y="1283"/>
                </a:lnTo>
                <a:lnTo>
                  <a:pt x="0" y="856"/>
                </a:lnTo>
                <a:close/>
                <a:moveTo>
                  <a:pt x="61" y="1222"/>
                </a:moveTo>
                <a:lnTo>
                  <a:pt x="367" y="1222"/>
                </a:lnTo>
                <a:lnTo>
                  <a:pt x="367" y="917"/>
                </a:lnTo>
                <a:lnTo>
                  <a:pt x="61" y="917"/>
                </a:lnTo>
                <a:lnTo>
                  <a:pt x="61" y="1222"/>
                </a:lnTo>
                <a:close/>
                <a:moveTo>
                  <a:pt x="61" y="489"/>
                </a:moveTo>
                <a:lnTo>
                  <a:pt x="61" y="795"/>
                </a:lnTo>
                <a:lnTo>
                  <a:pt x="0" y="795"/>
                </a:lnTo>
                <a:lnTo>
                  <a:pt x="0" y="489"/>
                </a:lnTo>
                <a:lnTo>
                  <a:pt x="61" y="489"/>
                </a:lnTo>
                <a:close/>
                <a:moveTo>
                  <a:pt x="855" y="795"/>
                </a:moveTo>
                <a:lnTo>
                  <a:pt x="916" y="795"/>
                </a:lnTo>
                <a:lnTo>
                  <a:pt x="916" y="856"/>
                </a:lnTo>
                <a:lnTo>
                  <a:pt x="855" y="856"/>
                </a:lnTo>
                <a:lnTo>
                  <a:pt x="855" y="795"/>
                </a:lnTo>
                <a:close/>
                <a:moveTo>
                  <a:pt x="1161" y="123"/>
                </a:moveTo>
                <a:lnTo>
                  <a:pt x="1161" y="306"/>
                </a:lnTo>
                <a:lnTo>
                  <a:pt x="978" y="306"/>
                </a:lnTo>
                <a:lnTo>
                  <a:pt x="978" y="123"/>
                </a:lnTo>
                <a:lnTo>
                  <a:pt x="1161" y="123"/>
                </a:lnTo>
                <a:close/>
                <a:moveTo>
                  <a:pt x="672" y="917"/>
                </a:moveTo>
                <a:lnTo>
                  <a:pt x="672" y="795"/>
                </a:lnTo>
                <a:lnTo>
                  <a:pt x="733" y="795"/>
                </a:lnTo>
                <a:lnTo>
                  <a:pt x="733" y="734"/>
                </a:lnTo>
                <a:lnTo>
                  <a:pt x="794" y="734"/>
                </a:lnTo>
                <a:lnTo>
                  <a:pt x="794" y="795"/>
                </a:lnTo>
                <a:lnTo>
                  <a:pt x="733" y="795"/>
                </a:lnTo>
                <a:lnTo>
                  <a:pt x="733" y="856"/>
                </a:lnTo>
                <a:lnTo>
                  <a:pt x="794" y="856"/>
                </a:lnTo>
                <a:lnTo>
                  <a:pt x="794" y="917"/>
                </a:lnTo>
                <a:lnTo>
                  <a:pt x="672" y="917"/>
                </a:lnTo>
                <a:close/>
                <a:moveTo>
                  <a:pt x="1161" y="550"/>
                </a:moveTo>
                <a:lnTo>
                  <a:pt x="1161" y="489"/>
                </a:lnTo>
                <a:lnTo>
                  <a:pt x="1283" y="489"/>
                </a:lnTo>
                <a:lnTo>
                  <a:pt x="1283" y="550"/>
                </a:lnTo>
                <a:lnTo>
                  <a:pt x="1161" y="550"/>
                </a:lnTo>
                <a:close/>
                <a:moveTo>
                  <a:pt x="1222" y="672"/>
                </a:moveTo>
                <a:lnTo>
                  <a:pt x="1222" y="611"/>
                </a:lnTo>
                <a:lnTo>
                  <a:pt x="1283" y="611"/>
                </a:lnTo>
                <a:lnTo>
                  <a:pt x="1283" y="672"/>
                </a:lnTo>
                <a:lnTo>
                  <a:pt x="1222" y="6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2" name="Freeform 531"/>
          <p:cNvSpPr>
            <a:spLocks noChangeArrowheads="1"/>
          </p:cNvSpPr>
          <p:nvPr/>
        </p:nvSpPr>
        <p:spPr bwMode="auto">
          <a:xfrm>
            <a:off x="2528373" y="4903033"/>
            <a:ext cx="361171" cy="316490"/>
          </a:xfrm>
          <a:custGeom>
            <a:avLst/>
            <a:gdLst>
              <a:gd name="T0" fmla="*/ 1242 w 1285"/>
              <a:gd name="T1" fmla="*/ 333 h 1123"/>
              <a:gd name="T2" fmla="*/ 909 w 1285"/>
              <a:gd name="T3" fmla="*/ 333 h 1123"/>
              <a:gd name="T4" fmla="*/ 909 w 1285"/>
              <a:gd name="T5" fmla="*/ 0 h 1123"/>
              <a:gd name="T6" fmla="*/ 1242 w 1285"/>
              <a:gd name="T7" fmla="*/ 0 h 1123"/>
              <a:gd name="T8" fmla="*/ 1242 w 1285"/>
              <a:gd name="T9" fmla="*/ 333 h 1123"/>
              <a:gd name="T10" fmla="*/ 174 w 1285"/>
              <a:gd name="T11" fmla="*/ 768 h 1123"/>
              <a:gd name="T12" fmla="*/ 348 w 1285"/>
              <a:gd name="T13" fmla="*/ 942 h 1123"/>
              <a:gd name="T14" fmla="*/ 174 w 1285"/>
              <a:gd name="T15" fmla="*/ 1115 h 1123"/>
              <a:gd name="T16" fmla="*/ 0 w 1285"/>
              <a:gd name="T17" fmla="*/ 942 h 1123"/>
              <a:gd name="T18" fmla="*/ 174 w 1285"/>
              <a:gd name="T19" fmla="*/ 768 h 1123"/>
              <a:gd name="T20" fmla="*/ 146 w 1285"/>
              <a:gd name="T21" fmla="*/ 548 h 1123"/>
              <a:gd name="T22" fmla="*/ 146 w 1285"/>
              <a:gd name="T23" fmla="*/ 521 h 1123"/>
              <a:gd name="T24" fmla="*/ 379 w 1285"/>
              <a:gd name="T25" fmla="*/ 521 h 1123"/>
              <a:gd name="T26" fmla="*/ 379 w 1285"/>
              <a:gd name="T27" fmla="*/ 578 h 1123"/>
              <a:gd name="T28" fmla="*/ 203 w 1285"/>
              <a:gd name="T29" fmla="*/ 578 h 1123"/>
              <a:gd name="T30" fmla="*/ 203 w 1285"/>
              <a:gd name="T31" fmla="*/ 722 h 1123"/>
              <a:gd name="T32" fmla="*/ 145 w 1285"/>
              <a:gd name="T33" fmla="*/ 722 h 1123"/>
              <a:gd name="T34" fmla="*/ 145 w 1285"/>
              <a:gd name="T35" fmla="*/ 548 h 1123"/>
              <a:gd name="T36" fmla="*/ 146 w 1285"/>
              <a:gd name="T37" fmla="*/ 548 h 1123"/>
              <a:gd name="T38" fmla="*/ 1179 w 1285"/>
              <a:gd name="T39" fmla="*/ 761 h 1123"/>
              <a:gd name="T40" fmla="*/ 1284 w 1285"/>
              <a:gd name="T41" fmla="*/ 942 h 1123"/>
              <a:gd name="T42" fmla="*/ 1179 w 1285"/>
              <a:gd name="T43" fmla="*/ 1122 h 1123"/>
              <a:gd name="T44" fmla="*/ 971 w 1285"/>
              <a:gd name="T45" fmla="*/ 1122 h 1123"/>
              <a:gd name="T46" fmla="*/ 866 w 1285"/>
              <a:gd name="T47" fmla="*/ 942 h 1123"/>
              <a:gd name="T48" fmla="*/ 971 w 1285"/>
              <a:gd name="T49" fmla="*/ 761 h 1123"/>
              <a:gd name="T50" fmla="*/ 1179 w 1285"/>
              <a:gd name="T51" fmla="*/ 761 h 1123"/>
              <a:gd name="T52" fmla="*/ 1046 w 1285"/>
              <a:gd name="T53" fmla="*/ 722 h 1123"/>
              <a:gd name="T54" fmla="*/ 1046 w 1285"/>
              <a:gd name="T55" fmla="*/ 578 h 1123"/>
              <a:gd name="T56" fmla="*/ 891 w 1285"/>
              <a:gd name="T57" fmla="*/ 578 h 1123"/>
              <a:gd name="T58" fmla="*/ 891 w 1285"/>
              <a:gd name="T59" fmla="*/ 521 h 1123"/>
              <a:gd name="T60" fmla="*/ 1046 w 1285"/>
              <a:gd name="T61" fmla="*/ 521 h 1123"/>
              <a:gd name="T62" fmla="*/ 1046 w 1285"/>
              <a:gd name="T63" fmla="*/ 390 h 1123"/>
              <a:gd name="T64" fmla="*/ 1104 w 1285"/>
              <a:gd name="T65" fmla="*/ 390 h 1123"/>
              <a:gd name="T66" fmla="*/ 1104 w 1285"/>
              <a:gd name="T67" fmla="*/ 548 h 1123"/>
              <a:gd name="T68" fmla="*/ 1104 w 1285"/>
              <a:gd name="T69" fmla="*/ 548 h 1123"/>
              <a:gd name="T70" fmla="*/ 1104 w 1285"/>
              <a:gd name="T71" fmla="*/ 722 h 1123"/>
              <a:gd name="T72" fmla="*/ 1046 w 1285"/>
              <a:gd name="T73" fmla="*/ 722 h 1123"/>
              <a:gd name="T74" fmla="*/ 423 w 1285"/>
              <a:gd name="T75" fmla="*/ 515 h 1123"/>
              <a:gd name="T76" fmla="*/ 628 w 1285"/>
              <a:gd name="T77" fmla="*/ 366 h 1123"/>
              <a:gd name="T78" fmla="*/ 833 w 1285"/>
              <a:gd name="T79" fmla="*/ 515 h 1123"/>
              <a:gd name="T80" fmla="*/ 755 w 1285"/>
              <a:gd name="T81" fmla="*/ 756 h 1123"/>
              <a:gd name="T82" fmla="*/ 502 w 1285"/>
              <a:gd name="T83" fmla="*/ 756 h 1123"/>
              <a:gd name="T84" fmla="*/ 423 w 1285"/>
              <a:gd name="T85" fmla="*/ 515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5" h="1123">
                <a:moveTo>
                  <a:pt x="1242" y="333"/>
                </a:moveTo>
                <a:lnTo>
                  <a:pt x="909" y="333"/>
                </a:lnTo>
                <a:lnTo>
                  <a:pt x="909" y="0"/>
                </a:lnTo>
                <a:lnTo>
                  <a:pt x="1242" y="0"/>
                </a:lnTo>
                <a:lnTo>
                  <a:pt x="1242" y="333"/>
                </a:lnTo>
                <a:close/>
                <a:moveTo>
                  <a:pt x="174" y="768"/>
                </a:moveTo>
                <a:cubicBezTo>
                  <a:pt x="270" y="768"/>
                  <a:pt x="348" y="846"/>
                  <a:pt x="348" y="942"/>
                </a:cubicBezTo>
                <a:cubicBezTo>
                  <a:pt x="348" y="1037"/>
                  <a:pt x="270" y="1115"/>
                  <a:pt x="174" y="1115"/>
                </a:cubicBezTo>
                <a:cubicBezTo>
                  <a:pt x="78" y="1115"/>
                  <a:pt x="0" y="1037"/>
                  <a:pt x="0" y="942"/>
                </a:cubicBezTo>
                <a:cubicBezTo>
                  <a:pt x="0" y="846"/>
                  <a:pt x="78" y="768"/>
                  <a:pt x="174" y="768"/>
                </a:cubicBezTo>
                <a:close/>
                <a:moveTo>
                  <a:pt x="146" y="548"/>
                </a:moveTo>
                <a:lnTo>
                  <a:pt x="146" y="521"/>
                </a:lnTo>
                <a:lnTo>
                  <a:pt x="379" y="521"/>
                </a:lnTo>
                <a:lnTo>
                  <a:pt x="379" y="578"/>
                </a:lnTo>
                <a:lnTo>
                  <a:pt x="203" y="578"/>
                </a:lnTo>
                <a:lnTo>
                  <a:pt x="203" y="722"/>
                </a:lnTo>
                <a:lnTo>
                  <a:pt x="145" y="722"/>
                </a:lnTo>
                <a:lnTo>
                  <a:pt x="145" y="548"/>
                </a:lnTo>
                <a:lnTo>
                  <a:pt x="146" y="548"/>
                </a:lnTo>
                <a:close/>
                <a:moveTo>
                  <a:pt x="1179" y="761"/>
                </a:moveTo>
                <a:lnTo>
                  <a:pt x="1284" y="942"/>
                </a:lnTo>
                <a:lnTo>
                  <a:pt x="1179" y="1122"/>
                </a:lnTo>
                <a:lnTo>
                  <a:pt x="971" y="1122"/>
                </a:lnTo>
                <a:lnTo>
                  <a:pt x="866" y="942"/>
                </a:lnTo>
                <a:lnTo>
                  <a:pt x="971" y="761"/>
                </a:lnTo>
                <a:lnTo>
                  <a:pt x="1179" y="761"/>
                </a:lnTo>
                <a:close/>
                <a:moveTo>
                  <a:pt x="1046" y="722"/>
                </a:moveTo>
                <a:lnTo>
                  <a:pt x="1046" y="578"/>
                </a:lnTo>
                <a:lnTo>
                  <a:pt x="891" y="578"/>
                </a:lnTo>
                <a:lnTo>
                  <a:pt x="891" y="521"/>
                </a:lnTo>
                <a:lnTo>
                  <a:pt x="1046" y="521"/>
                </a:lnTo>
                <a:lnTo>
                  <a:pt x="1046" y="390"/>
                </a:lnTo>
                <a:lnTo>
                  <a:pt x="1104" y="390"/>
                </a:lnTo>
                <a:lnTo>
                  <a:pt x="1104" y="548"/>
                </a:lnTo>
                <a:lnTo>
                  <a:pt x="1104" y="548"/>
                </a:lnTo>
                <a:lnTo>
                  <a:pt x="1104" y="722"/>
                </a:lnTo>
                <a:lnTo>
                  <a:pt x="1046" y="722"/>
                </a:lnTo>
                <a:close/>
                <a:moveTo>
                  <a:pt x="423" y="515"/>
                </a:moveTo>
                <a:lnTo>
                  <a:pt x="628" y="366"/>
                </a:lnTo>
                <a:lnTo>
                  <a:pt x="833" y="515"/>
                </a:lnTo>
                <a:lnTo>
                  <a:pt x="755" y="756"/>
                </a:lnTo>
                <a:lnTo>
                  <a:pt x="502" y="756"/>
                </a:lnTo>
                <a:lnTo>
                  <a:pt x="423" y="5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3" name="Freeform 532"/>
          <p:cNvSpPr>
            <a:spLocks noChangeArrowheads="1"/>
          </p:cNvSpPr>
          <p:nvPr/>
        </p:nvSpPr>
        <p:spPr bwMode="auto">
          <a:xfrm>
            <a:off x="2988510" y="4903033"/>
            <a:ext cx="361170" cy="316490"/>
          </a:xfrm>
          <a:custGeom>
            <a:avLst/>
            <a:gdLst>
              <a:gd name="T0" fmla="*/ 805 w 1284"/>
              <a:gd name="T1" fmla="*/ 0 h 1125"/>
              <a:gd name="T2" fmla="*/ 805 w 1284"/>
              <a:gd name="T3" fmla="*/ 328 h 1125"/>
              <a:gd name="T4" fmla="*/ 478 w 1284"/>
              <a:gd name="T5" fmla="*/ 328 h 1125"/>
              <a:gd name="T6" fmla="*/ 478 w 1284"/>
              <a:gd name="T7" fmla="*/ 0 h 1125"/>
              <a:gd name="T8" fmla="*/ 805 w 1284"/>
              <a:gd name="T9" fmla="*/ 0 h 1125"/>
              <a:gd name="T10" fmla="*/ 752 w 1284"/>
              <a:gd name="T11" fmla="*/ 275 h 1125"/>
              <a:gd name="T12" fmla="*/ 752 w 1284"/>
              <a:gd name="T13" fmla="*/ 53 h 1125"/>
              <a:gd name="T14" fmla="*/ 531 w 1284"/>
              <a:gd name="T15" fmla="*/ 53 h 1125"/>
              <a:gd name="T16" fmla="*/ 531 w 1284"/>
              <a:gd name="T17" fmla="*/ 275 h 1125"/>
              <a:gd name="T18" fmla="*/ 752 w 1284"/>
              <a:gd name="T19" fmla="*/ 275 h 1125"/>
              <a:gd name="T20" fmla="*/ 478 w 1284"/>
              <a:gd name="T21" fmla="*/ 1124 h 1125"/>
              <a:gd name="T22" fmla="*/ 478 w 1284"/>
              <a:gd name="T23" fmla="*/ 797 h 1125"/>
              <a:gd name="T24" fmla="*/ 805 w 1284"/>
              <a:gd name="T25" fmla="*/ 797 h 1125"/>
              <a:gd name="T26" fmla="*/ 805 w 1284"/>
              <a:gd name="T27" fmla="*/ 1124 h 1125"/>
              <a:gd name="T28" fmla="*/ 478 w 1284"/>
              <a:gd name="T29" fmla="*/ 1124 h 1125"/>
              <a:gd name="T30" fmla="*/ 531 w 1284"/>
              <a:gd name="T31" fmla="*/ 850 h 1125"/>
              <a:gd name="T32" fmla="*/ 531 w 1284"/>
              <a:gd name="T33" fmla="*/ 1071 h 1125"/>
              <a:gd name="T34" fmla="*/ 752 w 1284"/>
              <a:gd name="T35" fmla="*/ 1071 h 1125"/>
              <a:gd name="T36" fmla="*/ 752 w 1284"/>
              <a:gd name="T37" fmla="*/ 850 h 1125"/>
              <a:gd name="T38" fmla="*/ 531 w 1284"/>
              <a:gd name="T39" fmla="*/ 850 h 1125"/>
              <a:gd name="T40" fmla="*/ 0 w 1284"/>
              <a:gd name="T41" fmla="*/ 1124 h 1125"/>
              <a:gd name="T42" fmla="*/ 0 w 1284"/>
              <a:gd name="T43" fmla="*/ 797 h 1125"/>
              <a:gd name="T44" fmla="*/ 327 w 1284"/>
              <a:gd name="T45" fmla="*/ 797 h 1125"/>
              <a:gd name="T46" fmla="*/ 327 w 1284"/>
              <a:gd name="T47" fmla="*/ 1124 h 1125"/>
              <a:gd name="T48" fmla="*/ 0 w 1284"/>
              <a:gd name="T49" fmla="*/ 1124 h 1125"/>
              <a:gd name="T50" fmla="*/ 53 w 1284"/>
              <a:gd name="T51" fmla="*/ 850 h 1125"/>
              <a:gd name="T52" fmla="*/ 53 w 1284"/>
              <a:gd name="T53" fmla="*/ 1071 h 1125"/>
              <a:gd name="T54" fmla="*/ 274 w 1284"/>
              <a:gd name="T55" fmla="*/ 1071 h 1125"/>
              <a:gd name="T56" fmla="*/ 274 w 1284"/>
              <a:gd name="T57" fmla="*/ 850 h 1125"/>
              <a:gd name="T58" fmla="*/ 53 w 1284"/>
              <a:gd name="T59" fmla="*/ 850 h 1125"/>
              <a:gd name="T60" fmla="*/ 956 w 1284"/>
              <a:gd name="T61" fmla="*/ 797 h 1125"/>
              <a:gd name="T62" fmla="*/ 1283 w 1284"/>
              <a:gd name="T63" fmla="*/ 797 h 1125"/>
              <a:gd name="T64" fmla="*/ 1283 w 1284"/>
              <a:gd name="T65" fmla="*/ 1124 h 1125"/>
              <a:gd name="T66" fmla="*/ 956 w 1284"/>
              <a:gd name="T67" fmla="*/ 1124 h 1125"/>
              <a:gd name="T68" fmla="*/ 956 w 1284"/>
              <a:gd name="T69" fmla="*/ 797 h 1125"/>
              <a:gd name="T70" fmla="*/ 1230 w 1284"/>
              <a:gd name="T71" fmla="*/ 1071 h 1125"/>
              <a:gd name="T72" fmla="*/ 1230 w 1284"/>
              <a:gd name="T73" fmla="*/ 850 h 1125"/>
              <a:gd name="T74" fmla="*/ 1009 w 1284"/>
              <a:gd name="T75" fmla="*/ 850 h 1125"/>
              <a:gd name="T76" fmla="*/ 1009 w 1284"/>
              <a:gd name="T77" fmla="*/ 1071 h 1125"/>
              <a:gd name="T78" fmla="*/ 1230 w 1284"/>
              <a:gd name="T79" fmla="*/ 1071 h 1125"/>
              <a:gd name="T80" fmla="*/ 203 w 1284"/>
              <a:gd name="T81" fmla="*/ 758 h 1125"/>
              <a:gd name="T82" fmla="*/ 144 w 1284"/>
              <a:gd name="T83" fmla="*/ 758 h 1125"/>
              <a:gd name="T84" fmla="*/ 144 w 1284"/>
              <a:gd name="T85" fmla="*/ 537 h 1125"/>
              <a:gd name="T86" fmla="*/ 163 w 1284"/>
              <a:gd name="T87" fmla="*/ 537 h 1125"/>
              <a:gd name="T88" fmla="*/ 163 w 1284"/>
              <a:gd name="T89" fmla="*/ 536 h 1125"/>
              <a:gd name="T90" fmla="*/ 608 w 1284"/>
              <a:gd name="T91" fmla="*/ 536 h 1125"/>
              <a:gd name="T92" fmla="*/ 608 w 1284"/>
              <a:gd name="T93" fmla="*/ 385 h 1125"/>
              <a:gd name="T94" fmla="*/ 675 w 1284"/>
              <a:gd name="T95" fmla="*/ 385 h 1125"/>
              <a:gd name="T96" fmla="*/ 675 w 1284"/>
              <a:gd name="T97" fmla="*/ 536 h 1125"/>
              <a:gd name="T98" fmla="*/ 1119 w 1284"/>
              <a:gd name="T99" fmla="*/ 536 h 1125"/>
              <a:gd name="T100" fmla="*/ 1119 w 1284"/>
              <a:gd name="T101" fmla="*/ 537 h 1125"/>
              <a:gd name="T102" fmla="*/ 1149 w 1284"/>
              <a:gd name="T103" fmla="*/ 537 h 1125"/>
              <a:gd name="T104" fmla="*/ 1149 w 1284"/>
              <a:gd name="T105" fmla="*/ 758 h 1125"/>
              <a:gd name="T106" fmla="*/ 1090 w 1284"/>
              <a:gd name="T107" fmla="*/ 758 h 1125"/>
              <a:gd name="T108" fmla="*/ 1090 w 1284"/>
              <a:gd name="T109" fmla="*/ 602 h 1125"/>
              <a:gd name="T110" fmla="*/ 675 w 1284"/>
              <a:gd name="T111" fmla="*/ 602 h 1125"/>
              <a:gd name="T112" fmla="*/ 675 w 1284"/>
              <a:gd name="T113" fmla="*/ 753 h 1125"/>
              <a:gd name="T114" fmla="*/ 608 w 1284"/>
              <a:gd name="T115" fmla="*/ 753 h 1125"/>
              <a:gd name="T116" fmla="*/ 608 w 1284"/>
              <a:gd name="T117" fmla="*/ 602 h 1125"/>
              <a:gd name="T118" fmla="*/ 203 w 1284"/>
              <a:gd name="T119" fmla="*/ 602 h 1125"/>
              <a:gd name="T120" fmla="*/ 203 w 1284"/>
              <a:gd name="T121" fmla="*/ 7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4" h="1125">
                <a:moveTo>
                  <a:pt x="805" y="0"/>
                </a:moveTo>
                <a:lnTo>
                  <a:pt x="805" y="328"/>
                </a:lnTo>
                <a:lnTo>
                  <a:pt x="478" y="328"/>
                </a:lnTo>
                <a:lnTo>
                  <a:pt x="478" y="0"/>
                </a:lnTo>
                <a:lnTo>
                  <a:pt x="805" y="0"/>
                </a:lnTo>
                <a:close/>
                <a:moveTo>
                  <a:pt x="752" y="275"/>
                </a:moveTo>
                <a:lnTo>
                  <a:pt x="752" y="53"/>
                </a:lnTo>
                <a:lnTo>
                  <a:pt x="531" y="53"/>
                </a:lnTo>
                <a:lnTo>
                  <a:pt x="531" y="275"/>
                </a:lnTo>
                <a:lnTo>
                  <a:pt x="752" y="275"/>
                </a:lnTo>
                <a:close/>
                <a:moveTo>
                  <a:pt x="478" y="1124"/>
                </a:moveTo>
                <a:lnTo>
                  <a:pt x="478" y="797"/>
                </a:lnTo>
                <a:lnTo>
                  <a:pt x="805" y="797"/>
                </a:lnTo>
                <a:lnTo>
                  <a:pt x="805" y="1124"/>
                </a:lnTo>
                <a:lnTo>
                  <a:pt x="478" y="1124"/>
                </a:lnTo>
                <a:close/>
                <a:moveTo>
                  <a:pt x="531" y="850"/>
                </a:moveTo>
                <a:lnTo>
                  <a:pt x="531" y="1071"/>
                </a:lnTo>
                <a:lnTo>
                  <a:pt x="752" y="1071"/>
                </a:lnTo>
                <a:lnTo>
                  <a:pt x="752" y="850"/>
                </a:lnTo>
                <a:lnTo>
                  <a:pt x="531" y="850"/>
                </a:lnTo>
                <a:close/>
                <a:moveTo>
                  <a:pt x="0" y="1124"/>
                </a:moveTo>
                <a:lnTo>
                  <a:pt x="0" y="797"/>
                </a:lnTo>
                <a:lnTo>
                  <a:pt x="327" y="797"/>
                </a:lnTo>
                <a:lnTo>
                  <a:pt x="327" y="1124"/>
                </a:lnTo>
                <a:lnTo>
                  <a:pt x="0" y="1124"/>
                </a:lnTo>
                <a:close/>
                <a:moveTo>
                  <a:pt x="53" y="850"/>
                </a:moveTo>
                <a:lnTo>
                  <a:pt x="53" y="1071"/>
                </a:lnTo>
                <a:lnTo>
                  <a:pt x="274" y="1071"/>
                </a:lnTo>
                <a:lnTo>
                  <a:pt x="274" y="850"/>
                </a:lnTo>
                <a:lnTo>
                  <a:pt x="53" y="850"/>
                </a:lnTo>
                <a:close/>
                <a:moveTo>
                  <a:pt x="956" y="797"/>
                </a:moveTo>
                <a:lnTo>
                  <a:pt x="1283" y="797"/>
                </a:lnTo>
                <a:lnTo>
                  <a:pt x="1283" y="1124"/>
                </a:lnTo>
                <a:lnTo>
                  <a:pt x="956" y="1124"/>
                </a:lnTo>
                <a:lnTo>
                  <a:pt x="956" y="797"/>
                </a:lnTo>
                <a:close/>
                <a:moveTo>
                  <a:pt x="1230" y="1071"/>
                </a:moveTo>
                <a:lnTo>
                  <a:pt x="1230" y="850"/>
                </a:lnTo>
                <a:lnTo>
                  <a:pt x="1009" y="850"/>
                </a:lnTo>
                <a:lnTo>
                  <a:pt x="1009" y="1071"/>
                </a:lnTo>
                <a:lnTo>
                  <a:pt x="1230" y="1071"/>
                </a:lnTo>
                <a:close/>
                <a:moveTo>
                  <a:pt x="203" y="758"/>
                </a:moveTo>
                <a:lnTo>
                  <a:pt x="144" y="758"/>
                </a:lnTo>
                <a:lnTo>
                  <a:pt x="144" y="537"/>
                </a:lnTo>
                <a:lnTo>
                  <a:pt x="163" y="537"/>
                </a:lnTo>
                <a:lnTo>
                  <a:pt x="163" y="536"/>
                </a:lnTo>
                <a:lnTo>
                  <a:pt x="608" y="536"/>
                </a:lnTo>
                <a:lnTo>
                  <a:pt x="608" y="385"/>
                </a:lnTo>
                <a:lnTo>
                  <a:pt x="675" y="385"/>
                </a:lnTo>
                <a:lnTo>
                  <a:pt x="675" y="536"/>
                </a:lnTo>
                <a:lnTo>
                  <a:pt x="1119" y="536"/>
                </a:lnTo>
                <a:lnTo>
                  <a:pt x="1119" y="537"/>
                </a:lnTo>
                <a:lnTo>
                  <a:pt x="1149" y="537"/>
                </a:lnTo>
                <a:lnTo>
                  <a:pt x="1149" y="758"/>
                </a:lnTo>
                <a:lnTo>
                  <a:pt x="1090" y="758"/>
                </a:lnTo>
                <a:lnTo>
                  <a:pt x="1090" y="602"/>
                </a:lnTo>
                <a:lnTo>
                  <a:pt x="675" y="602"/>
                </a:lnTo>
                <a:lnTo>
                  <a:pt x="675" y="753"/>
                </a:lnTo>
                <a:lnTo>
                  <a:pt x="608" y="753"/>
                </a:lnTo>
                <a:lnTo>
                  <a:pt x="608" y="602"/>
                </a:lnTo>
                <a:lnTo>
                  <a:pt x="203" y="602"/>
                </a:lnTo>
                <a:lnTo>
                  <a:pt x="203" y="7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4" name="Freeform 533"/>
          <p:cNvSpPr>
            <a:spLocks noChangeArrowheads="1"/>
          </p:cNvSpPr>
          <p:nvPr/>
        </p:nvSpPr>
        <p:spPr bwMode="auto">
          <a:xfrm>
            <a:off x="1150580" y="3309745"/>
            <a:ext cx="362412" cy="346276"/>
          </a:xfrm>
          <a:custGeom>
            <a:avLst/>
            <a:gdLst>
              <a:gd name="T0" fmla="*/ 1004 w 1287"/>
              <a:gd name="T1" fmla="*/ 258 h 1231"/>
              <a:gd name="T2" fmla="*/ 1004 w 1287"/>
              <a:gd name="T3" fmla="*/ 315 h 1231"/>
              <a:gd name="T4" fmla="*/ 953 w 1287"/>
              <a:gd name="T5" fmla="*/ 380 h 1231"/>
              <a:gd name="T6" fmla="*/ 926 w 1287"/>
              <a:gd name="T7" fmla="*/ 460 h 1231"/>
              <a:gd name="T8" fmla="*/ 832 w 1287"/>
              <a:gd name="T9" fmla="*/ 486 h 1231"/>
              <a:gd name="T10" fmla="*/ 795 w 1287"/>
              <a:gd name="T11" fmla="*/ 483 h 1231"/>
              <a:gd name="T12" fmla="*/ 904 w 1287"/>
              <a:gd name="T13" fmla="*/ 778 h 1231"/>
              <a:gd name="T14" fmla="*/ 452 w 1287"/>
              <a:gd name="T15" fmla="*/ 1230 h 1231"/>
              <a:gd name="T16" fmla="*/ 0 w 1287"/>
              <a:gd name="T17" fmla="*/ 778 h 1231"/>
              <a:gd name="T18" fmla="*/ 452 w 1287"/>
              <a:gd name="T19" fmla="*/ 326 h 1231"/>
              <a:gd name="T20" fmla="*/ 744 w 1287"/>
              <a:gd name="T21" fmla="*/ 433 h 1231"/>
              <a:gd name="T22" fmla="*/ 807 w 1287"/>
              <a:gd name="T23" fmla="*/ 423 h 1231"/>
              <a:gd name="T24" fmla="*/ 889 w 1287"/>
              <a:gd name="T25" fmla="*/ 409 h 1231"/>
              <a:gd name="T26" fmla="*/ 1004 w 1287"/>
              <a:gd name="T27" fmla="*/ 258 h 1231"/>
              <a:gd name="T28" fmla="*/ 303 w 1287"/>
              <a:gd name="T29" fmla="*/ 605 h 1231"/>
              <a:gd name="T30" fmla="*/ 315 w 1287"/>
              <a:gd name="T31" fmla="*/ 531 h 1231"/>
              <a:gd name="T32" fmla="*/ 242 w 1287"/>
              <a:gd name="T33" fmla="*/ 519 h 1231"/>
              <a:gd name="T34" fmla="*/ 101 w 1287"/>
              <a:gd name="T35" fmla="*/ 792 h 1231"/>
              <a:gd name="T36" fmla="*/ 153 w 1287"/>
              <a:gd name="T37" fmla="*/ 845 h 1231"/>
              <a:gd name="T38" fmla="*/ 206 w 1287"/>
              <a:gd name="T39" fmla="*/ 792 h 1231"/>
              <a:gd name="T40" fmla="*/ 303 w 1287"/>
              <a:gd name="T41" fmla="*/ 605 h 1231"/>
              <a:gd name="T42" fmla="*/ 806 w 1287"/>
              <a:gd name="T43" fmla="*/ 178 h 1231"/>
              <a:gd name="T44" fmla="*/ 745 w 1287"/>
              <a:gd name="T45" fmla="*/ 45 h 1231"/>
              <a:gd name="T46" fmla="*/ 747 w 1287"/>
              <a:gd name="T47" fmla="*/ 16 h 1231"/>
              <a:gd name="T48" fmla="*/ 759 w 1287"/>
              <a:gd name="T49" fmla="*/ 7 h 1231"/>
              <a:gd name="T50" fmla="*/ 797 w 1287"/>
              <a:gd name="T51" fmla="*/ 21 h 1231"/>
              <a:gd name="T52" fmla="*/ 858 w 1287"/>
              <a:gd name="T53" fmla="*/ 154 h 1231"/>
              <a:gd name="T54" fmla="*/ 844 w 1287"/>
              <a:gd name="T55" fmla="*/ 192 h 1231"/>
              <a:gd name="T56" fmla="*/ 806 w 1287"/>
              <a:gd name="T57" fmla="*/ 178 h 1231"/>
              <a:gd name="T58" fmla="*/ 991 w 1287"/>
              <a:gd name="T59" fmla="*/ 192 h 1231"/>
              <a:gd name="T60" fmla="*/ 977 w 1287"/>
              <a:gd name="T61" fmla="*/ 154 h 1231"/>
              <a:gd name="T62" fmla="*/ 1040 w 1287"/>
              <a:gd name="T63" fmla="*/ 22 h 1231"/>
              <a:gd name="T64" fmla="*/ 1042 w 1287"/>
              <a:gd name="T65" fmla="*/ 17 h 1231"/>
              <a:gd name="T66" fmla="*/ 1078 w 1287"/>
              <a:gd name="T67" fmla="*/ 8 h 1231"/>
              <a:gd name="T68" fmla="*/ 1092 w 1287"/>
              <a:gd name="T69" fmla="*/ 46 h 1231"/>
              <a:gd name="T70" fmla="*/ 1029 w 1287"/>
              <a:gd name="T71" fmla="*/ 179 h 1231"/>
              <a:gd name="T72" fmla="*/ 991 w 1287"/>
              <a:gd name="T73" fmla="*/ 192 h 1231"/>
              <a:gd name="T74" fmla="*/ 1282 w 1287"/>
              <a:gd name="T75" fmla="*/ 253 h 1231"/>
              <a:gd name="T76" fmla="*/ 1262 w 1287"/>
              <a:gd name="T77" fmla="*/ 289 h 1231"/>
              <a:gd name="T78" fmla="*/ 1120 w 1287"/>
              <a:gd name="T79" fmla="*/ 326 h 1231"/>
              <a:gd name="T80" fmla="*/ 1085 w 1287"/>
              <a:gd name="T81" fmla="*/ 305 h 1231"/>
              <a:gd name="T82" fmla="*/ 1089 w 1287"/>
              <a:gd name="T83" fmla="*/ 282 h 1231"/>
              <a:gd name="T84" fmla="*/ 1105 w 1287"/>
              <a:gd name="T85" fmla="*/ 270 h 1231"/>
              <a:gd name="T86" fmla="*/ 1247 w 1287"/>
              <a:gd name="T87" fmla="*/ 233 h 1231"/>
              <a:gd name="T88" fmla="*/ 1282 w 1287"/>
              <a:gd name="T89" fmla="*/ 253 h 1231"/>
              <a:gd name="T90" fmla="*/ 1218 w 1287"/>
              <a:gd name="T91" fmla="*/ 528 h 1231"/>
              <a:gd name="T92" fmla="*/ 1225 w 1287"/>
              <a:gd name="T93" fmla="*/ 568 h 1231"/>
              <a:gd name="T94" fmla="*/ 1185 w 1287"/>
              <a:gd name="T95" fmla="*/ 575 h 1231"/>
              <a:gd name="T96" fmla="*/ 1066 w 1287"/>
              <a:gd name="T97" fmla="*/ 490 h 1231"/>
              <a:gd name="T98" fmla="*/ 1059 w 1287"/>
              <a:gd name="T99" fmla="*/ 450 h 1231"/>
              <a:gd name="T100" fmla="*/ 1099 w 1287"/>
              <a:gd name="T101" fmla="*/ 443 h 1231"/>
              <a:gd name="T102" fmla="*/ 1218 w 1287"/>
              <a:gd name="T103" fmla="*/ 528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7" h="1231">
                <a:moveTo>
                  <a:pt x="1004" y="258"/>
                </a:moveTo>
                <a:cubicBezTo>
                  <a:pt x="1040" y="263"/>
                  <a:pt x="1041" y="320"/>
                  <a:pt x="1004" y="315"/>
                </a:cubicBezTo>
                <a:cubicBezTo>
                  <a:pt x="957" y="309"/>
                  <a:pt x="958" y="341"/>
                  <a:pt x="953" y="380"/>
                </a:cubicBezTo>
                <a:cubicBezTo>
                  <a:pt x="950" y="407"/>
                  <a:pt x="945" y="438"/>
                  <a:pt x="926" y="460"/>
                </a:cubicBezTo>
                <a:cubicBezTo>
                  <a:pt x="901" y="487"/>
                  <a:pt x="867" y="492"/>
                  <a:pt x="832" y="486"/>
                </a:cubicBezTo>
                <a:cubicBezTo>
                  <a:pt x="817" y="483"/>
                  <a:pt x="805" y="482"/>
                  <a:pt x="795" y="483"/>
                </a:cubicBezTo>
                <a:cubicBezTo>
                  <a:pt x="863" y="562"/>
                  <a:pt x="904" y="665"/>
                  <a:pt x="904" y="778"/>
                </a:cubicBezTo>
                <a:cubicBezTo>
                  <a:pt x="904" y="1027"/>
                  <a:pt x="701" y="1230"/>
                  <a:pt x="452" y="1230"/>
                </a:cubicBezTo>
                <a:cubicBezTo>
                  <a:pt x="202" y="1230"/>
                  <a:pt x="0" y="1027"/>
                  <a:pt x="0" y="778"/>
                </a:cubicBezTo>
                <a:cubicBezTo>
                  <a:pt x="0" y="528"/>
                  <a:pt x="202" y="326"/>
                  <a:pt x="452" y="326"/>
                </a:cubicBezTo>
                <a:cubicBezTo>
                  <a:pt x="563" y="326"/>
                  <a:pt x="665" y="366"/>
                  <a:pt x="744" y="433"/>
                </a:cubicBezTo>
                <a:cubicBezTo>
                  <a:pt x="763" y="423"/>
                  <a:pt x="785" y="421"/>
                  <a:pt x="807" y="423"/>
                </a:cubicBezTo>
                <a:cubicBezTo>
                  <a:pt x="833" y="425"/>
                  <a:pt x="879" y="446"/>
                  <a:pt x="889" y="409"/>
                </a:cubicBezTo>
                <a:cubicBezTo>
                  <a:pt x="909" y="338"/>
                  <a:pt x="901" y="244"/>
                  <a:pt x="1004" y="258"/>
                </a:cubicBezTo>
                <a:close/>
                <a:moveTo>
                  <a:pt x="303" y="605"/>
                </a:moveTo>
                <a:cubicBezTo>
                  <a:pt x="327" y="588"/>
                  <a:pt x="332" y="555"/>
                  <a:pt x="315" y="531"/>
                </a:cubicBezTo>
                <a:cubicBezTo>
                  <a:pt x="298" y="507"/>
                  <a:pt x="265" y="502"/>
                  <a:pt x="242" y="519"/>
                </a:cubicBezTo>
                <a:cubicBezTo>
                  <a:pt x="153" y="582"/>
                  <a:pt x="101" y="684"/>
                  <a:pt x="101" y="792"/>
                </a:cubicBezTo>
                <a:cubicBezTo>
                  <a:pt x="101" y="821"/>
                  <a:pt x="124" y="845"/>
                  <a:pt x="153" y="845"/>
                </a:cubicBezTo>
                <a:cubicBezTo>
                  <a:pt x="183" y="845"/>
                  <a:pt x="206" y="821"/>
                  <a:pt x="206" y="792"/>
                </a:cubicBezTo>
                <a:cubicBezTo>
                  <a:pt x="206" y="718"/>
                  <a:pt x="242" y="648"/>
                  <a:pt x="303" y="605"/>
                </a:cubicBezTo>
                <a:close/>
                <a:moveTo>
                  <a:pt x="806" y="178"/>
                </a:moveTo>
                <a:lnTo>
                  <a:pt x="745" y="45"/>
                </a:lnTo>
                <a:cubicBezTo>
                  <a:pt x="740" y="35"/>
                  <a:pt x="741" y="24"/>
                  <a:pt x="747" y="16"/>
                </a:cubicBezTo>
                <a:cubicBezTo>
                  <a:pt x="750" y="12"/>
                  <a:pt x="754" y="9"/>
                  <a:pt x="759" y="7"/>
                </a:cubicBezTo>
                <a:cubicBezTo>
                  <a:pt x="773" y="0"/>
                  <a:pt x="790" y="6"/>
                  <a:pt x="797" y="21"/>
                </a:cubicBezTo>
                <a:lnTo>
                  <a:pt x="858" y="154"/>
                </a:lnTo>
                <a:cubicBezTo>
                  <a:pt x="865" y="168"/>
                  <a:pt x="858" y="185"/>
                  <a:pt x="844" y="192"/>
                </a:cubicBezTo>
                <a:cubicBezTo>
                  <a:pt x="830" y="198"/>
                  <a:pt x="813" y="192"/>
                  <a:pt x="806" y="178"/>
                </a:cubicBezTo>
                <a:close/>
                <a:moveTo>
                  <a:pt x="991" y="192"/>
                </a:moveTo>
                <a:cubicBezTo>
                  <a:pt x="977" y="186"/>
                  <a:pt x="970" y="169"/>
                  <a:pt x="977" y="154"/>
                </a:cubicBezTo>
                <a:lnTo>
                  <a:pt x="1040" y="22"/>
                </a:lnTo>
                <a:cubicBezTo>
                  <a:pt x="1040" y="20"/>
                  <a:pt x="1041" y="19"/>
                  <a:pt x="1042" y="17"/>
                </a:cubicBezTo>
                <a:cubicBezTo>
                  <a:pt x="1050" y="6"/>
                  <a:pt x="1065" y="2"/>
                  <a:pt x="1078" y="8"/>
                </a:cubicBezTo>
                <a:cubicBezTo>
                  <a:pt x="1092" y="15"/>
                  <a:pt x="1098" y="32"/>
                  <a:pt x="1092" y="46"/>
                </a:cubicBezTo>
                <a:lnTo>
                  <a:pt x="1029" y="179"/>
                </a:lnTo>
                <a:cubicBezTo>
                  <a:pt x="1022" y="193"/>
                  <a:pt x="1005" y="199"/>
                  <a:pt x="991" y="192"/>
                </a:cubicBezTo>
                <a:close/>
                <a:moveTo>
                  <a:pt x="1282" y="253"/>
                </a:moveTo>
                <a:cubicBezTo>
                  <a:pt x="1286" y="269"/>
                  <a:pt x="1277" y="285"/>
                  <a:pt x="1262" y="289"/>
                </a:cubicBezTo>
                <a:lnTo>
                  <a:pt x="1120" y="326"/>
                </a:lnTo>
                <a:cubicBezTo>
                  <a:pt x="1105" y="330"/>
                  <a:pt x="1089" y="321"/>
                  <a:pt x="1085" y="305"/>
                </a:cubicBezTo>
                <a:cubicBezTo>
                  <a:pt x="1083" y="297"/>
                  <a:pt x="1084" y="288"/>
                  <a:pt x="1089" y="282"/>
                </a:cubicBezTo>
                <a:cubicBezTo>
                  <a:pt x="1093" y="276"/>
                  <a:pt x="1099" y="272"/>
                  <a:pt x="1105" y="270"/>
                </a:cubicBezTo>
                <a:lnTo>
                  <a:pt x="1247" y="233"/>
                </a:lnTo>
                <a:cubicBezTo>
                  <a:pt x="1262" y="229"/>
                  <a:pt x="1278" y="238"/>
                  <a:pt x="1282" y="253"/>
                </a:cubicBezTo>
                <a:close/>
                <a:moveTo>
                  <a:pt x="1218" y="528"/>
                </a:moveTo>
                <a:cubicBezTo>
                  <a:pt x="1231" y="537"/>
                  <a:pt x="1235" y="555"/>
                  <a:pt x="1225" y="568"/>
                </a:cubicBezTo>
                <a:cubicBezTo>
                  <a:pt x="1216" y="581"/>
                  <a:pt x="1198" y="584"/>
                  <a:pt x="1185" y="575"/>
                </a:cubicBezTo>
                <a:lnTo>
                  <a:pt x="1066" y="490"/>
                </a:lnTo>
                <a:cubicBezTo>
                  <a:pt x="1053" y="481"/>
                  <a:pt x="1050" y="463"/>
                  <a:pt x="1059" y="450"/>
                </a:cubicBezTo>
                <a:cubicBezTo>
                  <a:pt x="1068" y="437"/>
                  <a:pt x="1086" y="434"/>
                  <a:pt x="1099" y="443"/>
                </a:cubicBezTo>
                <a:lnTo>
                  <a:pt x="1218" y="5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5" name="Freeform 534"/>
          <p:cNvSpPr>
            <a:spLocks noChangeArrowheads="1"/>
          </p:cNvSpPr>
          <p:nvPr/>
        </p:nvSpPr>
        <p:spPr bwMode="auto">
          <a:xfrm>
            <a:off x="2546727" y="3302297"/>
            <a:ext cx="326419" cy="361170"/>
          </a:xfrm>
          <a:custGeom>
            <a:avLst/>
            <a:gdLst>
              <a:gd name="T0" fmla="*/ 970 w 1161"/>
              <a:gd name="T1" fmla="*/ 575 h 1285"/>
              <a:gd name="T2" fmla="*/ 836 w 1161"/>
              <a:gd name="T3" fmla="*/ 930 h 1285"/>
              <a:gd name="T4" fmla="*/ 758 w 1161"/>
              <a:gd name="T5" fmla="*/ 1159 h 1285"/>
              <a:gd name="T6" fmla="*/ 645 w 1161"/>
              <a:gd name="T7" fmla="*/ 1275 h 1285"/>
              <a:gd name="T8" fmla="*/ 542 w 1161"/>
              <a:gd name="T9" fmla="*/ 1284 h 1285"/>
              <a:gd name="T10" fmla="*/ 483 w 1161"/>
              <a:gd name="T11" fmla="*/ 1244 h 1285"/>
              <a:gd name="T12" fmla="*/ 402 w 1161"/>
              <a:gd name="T13" fmla="*/ 1159 h 1285"/>
              <a:gd name="T14" fmla="*/ 324 w 1161"/>
              <a:gd name="T15" fmla="*/ 930 h 1285"/>
              <a:gd name="T16" fmla="*/ 190 w 1161"/>
              <a:gd name="T17" fmla="*/ 575 h 1285"/>
              <a:gd name="T18" fmla="*/ 794 w 1161"/>
              <a:gd name="T19" fmla="*/ 794 h 1285"/>
              <a:gd name="T20" fmla="*/ 580 w 1161"/>
              <a:gd name="T21" fmla="*/ 296 h 1285"/>
              <a:gd name="T22" fmla="*/ 366 w 1161"/>
              <a:gd name="T23" fmla="*/ 794 h 1285"/>
              <a:gd name="T24" fmla="*/ 459 w 1161"/>
              <a:gd name="T25" fmla="*/ 983 h 1285"/>
              <a:gd name="T26" fmla="*/ 738 w 1161"/>
              <a:gd name="T27" fmla="*/ 930 h 1285"/>
              <a:gd name="T28" fmla="*/ 580 w 1161"/>
              <a:gd name="T29" fmla="*/ 124 h 1285"/>
              <a:gd name="T30" fmla="*/ 555 w 1161"/>
              <a:gd name="T31" fmla="*/ 25 h 1285"/>
              <a:gd name="T32" fmla="*/ 605 w 1161"/>
              <a:gd name="T33" fmla="*/ 25 h 1285"/>
              <a:gd name="T34" fmla="*/ 580 w 1161"/>
              <a:gd name="T35" fmla="*/ 124 h 1285"/>
              <a:gd name="T36" fmla="*/ 281 w 1161"/>
              <a:gd name="T37" fmla="*/ 112 h 1285"/>
              <a:gd name="T38" fmla="*/ 323 w 1161"/>
              <a:gd name="T39" fmla="*/ 87 h 1285"/>
              <a:gd name="T40" fmla="*/ 351 w 1161"/>
              <a:gd name="T41" fmla="*/ 185 h 1285"/>
              <a:gd name="T42" fmla="*/ 318 w 1161"/>
              <a:gd name="T43" fmla="*/ 176 h 1285"/>
              <a:gd name="T44" fmla="*/ 184 w 1161"/>
              <a:gd name="T45" fmla="*/ 352 h 1285"/>
              <a:gd name="T46" fmla="*/ 150 w 1161"/>
              <a:gd name="T47" fmla="*/ 361 h 1285"/>
              <a:gd name="T48" fmla="*/ 77 w 1161"/>
              <a:gd name="T49" fmla="*/ 290 h 1285"/>
              <a:gd name="T50" fmla="*/ 175 w 1161"/>
              <a:gd name="T51" fmla="*/ 318 h 1285"/>
              <a:gd name="T52" fmla="*/ 98 w 1161"/>
              <a:gd name="T53" fmla="*/ 605 h 1285"/>
              <a:gd name="T54" fmla="*/ 0 w 1161"/>
              <a:gd name="T55" fmla="*/ 581 h 1285"/>
              <a:gd name="T56" fmla="*/ 98 w 1161"/>
              <a:gd name="T57" fmla="*/ 556 h 1285"/>
              <a:gd name="T58" fmla="*/ 150 w 1161"/>
              <a:gd name="T59" fmla="*/ 800 h 1285"/>
              <a:gd name="T60" fmla="*/ 175 w 1161"/>
              <a:gd name="T61" fmla="*/ 843 h 1285"/>
              <a:gd name="T62" fmla="*/ 99 w 1161"/>
              <a:gd name="T63" fmla="*/ 883 h 1285"/>
              <a:gd name="T64" fmla="*/ 86 w 1161"/>
              <a:gd name="T65" fmla="*/ 837 h 1285"/>
              <a:gd name="T66" fmla="*/ 1073 w 1161"/>
              <a:gd name="T67" fmla="*/ 837 h 1285"/>
              <a:gd name="T68" fmla="*/ 1061 w 1161"/>
              <a:gd name="T69" fmla="*/ 883 h 1285"/>
              <a:gd name="T70" fmla="*/ 985 w 1161"/>
              <a:gd name="T71" fmla="*/ 843 h 1285"/>
              <a:gd name="T72" fmla="*/ 1009 w 1161"/>
              <a:gd name="T73" fmla="*/ 800 h 1285"/>
              <a:gd name="T74" fmla="*/ 1136 w 1161"/>
              <a:gd name="T75" fmla="*/ 556 h 1285"/>
              <a:gd name="T76" fmla="*/ 1136 w 1161"/>
              <a:gd name="T77" fmla="*/ 605 h 1285"/>
              <a:gd name="T78" fmla="*/ 1062 w 1161"/>
              <a:gd name="T79" fmla="*/ 605 h 1285"/>
              <a:gd name="T80" fmla="*/ 1062 w 1161"/>
              <a:gd name="T81" fmla="*/ 556 h 1285"/>
              <a:gd name="T82" fmla="*/ 1136 w 1161"/>
              <a:gd name="T83" fmla="*/ 556 h 1285"/>
              <a:gd name="T84" fmla="*/ 976 w 1161"/>
              <a:gd name="T85" fmla="*/ 352 h 1285"/>
              <a:gd name="T86" fmla="*/ 1049 w 1161"/>
              <a:gd name="T87" fmla="*/ 281 h 1285"/>
              <a:gd name="T88" fmla="*/ 1073 w 1161"/>
              <a:gd name="T89" fmla="*/ 324 h 1285"/>
              <a:gd name="T90" fmla="*/ 997 w 1161"/>
              <a:gd name="T91" fmla="*/ 364 h 1285"/>
              <a:gd name="T92" fmla="*/ 799 w 1161"/>
              <a:gd name="T93" fmla="*/ 151 h 1285"/>
              <a:gd name="T94" fmla="*/ 870 w 1161"/>
              <a:gd name="T95" fmla="*/ 78 h 1285"/>
              <a:gd name="T96" fmla="*/ 842 w 1161"/>
              <a:gd name="T97" fmla="*/ 176 h 1285"/>
              <a:gd name="T98" fmla="*/ 808 w 1161"/>
              <a:gd name="T99" fmla="*/ 185 h 1285"/>
              <a:gd name="T100" fmla="*/ 523 w 1161"/>
              <a:gd name="T101" fmla="*/ 554 h 1285"/>
              <a:gd name="T102" fmla="*/ 520 w 1161"/>
              <a:gd name="T103" fmla="*/ 431 h 1285"/>
              <a:gd name="T104" fmla="*/ 639 w 1161"/>
              <a:gd name="T105" fmla="*/ 431 h 1285"/>
              <a:gd name="T106" fmla="*/ 636 w 1161"/>
              <a:gd name="T107" fmla="*/ 554 h 1285"/>
              <a:gd name="T108" fmla="*/ 580 w 1161"/>
              <a:gd name="T109" fmla="*/ 758 h 1285"/>
              <a:gd name="T110" fmla="*/ 580 w 1161"/>
              <a:gd name="T111" fmla="*/ 806 h 1285"/>
              <a:gd name="T112" fmla="*/ 580 w 1161"/>
              <a:gd name="T113" fmla="*/ 930 h 1285"/>
              <a:gd name="T114" fmla="*/ 580 w 1161"/>
              <a:gd name="T115" fmla="*/ 806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61" h="1285">
                <a:moveTo>
                  <a:pt x="580" y="198"/>
                </a:moveTo>
                <a:cubicBezTo>
                  <a:pt x="795" y="198"/>
                  <a:pt x="970" y="367"/>
                  <a:pt x="970" y="575"/>
                </a:cubicBezTo>
                <a:cubicBezTo>
                  <a:pt x="970" y="710"/>
                  <a:pt x="915" y="791"/>
                  <a:pt x="875" y="849"/>
                </a:cubicBezTo>
                <a:cubicBezTo>
                  <a:pt x="850" y="886"/>
                  <a:pt x="836" y="908"/>
                  <a:pt x="836" y="930"/>
                </a:cubicBezTo>
                <a:cubicBezTo>
                  <a:pt x="836" y="979"/>
                  <a:pt x="810" y="1025"/>
                  <a:pt x="763" y="1059"/>
                </a:cubicBezTo>
                <a:cubicBezTo>
                  <a:pt x="762" y="1088"/>
                  <a:pt x="758" y="1159"/>
                  <a:pt x="758" y="1159"/>
                </a:cubicBezTo>
                <a:cubicBezTo>
                  <a:pt x="757" y="1179"/>
                  <a:pt x="747" y="1220"/>
                  <a:pt x="677" y="1244"/>
                </a:cubicBezTo>
                <a:cubicBezTo>
                  <a:pt x="669" y="1256"/>
                  <a:pt x="658" y="1266"/>
                  <a:pt x="645" y="1275"/>
                </a:cubicBezTo>
                <a:cubicBezTo>
                  <a:pt x="637" y="1281"/>
                  <a:pt x="628" y="1284"/>
                  <a:pt x="618" y="1284"/>
                </a:cubicBezTo>
                <a:lnTo>
                  <a:pt x="542" y="1284"/>
                </a:lnTo>
                <a:cubicBezTo>
                  <a:pt x="532" y="1284"/>
                  <a:pt x="523" y="1281"/>
                  <a:pt x="515" y="1275"/>
                </a:cubicBezTo>
                <a:cubicBezTo>
                  <a:pt x="502" y="1266"/>
                  <a:pt x="491" y="1256"/>
                  <a:pt x="483" y="1244"/>
                </a:cubicBezTo>
                <a:cubicBezTo>
                  <a:pt x="413" y="1221"/>
                  <a:pt x="403" y="1179"/>
                  <a:pt x="402" y="1159"/>
                </a:cubicBezTo>
                <a:lnTo>
                  <a:pt x="402" y="1159"/>
                </a:lnTo>
                <a:cubicBezTo>
                  <a:pt x="402" y="1159"/>
                  <a:pt x="398" y="1088"/>
                  <a:pt x="396" y="1059"/>
                </a:cubicBezTo>
                <a:cubicBezTo>
                  <a:pt x="350" y="1025"/>
                  <a:pt x="324" y="979"/>
                  <a:pt x="324" y="930"/>
                </a:cubicBezTo>
                <a:cubicBezTo>
                  <a:pt x="324" y="908"/>
                  <a:pt x="310" y="886"/>
                  <a:pt x="285" y="850"/>
                </a:cubicBezTo>
                <a:cubicBezTo>
                  <a:pt x="244" y="791"/>
                  <a:pt x="190" y="710"/>
                  <a:pt x="190" y="575"/>
                </a:cubicBezTo>
                <a:cubicBezTo>
                  <a:pt x="190" y="367"/>
                  <a:pt x="365" y="198"/>
                  <a:pt x="580" y="198"/>
                </a:cubicBezTo>
                <a:close/>
                <a:moveTo>
                  <a:pt x="794" y="794"/>
                </a:moveTo>
                <a:cubicBezTo>
                  <a:pt x="830" y="740"/>
                  <a:pt x="872" y="680"/>
                  <a:pt x="872" y="575"/>
                </a:cubicBezTo>
                <a:cubicBezTo>
                  <a:pt x="872" y="421"/>
                  <a:pt x="741" y="296"/>
                  <a:pt x="580" y="296"/>
                </a:cubicBezTo>
                <a:cubicBezTo>
                  <a:pt x="419" y="297"/>
                  <a:pt x="288" y="422"/>
                  <a:pt x="288" y="575"/>
                </a:cubicBezTo>
                <a:cubicBezTo>
                  <a:pt x="288" y="680"/>
                  <a:pt x="330" y="740"/>
                  <a:pt x="366" y="794"/>
                </a:cubicBezTo>
                <a:cubicBezTo>
                  <a:pt x="395" y="836"/>
                  <a:pt x="422" y="876"/>
                  <a:pt x="422" y="930"/>
                </a:cubicBezTo>
                <a:cubicBezTo>
                  <a:pt x="422" y="953"/>
                  <a:pt x="444" y="972"/>
                  <a:pt x="459" y="983"/>
                </a:cubicBezTo>
                <a:lnTo>
                  <a:pt x="701" y="983"/>
                </a:lnTo>
                <a:cubicBezTo>
                  <a:pt x="716" y="972"/>
                  <a:pt x="738" y="953"/>
                  <a:pt x="738" y="930"/>
                </a:cubicBezTo>
                <a:cubicBezTo>
                  <a:pt x="738" y="876"/>
                  <a:pt x="765" y="836"/>
                  <a:pt x="794" y="794"/>
                </a:cubicBezTo>
                <a:close/>
                <a:moveTo>
                  <a:pt x="580" y="124"/>
                </a:moveTo>
                <a:cubicBezTo>
                  <a:pt x="566" y="124"/>
                  <a:pt x="555" y="113"/>
                  <a:pt x="555" y="99"/>
                </a:cubicBezTo>
                <a:lnTo>
                  <a:pt x="555" y="25"/>
                </a:lnTo>
                <a:cubicBezTo>
                  <a:pt x="555" y="11"/>
                  <a:pt x="566" y="0"/>
                  <a:pt x="580" y="0"/>
                </a:cubicBezTo>
                <a:cubicBezTo>
                  <a:pt x="594" y="0"/>
                  <a:pt x="605" y="11"/>
                  <a:pt x="605" y="25"/>
                </a:cubicBezTo>
                <a:lnTo>
                  <a:pt x="605" y="99"/>
                </a:lnTo>
                <a:cubicBezTo>
                  <a:pt x="605" y="113"/>
                  <a:pt x="594" y="124"/>
                  <a:pt x="580" y="124"/>
                </a:cubicBezTo>
                <a:close/>
                <a:moveTo>
                  <a:pt x="318" y="176"/>
                </a:moveTo>
                <a:lnTo>
                  <a:pt x="281" y="112"/>
                </a:lnTo>
                <a:cubicBezTo>
                  <a:pt x="274" y="100"/>
                  <a:pt x="278" y="85"/>
                  <a:pt x="290" y="78"/>
                </a:cubicBezTo>
                <a:cubicBezTo>
                  <a:pt x="302" y="71"/>
                  <a:pt x="317" y="75"/>
                  <a:pt x="323" y="87"/>
                </a:cubicBezTo>
                <a:lnTo>
                  <a:pt x="360" y="151"/>
                </a:lnTo>
                <a:cubicBezTo>
                  <a:pt x="367" y="163"/>
                  <a:pt x="363" y="178"/>
                  <a:pt x="351" y="185"/>
                </a:cubicBezTo>
                <a:cubicBezTo>
                  <a:pt x="348" y="187"/>
                  <a:pt x="343" y="188"/>
                  <a:pt x="339" y="188"/>
                </a:cubicBezTo>
                <a:cubicBezTo>
                  <a:pt x="331" y="188"/>
                  <a:pt x="322" y="184"/>
                  <a:pt x="318" y="176"/>
                </a:cubicBezTo>
                <a:close/>
                <a:moveTo>
                  <a:pt x="175" y="318"/>
                </a:moveTo>
                <a:cubicBezTo>
                  <a:pt x="187" y="325"/>
                  <a:pt x="191" y="340"/>
                  <a:pt x="184" y="352"/>
                </a:cubicBezTo>
                <a:cubicBezTo>
                  <a:pt x="180" y="360"/>
                  <a:pt x="171" y="365"/>
                  <a:pt x="163" y="365"/>
                </a:cubicBezTo>
                <a:cubicBezTo>
                  <a:pt x="159" y="365"/>
                  <a:pt x="154" y="363"/>
                  <a:pt x="150" y="361"/>
                </a:cubicBezTo>
                <a:lnTo>
                  <a:pt x="86" y="324"/>
                </a:lnTo>
                <a:cubicBezTo>
                  <a:pt x="75" y="317"/>
                  <a:pt x="70" y="302"/>
                  <a:pt x="77" y="290"/>
                </a:cubicBezTo>
                <a:cubicBezTo>
                  <a:pt x="84" y="279"/>
                  <a:pt x="99" y="275"/>
                  <a:pt x="111" y="281"/>
                </a:cubicBezTo>
                <a:lnTo>
                  <a:pt x="175" y="318"/>
                </a:lnTo>
                <a:close/>
                <a:moveTo>
                  <a:pt x="123" y="581"/>
                </a:moveTo>
                <a:cubicBezTo>
                  <a:pt x="123" y="594"/>
                  <a:pt x="112" y="605"/>
                  <a:pt x="98" y="605"/>
                </a:cubicBezTo>
                <a:lnTo>
                  <a:pt x="24" y="605"/>
                </a:lnTo>
                <a:cubicBezTo>
                  <a:pt x="11" y="605"/>
                  <a:pt x="0" y="594"/>
                  <a:pt x="0" y="581"/>
                </a:cubicBezTo>
                <a:cubicBezTo>
                  <a:pt x="0" y="567"/>
                  <a:pt x="11" y="556"/>
                  <a:pt x="24" y="556"/>
                </a:cubicBezTo>
                <a:lnTo>
                  <a:pt x="98" y="556"/>
                </a:lnTo>
                <a:cubicBezTo>
                  <a:pt x="112" y="556"/>
                  <a:pt x="123" y="567"/>
                  <a:pt x="123" y="581"/>
                </a:cubicBezTo>
                <a:close/>
                <a:moveTo>
                  <a:pt x="150" y="800"/>
                </a:moveTo>
                <a:cubicBezTo>
                  <a:pt x="162" y="793"/>
                  <a:pt x="177" y="797"/>
                  <a:pt x="184" y="809"/>
                </a:cubicBezTo>
                <a:cubicBezTo>
                  <a:pt x="191" y="821"/>
                  <a:pt x="187" y="836"/>
                  <a:pt x="175" y="843"/>
                </a:cubicBezTo>
                <a:lnTo>
                  <a:pt x="111" y="880"/>
                </a:lnTo>
                <a:cubicBezTo>
                  <a:pt x="107" y="882"/>
                  <a:pt x="103" y="883"/>
                  <a:pt x="99" y="883"/>
                </a:cubicBezTo>
                <a:cubicBezTo>
                  <a:pt x="90" y="883"/>
                  <a:pt x="82" y="879"/>
                  <a:pt x="77" y="871"/>
                </a:cubicBezTo>
                <a:cubicBezTo>
                  <a:pt x="70" y="859"/>
                  <a:pt x="75" y="844"/>
                  <a:pt x="86" y="837"/>
                </a:cubicBezTo>
                <a:lnTo>
                  <a:pt x="150" y="800"/>
                </a:lnTo>
                <a:close/>
                <a:moveTo>
                  <a:pt x="1073" y="837"/>
                </a:moveTo>
                <a:cubicBezTo>
                  <a:pt x="1085" y="844"/>
                  <a:pt x="1089" y="859"/>
                  <a:pt x="1082" y="871"/>
                </a:cubicBezTo>
                <a:cubicBezTo>
                  <a:pt x="1078" y="879"/>
                  <a:pt x="1070" y="883"/>
                  <a:pt x="1061" y="883"/>
                </a:cubicBezTo>
                <a:cubicBezTo>
                  <a:pt x="1057" y="883"/>
                  <a:pt x="1053" y="882"/>
                  <a:pt x="1049" y="880"/>
                </a:cubicBezTo>
                <a:lnTo>
                  <a:pt x="985" y="843"/>
                </a:lnTo>
                <a:cubicBezTo>
                  <a:pt x="973" y="836"/>
                  <a:pt x="969" y="821"/>
                  <a:pt x="976" y="809"/>
                </a:cubicBezTo>
                <a:cubicBezTo>
                  <a:pt x="982" y="797"/>
                  <a:pt x="998" y="793"/>
                  <a:pt x="1009" y="800"/>
                </a:cubicBezTo>
                <a:lnTo>
                  <a:pt x="1073" y="837"/>
                </a:lnTo>
                <a:close/>
                <a:moveTo>
                  <a:pt x="1136" y="556"/>
                </a:moveTo>
                <a:cubicBezTo>
                  <a:pt x="1149" y="556"/>
                  <a:pt x="1160" y="567"/>
                  <a:pt x="1160" y="581"/>
                </a:cubicBezTo>
                <a:cubicBezTo>
                  <a:pt x="1160" y="594"/>
                  <a:pt x="1149" y="605"/>
                  <a:pt x="1136" y="605"/>
                </a:cubicBezTo>
                <a:lnTo>
                  <a:pt x="1136" y="605"/>
                </a:lnTo>
                <a:lnTo>
                  <a:pt x="1062" y="605"/>
                </a:lnTo>
                <a:cubicBezTo>
                  <a:pt x="1048" y="605"/>
                  <a:pt x="1037" y="594"/>
                  <a:pt x="1037" y="581"/>
                </a:cubicBezTo>
                <a:cubicBezTo>
                  <a:pt x="1037" y="567"/>
                  <a:pt x="1048" y="556"/>
                  <a:pt x="1062" y="556"/>
                </a:cubicBezTo>
                <a:lnTo>
                  <a:pt x="1062" y="556"/>
                </a:lnTo>
                <a:lnTo>
                  <a:pt x="1136" y="556"/>
                </a:lnTo>
                <a:close/>
                <a:moveTo>
                  <a:pt x="997" y="364"/>
                </a:moveTo>
                <a:cubicBezTo>
                  <a:pt x="989" y="364"/>
                  <a:pt x="980" y="360"/>
                  <a:pt x="976" y="352"/>
                </a:cubicBezTo>
                <a:cubicBezTo>
                  <a:pt x="969" y="340"/>
                  <a:pt x="973" y="325"/>
                  <a:pt x="985" y="318"/>
                </a:cubicBezTo>
                <a:lnTo>
                  <a:pt x="1049" y="281"/>
                </a:lnTo>
                <a:cubicBezTo>
                  <a:pt x="1061" y="275"/>
                  <a:pt x="1076" y="278"/>
                  <a:pt x="1083" y="290"/>
                </a:cubicBezTo>
                <a:cubicBezTo>
                  <a:pt x="1089" y="301"/>
                  <a:pt x="1085" y="317"/>
                  <a:pt x="1073" y="324"/>
                </a:cubicBezTo>
                <a:lnTo>
                  <a:pt x="1009" y="361"/>
                </a:lnTo>
                <a:cubicBezTo>
                  <a:pt x="1005" y="363"/>
                  <a:pt x="1001" y="364"/>
                  <a:pt x="997" y="364"/>
                </a:cubicBezTo>
                <a:close/>
                <a:moveTo>
                  <a:pt x="808" y="185"/>
                </a:moveTo>
                <a:cubicBezTo>
                  <a:pt x="797" y="178"/>
                  <a:pt x="793" y="163"/>
                  <a:pt x="799" y="151"/>
                </a:cubicBezTo>
                <a:lnTo>
                  <a:pt x="836" y="87"/>
                </a:lnTo>
                <a:cubicBezTo>
                  <a:pt x="843" y="75"/>
                  <a:pt x="858" y="71"/>
                  <a:pt x="870" y="78"/>
                </a:cubicBezTo>
                <a:cubicBezTo>
                  <a:pt x="882" y="85"/>
                  <a:pt x="886" y="100"/>
                  <a:pt x="879" y="112"/>
                </a:cubicBezTo>
                <a:lnTo>
                  <a:pt x="842" y="176"/>
                </a:lnTo>
                <a:cubicBezTo>
                  <a:pt x="838" y="184"/>
                  <a:pt x="829" y="188"/>
                  <a:pt x="821" y="188"/>
                </a:cubicBezTo>
                <a:cubicBezTo>
                  <a:pt x="816" y="188"/>
                  <a:pt x="812" y="187"/>
                  <a:pt x="808" y="185"/>
                </a:cubicBezTo>
                <a:close/>
                <a:moveTo>
                  <a:pt x="547" y="730"/>
                </a:moveTo>
                <a:lnTo>
                  <a:pt x="523" y="554"/>
                </a:lnTo>
                <a:cubicBezTo>
                  <a:pt x="522" y="542"/>
                  <a:pt x="520" y="530"/>
                  <a:pt x="520" y="518"/>
                </a:cubicBezTo>
                <a:lnTo>
                  <a:pt x="520" y="431"/>
                </a:lnTo>
                <a:cubicBezTo>
                  <a:pt x="520" y="393"/>
                  <a:pt x="542" y="373"/>
                  <a:pt x="580" y="373"/>
                </a:cubicBezTo>
                <a:cubicBezTo>
                  <a:pt x="617" y="373"/>
                  <a:pt x="639" y="393"/>
                  <a:pt x="639" y="431"/>
                </a:cubicBezTo>
                <a:lnTo>
                  <a:pt x="639" y="518"/>
                </a:lnTo>
                <a:cubicBezTo>
                  <a:pt x="639" y="530"/>
                  <a:pt x="638" y="542"/>
                  <a:pt x="636" y="554"/>
                </a:cubicBezTo>
                <a:lnTo>
                  <a:pt x="613" y="730"/>
                </a:lnTo>
                <a:cubicBezTo>
                  <a:pt x="610" y="752"/>
                  <a:pt x="599" y="758"/>
                  <a:pt x="580" y="758"/>
                </a:cubicBezTo>
                <a:cubicBezTo>
                  <a:pt x="560" y="758"/>
                  <a:pt x="550" y="752"/>
                  <a:pt x="547" y="730"/>
                </a:cubicBezTo>
                <a:close/>
                <a:moveTo>
                  <a:pt x="580" y="806"/>
                </a:moveTo>
                <a:cubicBezTo>
                  <a:pt x="614" y="806"/>
                  <a:pt x="642" y="834"/>
                  <a:pt x="642" y="868"/>
                </a:cubicBezTo>
                <a:cubicBezTo>
                  <a:pt x="642" y="902"/>
                  <a:pt x="614" y="930"/>
                  <a:pt x="580" y="930"/>
                </a:cubicBezTo>
                <a:cubicBezTo>
                  <a:pt x="546" y="930"/>
                  <a:pt x="518" y="902"/>
                  <a:pt x="518" y="868"/>
                </a:cubicBezTo>
                <a:cubicBezTo>
                  <a:pt x="518" y="834"/>
                  <a:pt x="546" y="806"/>
                  <a:pt x="580" y="8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6" name="Freeform 535"/>
          <p:cNvSpPr>
            <a:spLocks noChangeArrowheads="1"/>
          </p:cNvSpPr>
          <p:nvPr/>
        </p:nvSpPr>
        <p:spPr bwMode="auto">
          <a:xfrm>
            <a:off x="1610717" y="2304370"/>
            <a:ext cx="362412" cy="367376"/>
          </a:xfrm>
          <a:custGeom>
            <a:avLst/>
            <a:gdLst>
              <a:gd name="T0" fmla="*/ 363 w 1288"/>
              <a:gd name="T1" fmla="*/ 704 h 1307"/>
              <a:gd name="T2" fmla="*/ 491 w 1288"/>
              <a:gd name="T3" fmla="*/ 518 h 1307"/>
              <a:gd name="T4" fmla="*/ 642 w 1288"/>
              <a:gd name="T5" fmla="*/ 704 h 1307"/>
              <a:gd name="T6" fmla="*/ 624 w 1288"/>
              <a:gd name="T7" fmla="*/ 820 h 1307"/>
              <a:gd name="T8" fmla="*/ 577 w 1288"/>
              <a:gd name="T9" fmla="*/ 878 h 1307"/>
              <a:gd name="T10" fmla="*/ 400 w 1288"/>
              <a:gd name="T11" fmla="*/ 818 h 1307"/>
              <a:gd name="T12" fmla="*/ 349 w 1288"/>
              <a:gd name="T13" fmla="*/ 754 h 1307"/>
              <a:gd name="T14" fmla="*/ 1002 w 1288"/>
              <a:gd name="T15" fmla="*/ 696 h 1307"/>
              <a:gd name="T16" fmla="*/ 670 w 1288"/>
              <a:gd name="T17" fmla="*/ 673 h 1307"/>
              <a:gd name="T18" fmla="*/ 1018 w 1288"/>
              <a:gd name="T19" fmla="*/ 580 h 1307"/>
              <a:gd name="T20" fmla="*/ 1036 w 1288"/>
              <a:gd name="T21" fmla="*/ 664 h 1307"/>
              <a:gd name="T22" fmla="*/ 636 w 1288"/>
              <a:gd name="T23" fmla="*/ 881 h 1307"/>
              <a:gd name="T24" fmla="*/ 638 w 1288"/>
              <a:gd name="T25" fmla="*/ 852 h 1307"/>
              <a:gd name="T26" fmla="*/ 989 w 1288"/>
              <a:gd name="T27" fmla="*/ 783 h 1307"/>
              <a:gd name="T28" fmla="*/ 1006 w 1288"/>
              <a:gd name="T29" fmla="*/ 854 h 1307"/>
              <a:gd name="T30" fmla="*/ 154 w 1288"/>
              <a:gd name="T31" fmla="*/ 865 h 1307"/>
              <a:gd name="T32" fmla="*/ 13 w 1288"/>
              <a:gd name="T33" fmla="*/ 462 h 1307"/>
              <a:gd name="T34" fmla="*/ 1101 w 1288"/>
              <a:gd name="T35" fmla="*/ 292 h 1307"/>
              <a:gd name="T36" fmla="*/ 1217 w 1288"/>
              <a:gd name="T37" fmla="*/ 861 h 1307"/>
              <a:gd name="T38" fmla="*/ 1191 w 1288"/>
              <a:gd name="T39" fmla="*/ 462 h 1307"/>
              <a:gd name="T40" fmla="*/ 183 w 1288"/>
              <a:gd name="T41" fmla="*/ 372 h 1307"/>
              <a:gd name="T42" fmla="*/ 154 w 1288"/>
              <a:gd name="T43" fmla="*/ 865 h 1307"/>
              <a:gd name="T44" fmla="*/ 1228 w 1288"/>
              <a:gd name="T45" fmla="*/ 918 h 1307"/>
              <a:gd name="T46" fmla="*/ 1285 w 1288"/>
              <a:gd name="T47" fmla="*/ 984 h 1307"/>
              <a:gd name="T48" fmla="*/ 50 w 1288"/>
              <a:gd name="T49" fmla="*/ 1306 h 1307"/>
              <a:gd name="T50" fmla="*/ 16 w 1288"/>
              <a:gd name="T51" fmla="*/ 938 h 1307"/>
              <a:gd name="T52" fmla="*/ 1044 w 1288"/>
              <a:gd name="T53" fmla="*/ 227 h 1307"/>
              <a:gd name="T54" fmla="*/ 192 w 1288"/>
              <a:gd name="T55" fmla="*/ 165 h 1307"/>
              <a:gd name="T56" fmla="*/ 214 w 1288"/>
              <a:gd name="T57" fmla="*/ 138 h 1307"/>
              <a:gd name="T58" fmla="*/ 1055 w 1288"/>
              <a:gd name="T59" fmla="*/ 146 h 1307"/>
              <a:gd name="T60" fmla="*/ 1044 w 1288"/>
              <a:gd name="T61" fmla="*/ 227 h 1307"/>
              <a:gd name="T62" fmla="*/ 290 w 1288"/>
              <a:gd name="T63" fmla="*/ 89 h 1307"/>
              <a:gd name="T64" fmla="*/ 282 w 1288"/>
              <a:gd name="T65" fmla="*/ 8 h 1307"/>
              <a:gd name="T66" fmla="*/ 952 w 1288"/>
              <a:gd name="T67" fmla="*/ 0 h 1307"/>
              <a:gd name="T68" fmla="*/ 974 w 1288"/>
              <a:gd name="T69" fmla="*/ 25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8" h="1307">
                <a:moveTo>
                  <a:pt x="349" y="754"/>
                </a:moveTo>
                <a:cubicBezTo>
                  <a:pt x="345" y="727"/>
                  <a:pt x="345" y="704"/>
                  <a:pt x="363" y="704"/>
                </a:cubicBezTo>
                <a:cubicBezTo>
                  <a:pt x="365" y="704"/>
                  <a:pt x="366" y="704"/>
                  <a:pt x="368" y="705"/>
                </a:cubicBezTo>
                <a:cubicBezTo>
                  <a:pt x="360" y="625"/>
                  <a:pt x="377" y="518"/>
                  <a:pt x="491" y="518"/>
                </a:cubicBezTo>
                <a:cubicBezTo>
                  <a:pt x="613" y="518"/>
                  <a:pt x="633" y="625"/>
                  <a:pt x="635" y="705"/>
                </a:cubicBezTo>
                <a:cubicBezTo>
                  <a:pt x="637" y="704"/>
                  <a:pt x="640" y="704"/>
                  <a:pt x="642" y="704"/>
                </a:cubicBezTo>
                <a:cubicBezTo>
                  <a:pt x="660" y="704"/>
                  <a:pt x="662" y="727"/>
                  <a:pt x="662" y="754"/>
                </a:cubicBezTo>
                <a:cubicBezTo>
                  <a:pt x="662" y="781"/>
                  <a:pt x="641" y="820"/>
                  <a:pt x="624" y="820"/>
                </a:cubicBezTo>
                <a:cubicBezTo>
                  <a:pt x="621" y="820"/>
                  <a:pt x="619" y="819"/>
                  <a:pt x="617" y="817"/>
                </a:cubicBezTo>
                <a:cubicBezTo>
                  <a:pt x="607" y="841"/>
                  <a:pt x="593" y="862"/>
                  <a:pt x="577" y="878"/>
                </a:cubicBezTo>
                <a:lnTo>
                  <a:pt x="446" y="878"/>
                </a:lnTo>
                <a:cubicBezTo>
                  <a:pt x="429" y="862"/>
                  <a:pt x="413" y="841"/>
                  <a:pt x="400" y="818"/>
                </a:cubicBezTo>
                <a:cubicBezTo>
                  <a:pt x="398" y="819"/>
                  <a:pt x="397" y="820"/>
                  <a:pt x="394" y="820"/>
                </a:cubicBezTo>
                <a:cubicBezTo>
                  <a:pt x="377" y="820"/>
                  <a:pt x="352" y="781"/>
                  <a:pt x="349" y="754"/>
                </a:cubicBezTo>
                <a:close/>
                <a:moveTo>
                  <a:pt x="1036" y="664"/>
                </a:moveTo>
                <a:cubicBezTo>
                  <a:pt x="1033" y="682"/>
                  <a:pt x="1018" y="695"/>
                  <a:pt x="1002" y="696"/>
                </a:cubicBezTo>
                <a:lnTo>
                  <a:pt x="688" y="696"/>
                </a:lnTo>
                <a:cubicBezTo>
                  <a:pt x="683" y="686"/>
                  <a:pt x="678" y="678"/>
                  <a:pt x="670" y="673"/>
                </a:cubicBezTo>
                <a:cubicBezTo>
                  <a:pt x="667" y="636"/>
                  <a:pt x="660" y="606"/>
                  <a:pt x="650" y="580"/>
                </a:cubicBezTo>
                <a:lnTo>
                  <a:pt x="1018" y="580"/>
                </a:lnTo>
                <a:cubicBezTo>
                  <a:pt x="1035" y="580"/>
                  <a:pt x="1047" y="595"/>
                  <a:pt x="1044" y="613"/>
                </a:cubicBezTo>
                <a:lnTo>
                  <a:pt x="1036" y="664"/>
                </a:lnTo>
                <a:close/>
                <a:moveTo>
                  <a:pt x="975" y="881"/>
                </a:moveTo>
                <a:lnTo>
                  <a:pt x="636" y="881"/>
                </a:lnTo>
                <a:lnTo>
                  <a:pt x="636" y="856"/>
                </a:lnTo>
                <a:cubicBezTo>
                  <a:pt x="637" y="854"/>
                  <a:pt x="637" y="853"/>
                  <a:pt x="638" y="852"/>
                </a:cubicBezTo>
                <a:cubicBezTo>
                  <a:pt x="665" y="844"/>
                  <a:pt x="685" y="813"/>
                  <a:pt x="693" y="783"/>
                </a:cubicBezTo>
                <a:lnTo>
                  <a:pt x="989" y="783"/>
                </a:lnTo>
                <a:cubicBezTo>
                  <a:pt x="1005" y="783"/>
                  <a:pt x="1015" y="796"/>
                  <a:pt x="1013" y="811"/>
                </a:cubicBezTo>
                <a:lnTo>
                  <a:pt x="1006" y="854"/>
                </a:lnTo>
                <a:cubicBezTo>
                  <a:pt x="1004" y="869"/>
                  <a:pt x="990" y="881"/>
                  <a:pt x="975" y="881"/>
                </a:cubicBezTo>
                <a:close/>
                <a:moveTo>
                  <a:pt x="154" y="865"/>
                </a:moveTo>
                <a:lnTo>
                  <a:pt x="73" y="865"/>
                </a:lnTo>
                <a:lnTo>
                  <a:pt x="13" y="462"/>
                </a:lnTo>
                <a:cubicBezTo>
                  <a:pt x="13" y="368"/>
                  <a:pt x="89" y="292"/>
                  <a:pt x="183" y="292"/>
                </a:cubicBezTo>
                <a:lnTo>
                  <a:pt x="1101" y="292"/>
                </a:lnTo>
                <a:cubicBezTo>
                  <a:pt x="1195" y="292"/>
                  <a:pt x="1271" y="368"/>
                  <a:pt x="1271" y="462"/>
                </a:cubicBezTo>
                <a:lnTo>
                  <a:pt x="1217" y="861"/>
                </a:lnTo>
                <a:lnTo>
                  <a:pt x="1137" y="861"/>
                </a:lnTo>
                <a:lnTo>
                  <a:pt x="1191" y="462"/>
                </a:lnTo>
                <a:cubicBezTo>
                  <a:pt x="1191" y="412"/>
                  <a:pt x="1150" y="372"/>
                  <a:pt x="1101" y="372"/>
                </a:cubicBezTo>
                <a:lnTo>
                  <a:pt x="183" y="372"/>
                </a:lnTo>
                <a:cubicBezTo>
                  <a:pt x="133" y="372"/>
                  <a:pt x="93" y="413"/>
                  <a:pt x="93" y="462"/>
                </a:cubicBezTo>
                <a:lnTo>
                  <a:pt x="154" y="865"/>
                </a:lnTo>
                <a:close/>
                <a:moveTo>
                  <a:pt x="59" y="918"/>
                </a:moveTo>
                <a:lnTo>
                  <a:pt x="1228" y="918"/>
                </a:lnTo>
                <a:cubicBezTo>
                  <a:pt x="1245" y="918"/>
                  <a:pt x="1261" y="925"/>
                  <a:pt x="1271" y="938"/>
                </a:cubicBezTo>
                <a:cubicBezTo>
                  <a:pt x="1282" y="950"/>
                  <a:pt x="1287" y="967"/>
                  <a:pt x="1285" y="984"/>
                </a:cubicBezTo>
                <a:lnTo>
                  <a:pt x="1238" y="1306"/>
                </a:lnTo>
                <a:lnTo>
                  <a:pt x="50" y="1306"/>
                </a:lnTo>
                <a:lnTo>
                  <a:pt x="3" y="984"/>
                </a:lnTo>
                <a:cubicBezTo>
                  <a:pt x="0" y="967"/>
                  <a:pt x="5" y="950"/>
                  <a:pt x="16" y="938"/>
                </a:cubicBezTo>
                <a:cubicBezTo>
                  <a:pt x="27" y="925"/>
                  <a:pt x="43" y="918"/>
                  <a:pt x="59" y="918"/>
                </a:cubicBezTo>
                <a:close/>
                <a:moveTo>
                  <a:pt x="1044" y="227"/>
                </a:moveTo>
                <a:lnTo>
                  <a:pt x="208" y="227"/>
                </a:lnTo>
                <a:lnTo>
                  <a:pt x="192" y="165"/>
                </a:lnTo>
                <a:cubicBezTo>
                  <a:pt x="191" y="159"/>
                  <a:pt x="192" y="152"/>
                  <a:pt x="196" y="147"/>
                </a:cubicBezTo>
                <a:cubicBezTo>
                  <a:pt x="201" y="141"/>
                  <a:pt x="207" y="138"/>
                  <a:pt x="214" y="138"/>
                </a:cubicBezTo>
                <a:lnTo>
                  <a:pt x="1038" y="138"/>
                </a:lnTo>
                <a:cubicBezTo>
                  <a:pt x="1045" y="138"/>
                  <a:pt x="1051" y="141"/>
                  <a:pt x="1055" y="146"/>
                </a:cubicBezTo>
                <a:cubicBezTo>
                  <a:pt x="1059" y="151"/>
                  <a:pt x="1060" y="158"/>
                  <a:pt x="1059" y="165"/>
                </a:cubicBezTo>
                <a:lnTo>
                  <a:pt x="1044" y="227"/>
                </a:lnTo>
                <a:close/>
                <a:moveTo>
                  <a:pt x="962" y="89"/>
                </a:moveTo>
                <a:lnTo>
                  <a:pt x="290" y="89"/>
                </a:lnTo>
                <a:lnTo>
                  <a:pt x="277" y="25"/>
                </a:lnTo>
                <a:cubicBezTo>
                  <a:pt x="276" y="19"/>
                  <a:pt x="278" y="13"/>
                  <a:pt x="282" y="8"/>
                </a:cubicBezTo>
                <a:cubicBezTo>
                  <a:pt x="286" y="3"/>
                  <a:pt x="292" y="0"/>
                  <a:pt x="298" y="0"/>
                </a:cubicBezTo>
                <a:lnTo>
                  <a:pt x="952" y="0"/>
                </a:lnTo>
                <a:cubicBezTo>
                  <a:pt x="959" y="0"/>
                  <a:pt x="965" y="3"/>
                  <a:pt x="969" y="7"/>
                </a:cubicBezTo>
                <a:cubicBezTo>
                  <a:pt x="973" y="12"/>
                  <a:pt x="975" y="19"/>
                  <a:pt x="974" y="25"/>
                </a:cubicBezTo>
                <a:lnTo>
                  <a:pt x="962" y="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7" name="Freeform 536"/>
          <p:cNvSpPr>
            <a:spLocks noChangeArrowheads="1"/>
          </p:cNvSpPr>
          <p:nvPr/>
        </p:nvSpPr>
        <p:spPr bwMode="auto">
          <a:xfrm>
            <a:off x="2068234" y="1754774"/>
            <a:ext cx="361170" cy="373581"/>
          </a:xfrm>
          <a:custGeom>
            <a:avLst/>
            <a:gdLst>
              <a:gd name="T0" fmla="*/ 1184 w 1285"/>
              <a:gd name="T1" fmla="*/ 371 h 1327"/>
              <a:gd name="T2" fmla="*/ 1088 w 1285"/>
              <a:gd name="T3" fmla="*/ 501 h 1327"/>
              <a:gd name="T4" fmla="*/ 1088 w 1285"/>
              <a:gd name="T5" fmla="*/ 688 h 1327"/>
              <a:gd name="T6" fmla="*/ 1245 w 1285"/>
              <a:gd name="T7" fmla="*/ 825 h 1327"/>
              <a:gd name="T8" fmla="*/ 1177 w 1285"/>
              <a:gd name="T9" fmla="*/ 806 h 1327"/>
              <a:gd name="T10" fmla="*/ 1089 w 1285"/>
              <a:gd name="T11" fmla="*/ 854 h 1327"/>
              <a:gd name="T12" fmla="*/ 1038 w 1285"/>
              <a:gd name="T13" fmla="*/ 1206 h 1327"/>
              <a:gd name="T14" fmla="*/ 989 w 1285"/>
              <a:gd name="T15" fmla="*/ 769 h 1327"/>
              <a:gd name="T16" fmla="*/ 927 w 1285"/>
              <a:gd name="T17" fmla="*/ 825 h 1327"/>
              <a:gd name="T18" fmla="*/ 1064 w 1285"/>
              <a:gd name="T19" fmla="*/ 473 h 1327"/>
              <a:gd name="T20" fmla="*/ 1147 w 1285"/>
              <a:gd name="T21" fmla="*/ 488 h 1327"/>
              <a:gd name="T22" fmla="*/ 203 w 1285"/>
              <a:gd name="T23" fmla="*/ 549 h 1327"/>
              <a:gd name="T24" fmla="*/ 151 w 1285"/>
              <a:gd name="T25" fmla="*/ 751 h 1327"/>
              <a:gd name="T26" fmla="*/ 134 w 1285"/>
              <a:gd name="T27" fmla="*/ 774 h 1327"/>
              <a:gd name="T28" fmla="*/ 216 w 1285"/>
              <a:gd name="T29" fmla="*/ 798 h 1327"/>
              <a:gd name="T30" fmla="*/ 64 w 1285"/>
              <a:gd name="T31" fmla="*/ 740 h 1327"/>
              <a:gd name="T32" fmla="*/ 93 w 1285"/>
              <a:gd name="T33" fmla="*/ 632 h 1327"/>
              <a:gd name="T34" fmla="*/ 152 w 1285"/>
              <a:gd name="T35" fmla="*/ 621 h 1327"/>
              <a:gd name="T36" fmla="*/ 404 w 1285"/>
              <a:gd name="T37" fmla="*/ 480 h 1327"/>
              <a:gd name="T38" fmla="*/ 404 w 1285"/>
              <a:gd name="T39" fmla="*/ 774 h 1327"/>
              <a:gd name="T40" fmla="*/ 388 w 1285"/>
              <a:gd name="T41" fmla="*/ 751 h 1327"/>
              <a:gd name="T42" fmla="*/ 486 w 1285"/>
              <a:gd name="T43" fmla="*/ 798 h 1327"/>
              <a:gd name="T44" fmla="*/ 334 w 1285"/>
              <a:gd name="T45" fmla="*/ 740 h 1327"/>
              <a:gd name="T46" fmla="*/ 363 w 1285"/>
              <a:gd name="T47" fmla="*/ 632 h 1327"/>
              <a:gd name="T48" fmla="*/ 421 w 1285"/>
              <a:gd name="T49" fmla="*/ 621 h 1327"/>
              <a:gd name="T50" fmla="*/ 99 w 1285"/>
              <a:gd name="T51" fmla="*/ 231 h 1327"/>
              <a:gd name="T52" fmla="*/ 268 w 1285"/>
              <a:gd name="T53" fmla="*/ 461 h 1327"/>
              <a:gd name="T54" fmla="*/ 268 w 1285"/>
              <a:gd name="T55" fmla="*/ 461 h 1327"/>
              <a:gd name="T56" fmla="*/ 293 w 1285"/>
              <a:gd name="T57" fmla="*/ 107 h 1327"/>
              <a:gd name="T58" fmla="*/ 310 w 1285"/>
              <a:gd name="T59" fmla="*/ 1197 h 1327"/>
              <a:gd name="T60" fmla="*/ 150 w 1285"/>
              <a:gd name="T61" fmla="*/ 1138 h 1327"/>
              <a:gd name="T62" fmla="*/ 495 w 1285"/>
              <a:gd name="T63" fmla="*/ 1156 h 1327"/>
              <a:gd name="T64" fmla="*/ 419 w 1285"/>
              <a:gd name="T65" fmla="*/ 1197 h 1327"/>
              <a:gd name="T66" fmla="*/ 347 w 1285"/>
              <a:gd name="T67" fmla="*/ 1317 h 1327"/>
              <a:gd name="T68" fmla="*/ 230 w 1285"/>
              <a:gd name="T69" fmla="*/ 1305 h 1327"/>
              <a:gd name="T70" fmla="*/ 142 w 1285"/>
              <a:gd name="T71" fmla="*/ 1295 h 1327"/>
              <a:gd name="T72" fmla="*/ 85 w 1285"/>
              <a:gd name="T73" fmla="*/ 1220 h 1327"/>
              <a:gd name="T74" fmla="*/ 69 w 1285"/>
              <a:gd name="T75" fmla="*/ 1123 h 1327"/>
              <a:gd name="T76" fmla="*/ 24 w 1285"/>
              <a:gd name="T77" fmla="*/ 1018 h 1327"/>
              <a:gd name="T78" fmla="*/ 138 w 1285"/>
              <a:gd name="T79" fmla="*/ 937 h 1327"/>
              <a:gd name="T80" fmla="*/ 213 w 1285"/>
              <a:gd name="T81" fmla="*/ 873 h 1327"/>
              <a:gd name="T82" fmla="*/ 328 w 1285"/>
              <a:gd name="T83" fmla="*/ 852 h 1327"/>
              <a:gd name="T84" fmla="*/ 410 w 1285"/>
              <a:gd name="T85" fmla="*/ 966 h 1327"/>
              <a:gd name="T86" fmla="*/ 474 w 1285"/>
              <a:gd name="T87" fmla="*/ 1041 h 1327"/>
              <a:gd name="T88" fmla="*/ 875 w 1285"/>
              <a:gd name="T89" fmla="*/ 643 h 1327"/>
              <a:gd name="T90" fmla="*/ 579 w 1285"/>
              <a:gd name="T91" fmla="*/ 1244 h 1327"/>
              <a:gd name="T92" fmla="*/ 579 w 1285"/>
              <a:gd name="T93" fmla="*/ 685 h 1327"/>
              <a:gd name="T94" fmla="*/ 579 w 1285"/>
              <a:gd name="T95" fmla="*/ 161 h 1327"/>
              <a:gd name="T96" fmla="*/ 875 w 1285"/>
              <a:gd name="T97" fmla="*/ 643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5" h="1327">
                <a:moveTo>
                  <a:pt x="1088" y="467"/>
                </a:moveTo>
                <a:cubicBezTo>
                  <a:pt x="1034" y="467"/>
                  <a:pt x="991" y="424"/>
                  <a:pt x="991" y="371"/>
                </a:cubicBezTo>
                <a:cubicBezTo>
                  <a:pt x="991" y="318"/>
                  <a:pt x="1034" y="274"/>
                  <a:pt x="1088" y="274"/>
                </a:cubicBezTo>
                <a:cubicBezTo>
                  <a:pt x="1141" y="274"/>
                  <a:pt x="1184" y="318"/>
                  <a:pt x="1184" y="371"/>
                </a:cubicBezTo>
                <a:cubicBezTo>
                  <a:pt x="1184" y="424"/>
                  <a:pt x="1141" y="467"/>
                  <a:pt x="1088" y="467"/>
                </a:cubicBezTo>
                <a:close/>
                <a:moveTo>
                  <a:pt x="1088" y="688"/>
                </a:moveTo>
                <a:lnTo>
                  <a:pt x="1111" y="656"/>
                </a:lnTo>
                <a:lnTo>
                  <a:pt x="1088" y="501"/>
                </a:lnTo>
                <a:lnTo>
                  <a:pt x="1087" y="501"/>
                </a:lnTo>
                <a:lnTo>
                  <a:pt x="1064" y="656"/>
                </a:lnTo>
                <a:lnTo>
                  <a:pt x="1087" y="688"/>
                </a:lnTo>
                <a:lnTo>
                  <a:pt x="1088" y="688"/>
                </a:lnTo>
                <a:close/>
                <a:moveTo>
                  <a:pt x="1152" y="491"/>
                </a:moveTo>
                <a:cubicBezTo>
                  <a:pt x="1227" y="537"/>
                  <a:pt x="1270" y="573"/>
                  <a:pt x="1283" y="785"/>
                </a:cubicBezTo>
                <a:cubicBezTo>
                  <a:pt x="1284" y="806"/>
                  <a:pt x="1268" y="824"/>
                  <a:pt x="1248" y="825"/>
                </a:cubicBezTo>
                <a:cubicBezTo>
                  <a:pt x="1247" y="825"/>
                  <a:pt x="1246" y="825"/>
                  <a:pt x="1245" y="825"/>
                </a:cubicBezTo>
                <a:cubicBezTo>
                  <a:pt x="1226" y="825"/>
                  <a:pt x="1209" y="810"/>
                  <a:pt x="1208" y="790"/>
                </a:cubicBezTo>
                <a:cubicBezTo>
                  <a:pt x="1204" y="719"/>
                  <a:pt x="1196" y="673"/>
                  <a:pt x="1186" y="641"/>
                </a:cubicBezTo>
                <a:lnTo>
                  <a:pt x="1186" y="769"/>
                </a:lnTo>
                <a:cubicBezTo>
                  <a:pt x="1186" y="783"/>
                  <a:pt x="1183" y="795"/>
                  <a:pt x="1177" y="806"/>
                </a:cubicBezTo>
                <a:lnTo>
                  <a:pt x="1177" y="1162"/>
                </a:lnTo>
                <a:cubicBezTo>
                  <a:pt x="1177" y="1186"/>
                  <a:pt x="1157" y="1206"/>
                  <a:pt x="1133" y="1206"/>
                </a:cubicBezTo>
                <a:cubicBezTo>
                  <a:pt x="1108" y="1206"/>
                  <a:pt x="1089" y="1186"/>
                  <a:pt x="1089" y="1162"/>
                </a:cubicBezTo>
                <a:lnTo>
                  <a:pt x="1089" y="854"/>
                </a:lnTo>
                <a:cubicBezTo>
                  <a:pt x="1088" y="854"/>
                  <a:pt x="1088" y="855"/>
                  <a:pt x="1088" y="855"/>
                </a:cubicBezTo>
                <a:cubicBezTo>
                  <a:pt x="1086" y="855"/>
                  <a:pt x="1084" y="854"/>
                  <a:pt x="1082" y="854"/>
                </a:cubicBezTo>
                <a:lnTo>
                  <a:pt x="1082" y="1162"/>
                </a:lnTo>
                <a:cubicBezTo>
                  <a:pt x="1082" y="1186"/>
                  <a:pt x="1062" y="1206"/>
                  <a:pt x="1038" y="1206"/>
                </a:cubicBezTo>
                <a:cubicBezTo>
                  <a:pt x="1014" y="1206"/>
                  <a:pt x="994" y="1186"/>
                  <a:pt x="994" y="1162"/>
                </a:cubicBezTo>
                <a:lnTo>
                  <a:pt x="994" y="803"/>
                </a:lnTo>
                <a:cubicBezTo>
                  <a:pt x="994" y="801"/>
                  <a:pt x="994" y="800"/>
                  <a:pt x="994" y="798"/>
                </a:cubicBezTo>
                <a:cubicBezTo>
                  <a:pt x="991" y="789"/>
                  <a:pt x="989" y="780"/>
                  <a:pt x="989" y="769"/>
                </a:cubicBezTo>
                <a:lnTo>
                  <a:pt x="989" y="640"/>
                </a:lnTo>
                <a:cubicBezTo>
                  <a:pt x="978" y="672"/>
                  <a:pt x="971" y="718"/>
                  <a:pt x="967" y="790"/>
                </a:cubicBezTo>
                <a:cubicBezTo>
                  <a:pt x="965" y="810"/>
                  <a:pt x="949" y="825"/>
                  <a:pt x="929" y="825"/>
                </a:cubicBezTo>
                <a:cubicBezTo>
                  <a:pt x="929" y="825"/>
                  <a:pt x="928" y="825"/>
                  <a:pt x="927" y="825"/>
                </a:cubicBezTo>
                <a:cubicBezTo>
                  <a:pt x="906" y="824"/>
                  <a:pt x="891" y="806"/>
                  <a:pt x="892" y="785"/>
                </a:cubicBezTo>
                <a:cubicBezTo>
                  <a:pt x="905" y="573"/>
                  <a:pt x="948" y="537"/>
                  <a:pt x="1023" y="491"/>
                </a:cubicBezTo>
                <a:cubicBezTo>
                  <a:pt x="1025" y="490"/>
                  <a:pt x="1027" y="489"/>
                  <a:pt x="1029" y="488"/>
                </a:cubicBezTo>
                <a:cubicBezTo>
                  <a:pt x="1040" y="481"/>
                  <a:pt x="1052" y="476"/>
                  <a:pt x="1064" y="473"/>
                </a:cubicBezTo>
                <a:lnTo>
                  <a:pt x="1064" y="473"/>
                </a:lnTo>
                <a:lnTo>
                  <a:pt x="1088" y="497"/>
                </a:lnTo>
                <a:lnTo>
                  <a:pt x="1111" y="473"/>
                </a:lnTo>
                <a:cubicBezTo>
                  <a:pt x="1124" y="476"/>
                  <a:pt x="1136" y="481"/>
                  <a:pt x="1147" y="488"/>
                </a:cubicBezTo>
                <a:cubicBezTo>
                  <a:pt x="1148" y="489"/>
                  <a:pt x="1150" y="490"/>
                  <a:pt x="1152" y="491"/>
                </a:cubicBezTo>
                <a:close/>
                <a:moveTo>
                  <a:pt x="66" y="549"/>
                </a:moveTo>
                <a:cubicBezTo>
                  <a:pt x="66" y="511"/>
                  <a:pt x="97" y="480"/>
                  <a:pt x="135" y="480"/>
                </a:cubicBezTo>
                <a:cubicBezTo>
                  <a:pt x="172" y="480"/>
                  <a:pt x="203" y="511"/>
                  <a:pt x="203" y="549"/>
                </a:cubicBezTo>
                <a:cubicBezTo>
                  <a:pt x="203" y="587"/>
                  <a:pt x="172" y="617"/>
                  <a:pt x="135" y="617"/>
                </a:cubicBezTo>
                <a:cubicBezTo>
                  <a:pt x="97" y="617"/>
                  <a:pt x="66" y="587"/>
                  <a:pt x="66" y="549"/>
                </a:cubicBezTo>
                <a:close/>
                <a:moveTo>
                  <a:pt x="135" y="774"/>
                </a:moveTo>
                <a:lnTo>
                  <a:pt x="151" y="751"/>
                </a:lnTo>
                <a:lnTo>
                  <a:pt x="135" y="641"/>
                </a:lnTo>
                <a:lnTo>
                  <a:pt x="134" y="641"/>
                </a:lnTo>
                <a:lnTo>
                  <a:pt x="118" y="751"/>
                </a:lnTo>
                <a:lnTo>
                  <a:pt x="134" y="774"/>
                </a:lnTo>
                <a:lnTo>
                  <a:pt x="135" y="774"/>
                </a:lnTo>
                <a:close/>
                <a:moveTo>
                  <a:pt x="180" y="634"/>
                </a:moveTo>
                <a:cubicBezTo>
                  <a:pt x="227" y="663"/>
                  <a:pt x="257" y="687"/>
                  <a:pt x="269" y="798"/>
                </a:cubicBezTo>
                <a:lnTo>
                  <a:pt x="216" y="798"/>
                </a:lnTo>
                <a:cubicBezTo>
                  <a:pt x="213" y="774"/>
                  <a:pt x="209" y="755"/>
                  <a:pt x="205" y="741"/>
                </a:cubicBezTo>
                <a:lnTo>
                  <a:pt x="205" y="798"/>
                </a:lnTo>
                <a:lnTo>
                  <a:pt x="64" y="798"/>
                </a:lnTo>
                <a:lnTo>
                  <a:pt x="64" y="740"/>
                </a:lnTo>
                <a:cubicBezTo>
                  <a:pt x="60" y="754"/>
                  <a:pt x="56" y="773"/>
                  <a:pt x="53" y="798"/>
                </a:cubicBezTo>
                <a:lnTo>
                  <a:pt x="0" y="798"/>
                </a:lnTo>
                <a:cubicBezTo>
                  <a:pt x="12" y="687"/>
                  <a:pt x="41" y="663"/>
                  <a:pt x="89" y="634"/>
                </a:cubicBezTo>
                <a:cubicBezTo>
                  <a:pt x="90" y="633"/>
                  <a:pt x="91" y="633"/>
                  <a:pt x="93" y="632"/>
                </a:cubicBezTo>
                <a:cubicBezTo>
                  <a:pt x="100" y="627"/>
                  <a:pt x="109" y="623"/>
                  <a:pt x="118" y="621"/>
                </a:cubicBezTo>
                <a:lnTo>
                  <a:pt x="118" y="621"/>
                </a:lnTo>
                <a:lnTo>
                  <a:pt x="135" y="639"/>
                </a:lnTo>
                <a:lnTo>
                  <a:pt x="152" y="621"/>
                </a:lnTo>
                <a:cubicBezTo>
                  <a:pt x="160" y="624"/>
                  <a:pt x="169" y="627"/>
                  <a:pt x="177" y="632"/>
                </a:cubicBezTo>
                <a:cubicBezTo>
                  <a:pt x="178" y="633"/>
                  <a:pt x="179" y="633"/>
                  <a:pt x="180" y="634"/>
                </a:cubicBezTo>
                <a:close/>
                <a:moveTo>
                  <a:pt x="336" y="549"/>
                </a:moveTo>
                <a:cubicBezTo>
                  <a:pt x="336" y="511"/>
                  <a:pt x="367" y="480"/>
                  <a:pt x="404" y="480"/>
                </a:cubicBezTo>
                <a:cubicBezTo>
                  <a:pt x="442" y="480"/>
                  <a:pt x="473" y="511"/>
                  <a:pt x="473" y="549"/>
                </a:cubicBezTo>
                <a:cubicBezTo>
                  <a:pt x="473" y="587"/>
                  <a:pt x="442" y="617"/>
                  <a:pt x="404" y="617"/>
                </a:cubicBezTo>
                <a:cubicBezTo>
                  <a:pt x="367" y="617"/>
                  <a:pt x="336" y="587"/>
                  <a:pt x="336" y="549"/>
                </a:cubicBezTo>
                <a:close/>
                <a:moveTo>
                  <a:pt x="404" y="774"/>
                </a:moveTo>
                <a:lnTo>
                  <a:pt x="421" y="751"/>
                </a:lnTo>
                <a:lnTo>
                  <a:pt x="404" y="641"/>
                </a:lnTo>
                <a:lnTo>
                  <a:pt x="404" y="641"/>
                </a:lnTo>
                <a:lnTo>
                  <a:pt x="388" y="751"/>
                </a:lnTo>
                <a:lnTo>
                  <a:pt x="404" y="774"/>
                </a:lnTo>
                <a:close/>
                <a:moveTo>
                  <a:pt x="450" y="634"/>
                </a:moveTo>
                <a:cubicBezTo>
                  <a:pt x="497" y="663"/>
                  <a:pt x="527" y="687"/>
                  <a:pt x="539" y="798"/>
                </a:cubicBezTo>
                <a:lnTo>
                  <a:pt x="486" y="798"/>
                </a:lnTo>
                <a:cubicBezTo>
                  <a:pt x="483" y="774"/>
                  <a:pt x="479" y="755"/>
                  <a:pt x="474" y="741"/>
                </a:cubicBezTo>
                <a:lnTo>
                  <a:pt x="474" y="798"/>
                </a:lnTo>
                <a:lnTo>
                  <a:pt x="334" y="798"/>
                </a:lnTo>
                <a:lnTo>
                  <a:pt x="334" y="740"/>
                </a:lnTo>
                <a:cubicBezTo>
                  <a:pt x="330" y="754"/>
                  <a:pt x="326" y="773"/>
                  <a:pt x="323" y="798"/>
                </a:cubicBezTo>
                <a:lnTo>
                  <a:pt x="269" y="798"/>
                </a:lnTo>
                <a:cubicBezTo>
                  <a:pt x="282" y="687"/>
                  <a:pt x="311" y="663"/>
                  <a:pt x="359" y="634"/>
                </a:cubicBezTo>
                <a:cubicBezTo>
                  <a:pt x="360" y="633"/>
                  <a:pt x="361" y="633"/>
                  <a:pt x="363" y="632"/>
                </a:cubicBezTo>
                <a:cubicBezTo>
                  <a:pt x="370" y="627"/>
                  <a:pt x="379" y="623"/>
                  <a:pt x="388" y="621"/>
                </a:cubicBezTo>
                <a:lnTo>
                  <a:pt x="388" y="621"/>
                </a:lnTo>
                <a:lnTo>
                  <a:pt x="404" y="639"/>
                </a:lnTo>
                <a:lnTo>
                  <a:pt x="421" y="621"/>
                </a:lnTo>
                <a:cubicBezTo>
                  <a:pt x="430" y="624"/>
                  <a:pt x="439" y="627"/>
                  <a:pt x="446" y="632"/>
                </a:cubicBezTo>
                <a:cubicBezTo>
                  <a:pt x="448" y="633"/>
                  <a:pt x="449" y="633"/>
                  <a:pt x="450" y="634"/>
                </a:cubicBezTo>
                <a:close/>
                <a:moveTo>
                  <a:pt x="268" y="61"/>
                </a:moveTo>
                <a:cubicBezTo>
                  <a:pt x="175" y="61"/>
                  <a:pt x="99" y="137"/>
                  <a:pt x="99" y="231"/>
                </a:cubicBezTo>
                <a:cubicBezTo>
                  <a:pt x="99" y="324"/>
                  <a:pt x="175" y="400"/>
                  <a:pt x="268" y="400"/>
                </a:cubicBezTo>
                <a:cubicBezTo>
                  <a:pt x="362" y="400"/>
                  <a:pt x="438" y="324"/>
                  <a:pt x="438" y="231"/>
                </a:cubicBezTo>
                <a:cubicBezTo>
                  <a:pt x="438" y="137"/>
                  <a:pt x="362" y="61"/>
                  <a:pt x="268" y="61"/>
                </a:cubicBezTo>
                <a:close/>
                <a:moveTo>
                  <a:pt x="268" y="461"/>
                </a:moveTo>
                <a:cubicBezTo>
                  <a:pt x="141" y="461"/>
                  <a:pt x="38" y="358"/>
                  <a:pt x="38" y="231"/>
                </a:cubicBezTo>
                <a:cubicBezTo>
                  <a:pt x="38" y="104"/>
                  <a:pt x="140" y="0"/>
                  <a:pt x="268" y="0"/>
                </a:cubicBezTo>
                <a:cubicBezTo>
                  <a:pt x="395" y="0"/>
                  <a:pt x="499" y="104"/>
                  <a:pt x="499" y="231"/>
                </a:cubicBezTo>
                <a:cubicBezTo>
                  <a:pt x="499" y="358"/>
                  <a:pt x="396" y="461"/>
                  <a:pt x="268" y="461"/>
                </a:cubicBezTo>
                <a:close/>
                <a:moveTo>
                  <a:pt x="387" y="255"/>
                </a:moveTo>
                <a:lnTo>
                  <a:pt x="244" y="255"/>
                </a:lnTo>
                <a:lnTo>
                  <a:pt x="244" y="107"/>
                </a:lnTo>
                <a:lnTo>
                  <a:pt x="293" y="107"/>
                </a:lnTo>
                <a:lnTo>
                  <a:pt x="293" y="206"/>
                </a:lnTo>
                <a:lnTo>
                  <a:pt x="387" y="206"/>
                </a:lnTo>
                <a:lnTo>
                  <a:pt x="387" y="255"/>
                </a:lnTo>
                <a:close/>
                <a:moveTo>
                  <a:pt x="310" y="1197"/>
                </a:moveTo>
                <a:cubicBezTo>
                  <a:pt x="370" y="1169"/>
                  <a:pt x="397" y="1097"/>
                  <a:pt x="369" y="1037"/>
                </a:cubicBezTo>
                <a:cubicBezTo>
                  <a:pt x="349" y="994"/>
                  <a:pt x="306" y="967"/>
                  <a:pt x="260" y="967"/>
                </a:cubicBezTo>
                <a:cubicBezTo>
                  <a:pt x="242" y="967"/>
                  <a:pt x="225" y="971"/>
                  <a:pt x="209" y="978"/>
                </a:cubicBezTo>
                <a:cubicBezTo>
                  <a:pt x="149" y="1006"/>
                  <a:pt x="123" y="1077"/>
                  <a:pt x="150" y="1138"/>
                </a:cubicBezTo>
                <a:cubicBezTo>
                  <a:pt x="170" y="1180"/>
                  <a:pt x="213" y="1208"/>
                  <a:pt x="260" y="1208"/>
                </a:cubicBezTo>
                <a:cubicBezTo>
                  <a:pt x="277" y="1208"/>
                  <a:pt x="294" y="1204"/>
                  <a:pt x="310" y="1197"/>
                </a:cubicBezTo>
                <a:close/>
                <a:moveTo>
                  <a:pt x="477" y="1117"/>
                </a:moveTo>
                <a:cubicBezTo>
                  <a:pt x="493" y="1123"/>
                  <a:pt x="501" y="1140"/>
                  <a:pt x="495" y="1156"/>
                </a:cubicBezTo>
                <a:lnTo>
                  <a:pt x="483" y="1188"/>
                </a:lnTo>
                <a:cubicBezTo>
                  <a:pt x="481" y="1196"/>
                  <a:pt x="475" y="1202"/>
                  <a:pt x="468" y="1205"/>
                </a:cubicBezTo>
                <a:cubicBezTo>
                  <a:pt x="460" y="1209"/>
                  <a:pt x="452" y="1209"/>
                  <a:pt x="444" y="1206"/>
                </a:cubicBezTo>
                <a:lnTo>
                  <a:pt x="419" y="1197"/>
                </a:lnTo>
                <a:cubicBezTo>
                  <a:pt x="409" y="1212"/>
                  <a:pt x="396" y="1226"/>
                  <a:pt x="381" y="1238"/>
                </a:cubicBezTo>
                <a:lnTo>
                  <a:pt x="392" y="1262"/>
                </a:lnTo>
                <a:cubicBezTo>
                  <a:pt x="399" y="1277"/>
                  <a:pt x="393" y="1296"/>
                  <a:pt x="378" y="1303"/>
                </a:cubicBezTo>
                <a:lnTo>
                  <a:pt x="347" y="1317"/>
                </a:lnTo>
                <a:cubicBezTo>
                  <a:pt x="331" y="1324"/>
                  <a:pt x="313" y="1317"/>
                  <a:pt x="306" y="1302"/>
                </a:cubicBezTo>
                <a:lnTo>
                  <a:pt x="295" y="1278"/>
                </a:lnTo>
                <a:cubicBezTo>
                  <a:pt x="276" y="1281"/>
                  <a:pt x="258" y="1282"/>
                  <a:pt x="239" y="1280"/>
                </a:cubicBezTo>
                <a:lnTo>
                  <a:pt x="230" y="1305"/>
                </a:lnTo>
                <a:cubicBezTo>
                  <a:pt x="227" y="1313"/>
                  <a:pt x="221" y="1319"/>
                  <a:pt x="214" y="1322"/>
                </a:cubicBezTo>
                <a:cubicBezTo>
                  <a:pt x="207" y="1325"/>
                  <a:pt x="198" y="1326"/>
                  <a:pt x="191" y="1323"/>
                </a:cubicBezTo>
                <a:lnTo>
                  <a:pt x="159" y="1311"/>
                </a:lnTo>
                <a:cubicBezTo>
                  <a:pt x="151" y="1308"/>
                  <a:pt x="145" y="1303"/>
                  <a:pt x="142" y="1295"/>
                </a:cubicBezTo>
                <a:cubicBezTo>
                  <a:pt x="138" y="1288"/>
                  <a:pt x="138" y="1280"/>
                  <a:pt x="141" y="1272"/>
                </a:cubicBezTo>
                <a:lnTo>
                  <a:pt x="150" y="1247"/>
                </a:lnTo>
                <a:cubicBezTo>
                  <a:pt x="135" y="1236"/>
                  <a:pt x="121" y="1224"/>
                  <a:pt x="109" y="1209"/>
                </a:cubicBezTo>
                <a:lnTo>
                  <a:pt x="85" y="1220"/>
                </a:lnTo>
                <a:cubicBezTo>
                  <a:pt x="69" y="1227"/>
                  <a:pt x="51" y="1220"/>
                  <a:pt x="44" y="1205"/>
                </a:cubicBezTo>
                <a:lnTo>
                  <a:pt x="30" y="1174"/>
                </a:lnTo>
                <a:cubicBezTo>
                  <a:pt x="23" y="1159"/>
                  <a:pt x="30" y="1141"/>
                  <a:pt x="45" y="1134"/>
                </a:cubicBezTo>
                <a:lnTo>
                  <a:pt x="69" y="1123"/>
                </a:lnTo>
                <a:cubicBezTo>
                  <a:pt x="66" y="1104"/>
                  <a:pt x="65" y="1085"/>
                  <a:pt x="67" y="1067"/>
                </a:cubicBezTo>
                <a:lnTo>
                  <a:pt x="42" y="1057"/>
                </a:lnTo>
                <a:cubicBezTo>
                  <a:pt x="34" y="1055"/>
                  <a:pt x="28" y="1049"/>
                  <a:pt x="25" y="1042"/>
                </a:cubicBezTo>
                <a:cubicBezTo>
                  <a:pt x="21" y="1034"/>
                  <a:pt x="21" y="1026"/>
                  <a:pt x="24" y="1018"/>
                </a:cubicBezTo>
                <a:lnTo>
                  <a:pt x="36" y="986"/>
                </a:lnTo>
                <a:cubicBezTo>
                  <a:pt x="41" y="971"/>
                  <a:pt x="60" y="963"/>
                  <a:pt x="75" y="968"/>
                </a:cubicBezTo>
                <a:lnTo>
                  <a:pt x="100" y="978"/>
                </a:lnTo>
                <a:cubicBezTo>
                  <a:pt x="111" y="963"/>
                  <a:pt x="123" y="949"/>
                  <a:pt x="138" y="937"/>
                </a:cubicBezTo>
                <a:lnTo>
                  <a:pt x="127" y="912"/>
                </a:lnTo>
                <a:cubicBezTo>
                  <a:pt x="120" y="897"/>
                  <a:pt x="126" y="879"/>
                  <a:pt x="142" y="872"/>
                </a:cubicBezTo>
                <a:lnTo>
                  <a:pt x="173" y="858"/>
                </a:lnTo>
                <a:cubicBezTo>
                  <a:pt x="188" y="851"/>
                  <a:pt x="206" y="857"/>
                  <a:pt x="213" y="873"/>
                </a:cubicBezTo>
                <a:lnTo>
                  <a:pt x="224" y="897"/>
                </a:lnTo>
                <a:cubicBezTo>
                  <a:pt x="243" y="894"/>
                  <a:pt x="262" y="893"/>
                  <a:pt x="280" y="895"/>
                </a:cubicBezTo>
                <a:lnTo>
                  <a:pt x="289" y="870"/>
                </a:lnTo>
                <a:cubicBezTo>
                  <a:pt x="295" y="854"/>
                  <a:pt x="313" y="846"/>
                  <a:pt x="328" y="852"/>
                </a:cubicBezTo>
                <a:lnTo>
                  <a:pt x="360" y="863"/>
                </a:lnTo>
                <a:cubicBezTo>
                  <a:pt x="376" y="869"/>
                  <a:pt x="384" y="887"/>
                  <a:pt x="378" y="903"/>
                </a:cubicBezTo>
                <a:lnTo>
                  <a:pt x="369" y="928"/>
                </a:lnTo>
                <a:cubicBezTo>
                  <a:pt x="384" y="938"/>
                  <a:pt x="398" y="951"/>
                  <a:pt x="410" y="966"/>
                </a:cubicBezTo>
                <a:lnTo>
                  <a:pt x="435" y="954"/>
                </a:lnTo>
                <a:cubicBezTo>
                  <a:pt x="450" y="947"/>
                  <a:pt x="468" y="954"/>
                  <a:pt x="475" y="969"/>
                </a:cubicBezTo>
                <a:lnTo>
                  <a:pt x="489" y="1000"/>
                </a:lnTo>
                <a:cubicBezTo>
                  <a:pt x="496" y="1015"/>
                  <a:pt x="489" y="1034"/>
                  <a:pt x="474" y="1041"/>
                </a:cubicBezTo>
                <a:lnTo>
                  <a:pt x="450" y="1052"/>
                </a:lnTo>
                <a:cubicBezTo>
                  <a:pt x="453" y="1071"/>
                  <a:pt x="454" y="1089"/>
                  <a:pt x="452" y="1108"/>
                </a:cubicBezTo>
                <a:lnTo>
                  <a:pt x="477" y="1117"/>
                </a:lnTo>
                <a:close/>
                <a:moveTo>
                  <a:pt x="875" y="643"/>
                </a:moveTo>
                <a:lnTo>
                  <a:pt x="878" y="685"/>
                </a:lnTo>
                <a:lnTo>
                  <a:pt x="735" y="685"/>
                </a:lnTo>
                <a:lnTo>
                  <a:pt x="735" y="1244"/>
                </a:lnTo>
                <a:lnTo>
                  <a:pt x="579" y="1244"/>
                </a:lnTo>
                <a:lnTo>
                  <a:pt x="579" y="1210"/>
                </a:lnTo>
                <a:lnTo>
                  <a:pt x="702" y="1210"/>
                </a:lnTo>
                <a:lnTo>
                  <a:pt x="702" y="685"/>
                </a:lnTo>
                <a:lnTo>
                  <a:pt x="579" y="685"/>
                </a:lnTo>
                <a:lnTo>
                  <a:pt x="579" y="643"/>
                </a:lnTo>
                <a:lnTo>
                  <a:pt x="702" y="643"/>
                </a:lnTo>
                <a:lnTo>
                  <a:pt x="702" y="161"/>
                </a:lnTo>
                <a:lnTo>
                  <a:pt x="579" y="161"/>
                </a:lnTo>
                <a:lnTo>
                  <a:pt x="579" y="127"/>
                </a:lnTo>
                <a:lnTo>
                  <a:pt x="735" y="127"/>
                </a:lnTo>
                <a:lnTo>
                  <a:pt x="735" y="643"/>
                </a:lnTo>
                <a:lnTo>
                  <a:pt x="875" y="6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8" name="Freeform 537"/>
          <p:cNvSpPr>
            <a:spLocks noChangeArrowheads="1"/>
          </p:cNvSpPr>
          <p:nvPr/>
        </p:nvSpPr>
        <p:spPr bwMode="auto">
          <a:xfrm>
            <a:off x="1150580" y="2341605"/>
            <a:ext cx="361170" cy="292908"/>
          </a:xfrm>
          <a:custGeom>
            <a:avLst/>
            <a:gdLst>
              <a:gd name="T0" fmla="*/ 639 w 1284"/>
              <a:gd name="T1" fmla="*/ 735 h 1039"/>
              <a:gd name="T2" fmla="*/ 601 w 1284"/>
              <a:gd name="T3" fmla="*/ 807 h 1039"/>
              <a:gd name="T4" fmla="*/ 160 w 1284"/>
              <a:gd name="T5" fmla="*/ 769 h 1039"/>
              <a:gd name="T6" fmla="*/ 281 w 1284"/>
              <a:gd name="T7" fmla="*/ 614 h 1039"/>
              <a:gd name="T8" fmla="*/ 341 w 1284"/>
              <a:gd name="T9" fmla="*/ 585 h 1039"/>
              <a:gd name="T10" fmla="*/ 290 w 1284"/>
              <a:gd name="T11" fmla="*/ 503 h 1039"/>
              <a:gd name="T12" fmla="*/ 246 w 1284"/>
              <a:gd name="T13" fmla="*/ 440 h 1039"/>
              <a:gd name="T14" fmla="*/ 271 w 1284"/>
              <a:gd name="T15" fmla="*/ 392 h 1039"/>
              <a:gd name="T16" fmla="*/ 528 w 1284"/>
              <a:gd name="T17" fmla="*/ 393 h 1039"/>
              <a:gd name="T18" fmla="*/ 555 w 1284"/>
              <a:gd name="T19" fmla="*/ 440 h 1039"/>
              <a:gd name="T20" fmla="*/ 509 w 1284"/>
              <a:gd name="T21" fmla="*/ 502 h 1039"/>
              <a:gd name="T22" fmla="*/ 458 w 1284"/>
              <a:gd name="T23" fmla="*/ 585 h 1039"/>
              <a:gd name="T24" fmla="*/ 519 w 1284"/>
              <a:gd name="T25" fmla="*/ 614 h 1039"/>
              <a:gd name="T26" fmla="*/ 895 w 1284"/>
              <a:gd name="T27" fmla="*/ 444 h 1039"/>
              <a:gd name="T28" fmla="*/ 826 w 1284"/>
              <a:gd name="T29" fmla="*/ 520 h 1039"/>
              <a:gd name="T30" fmla="*/ 888 w 1284"/>
              <a:gd name="T31" fmla="*/ 492 h 1039"/>
              <a:gd name="T32" fmla="*/ 1082 w 1284"/>
              <a:gd name="T33" fmla="*/ 461 h 1039"/>
              <a:gd name="T34" fmla="*/ 898 w 1284"/>
              <a:gd name="T35" fmla="*/ 582 h 1039"/>
              <a:gd name="T36" fmla="*/ 744 w 1284"/>
              <a:gd name="T37" fmla="*/ 527 h 1039"/>
              <a:gd name="T38" fmla="*/ 975 w 1284"/>
              <a:gd name="T39" fmla="*/ 391 h 1039"/>
              <a:gd name="T40" fmla="*/ 962 w 1284"/>
              <a:gd name="T41" fmla="*/ 515 h 1039"/>
              <a:gd name="T42" fmla="*/ 967 w 1284"/>
              <a:gd name="T43" fmla="*/ 556 h 1039"/>
              <a:gd name="T44" fmla="*/ 880 w 1284"/>
              <a:gd name="T45" fmla="*/ 332 h 1039"/>
              <a:gd name="T46" fmla="*/ 862 w 1284"/>
              <a:gd name="T47" fmla="*/ 662 h 1039"/>
              <a:gd name="T48" fmla="*/ 954 w 1284"/>
              <a:gd name="T49" fmla="*/ 643 h 1039"/>
              <a:gd name="T50" fmla="*/ 971 w 1284"/>
              <a:gd name="T51" fmla="*/ 685 h 1039"/>
              <a:gd name="T52" fmla="*/ 849 w 1284"/>
              <a:gd name="T53" fmla="*/ 720 h 1039"/>
              <a:gd name="T54" fmla="*/ 887 w 1284"/>
              <a:gd name="T55" fmla="*/ 275 h 1039"/>
              <a:gd name="T56" fmla="*/ 1201 w 1284"/>
              <a:gd name="T57" fmla="*/ 864 h 1039"/>
              <a:gd name="T58" fmla="*/ 1109 w 1284"/>
              <a:gd name="T59" fmla="*/ 82 h 1039"/>
              <a:gd name="T60" fmla="*/ 82 w 1284"/>
              <a:gd name="T61" fmla="*/ 174 h 1039"/>
              <a:gd name="T62" fmla="*/ 153 w 1284"/>
              <a:gd name="T63" fmla="*/ 953 h 1039"/>
              <a:gd name="T64" fmla="*/ 426 w 1284"/>
              <a:gd name="T65" fmla="*/ 956 h 1039"/>
              <a:gd name="T66" fmla="*/ 667 w 1284"/>
              <a:gd name="T67" fmla="*/ 880 h 1039"/>
              <a:gd name="T68" fmla="*/ 896 w 1284"/>
              <a:gd name="T69" fmla="*/ 956 h 1039"/>
              <a:gd name="T70" fmla="*/ 1160 w 1284"/>
              <a:gd name="T71" fmla="*/ 941 h 1039"/>
              <a:gd name="T72" fmla="*/ 1109 w 1284"/>
              <a:gd name="T73" fmla="*/ 0 h 1039"/>
              <a:gd name="T74" fmla="*/ 1283 w 1284"/>
              <a:gd name="T75" fmla="*/ 864 h 1039"/>
              <a:gd name="T76" fmla="*/ 1116 w 1284"/>
              <a:gd name="T77" fmla="*/ 1037 h 1039"/>
              <a:gd name="T78" fmla="*/ 951 w 1284"/>
              <a:gd name="T79" fmla="*/ 1038 h 1039"/>
              <a:gd name="T80" fmla="*/ 830 w 1284"/>
              <a:gd name="T81" fmla="*/ 1038 h 1039"/>
              <a:gd name="T82" fmla="*/ 667 w 1284"/>
              <a:gd name="T83" fmla="*/ 960 h 1039"/>
              <a:gd name="T84" fmla="*/ 504 w 1284"/>
              <a:gd name="T85" fmla="*/ 1038 h 1039"/>
              <a:gd name="T86" fmla="*/ 371 w 1284"/>
              <a:gd name="T87" fmla="*/ 1038 h 1039"/>
              <a:gd name="T88" fmla="*/ 206 w 1284"/>
              <a:gd name="T89" fmla="*/ 1038 h 1039"/>
              <a:gd name="T90" fmla="*/ 127 w 1284"/>
              <a:gd name="T91" fmla="*/ 1031 h 1039"/>
              <a:gd name="T92" fmla="*/ 0 w 1284"/>
              <a:gd name="T93" fmla="*/ 174 h 1039"/>
              <a:gd name="T94" fmla="*/ 1109 w 1284"/>
              <a:gd name="T95" fmla="*/ 0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4" h="1039">
                <a:moveTo>
                  <a:pt x="519" y="614"/>
                </a:moveTo>
                <a:cubicBezTo>
                  <a:pt x="585" y="614"/>
                  <a:pt x="639" y="668"/>
                  <a:pt x="639" y="735"/>
                </a:cubicBezTo>
                <a:lnTo>
                  <a:pt x="639" y="769"/>
                </a:lnTo>
                <a:cubicBezTo>
                  <a:pt x="639" y="790"/>
                  <a:pt x="622" y="807"/>
                  <a:pt x="601" y="807"/>
                </a:cubicBezTo>
                <a:lnTo>
                  <a:pt x="198" y="807"/>
                </a:lnTo>
                <a:cubicBezTo>
                  <a:pt x="177" y="807"/>
                  <a:pt x="160" y="790"/>
                  <a:pt x="160" y="769"/>
                </a:cubicBezTo>
                <a:lnTo>
                  <a:pt x="160" y="735"/>
                </a:lnTo>
                <a:cubicBezTo>
                  <a:pt x="160" y="668"/>
                  <a:pt x="214" y="614"/>
                  <a:pt x="281" y="614"/>
                </a:cubicBezTo>
                <a:lnTo>
                  <a:pt x="312" y="614"/>
                </a:lnTo>
                <a:cubicBezTo>
                  <a:pt x="328" y="614"/>
                  <a:pt x="341" y="601"/>
                  <a:pt x="341" y="585"/>
                </a:cubicBezTo>
                <a:cubicBezTo>
                  <a:pt x="341" y="579"/>
                  <a:pt x="339" y="573"/>
                  <a:pt x="334" y="569"/>
                </a:cubicBezTo>
                <a:cubicBezTo>
                  <a:pt x="317" y="552"/>
                  <a:pt x="301" y="528"/>
                  <a:pt x="290" y="503"/>
                </a:cubicBezTo>
                <a:cubicBezTo>
                  <a:pt x="289" y="504"/>
                  <a:pt x="287" y="505"/>
                  <a:pt x="284" y="505"/>
                </a:cubicBezTo>
                <a:cubicBezTo>
                  <a:pt x="267" y="505"/>
                  <a:pt x="246" y="466"/>
                  <a:pt x="246" y="440"/>
                </a:cubicBezTo>
                <a:cubicBezTo>
                  <a:pt x="246" y="413"/>
                  <a:pt x="249" y="392"/>
                  <a:pt x="266" y="392"/>
                </a:cubicBezTo>
                <a:cubicBezTo>
                  <a:pt x="268" y="392"/>
                  <a:pt x="269" y="392"/>
                  <a:pt x="271" y="392"/>
                </a:cubicBezTo>
                <a:cubicBezTo>
                  <a:pt x="272" y="321"/>
                  <a:pt x="285" y="232"/>
                  <a:pt x="400" y="232"/>
                </a:cubicBezTo>
                <a:cubicBezTo>
                  <a:pt x="509" y="232"/>
                  <a:pt x="527" y="321"/>
                  <a:pt x="528" y="393"/>
                </a:cubicBezTo>
                <a:cubicBezTo>
                  <a:pt x="530" y="392"/>
                  <a:pt x="533" y="392"/>
                  <a:pt x="535" y="392"/>
                </a:cubicBezTo>
                <a:cubicBezTo>
                  <a:pt x="552" y="392"/>
                  <a:pt x="555" y="413"/>
                  <a:pt x="555" y="440"/>
                </a:cubicBezTo>
                <a:cubicBezTo>
                  <a:pt x="555" y="466"/>
                  <a:pt x="534" y="505"/>
                  <a:pt x="517" y="505"/>
                </a:cubicBezTo>
                <a:cubicBezTo>
                  <a:pt x="514" y="505"/>
                  <a:pt x="511" y="504"/>
                  <a:pt x="509" y="502"/>
                </a:cubicBezTo>
                <a:cubicBezTo>
                  <a:pt x="498" y="528"/>
                  <a:pt x="483" y="551"/>
                  <a:pt x="465" y="569"/>
                </a:cubicBezTo>
                <a:cubicBezTo>
                  <a:pt x="460" y="573"/>
                  <a:pt x="458" y="579"/>
                  <a:pt x="458" y="585"/>
                </a:cubicBezTo>
                <a:cubicBezTo>
                  <a:pt x="458" y="601"/>
                  <a:pt x="471" y="614"/>
                  <a:pt x="487" y="614"/>
                </a:cubicBezTo>
                <a:lnTo>
                  <a:pt x="519" y="614"/>
                </a:lnTo>
                <a:close/>
                <a:moveTo>
                  <a:pt x="888" y="492"/>
                </a:moveTo>
                <a:lnTo>
                  <a:pt x="895" y="444"/>
                </a:lnTo>
                <a:cubicBezTo>
                  <a:pt x="893" y="443"/>
                  <a:pt x="891" y="443"/>
                  <a:pt x="888" y="443"/>
                </a:cubicBezTo>
                <a:cubicBezTo>
                  <a:pt x="854" y="443"/>
                  <a:pt x="826" y="478"/>
                  <a:pt x="826" y="520"/>
                </a:cubicBezTo>
                <a:cubicBezTo>
                  <a:pt x="826" y="538"/>
                  <a:pt x="833" y="548"/>
                  <a:pt x="846" y="548"/>
                </a:cubicBezTo>
                <a:cubicBezTo>
                  <a:pt x="862" y="548"/>
                  <a:pt x="883" y="525"/>
                  <a:pt x="888" y="492"/>
                </a:cubicBezTo>
                <a:close/>
                <a:moveTo>
                  <a:pt x="887" y="275"/>
                </a:moveTo>
                <a:cubicBezTo>
                  <a:pt x="1000" y="275"/>
                  <a:pt x="1082" y="353"/>
                  <a:pt x="1082" y="461"/>
                </a:cubicBezTo>
                <a:cubicBezTo>
                  <a:pt x="1082" y="553"/>
                  <a:pt x="1030" y="617"/>
                  <a:pt x="955" y="617"/>
                </a:cubicBezTo>
                <a:cubicBezTo>
                  <a:pt x="928" y="617"/>
                  <a:pt x="907" y="604"/>
                  <a:pt x="898" y="582"/>
                </a:cubicBezTo>
                <a:cubicBezTo>
                  <a:pt x="878" y="605"/>
                  <a:pt x="853" y="617"/>
                  <a:pt x="823" y="617"/>
                </a:cubicBezTo>
                <a:cubicBezTo>
                  <a:pt x="776" y="617"/>
                  <a:pt x="744" y="581"/>
                  <a:pt x="744" y="527"/>
                </a:cubicBezTo>
                <a:cubicBezTo>
                  <a:pt x="744" y="453"/>
                  <a:pt x="798" y="375"/>
                  <a:pt x="897" y="375"/>
                </a:cubicBezTo>
                <a:cubicBezTo>
                  <a:pt x="925" y="375"/>
                  <a:pt x="958" y="382"/>
                  <a:pt x="975" y="391"/>
                </a:cubicBezTo>
                <a:lnTo>
                  <a:pt x="981" y="395"/>
                </a:lnTo>
                <a:lnTo>
                  <a:pt x="962" y="515"/>
                </a:lnTo>
                <a:cubicBezTo>
                  <a:pt x="957" y="543"/>
                  <a:pt x="960" y="551"/>
                  <a:pt x="962" y="554"/>
                </a:cubicBezTo>
                <a:cubicBezTo>
                  <a:pt x="963" y="555"/>
                  <a:pt x="964" y="556"/>
                  <a:pt x="967" y="556"/>
                </a:cubicBezTo>
                <a:cubicBezTo>
                  <a:pt x="988" y="556"/>
                  <a:pt x="1016" y="527"/>
                  <a:pt x="1016" y="463"/>
                </a:cubicBezTo>
                <a:cubicBezTo>
                  <a:pt x="1016" y="383"/>
                  <a:pt x="963" y="332"/>
                  <a:pt x="880" y="332"/>
                </a:cubicBezTo>
                <a:cubicBezTo>
                  <a:pt x="798" y="332"/>
                  <a:pt x="715" y="394"/>
                  <a:pt x="715" y="512"/>
                </a:cubicBezTo>
                <a:cubicBezTo>
                  <a:pt x="715" y="604"/>
                  <a:pt x="771" y="662"/>
                  <a:pt x="862" y="662"/>
                </a:cubicBezTo>
                <a:cubicBezTo>
                  <a:pt x="892" y="662"/>
                  <a:pt x="924" y="655"/>
                  <a:pt x="946" y="643"/>
                </a:cubicBezTo>
                <a:cubicBezTo>
                  <a:pt x="948" y="642"/>
                  <a:pt x="951" y="642"/>
                  <a:pt x="954" y="643"/>
                </a:cubicBezTo>
                <a:cubicBezTo>
                  <a:pt x="957" y="644"/>
                  <a:pt x="959" y="646"/>
                  <a:pt x="960" y="649"/>
                </a:cubicBezTo>
                <a:lnTo>
                  <a:pt x="971" y="685"/>
                </a:lnTo>
                <a:cubicBezTo>
                  <a:pt x="972" y="689"/>
                  <a:pt x="970" y="695"/>
                  <a:pt x="965" y="697"/>
                </a:cubicBezTo>
                <a:cubicBezTo>
                  <a:pt x="929" y="713"/>
                  <a:pt x="896" y="720"/>
                  <a:pt x="849" y="720"/>
                </a:cubicBezTo>
                <a:cubicBezTo>
                  <a:pt x="750" y="720"/>
                  <a:pt x="649" y="650"/>
                  <a:pt x="649" y="517"/>
                </a:cubicBezTo>
                <a:cubicBezTo>
                  <a:pt x="649" y="379"/>
                  <a:pt x="751" y="275"/>
                  <a:pt x="887" y="275"/>
                </a:cubicBezTo>
                <a:close/>
                <a:moveTo>
                  <a:pt x="1201" y="864"/>
                </a:moveTo>
                <a:lnTo>
                  <a:pt x="1201" y="864"/>
                </a:lnTo>
                <a:lnTo>
                  <a:pt x="1201" y="174"/>
                </a:lnTo>
                <a:cubicBezTo>
                  <a:pt x="1201" y="124"/>
                  <a:pt x="1160" y="82"/>
                  <a:pt x="1109" y="82"/>
                </a:cubicBezTo>
                <a:lnTo>
                  <a:pt x="174" y="82"/>
                </a:lnTo>
                <a:cubicBezTo>
                  <a:pt x="123" y="82"/>
                  <a:pt x="82" y="124"/>
                  <a:pt x="82" y="174"/>
                </a:cubicBezTo>
                <a:lnTo>
                  <a:pt x="82" y="864"/>
                </a:lnTo>
                <a:cubicBezTo>
                  <a:pt x="82" y="907"/>
                  <a:pt x="112" y="944"/>
                  <a:pt x="153" y="953"/>
                </a:cubicBezTo>
                <a:cubicBezTo>
                  <a:pt x="182" y="909"/>
                  <a:pt x="232" y="880"/>
                  <a:pt x="288" y="880"/>
                </a:cubicBezTo>
                <a:cubicBezTo>
                  <a:pt x="346" y="880"/>
                  <a:pt x="397" y="910"/>
                  <a:pt x="426" y="956"/>
                </a:cubicBezTo>
                <a:lnTo>
                  <a:pt x="530" y="956"/>
                </a:lnTo>
                <a:cubicBezTo>
                  <a:pt x="559" y="910"/>
                  <a:pt x="609" y="880"/>
                  <a:pt x="667" y="880"/>
                </a:cubicBezTo>
                <a:cubicBezTo>
                  <a:pt x="725" y="880"/>
                  <a:pt x="775" y="910"/>
                  <a:pt x="804" y="956"/>
                </a:cubicBezTo>
                <a:lnTo>
                  <a:pt x="896" y="956"/>
                </a:lnTo>
                <a:cubicBezTo>
                  <a:pt x="925" y="910"/>
                  <a:pt x="976" y="880"/>
                  <a:pt x="1034" y="880"/>
                </a:cubicBezTo>
                <a:cubicBezTo>
                  <a:pt x="1085" y="880"/>
                  <a:pt x="1130" y="904"/>
                  <a:pt x="1160" y="941"/>
                </a:cubicBezTo>
                <a:cubicBezTo>
                  <a:pt x="1184" y="924"/>
                  <a:pt x="1201" y="896"/>
                  <a:pt x="1201" y="864"/>
                </a:cubicBezTo>
                <a:close/>
                <a:moveTo>
                  <a:pt x="1109" y="0"/>
                </a:moveTo>
                <a:cubicBezTo>
                  <a:pt x="1205" y="0"/>
                  <a:pt x="1283" y="78"/>
                  <a:pt x="1283" y="174"/>
                </a:cubicBezTo>
                <a:lnTo>
                  <a:pt x="1283" y="864"/>
                </a:lnTo>
                <a:cubicBezTo>
                  <a:pt x="1283" y="929"/>
                  <a:pt x="1247" y="985"/>
                  <a:pt x="1194" y="1015"/>
                </a:cubicBezTo>
                <a:cubicBezTo>
                  <a:pt x="1171" y="1028"/>
                  <a:pt x="1144" y="1036"/>
                  <a:pt x="1116" y="1037"/>
                </a:cubicBezTo>
                <a:cubicBezTo>
                  <a:pt x="1113" y="995"/>
                  <a:pt x="1077" y="960"/>
                  <a:pt x="1034" y="960"/>
                </a:cubicBezTo>
                <a:cubicBezTo>
                  <a:pt x="990" y="960"/>
                  <a:pt x="954" y="995"/>
                  <a:pt x="951" y="1038"/>
                </a:cubicBezTo>
                <a:lnTo>
                  <a:pt x="871" y="1038"/>
                </a:lnTo>
                <a:lnTo>
                  <a:pt x="830" y="1038"/>
                </a:lnTo>
                <a:lnTo>
                  <a:pt x="749" y="1038"/>
                </a:lnTo>
                <a:cubicBezTo>
                  <a:pt x="747" y="995"/>
                  <a:pt x="711" y="960"/>
                  <a:pt x="667" y="960"/>
                </a:cubicBezTo>
                <a:cubicBezTo>
                  <a:pt x="623" y="960"/>
                  <a:pt x="588" y="995"/>
                  <a:pt x="585" y="1038"/>
                </a:cubicBezTo>
                <a:lnTo>
                  <a:pt x="504" y="1038"/>
                </a:lnTo>
                <a:lnTo>
                  <a:pt x="451" y="1038"/>
                </a:lnTo>
                <a:lnTo>
                  <a:pt x="371" y="1038"/>
                </a:lnTo>
                <a:cubicBezTo>
                  <a:pt x="368" y="995"/>
                  <a:pt x="332" y="960"/>
                  <a:pt x="288" y="960"/>
                </a:cubicBezTo>
                <a:cubicBezTo>
                  <a:pt x="244" y="960"/>
                  <a:pt x="209" y="995"/>
                  <a:pt x="206" y="1038"/>
                </a:cubicBezTo>
                <a:lnTo>
                  <a:pt x="174" y="1038"/>
                </a:lnTo>
                <a:cubicBezTo>
                  <a:pt x="157" y="1038"/>
                  <a:pt x="142" y="1035"/>
                  <a:pt x="127" y="1031"/>
                </a:cubicBezTo>
                <a:cubicBezTo>
                  <a:pt x="54" y="1010"/>
                  <a:pt x="0" y="944"/>
                  <a:pt x="0" y="864"/>
                </a:cubicBezTo>
                <a:lnTo>
                  <a:pt x="0" y="174"/>
                </a:lnTo>
                <a:cubicBezTo>
                  <a:pt x="0" y="78"/>
                  <a:pt x="78" y="0"/>
                  <a:pt x="174" y="0"/>
                </a:cubicBezTo>
                <a:lnTo>
                  <a:pt x="110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39" name="Freeform 538"/>
          <p:cNvSpPr>
            <a:spLocks noChangeArrowheads="1"/>
          </p:cNvSpPr>
          <p:nvPr/>
        </p:nvSpPr>
        <p:spPr bwMode="auto">
          <a:xfrm>
            <a:off x="2511331" y="1765323"/>
            <a:ext cx="378546" cy="352483"/>
          </a:xfrm>
          <a:custGeom>
            <a:avLst/>
            <a:gdLst>
              <a:gd name="T0" fmla="*/ 846 w 1343"/>
              <a:gd name="T1" fmla="*/ 845 h 1252"/>
              <a:gd name="T2" fmla="*/ 898 w 1343"/>
              <a:gd name="T3" fmla="*/ 889 h 1252"/>
              <a:gd name="T4" fmla="*/ 967 w 1343"/>
              <a:gd name="T5" fmla="*/ 1251 h 1252"/>
              <a:gd name="T6" fmla="*/ 83 w 1343"/>
              <a:gd name="T7" fmla="*/ 1251 h 1252"/>
              <a:gd name="T8" fmla="*/ 152 w 1343"/>
              <a:gd name="T9" fmla="*/ 889 h 1252"/>
              <a:gd name="T10" fmla="*/ 204 w 1343"/>
              <a:gd name="T11" fmla="*/ 845 h 1252"/>
              <a:gd name="T12" fmla="*/ 344 w 1343"/>
              <a:gd name="T13" fmla="*/ 781 h 1252"/>
              <a:gd name="T14" fmla="*/ 411 w 1343"/>
              <a:gd name="T15" fmla="*/ 724 h 1252"/>
              <a:gd name="T16" fmla="*/ 518 w 1343"/>
              <a:gd name="T17" fmla="*/ 831 h 1252"/>
              <a:gd name="T18" fmla="*/ 472 w 1343"/>
              <a:gd name="T19" fmla="*/ 1141 h 1252"/>
              <a:gd name="T20" fmla="*/ 473 w 1343"/>
              <a:gd name="T21" fmla="*/ 1144 h 1252"/>
              <a:gd name="T22" fmla="*/ 522 w 1343"/>
              <a:gd name="T23" fmla="*/ 1211 h 1252"/>
              <a:gd name="T24" fmla="*/ 525 w 1343"/>
              <a:gd name="T25" fmla="*/ 1212 h 1252"/>
              <a:gd name="T26" fmla="*/ 528 w 1343"/>
              <a:gd name="T27" fmla="*/ 1211 h 1252"/>
              <a:gd name="T28" fmla="*/ 577 w 1343"/>
              <a:gd name="T29" fmla="*/ 1144 h 1252"/>
              <a:gd name="T30" fmla="*/ 578 w 1343"/>
              <a:gd name="T31" fmla="*/ 1141 h 1252"/>
              <a:gd name="T32" fmla="*/ 532 w 1343"/>
              <a:gd name="T33" fmla="*/ 831 h 1252"/>
              <a:gd name="T34" fmla="*/ 639 w 1343"/>
              <a:gd name="T35" fmla="*/ 724 h 1252"/>
              <a:gd name="T36" fmla="*/ 707 w 1343"/>
              <a:gd name="T37" fmla="*/ 781 h 1252"/>
              <a:gd name="T38" fmla="*/ 846 w 1343"/>
              <a:gd name="T39" fmla="*/ 845 h 1252"/>
              <a:gd name="T40" fmla="*/ 525 w 1343"/>
              <a:gd name="T41" fmla="*/ 722 h 1252"/>
              <a:gd name="T42" fmla="*/ 273 w 1343"/>
              <a:gd name="T43" fmla="*/ 365 h 1252"/>
              <a:gd name="T44" fmla="*/ 525 w 1343"/>
              <a:gd name="T45" fmla="*/ 117 h 1252"/>
              <a:gd name="T46" fmla="*/ 777 w 1343"/>
              <a:gd name="T47" fmla="*/ 365 h 1252"/>
              <a:gd name="T48" fmla="*/ 525 w 1343"/>
              <a:gd name="T49" fmla="*/ 722 h 1252"/>
              <a:gd name="T50" fmla="*/ 1012 w 1343"/>
              <a:gd name="T51" fmla="*/ 0 h 1252"/>
              <a:gd name="T52" fmla="*/ 1342 w 1343"/>
              <a:gd name="T53" fmla="*/ 330 h 1252"/>
              <a:gd name="T54" fmla="*/ 1012 w 1343"/>
              <a:gd name="T55" fmla="*/ 659 h 1252"/>
              <a:gd name="T56" fmla="*/ 805 w 1343"/>
              <a:gd name="T57" fmla="*/ 586 h 1252"/>
              <a:gd name="T58" fmla="*/ 829 w 1343"/>
              <a:gd name="T59" fmla="*/ 513 h 1252"/>
              <a:gd name="T60" fmla="*/ 1012 w 1343"/>
              <a:gd name="T61" fmla="*/ 589 h 1252"/>
              <a:gd name="T62" fmla="*/ 1271 w 1343"/>
              <a:gd name="T63" fmla="*/ 330 h 1252"/>
              <a:gd name="T64" fmla="*/ 1012 w 1343"/>
              <a:gd name="T65" fmla="*/ 71 h 1252"/>
              <a:gd name="T66" fmla="*/ 799 w 1343"/>
              <a:gd name="T67" fmla="*/ 182 h 1252"/>
              <a:gd name="T68" fmla="*/ 770 w 1343"/>
              <a:gd name="T69" fmla="*/ 145 h 1252"/>
              <a:gd name="T70" fmla="*/ 752 w 1343"/>
              <a:gd name="T71" fmla="*/ 128 h 1252"/>
              <a:gd name="T72" fmla="*/ 1012 w 1343"/>
              <a:gd name="T73" fmla="*/ 0 h 1252"/>
              <a:gd name="T74" fmla="*/ 1012 w 1343"/>
              <a:gd name="T75" fmla="*/ 120 h 1252"/>
              <a:gd name="T76" fmla="*/ 1039 w 1343"/>
              <a:gd name="T77" fmla="*/ 146 h 1252"/>
              <a:gd name="T78" fmla="*/ 1039 w 1343"/>
              <a:gd name="T79" fmla="*/ 313 h 1252"/>
              <a:gd name="T80" fmla="*/ 1165 w 1343"/>
              <a:gd name="T81" fmla="*/ 313 h 1252"/>
              <a:gd name="T82" fmla="*/ 1191 w 1343"/>
              <a:gd name="T83" fmla="*/ 339 h 1252"/>
              <a:gd name="T84" fmla="*/ 1165 w 1343"/>
              <a:gd name="T85" fmla="*/ 365 h 1252"/>
              <a:gd name="T86" fmla="*/ 1012 w 1343"/>
              <a:gd name="T87" fmla="*/ 365 h 1252"/>
              <a:gd name="T88" fmla="*/ 986 w 1343"/>
              <a:gd name="T89" fmla="*/ 339 h 1252"/>
              <a:gd name="T90" fmla="*/ 986 w 1343"/>
              <a:gd name="T91" fmla="*/ 146 h 1252"/>
              <a:gd name="T92" fmla="*/ 1012 w 1343"/>
              <a:gd name="T93" fmla="*/ 12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43" h="1252">
                <a:moveTo>
                  <a:pt x="846" y="845"/>
                </a:moveTo>
                <a:cubicBezTo>
                  <a:pt x="867" y="853"/>
                  <a:pt x="889" y="867"/>
                  <a:pt x="898" y="889"/>
                </a:cubicBezTo>
                <a:cubicBezTo>
                  <a:pt x="898" y="889"/>
                  <a:pt x="1050" y="1251"/>
                  <a:pt x="967" y="1251"/>
                </a:cubicBezTo>
                <a:lnTo>
                  <a:pt x="83" y="1251"/>
                </a:lnTo>
                <a:cubicBezTo>
                  <a:pt x="0" y="1251"/>
                  <a:pt x="152" y="889"/>
                  <a:pt x="152" y="889"/>
                </a:cubicBezTo>
                <a:cubicBezTo>
                  <a:pt x="163" y="866"/>
                  <a:pt x="183" y="853"/>
                  <a:pt x="204" y="845"/>
                </a:cubicBezTo>
                <a:lnTo>
                  <a:pt x="344" y="781"/>
                </a:lnTo>
                <a:lnTo>
                  <a:pt x="411" y="724"/>
                </a:lnTo>
                <a:lnTo>
                  <a:pt x="518" y="831"/>
                </a:lnTo>
                <a:lnTo>
                  <a:pt x="472" y="1141"/>
                </a:lnTo>
                <a:cubicBezTo>
                  <a:pt x="472" y="1142"/>
                  <a:pt x="472" y="1143"/>
                  <a:pt x="473" y="1144"/>
                </a:cubicBezTo>
                <a:lnTo>
                  <a:pt x="522" y="1211"/>
                </a:lnTo>
                <a:cubicBezTo>
                  <a:pt x="522" y="1212"/>
                  <a:pt x="524" y="1212"/>
                  <a:pt x="525" y="1212"/>
                </a:cubicBezTo>
                <a:cubicBezTo>
                  <a:pt x="526" y="1212"/>
                  <a:pt x="528" y="1212"/>
                  <a:pt x="528" y="1211"/>
                </a:cubicBezTo>
                <a:lnTo>
                  <a:pt x="577" y="1144"/>
                </a:lnTo>
                <a:cubicBezTo>
                  <a:pt x="578" y="1143"/>
                  <a:pt x="578" y="1142"/>
                  <a:pt x="578" y="1141"/>
                </a:cubicBezTo>
                <a:lnTo>
                  <a:pt x="532" y="831"/>
                </a:lnTo>
                <a:lnTo>
                  <a:pt x="639" y="724"/>
                </a:lnTo>
                <a:lnTo>
                  <a:pt x="707" y="781"/>
                </a:lnTo>
                <a:lnTo>
                  <a:pt x="846" y="845"/>
                </a:lnTo>
                <a:close/>
                <a:moveTo>
                  <a:pt x="525" y="722"/>
                </a:moveTo>
                <a:cubicBezTo>
                  <a:pt x="382" y="722"/>
                  <a:pt x="275" y="589"/>
                  <a:pt x="273" y="365"/>
                </a:cubicBezTo>
                <a:cubicBezTo>
                  <a:pt x="271" y="210"/>
                  <a:pt x="345" y="117"/>
                  <a:pt x="525" y="117"/>
                </a:cubicBezTo>
                <a:cubicBezTo>
                  <a:pt x="705" y="117"/>
                  <a:pt x="779" y="210"/>
                  <a:pt x="777" y="365"/>
                </a:cubicBezTo>
                <a:cubicBezTo>
                  <a:pt x="775" y="589"/>
                  <a:pt x="668" y="722"/>
                  <a:pt x="525" y="722"/>
                </a:cubicBezTo>
                <a:close/>
                <a:moveTo>
                  <a:pt x="1012" y="0"/>
                </a:moveTo>
                <a:cubicBezTo>
                  <a:pt x="1194" y="0"/>
                  <a:pt x="1342" y="148"/>
                  <a:pt x="1342" y="330"/>
                </a:cubicBezTo>
                <a:cubicBezTo>
                  <a:pt x="1342" y="511"/>
                  <a:pt x="1194" y="659"/>
                  <a:pt x="1012" y="659"/>
                </a:cubicBezTo>
                <a:cubicBezTo>
                  <a:pt x="934" y="659"/>
                  <a:pt x="862" y="632"/>
                  <a:pt x="805" y="586"/>
                </a:cubicBezTo>
                <a:cubicBezTo>
                  <a:pt x="815" y="563"/>
                  <a:pt x="822" y="538"/>
                  <a:pt x="829" y="513"/>
                </a:cubicBezTo>
                <a:cubicBezTo>
                  <a:pt x="876" y="560"/>
                  <a:pt x="941" y="589"/>
                  <a:pt x="1012" y="589"/>
                </a:cubicBezTo>
                <a:cubicBezTo>
                  <a:pt x="1155" y="589"/>
                  <a:pt x="1271" y="473"/>
                  <a:pt x="1271" y="330"/>
                </a:cubicBezTo>
                <a:cubicBezTo>
                  <a:pt x="1271" y="187"/>
                  <a:pt x="1155" y="71"/>
                  <a:pt x="1012" y="71"/>
                </a:cubicBezTo>
                <a:cubicBezTo>
                  <a:pt x="924" y="71"/>
                  <a:pt x="846" y="115"/>
                  <a:pt x="799" y="182"/>
                </a:cubicBezTo>
                <a:cubicBezTo>
                  <a:pt x="791" y="168"/>
                  <a:pt x="781" y="156"/>
                  <a:pt x="770" y="145"/>
                </a:cubicBezTo>
                <a:cubicBezTo>
                  <a:pt x="764" y="139"/>
                  <a:pt x="758" y="134"/>
                  <a:pt x="752" y="128"/>
                </a:cubicBezTo>
                <a:cubicBezTo>
                  <a:pt x="812" y="51"/>
                  <a:pt x="906" y="0"/>
                  <a:pt x="1012" y="0"/>
                </a:cubicBezTo>
                <a:close/>
                <a:moveTo>
                  <a:pt x="1012" y="120"/>
                </a:moveTo>
                <a:cubicBezTo>
                  <a:pt x="1027" y="120"/>
                  <a:pt x="1039" y="132"/>
                  <a:pt x="1039" y="146"/>
                </a:cubicBezTo>
                <a:lnTo>
                  <a:pt x="1039" y="313"/>
                </a:lnTo>
                <a:lnTo>
                  <a:pt x="1165" y="313"/>
                </a:lnTo>
                <a:cubicBezTo>
                  <a:pt x="1180" y="313"/>
                  <a:pt x="1191" y="324"/>
                  <a:pt x="1191" y="339"/>
                </a:cubicBezTo>
                <a:cubicBezTo>
                  <a:pt x="1191" y="353"/>
                  <a:pt x="1180" y="365"/>
                  <a:pt x="1165" y="365"/>
                </a:cubicBezTo>
                <a:lnTo>
                  <a:pt x="1012" y="365"/>
                </a:lnTo>
                <a:cubicBezTo>
                  <a:pt x="998" y="365"/>
                  <a:pt x="986" y="353"/>
                  <a:pt x="986" y="339"/>
                </a:cubicBezTo>
                <a:lnTo>
                  <a:pt x="986" y="146"/>
                </a:lnTo>
                <a:cubicBezTo>
                  <a:pt x="986" y="132"/>
                  <a:pt x="998" y="120"/>
                  <a:pt x="1012" y="12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0" name="Freeform 539"/>
          <p:cNvSpPr>
            <a:spLocks noChangeArrowheads="1"/>
          </p:cNvSpPr>
          <p:nvPr/>
        </p:nvSpPr>
        <p:spPr bwMode="auto">
          <a:xfrm>
            <a:off x="2988510" y="1783940"/>
            <a:ext cx="361170" cy="315248"/>
          </a:xfrm>
          <a:custGeom>
            <a:avLst/>
            <a:gdLst>
              <a:gd name="T0" fmla="*/ 963 w 1284"/>
              <a:gd name="T1" fmla="*/ 813 h 1120"/>
              <a:gd name="T2" fmla="*/ 540 w 1284"/>
              <a:gd name="T3" fmla="*/ 1116 h 1120"/>
              <a:gd name="T4" fmla="*/ 500 w 1284"/>
              <a:gd name="T5" fmla="*/ 730 h 1120"/>
              <a:gd name="T6" fmla="*/ 467 w 1284"/>
              <a:gd name="T7" fmla="*/ 659 h 1120"/>
              <a:gd name="T8" fmla="*/ 393 w 1284"/>
              <a:gd name="T9" fmla="*/ 1023 h 1120"/>
              <a:gd name="T10" fmla="*/ 0 w 1284"/>
              <a:gd name="T11" fmla="*/ 972 h 1120"/>
              <a:gd name="T12" fmla="*/ 79 w 1284"/>
              <a:gd name="T13" fmla="*/ 786 h 1120"/>
              <a:gd name="T14" fmla="*/ 240 w 1284"/>
              <a:gd name="T15" fmla="*/ 709 h 1120"/>
              <a:gd name="T16" fmla="*/ 327 w 1284"/>
              <a:gd name="T17" fmla="*/ 666 h 1120"/>
              <a:gd name="T18" fmla="*/ 361 w 1284"/>
              <a:gd name="T19" fmla="*/ 598 h 1120"/>
              <a:gd name="T20" fmla="*/ 376 w 1284"/>
              <a:gd name="T21" fmla="*/ 523 h 1120"/>
              <a:gd name="T22" fmla="*/ 338 w 1284"/>
              <a:gd name="T23" fmla="*/ 437 h 1120"/>
              <a:gd name="T24" fmla="*/ 310 w 1284"/>
              <a:gd name="T25" fmla="*/ 341 h 1120"/>
              <a:gd name="T26" fmla="*/ 319 w 1284"/>
              <a:gd name="T27" fmla="*/ 299 h 1120"/>
              <a:gd name="T28" fmla="*/ 326 w 1284"/>
              <a:gd name="T29" fmla="*/ 233 h 1120"/>
              <a:gd name="T30" fmla="*/ 376 w 1284"/>
              <a:gd name="T31" fmla="*/ 97 h 1120"/>
              <a:gd name="T32" fmla="*/ 578 w 1284"/>
              <a:gd name="T33" fmla="*/ 28 h 1120"/>
              <a:gd name="T34" fmla="*/ 601 w 1284"/>
              <a:gd name="T35" fmla="*/ 33 h 1120"/>
              <a:gd name="T36" fmla="*/ 587 w 1284"/>
              <a:gd name="T37" fmla="*/ 70 h 1120"/>
              <a:gd name="T38" fmla="*/ 680 w 1284"/>
              <a:gd name="T39" fmla="*/ 192 h 1120"/>
              <a:gd name="T40" fmla="*/ 690 w 1284"/>
              <a:gd name="T41" fmla="*/ 306 h 1120"/>
              <a:gd name="T42" fmla="*/ 688 w 1284"/>
              <a:gd name="T43" fmla="*/ 381 h 1120"/>
              <a:gd name="T44" fmla="*/ 651 w 1284"/>
              <a:gd name="T45" fmla="*/ 480 h 1120"/>
              <a:gd name="T46" fmla="*/ 630 w 1284"/>
              <a:gd name="T47" fmla="*/ 587 h 1120"/>
              <a:gd name="T48" fmla="*/ 652 w 1284"/>
              <a:gd name="T49" fmla="*/ 622 h 1120"/>
              <a:gd name="T50" fmla="*/ 684 w 1284"/>
              <a:gd name="T51" fmla="*/ 679 h 1120"/>
              <a:gd name="T52" fmla="*/ 1056 w 1284"/>
              <a:gd name="T53" fmla="*/ 416 h 1120"/>
              <a:gd name="T54" fmla="*/ 1056 w 1284"/>
              <a:gd name="T55" fmla="*/ 37 h 1120"/>
              <a:gd name="T56" fmla="*/ 868 w 1284"/>
              <a:gd name="T57" fmla="*/ 249 h 1120"/>
              <a:gd name="T58" fmla="*/ 782 w 1284"/>
              <a:gd name="T59" fmla="*/ 317 h 1120"/>
              <a:gd name="T60" fmla="*/ 914 w 1284"/>
              <a:gd name="T61" fmla="*/ 352 h 1120"/>
              <a:gd name="T62" fmla="*/ 1056 w 1284"/>
              <a:gd name="T63" fmla="*/ 0 h 1120"/>
              <a:gd name="T64" fmla="*/ 1056 w 1284"/>
              <a:gd name="T65" fmla="*/ 454 h 1120"/>
              <a:gd name="T66" fmla="*/ 732 w 1284"/>
              <a:gd name="T67" fmla="*/ 343 h 1120"/>
              <a:gd name="T68" fmla="*/ 726 w 1284"/>
              <a:gd name="T69" fmla="*/ 309 h 1120"/>
              <a:gd name="T70" fmla="*/ 829 w 1284"/>
              <a:gd name="T71" fmla="*/ 227 h 1120"/>
              <a:gd name="T72" fmla="*/ 987 w 1284"/>
              <a:gd name="T73" fmla="*/ 220 h 1120"/>
              <a:gd name="T74" fmla="*/ 991 w 1284"/>
              <a:gd name="T75" fmla="*/ 329 h 1120"/>
              <a:gd name="T76" fmla="*/ 956 w 1284"/>
              <a:gd name="T77" fmla="*/ 333 h 1120"/>
              <a:gd name="T78" fmla="*/ 952 w 1284"/>
              <a:gd name="T79" fmla="*/ 224 h 1120"/>
              <a:gd name="T80" fmla="*/ 987 w 1284"/>
              <a:gd name="T81" fmla="*/ 220 h 1120"/>
              <a:gd name="T82" fmla="*/ 1073 w 1284"/>
              <a:gd name="T83" fmla="*/ 181 h 1120"/>
              <a:gd name="T84" fmla="*/ 1069 w 1284"/>
              <a:gd name="T85" fmla="*/ 333 h 1120"/>
              <a:gd name="T86" fmla="*/ 1034 w 1284"/>
              <a:gd name="T87" fmla="*/ 329 h 1120"/>
              <a:gd name="T88" fmla="*/ 1038 w 1284"/>
              <a:gd name="T89" fmla="*/ 177 h 1120"/>
              <a:gd name="T90" fmla="*/ 1147 w 1284"/>
              <a:gd name="T91" fmla="*/ 93 h 1120"/>
              <a:gd name="T92" fmla="*/ 1151 w 1284"/>
              <a:gd name="T93" fmla="*/ 329 h 1120"/>
              <a:gd name="T94" fmla="*/ 1116 w 1284"/>
              <a:gd name="T95" fmla="*/ 333 h 1120"/>
              <a:gd name="T96" fmla="*/ 1112 w 1284"/>
              <a:gd name="T97" fmla="*/ 97 h 1120"/>
              <a:gd name="T98" fmla="*/ 1147 w 1284"/>
              <a:gd name="T99" fmla="*/ 93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4" h="1120">
                <a:moveTo>
                  <a:pt x="923" y="783"/>
                </a:moveTo>
                <a:cubicBezTo>
                  <a:pt x="939" y="791"/>
                  <a:pt x="952" y="801"/>
                  <a:pt x="963" y="813"/>
                </a:cubicBezTo>
                <a:lnTo>
                  <a:pt x="1000" y="972"/>
                </a:lnTo>
                <a:cubicBezTo>
                  <a:pt x="894" y="972"/>
                  <a:pt x="676" y="1094"/>
                  <a:pt x="540" y="1116"/>
                </a:cubicBezTo>
                <a:lnTo>
                  <a:pt x="607" y="1023"/>
                </a:lnTo>
                <a:lnTo>
                  <a:pt x="500" y="730"/>
                </a:lnTo>
                <a:lnTo>
                  <a:pt x="533" y="659"/>
                </a:lnTo>
                <a:lnTo>
                  <a:pt x="467" y="659"/>
                </a:lnTo>
                <a:lnTo>
                  <a:pt x="500" y="730"/>
                </a:lnTo>
                <a:lnTo>
                  <a:pt x="393" y="1023"/>
                </a:lnTo>
                <a:lnTo>
                  <a:pt x="462" y="1119"/>
                </a:lnTo>
                <a:cubicBezTo>
                  <a:pt x="274" y="1103"/>
                  <a:pt x="180" y="972"/>
                  <a:pt x="0" y="972"/>
                </a:cubicBezTo>
                <a:lnTo>
                  <a:pt x="37" y="815"/>
                </a:lnTo>
                <a:cubicBezTo>
                  <a:pt x="49" y="803"/>
                  <a:pt x="64" y="794"/>
                  <a:pt x="79" y="786"/>
                </a:cubicBezTo>
                <a:cubicBezTo>
                  <a:pt x="106" y="771"/>
                  <a:pt x="132" y="757"/>
                  <a:pt x="159" y="744"/>
                </a:cubicBezTo>
                <a:cubicBezTo>
                  <a:pt x="186" y="731"/>
                  <a:pt x="213" y="720"/>
                  <a:pt x="240" y="709"/>
                </a:cubicBezTo>
                <a:cubicBezTo>
                  <a:pt x="265" y="698"/>
                  <a:pt x="291" y="688"/>
                  <a:pt x="316" y="677"/>
                </a:cubicBezTo>
                <a:cubicBezTo>
                  <a:pt x="321" y="675"/>
                  <a:pt x="325" y="671"/>
                  <a:pt x="327" y="666"/>
                </a:cubicBezTo>
                <a:cubicBezTo>
                  <a:pt x="332" y="652"/>
                  <a:pt x="337" y="638"/>
                  <a:pt x="342" y="623"/>
                </a:cubicBezTo>
                <a:cubicBezTo>
                  <a:pt x="345" y="612"/>
                  <a:pt x="347" y="601"/>
                  <a:pt x="361" y="598"/>
                </a:cubicBezTo>
                <a:cubicBezTo>
                  <a:pt x="365" y="598"/>
                  <a:pt x="369" y="591"/>
                  <a:pt x="370" y="587"/>
                </a:cubicBezTo>
                <a:cubicBezTo>
                  <a:pt x="373" y="566"/>
                  <a:pt x="375" y="545"/>
                  <a:pt x="376" y="523"/>
                </a:cubicBezTo>
                <a:cubicBezTo>
                  <a:pt x="377" y="519"/>
                  <a:pt x="374" y="513"/>
                  <a:pt x="371" y="510"/>
                </a:cubicBezTo>
                <a:cubicBezTo>
                  <a:pt x="353" y="489"/>
                  <a:pt x="342" y="465"/>
                  <a:pt x="338" y="437"/>
                </a:cubicBezTo>
                <a:cubicBezTo>
                  <a:pt x="336" y="423"/>
                  <a:pt x="328" y="410"/>
                  <a:pt x="324" y="397"/>
                </a:cubicBezTo>
                <a:cubicBezTo>
                  <a:pt x="319" y="378"/>
                  <a:pt x="314" y="360"/>
                  <a:pt x="310" y="341"/>
                </a:cubicBezTo>
                <a:cubicBezTo>
                  <a:pt x="309" y="334"/>
                  <a:pt x="310" y="327"/>
                  <a:pt x="308" y="320"/>
                </a:cubicBezTo>
                <a:cubicBezTo>
                  <a:pt x="307" y="310"/>
                  <a:pt x="307" y="303"/>
                  <a:pt x="319" y="299"/>
                </a:cubicBezTo>
                <a:cubicBezTo>
                  <a:pt x="322" y="298"/>
                  <a:pt x="325" y="290"/>
                  <a:pt x="325" y="285"/>
                </a:cubicBezTo>
                <a:cubicBezTo>
                  <a:pt x="326" y="255"/>
                  <a:pt x="325" y="262"/>
                  <a:pt x="326" y="233"/>
                </a:cubicBezTo>
                <a:cubicBezTo>
                  <a:pt x="326" y="214"/>
                  <a:pt x="326" y="196"/>
                  <a:pt x="327" y="178"/>
                </a:cubicBezTo>
                <a:cubicBezTo>
                  <a:pt x="330" y="143"/>
                  <a:pt x="350" y="118"/>
                  <a:pt x="376" y="97"/>
                </a:cubicBezTo>
                <a:cubicBezTo>
                  <a:pt x="413" y="66"/>
                  <a:pt x="458" y="52"/>
                  <a:pt x="504" y="41"/>
                </a:cubicBezTo>
                <a:cubicBezTo>
                  <a:pt x="528" y="35"/>
                  <a:pt x="553" y="32"/>
                  <a:pt x="578" y="28"/>
                </a:cubicBezTo>
                <a:cubicBezTo>
                  <a:pt x="584" y="27"/>
                  <a:pt x="591" y="28"/>
                  <a:pt x="598" y="28"/>
                </a:cubicBezTo>
                <a:cubicBezTo>
                  <a:pt x="599" y="29"/>
                  <a:pt x="600" y="31"/>
                  <a:pt x="601" y="33"/>
                </a:cubicBezTo>
                <a:cubicBezTo>
                  <a:pt x="596" y="36"/>
                  <a:pt x="590" y="40"/>
                  <a:pt x="586" y="44"/>
                </a:cubicBezTo>
                <a:cubicBezTo>
                  <a:pt x="576" y="54"/>
                  <a:pt x="577" y="61"/>
                  <a:pt x="587" y="70"/>
                </a:cubicBezTo>
                <a:cubicBezTo>
                  <a:pt x="610" y="89"/>
                  <a:pt x="632" y="108"/>
                  <a:pt x="653" y="127"/>
                </a:cubicBezTo>
                <a:cubicBezTo>
                  <a:pt x="672" y="144"/>
                  <a:pt x="680" y="167"/>
                  <a:pt x="680" y="192"/>
                </a:cubicBezTo>
                <a:cubicBezTo>
                  <a:pt x="680" y="235"/>
                  <a:pt x="680" y="242"/>
                  <a:pt x="680" y="285"/>
                </a:cubicBezTo>
                <a:cubicBezTo>
                  <a:pt x="680" y="294"/>
                  <a:pt x="679" y="303"/>
                  <a:pt x="690" y="306"/>
                </a:cubicBezTo>
                <a:cubicBezTo>
                  <a:pt x="693" y="307"/>
                  <a:pt x="695" y="312"/>
                  <a:pt x="695" y="315"/>
                </a:cubicBezTo>
                <a:cubicBezTo>
                  <a:pt x="693" y="337"/>
                  <a:pt x="691" y="359"/>
                  <a:pt x="688" y="381"/>
                </a:cubicBezTo>
                <a:cubicBezTo>
                  <a:pt x="688" y="382"/>
                  <a:pt x="688" y="383"/>
                  <a:pt x="688" y="384"/>
                </a:cubicBezTo>
                <a:cubicBezTo>
                  <a:pt x="668" y="413"/>
                  <a:pt x="665" y="448"/>
                  <a:pt x="651" y="480"/>
                </a:cubicBezTo>
                <a:cubicBezTo>
                  <a:pt x="650" y="481"/>
                  <a:pt x="650" y="482"/>
                  <a:pt x="649" y="483"/>
                </a:cubicBezTo>
                <a:cubicBezTo>
                  <a:pt x="623" y="514"/>
                  <a:pt x="631" y="552"/>
                  <a:pt x="630" y="587"/>
                </a:cubicBezTo>
                <a:cubicBezTo>
                  <a:pt x="630" y="591"/>
                  <a:pt x="633" y="597"/>
                  <a:pt x="636" y="598"/>
                </a:cubicBezTo>
                <a:cubicBezTo>
                  <a:pt x="647" y="603"/>
                  <a:pt x="649" y="612"/>
                  <a:pt x="652" y="622"/>
                </a:cubicBezTo>
                <a:cubicBezTo>
                  <a:pt x="657" y="637"/>
                  <a:pt x="662" y="653"/>
                  <a:pt x="668" y="667"/>
                </a:cubicBezTo>
                <a:cubicBezTo>
                  <a:pt x="671" y="673"/>
                  <a:pt x="678" y="677"/>
                  <a:pt x="684" y="679"/>
                </a:cubicBezTo>
                <a:cubicBezTo>
                  <a:pt x="765" y="711"/>
                  <a:pt x="845" y="744"/>
                  <a:pt x="923" y="783"/>
                </a:cubicBezTo>
                <a:close/>
                <a:moveTo>
                  <a:pt x="1056" y="416"/>
                </a:moveTo>
                <a:cubicBezTo>
                  <a:pt x="1161" y="416"/>
                  <a:pt x="1246" y="331"/>
                  <a:pt x="1246" y="227"/>
                </a:cubicBezTo>
                <a:cubicBezTo>
                  <a:pt x="1246" y="122"/>
                  <a:pt x="1161" y="37"/>
                  <a:pt x="1056" y="37"/>
                </a:cubicBezTo>
                <a:cubicBezTo>
                  <a:pt x="952" y="37"/>
                  <a:pt x="867" y="122"/>
                  <a:pt x="867" y="227"/>
                </a:cubicBezTo>
                <a:cubicBezTo>
                  <a:pt x="867" y="234"/>
                  <a:pt x="867" y="241"/>
                  <a:pt x="868" y="249"/>
                </a:cubicBezTo>
                <a:cubicBezTo>
                  <a:pt x="869" y="256"/>
                  <a:pt x="866" y="263"/>
                  <a:pt x="860" y="267"/>
                </a:cubicBezTo>
                <a:lnTo>
                  <a:pt x="782" y="317"/>
                </a:lnTo>
                <a:lnTo>
                  <a:pt x="905" y="347"/>
                </a:lnTo>
                <a:cubicBezTo>
                  <a:pt x="909" y="348"/>
                  <a:pt x="912" y="350"/>
                  <a:pt x="914" y="352"/>
                </a:cubicBezTo>
                <a:cubicBezTo>
                  <a:pt x="950" y="393"/>
                  <a:pt x="1002" y="416"/>
                  <a:pt x="1056" y="416"/>
                </a:cubicBezTo>
                <a:close/>
                <a:moveTo>
                  <a:pt x="1056" y="0"/>
                </a:moveTo>
                <a:cubicBezTo>
                  <a:pt x="1181" y="0"/>
                  <a:pt x="1283" y="102"/>
                  <a:pt x="1283" y="227"/>
                </a:cubicBezTo>
                <a:cubicBezTo>
                  <a:pt x="1283" y="352"/>
                  <a:pt x="1181" y="454"/>
                  <a:pt x="1056" y="454"/>
                </a:cubicBezTo>
                <a:cubicBezTo>
                  <a:pt x="993" y="454"/>
                  <a:pt x="933" y="427"/>
                  <a:pt x="891" y="381"/>
                </a:cubicBezTo>
                <a:lnTo>
                  <a:pt x="732" y="343"/>
                </a:lnTo>
                <a:cubicBezTo>
                  <a:pt x="724" y="341"/>
                  <a:pt x="719" y="336"/>
                  <a:pt x="718" y="328"/>
                </a:cubicBezTo>
                <a:cubicBezTo>
                  <a:pt x="716" y="321"/>
                  <a:pt x="720" y="313"/>
                  <a:pt x="726" y="309"/>
                </a:cubicBezTo>
                <a:lnTo>
                  <a:pt x="830" y="242"/>
                </a:lnTo>
                <a:cubicBezTo>
                  <a:pt x="830" y="237"/>
                  <a:pt x="829" y="232"/>
                  <a:pt x="829" y="227"/>
                </a:cubicBezTo>
                <a:cubicBezTo>
                  <a:pt x="829" y="102"/>
                  <a:pt x="931" y="0"/>
                  <a:pt x="1056" y="0"/>
                </a:cubicBezTo>
                <a:close/>
                <a:moveTo>
                  <a:pt x="987" y="220"/>
                </a:moveTo>
                <a:cubicBezTo>
                  <a:pt x="990" y="220"/>
                  <a:pt x="991" y="222"/>
                  <a:pt x="991" y="224"/>
                </a:cubicBezTo>
                <a:lnTo>
                  <a:pt x="991" y="329"/>
                </a:lnTo>
                <a:cubicBezTo>
                  <a:pt x="991" y="331"/>
                  <a:pt x="990" y="333"/>
                  <a:pt x="987" y="333"/>
                </a:cubicBezTo>
                <a:lnTo>
                  <a:pt x="956" y="333"/>
                </a:lnTo>
                <a:cubicBezTo>
                  <a:pt x="954" y="333"/>
                  <a:pt x="952" y="331"/>
                  <a:pt x="952" y="329"/>
                </a:cubicBezTo>
                <a:lnTo>
                  <a:pt x="952" y="224"/>
                </a:lnTo>
                <a:cubicBezTo>
                  <a:pt x="952" y="222"/>
                  <a:pt x="954" y="220"/>
                  <a:pt x="956" y="220"/>
                </a:cubicBezTo>
                <a:lnTo>
                  <a:pt x="987" y="220"/>
                </a:lnTo>
                <a:close/>
                <a:moveTo>
                  <a:pt x="1069" y="177"/>
                </a:moveTo>
                <a:cubicBezTo>
                  <a:pt x="1071" y="177"/>
                  <a:pt x="1073" y="179"/>
                  <a:pt x="1073" y="181"/>
                </a:cubicBezTo>
                <a:lnTo>
                  <a:pt x="1073" y="329"/>
                </a:lnTo>
                <a:cubicBezTo>
                  <a:pt x="1073" y="331"/>
                  <a:pt x="1071" y="333"/>
                  <a:pt x="1069" y="333"/>
                </a:cubicBezTo>
                <a:lnTo>
                  <a:pt x="1038" y="333"/>
                </a:lnTo>
                <a:cubicBezTo>
                  <a:pt x="1035" y="333"/>
                  <a:pt x="1034" y="331"/>
                  <a:pt x="1034" y="329"/>
                </a:cubicBezTo>
                <a:lnTo>
                  <a:pt x="1034" y="181"/>
                </a:lnTo>
                <a:cubicBezTo>
                  <a:pt x="1034" y="179"/>
                  <a:pt x="1035" y="177"/>
                  <a:pt x="1038" y="177"/>
                </a:cubicBezTo>
                <a:lnTo>
                  <a:pt x="1069" y="177"/>
                </a:lnTo>
                <a:close/>
                <a:moveTo>
                  <a:pt x="1147" y="93"/>
                </a:moveTo>
                <a:cubicBezTo>
                  <a:pt x="1149" y="93"/>
                  <a:pt x="1151" y="95"/>
                  <a:pt x="1151" y="97"/>
                </a:cubicBezTo>
                <a:lnTo>
                  <a:pt x="1151" y="329"/>
                </a:lnTo>
                <a:cubicBezTo>
                  <a:pt x="1151" y="331"/>
                  <a:pt x="1149" y="333"/>
                  <a:pt x="1147" y="333"/>
                </a:cubicBezTo>
                <a:lnTo>
                  <a:pt x="1116" y="333"/>
                </a:lnTo>
                <a:cubicBezTo>
                  <a:pt x="1113" y="333"/>
                  <a:pt x="1112" y="331"/>
                  <a:pt x="1112" y="329"/>
                </a:cubicBezTo>
                <a:lnTo>
                  <a:pt x="1112" y="97"/>
                </a:lnTo>
                <a:cubicBezTo>
                  <a:pt x="1112" y="95"/>
                  <a:pt x="1113" y="93"/>
                  <a:pt x="1116" y="93"/>
                </a:cubicBezTo>
                <a:lnTo>
                  <a:pt x="1147" y="9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1" name="Freeform 540"/>
          <p:cNvSpPr>
            <a:spLocks noChangeArrowheads="1"/>
          </p:cNvSpPr>
          <p:nvPr/>
        </p:nvSpPr>
        <p:spPr bwMode="auto">
          <a:xfrm>
            <a:off x="2099697" y="3302297"/>
            <a:ext cx="301596" cy="361170"/>
          </a:xfrm>
          <a:custGeom>
            <a:avLst/>
            <a:gdLst>
              <a:gd name="T0" fmla="*/ 1069 w 1070"/>
              <a:gd name="T1" fmla="*/ 1242 h 1285"/>
              <a:gd name="T2" fmla="*/ 0 w 1070"/>
              <a:gd name="T3" fmla="*/ 1242 h 1285"/>
              <a:gd name="T4" fmla="*/ 1027 w 1070"/>
              <a:gd name="T5" fmla="*/ 0 h 1285"/>
              <a:gd name="T6" fmla="*/ 929 w 1070"/>
              <a:gd name="T7" fmla="*/ 376 h 1285"/>
              <a:gd name="T8" fmla="*/ 234 w 1070"/>
              <a:gd name="T9" fmla="*/ 1095 h 1285"/>
              <a:gd name="T10" fmla="*/ 124 w 1070"/>
              <a:gd name="T11" fmla="*/ 986 h 1285"/>
              <a:gd name="T12" fmla="*/ 343 w 1070"/>
              <a:gd name="T13" fmla="*/ 679 h 1285"/>
              <a:gd name="T14" fmla="*/ 234 w 1070"/>
              <a:gd name="T15" fmla="*/ 788 h 1285"/>
              <a:gd name="T16" fmla="*/ 511 w 1070"/>
              <a:gd name="T17" fmla="*/ 877 h 1285"/>
              <a:gd name="T18" fmla="*/ 511 w 1070"/>
              <a:gd name="T19" fmla="*/ 788 h 1285"/>
              <a:gd name="T20" fmla="*/ 401 w 1070"/>
              <a:gd name="T21" fmla="*/ 679 h 1285"/>
              <a:gd name="T22" fmla="*/ 931 w 1070"/>
              <a:gd name="T23" fmla="*/ 595 h 1285"/>
              <a:gd name="T24" fmla="*/ 737 w 1070"/>
              <a:gd name="T25" fmla="*/ 595 h 1285"/>
              <a:gd name="T26" fmla="*/ 902 w 1070"/>
              <a:gd name="T27" fmla="*/ 1104 h 1285"/>
              <a:gd name="T28" fmla="*/ 591 w 1070"/>
              <a:gd name="T29" fmla="*/ 986 h 1285"/>
              <a:gd name="T30" fmla="*/ 430 w 1070"/>
              <a:gd name="T31" fmla="*/ 986 h 1285"/>
              <a:gd name="T32" fmla="*/ 884 w 1070"/>
              <a:gd name="T33" fmla="*/ 778 h 1285"/>
              <a:gd name="T34" fmla="*/ 783 w 1070"/>
              <a:gd name="T35" fmla="*/ 808 h 1285"/>
              <a:gd name="T36" fmla="*/ 884 w 1070"/>
              <a:gd name="T37" fmla="*/ 778 h 1285"/>
              <a:gd name="T38" fmla="*/ 884 w 1070"/>
              <a:gd name="T39" fmla="*/ 874 h 1285"/>
              <a:gd name="T40" fmla="*/ 783 w 1070"/>
              <a:gd name="T41" fmla="*/ 844 h 1285"/>
              <a:gd name="T42" fmla="*/ 313 w 1070"/>
              <a:gd name="T43" fmla="*/ 986 h 1285"/>
              <a:gd name="T44" fmla="*/ 249 w 1070"/>
              <a:gd name="T45" fmla="*/ 1051 h 1285"/>
              <a:gd name="T46" fmla="*/ 218 w 1070"/>
              <a:gd name="T47" fmla="*/ 1001 h 1285"/>
              <a:gd name="T48" fmla="*/ 168 w 1070"/>
              <a:gd name="T49" fmla="*/ 971 h 1285"/>
              <a:gd name="T50" fmla="*/ 233 w 1070"/>
              <a:gd name="T51" fmla="*/ 906 h 1285"/>
              <a:gd name="T52" fmla="*/ 298 w 1070"/>
              <a:gd name="T53" fmla="*/ 971 h 1285"/>
              <a:gd name="T54" fmla="*/ 532 w 1070"/>
              <a:gd name="T55" fmla="*/ 679 h 1285"/>
              <a:gd name="T56" fmla="*/ 557 w 1070"/>
              <a:gd name="T57" fmla="*/ 740 h 1285"/>
              <a:gd name="T58" fmla="*/ 475 w 1070"/>
              <a:gd name="T59" fmla="*/ 735 h 1285"/>
              <a:gd name="T60" fmla="*/ 454 w 1070"/>
              <a:gd name="T61" fmla="*/ 714 h 1285"/>
              <a:gd name="T62" fmla="*/ 454 w 1070"/>
              <a:gd name="T63" fmla="*/ 622 h 1285"/>
              <a:gd name="T64" fmla="*/ 546 w 1070"/>
              <a:gd name="T65" fmla="*/ 622 h 1285"/>
              <a:gd name="T66" fmla="*/ 314 w 1070"/>
              <a:gd name="T67" fmla="*/ 679 h 1285"/>
              <a:gd name="T68" fmla="*/ 154 w 1070"/>
              <a:gd name="T69" fmla="*/ 679 h 1285"/>
              <a:gd name="T70" fmla="*/ 262 w 1070"/>
              <a:gd name="T71" fmla="*/ 619 h 1285"/>
              <a:gd name="T72" fmla="*/ 234 w 1070"/>
              <a:gd name="T73" fmla="*/ 590 h 1285"/>
              <a:gd name="T74" fmla="*/ 234 w 1070"/>
              <a:gd name="T75" fmla="*/ 767 h 1285"/>
              <a:gd name="T76" fmla="*/ 262 w 1070"/>
              <a:gd name="T77" fmla="*/ 739 h 1285"/>
              <a:gd name="T78" fmla="*/ 809 w 1070"/>
              <a:gd name="T79" fmla="*/ 175 h 1285"/>
              <a:gd name="T80" fmla="*/ 877 w 1070"/>
              <a:gd name="T81" fmla="*/ 146 h 1285"/>
              <a:gd name="T82" fmla="*/ 889 w 1070"/>
              <a:gd name="T83" fmla="*/ 310 h 1285"/>
              <a:gd name="T84" fmla="*/ 781 w 1070"/>
              <a:gd name="T85" fmla="*/ 320 h 1285"/>
              <a:gd name="T86" fmla="*/ 795 w 1070"/>
              <a:gd name="T87" fmla="*/ 146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70" h="1285">
                <a:moveTo>
                  <a:pt x="1027" y="0"/>
                </a:moveTo>
                <a:cubicBezTo>
                  <a:pt x="1050" y="0"/>
                  <a:pt x="1069" y="19"/>
                  <a:pt x="1069" y="42"/>
                </a:cubicBezTo>
                <a:lnTo>
                  <a:pt x="1069" y="1242"/>
                </a:lnTo>
                <a:cubicBezTo>
                  <a:pt x="1069" y="1265"/>
                  <a:pt x="1050" y="1284"/>
                  <a:pt x="1027" y="1284"/>
                </a:cubicBezTo>
                <a:lnTo>
                  <a:pt x="41" y="1284"/>
                </a:lnTo>
                <a:cubicBezTo>
                  <a:pt x="18" y="1284"/>
                  <a:pt x="0" y="1265"/>
                  <a:pt x="0" y="1242"/>
                </a:cubicBezTo>
                <a:lnTo>
                  <a:pt x="0" y="42"/>
                </a:lnTo>
                <a:cubicBezTo>
                  <a:pt x="0" y="19"/>
                  <a:pt x="18" y="0"/>
                  <a:pt x="41" y="0"/>
                </a:cubicBezTo>
                <a:lnTo>
                  <a:pt x="1027" y="0"/>
                </a:lnTo>
                <a:close/>
                <a:moveTo>
                  <a:pt x="139" y="106"/>
                </a:moveTo>
                <a:lnTo>
                  <a:pt x="139" y="376"/>
                </a:lnTo>
                <a:lnTo>
                  <a:pt x="929" y="376"/>
                </a:lnTo>
                <a:lnTo>
                  <a:pt x="929" y="106"/>
                </a:lnTo>
                <a:lnTo>
                  <a:pt x="139" y="106"/>
                </a:lnTo>
                <a:close/>
                <a:moveTo>
                  <a:pt x="234" y="1095"/>
                </a:moveTo>
                <a:cubicBezTo>
                  <a:pt x="294" y="1095"/>
                  <a:pt x="343" y="1046"/>
                  <a:pt x="343" y="986"/>
                </a:cubicBezTo>
                <a:cubicBezTo>
                  <a:pt x="343" y="926"/>
                  <a:pt x="294" y="877"/>
                  <a:pt x="234" y="877"/>
                </a:cubicBezTo>
                <a:cubicBezTo>
                  <a:pt x="173" y="877"/>
                  <a:pt x="124" y="926"/>
                  <a:pt x="124" y="986"/>
                </a:cubicBezTo>
                <a:cubicBezTo>
                  <a:pt x="124" y="1046"/>
                  <a:pt x="173" y="1095"/>
                  <a:pt x="234" y="1095"/>
                </a:cubicBezTo>
                <a:close/>
                <a:moveTo>
                  <a:pt x="234" y="788"/>
                </a:moveTo>
                <a:cubicBezTo>
                  <a:pt x="294" y="788"/>
                  <a:pt x="343" y="739"/>
                  <a:pt x="343" y="679"/>
                </a:cubicBezTo>
                <a:cubicBezTo>
                  <a:pt x="343" y="618"/>
                  <a:pt x="294" y="569"/>
                  <a:pt x="234" y="569"/>
                </a:cubicBezTo>
                <a:cubicBezTo>
                  <a:pt x="173" y="569"/>
                  <a:pt x="124" y="618"/>
                  <a:pt x="124" y="679"/>
                </a:cubicBezTo>
                <a:cubicBezTo>
                  <a:pt x="124" y="739"/>
                  <a:pt x="173" y="788"/>
                  <a:pt x="234" y="788"/>
                </a:cubicBezTo>
                <a:close/>
                <a:moveTo>
                  <a:pt x="511" y="1095"/>
                </a:moveTo>
                <a:cubicBezTo>
                  <a:pt x="571" y="1095"/>
                  <a:pt x="620" y="1046"/>
                  <a:pt x="620" y="986"/>
                </a:cubicBezTo>
                <a:cubicBezTo>
                  <a:pt x="620" y="926"/>
                  <a:pt x="571" y="877"/>
                  <a:pt x="511" y="877"/>
                </a:cubicBezTo>
                <a:cubicBezTo>
                  <a:pt x="450" y="877"/>
                  <a:pt x="401" y="926"/>
                  <a:pt x="401" y="986"/>
                </a:cubicBezTo>
                <a:cubicBezTo>
                  <a:pt x="401" y="1046"/>
                  <a:pt x="450" y="1095"/>
                  <a:pt x="511" y="1095"/>
                </a:cubicBezTo>
                <a:close/>
                <a:moveTo>
                  <a:pt x="511" y="788"/>
                </a:moveTo>
                <a:cubicBezTo>
                  <a:pt x="571" y="788"/>
                  <a:pt x="620" y="739"/>
                  <a:pt x="620" y="679"/>
                </a:cubicBezTo>
                <a:cubicBezTo>
                  <a:pt x="620" y="618"/>
                  <a:pt x="571" y="569"/>
                  <a:pt x="511" y="569"/>
                </a:cubicBezTo>
                <a:cubicBezTo>
                  <a:pt x="450" y="569"/>
                  <a:pt x="401" y="618"/>
                  <a:pt x="401" y="679"/>
                </a:cubicBezTo>
                <a:cubicBezTo>
                  <a:pt x="401" y="739"/>
                  <a:pt x="450" y="788"/>
                  <a:pt x="511" y="788"/>
                </a:cubicBezTo>
                <a:close/>
                <a:moveTo>
                  <a:pt x="931" y="1074"/>
                </a:moveTo>
                <a:lnTo>
                  <a:pt x="931" y="595"/>
                </a:lnTo>
                <a:cubicBezTo>
                  <a:pt x="931" y="579"/>
                  <a:pt x="918" y="565"/>
                  <a:pt x="902" y="565"/>
                </a:cubicBezTo>
                <a:lnTo>
                  <a:pt x="766" y="565"/>
                </a:lnTo>
                <a:cubicBezTo>
                  <a:pt x="750" y="565"/>
                  <a:pt x="737" y="579"/>
                  <a:pt x="737" y="595"/>
                </a:cubicBezTo>
                <a:lnTo>
                  <a:pt x="737" y="1074"/>
                </a:lnTo>
                <a:cubicBezTo>
                  <a:pt x="737" y="1091"/>
                  <a:pt x="750" y="1104"/>
                  <a:pt x="766" y="1104"/>
                </a:cubicBezTo>
                <a:lnTo>
                  <a:pt x="902" y="1104"/>
                </a:lnTo>
                <a:cubicBezTo>
                  <a:pt x="918" y="1104"/>
                  <a:pt x="931" y="1091"/>
                  <a:pt x="931" y="1074"/>
                </a:cubicBezTo>
                <a:close/>
                <a:moveTo>
                  <a:pt x="575" y="971"/>
                </a:moveTo>
                <a:cubicBezTo>
                  <a:pt x="584" y="971"/>
                  <a:pt x="591" y="977"/>
                  <a:pt x="591" y="986"/>
                </a:cubicBezTo>
                <a:cubicBezTo>
                  <a:pt x="591" y="994"/>
                  <a:pt x="584" y="1001"/>
                  <a:pt x="575" y="1001"/>
                </a:cubicBezTo>
                <a:lnTo>
                  <a:pt x="446" y="1001"/>
                </a:lnTo>
                <a:cubicBezTo>
                  <a:pt x="437" y="1001"/>
                  <a:pt x="430" y="994"/>
                  <a:pt x="430" y="986"/>
                </a:cubicBezTo>
                <a:cubicBezTo>
                  <a:pt x="430" y="977"/>
                  <a:pt x="437" y="971"/>
                  <a:pt x="446" y="971"/>
                </a:cubicBezTo>
                <a:lnTo>
                  <a:pt x="575" y="971"/>
                </a:lnTo>
                <a:close/>
                <a:moveTo>
                  <a:pt x="884" y="778"/>
                </a:moveTo>
                <a:cubicBezTo>
                  <a:pt x="892" y="778"/>
                  <a:pt x="899" y="784"/>
                  <a:pt x="899" y="793"/>
                </a:cubicBezTo>
                <a:cubicBezTo>
                  <a:pt x="899" y="801"/>
                  <a:pt x="892" y="808"/>
                  <a:pt x="884" y="808"/>
                </a:cubicBezTo>
                <a:lnTo>
                  <a:pt x="783" y="808"/>
                </a:lnTo>
                <a:cubicBezTo>
                  <a:pt x="775" y="808"/>
                  <a:pt x="768" y="801"/>
                  <a:pt x="768" y="793"/>
                </a:cubicBezTo>
                <a:cubicBezTo>
                  <a:pt x="768" y="784"/>
                  <a:pt x="775" y="778"/>
                  <a:pt x="783" y="778"/>
                </a:cubicBezTo>
                <a:lnTo>
                  <a:pt x="884" y="778"/>
                </a:lnTo>
                <a:close/>
                <a:moveTo>
                  <a:pt x="884" y="844"/>
                </a:moveTo>
                <a:cubicBezTo>
                  <a:pt x="892" y="844"/>
                  <a:pt x="899" y="850"/>
                  <a:pt x="899" y="859"/>
                </a:cubicBezTo>
                <a:cubicBezTo>
                  <a:pt x="899" y="867"/>
                  <a:pt x="892" y="874"/>
                  <a:pt x="884" y="874"/>
                </a:cubicBezTo>
                <a:lnTo>
                  <a:pt x="783" y="874"/>
                </a:lnTo>
                <a:cubicBezTo>
                  <a:pt x="775" y="874"/>
                  <a:pt x="768" y="867"/>
                  <a:pt x="768" y="859"/>
                </a:cubicBezTo>
                <a:cubicBezTo>
                  <a:pt x="768" y="850"/>
                  <a:pt x="775" y="844"/>
                  <a:pt x="783" y="844"/>
                </a:cubicBezTo>
                <a:lnTo>
                  <a:pt x="884" y="844"/>
                </a:lnTo>
                <a:close/>
                <a:moveTo>
                  <a:pt x="298" y="971"/>
                </a:moveTo>
                <a:cubicBezTo>
                  <a:pt x="307" y="971"/>
                  <a:pt x="313" y="978"/>
                  <a:pt x="313" y="986"/>
                </a:cubicBezTo>
                <a:cubicBezTo>
                  <a:pt x="313" y="994"/>
                  <a:pt x="307" y="1001"/>
                  <a:pt x="298" y="1001"/>
                </a:cubicBezTo>
                <a:lnTo>
                  <a:pt x="249" y="1001"/>
                </a:lnTo>
                <a:lnTo>
                  <a:pt x="249" y="1051"/>
                </a:lnTo>
                <a:cubicBezTo>
                  <a:pt x="249" y="1059"/>
                  <a:pt x="241" y="1066"/>
                  <a:pt x="233" y="1066"/>
                </a:cubicBezTo>
                <a:cubicBezTo>
                  <a:pt x="224" y="1066"/>
                  <a:pt x="218" y="1059"/>
                  <a:pt x="218" y="1051"/>
                </a:cubicBezTo>
                <a:lnTo>
                  <a:pt x="218" y="1001"/>
                </a:lnTo>
                <a:lnTo>
                  <a:pt x="168" y="1001"/>
                </a:lnTo>
                <a:cubicBezTo>
                  <a:pt x="160" y="1001"/>
                  <a:pt x="153" y="994"/>
                  <a:pt x="153" y="986"/>
                </a:cubicBezTo>
                <a:cubicBezTo>
                  <a:pt x="153" y="978"/>
                  <a:pt x="160" y="971"/>
                  <a:pt x="168" y="971"/>
                </a:cubicBezTo>
                <a:lnTo>
                  <a:pt x="218" y="971"/>
                </a:lnTo>
                <a:lnTo>
                  <a:pt x="218" y="921"/>
                </a:lnTo>
                <a:cubicBezTo>
                  <a:pt x="218" y="913"/>
                  <a:pt x="224" y="906"/>
                  <a:pt x="233" y="906"/>
                </a:cubicBezTo>
                <a:cubicBezTo>
                  <a:pt x="241" y="906"/>
                  <a:pt x="249" y="913"/>
                  <a:pt x="249" y="921"/>
                </a:cubicBezTo>
                <a:lnTo>
                  <a:pt x="249" y="971"/>
                </a:lnTo>
                <a:lnTo>
                  <a:pt x="298" y="971"/>
                </a:lnTo>
                <a:close/>
                <a:moveTo>
                  <a:pt x="567" y="622"/>
                </a:moveTo>
                <a:cubicBezTo>
                  <a:pt x="573" y="628"/>
                  <a:pt x="573" y="637"/>
                  <a:pt x="567" y="643"/>
                </a:cubicBezTo>
                <a:lnTo>
                  <a:pt x="532" y="679"/>
                </a:lnTo>
                <a:lnTo>
                  <a:pt x="567" y="714"/>
                </a:lnTo>
                <a:cubicBezTo>
                  <a:pt x="573" y="720"/>
                  <a:pt x="573" y="729"/>
                  <a:pt x="567" y="735"/>
                </a:cubicBezTo>
                <a:cubicBezTo>
                  <a:pt x="564" y="738"/>
                  <a:pt x="560" y="740"/>
                  <a:pt x="557" y="740"/>
                </a:cubicBezTo>
                <a:cubicBezTo>
                  <a:pt x="553" y="740"/>
                  <a:pt x="549" y="738"/>
                  <a:pt x="546" y="735"/>
                </a:cubicBezTo>
                <a:lnTo>
                  <a:pt x="511" y="700"/>
                </a:lnTo>
                <a:lnTo>
                  <a:pt x="475" y="735"/>
                </a:lnTo>
                <a:cubicBezTo>
                  <a:pt x="472" y="738"/>
                  <a:pt x="469" y="740"/>
                  <a:pt x="465" y="740"/>
                </a:cubicBezTo>
                <a:cubicBezTo>
                  <a:pt x="461" y="740"/>
                  <a:pt x="457" y="738"/>
                  <a:pt x="454" y="735"/>
                </a:cubicBezTo>
                <a:cubicBezTo>
                  <a:pt x="448" y="729"/>
                  <a:pt x="448" y="720"/>
                  <a:pt x="454" y="714"/>
                </a:cubicBezTo>
                <a:lnTo>
                  <a:pt x="489" y="679"/>
                </a:lnTo>
                <a:lnTo>
                  <a:pt x="454" y="643"/>
                </a:lnTo>
                <a:cubicBezTo>
                  <a:pt x="448" y="637"/>
                  <a:pt x="448" y="628"/>
                  <a:pt x="454" y="622"/>
                </a:cubicBezTo>
                <a:cubicBezTo>
                  <a:pt x="460" y="616"/>
                  <a:pt x="469" y="616"/>
                  <a:pt x="475" y="622"/>
                </a:cubicBezTo>
                <a:lnTo>
                  <a:pt x="511" y="657"/>
                </a:lnTo>
                <a:lnTo>
                  <a:pt x="546" y="622"/>
                </a:lnTo>
                <a:cubicBezTo>
                  <a:pt x="552" y="616"/>
                  <a:pt x="561" y="616"/>
                  <a:pt x="567" y="622"/>
                </a:cubicBezTo>
                <a:close/>
                <a:moveTo>
                  <a:pt x="299" y="664"/>
                </a:moveTo>
                <a:cubicBezTo>
                  <a:pt x="307" y="664"/>
                  <a:pt x="314" y="670"/>
                  <a:pt x="314" y="679"/>
                </a:cubicBezTo>
                <a:cubicBezTo>
                  <a:pt x="314" y="687"/>
                  <a:pt x="307" y="694"/>
                  <a:pt x="299" y="694"/>
                </a:cubicBezTo>
                <a:lnTo>
                  <a:pt x="169" y="694"/>
                </a:lnTo>
                <a:cubicBezTo>
                  <a:pt x="160" y="694"/>
                  <a:pt x="154" y="687"/>
                  <a:pt x="154" y="679"/>
                </a:cubicBezTo>
                <a:cubicBezTo>
                  <a:pt x="154" y="670"/>
                  <a:pt x="160" y="664"/>
                  <a:pt x="169" y="664"/>
                </a:cubicBezTo>
                <a:lnTo>
                  <a:pt x="299" y="664"/>
                </a:lnTo>
                <a:close/>
                <a:moveTo>
                  <a:pt x="262" y="619"/>
                </a:moveTo>
                <a:cubicBezTo>
                  <a:pt x="262" y="634"/>
                  <a:pt x="249" y="647"/>
                  <a:pt x="234" y="647"/>
                </a:cubicBezTo>
                <a:cubicBezTo>
                  <a:pt x="218" y="647"/>
                  <a:pt x="205" y="634"/>
                  <a:pt x="205" y="619"/>
                </a:cubicBezTo>
                <a:cubicBezTo>
                  <a:pt x="205" y="603"/>
                  <a:pt x="218" y="590"/>
                  <a:pt x="234" y="590"/>
                </a:cubicBezTo>
                <a:cubicBezTo>
                  <a:pt x="249" y="590"/>
                  <a:pt x="262" y="603"/>
                  <a:pt x="262" y="619"/>
                </a:cubicBezTo>
                <a:close/>
                <a:moveTo>
                  <a:pt x="262" y="739"/>
                </a:moveTo>
                <a:cubicBezTo>
                  <a:pt x="262" y="754"/>
                  <a:pt x="249" y="767"/>
                  <a:pt x="234" y="767"/>
                </a:cubicBezTo>
                <a:cubicBezTo>
                  <a:pt x="218" y="767"/>
                  <a:pt x="205" y="754"/>
                  <a:pt x="205" y="739"/>
                </a:cubicBezTo>
                <a:cubicBezTo>
                  <a:pt x="205" y="723"/>
                  <a:pt x="218" y="711"/>
                  <a:pt x="234" y="711"/>
                </a:cubicBezTo>
                <a:cubicBezTo>
                  <a:pt x="249" y="711"/>
                  <a:pt x="262" y="723"/>
                  <a:pt x="262" y="739"/>
                </a:cubicBezTo>
                <a:close/>
                <a:moveTo>
                  <a:pt x="860" y="295"/>
                </a:moveTo>
                <a:lnTo>
                  <a:pt x="862" y="175"/>
                </a:lnTo>
                <a:lnTo>
                  <a:pt x="809" y="175"/>
                </a:lnTo>
                <a:lnTo>
                  <a:pt x="807" y="295"/>
                </a:lnTo>
                <a:lnTo>
                  <a:pt x="860" y="295"/>
                </a:lnTo>
                <a:close/>
                <a:moveTo>
                  <a:pt x="877" y="146"/>
                </a:moveTo>
                <a:cubicBezTo>
                  <a:pt x="881" y="146"/>
                  <a:pt x="885" y="147"/>
                  <a:pt x="888" y="150"/>
                </a:cubicBezTo>
                <a:cubicBezTo>
                  <a:pt x="890" y="153"/>
                  <a:pt x="892" y="157"/>
                  <a:pt x="892" y="161"/>
                </a:cubicBezTo>
                <a:lnTo>
                  <a:pt x="889" y="310"/>
                </a:lnTo>
                <a:cubicBezTo>
                  <a:pt x="889" y="318"/>
                  <a:pt x="882" y="325"/>
                  <a:pt x="874" y="325"/>
                </a:cubicBezTo>
                <a:lnTo>
                  <a:pt x="792" y="325"/>
                </a:lnTo>
                <a:cubicBezTo>
                  <a:pt x="788" y="325"/>
                  <a:pt x="784" y="323"/>
                  <a:pt x="781" y="320"/>
                </a:cubicBezTo>
                <a:cubicBezTo>
                  <a:pt x="778" y="317"/>
                  <a:pt x="777" y="314"/>
                  <a:pt x="777" y="310"/>
                </a:cubicBezTo>
                <a:lnTo>
                  <a:pt x="780" y="160"/>
                </a:lnTo>
                <a:cubicBezTo>
                  <a:pt x="780" y="152"/>
                  <a:pt x="786" y="146"/>
                  <a:pt x="795" y="146"/>
                </a:cubicBezTo>
                <a:lnTo>
                  <a:pt x="877" y="14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2" name="Freeform 541"/>
          <p:cNvSpPr>
            <a:spLocks noChangeArrowheads="1"/>
          </p:cNvSpPr>
          <p:nvPr/>
        </p:nvSpPr>
        <p:spPr bwMode="auto">
          <a:xfrm>
            <a:off x="6699767" y="1808763"/>
            <a:ext cx="361170" cy="265603"/>
          </a:xfrm>
          <a:custGeom>
            <a:avLst/>
            <a:gdLst>
              <a:gd name="T0" fmla="*/ 459 w 1284"/>
              <a:gd name="T1" fmla="*/ 369 h 944"/>
              <a:gd name="T2" fmla="*/ 603 w 1284"/>
              <a:gd name="T3" fmla="*/ 352 h 944"/>
              <a:gd name="T4" fmla="*/ 443 w 1284"/>
              <a:gd name="T5" fmla="*/ 332 h 944"/>
              <a:gd name="T6" fmla="*/ 139 w 1284"/>
              <a:gd name="T7" fmla="*/ 377 h 944"/>
              <a:gd name="T8" fmla="*/ 365 w 1284"/>
              <a:gd name="T9" fmla="*/ 533 h 944"/>
              <a:gd name="T10" fmla="*/ 188 w 1284"/>
              <a:gd name="T11" fmla="*/ 570 h 944"/>
              <a:gd name="T12" fmla="*/ 94 w 1284"/>
              <a:gd name="T13" fmla="*/ 316 h 944"/>
              <a:gd name="T14" fmla="*/ 635 w 1284"/>
              <a:gd name="T15" fmla="*/ 316 h 944"/>
              <a:gd name="T16" fmla="*/ 94 w 1284"/>
              <a:gd name="T17" fmla="*/ 316 h 944"/>
              <a:gd name="T18" fmla="*/ 693 w 1284"/>
              <a:gd name="T19" fmla="*/ 848 h 944"/>
              <a:gd name="T20" fmla="*/ 41 w 1284"/>
              <a:gd name="T21" fmla="*/ 861 h 944"/>
              <a:gd name="T22" fmla="*/ 16 w 1284"/>
              <a:gd name="T23" fmla="*/ 713 h 944"/>
              <a:gd name="T24" fmla="*/ 74 w 1284"/>
              <a:gd name="T25" fmla="*/ 652 h 944"/>
              <a:gd name="T26" fmla="*/ 65 w 1284"/>
              <a:gd name="T27" fmla="*/ 631 h 944"/>
              <a:gd name="T28" fmla="*/ 65 w 1284"/>
              <a:gd name="T29" fmla="*/ 516 h 944"/>
              <a:gd name="T30" fmla="*/ 123 w 1284"/>
              <a:gd name="T31" fmla="*/ 82 h 944"/>
              <a:gd name="T32" fmla="*/ 738 w 1284"/>
              <a:gd name="T33" fmla="*/ 377 h 944"/>
              <a:gd name="T34" fmla="*/ 627 w 1284"/>
              <a:gd name="T35" fmla="*/ 516 h 944"/>
              <a:gd name="T36" fmla="*/ 689 w 1284"/>
              <a:gd name="T37" fmla="*/ 639 h 944"/>
              <a:gd name="T38" fmla="*/ 660 w 1284"/>
              <a:gd name="T39" fmla="*/ 660 h 944"/>
              <a:gd name="T40" fmla="*/ 303 w 1284"/>
              <a:gd name="T41" fmla="*/ 406 h 944"/>
              <a:gd name="T42" fmla="*/ 303 w 1284"/>
              <a:gd name="T43" fmla="*/ 406 h 944"/>
              <a:gd name="T44" fmla="*/ 873 w 1284"/>
              <a:gd name="T45" fmla="*/ 406 h 944"/>
              <a:gd name="T46" fmla="*/ 1029 w 1284"/>
              <a:gd name="T47" fmla="*/ 693 h 944"/>
              <a:gd name="T48" fmla="*/ 705 w 1284"/>
              <a:gd name="T49" fmla="*/ 824 h 944"/>
              <a:gd name="T50" fmla="*/ 754 w 1284"/>
              <a:gd name="T51" fmla="*/ 697 h 944"/>
              <a:gd name="T52" fmla="*/ 697 w 1284"/>
              <a:gd name="T53" fmla="*/ 660 h 944"/>
              <a:gd name="T54" fmla="*/ 697 w 1284"/>
              <a:gd name="T55" fmla="*/ 619 h 944"/>
              <a:gd name="T56" fmla="*/ 635 w 1284"/>
              <a:gd name="T57" fmla="*/ 541 h 944"/>
              <a:gd name="T58" fmla="*/ 799 w 1284"/>
              <a:gd name="T59" fmla="*/ 529 h 944"/>
              <a:gd name="T60" fmla="*/ 676 w 1284"/>
              <a:gd name="T61" fmla="*/ 553 h 944"/>
              <a:gd name="T62" fmla="*/ 972 w 1284"/>
              <a:gd name="T63" fmla="*/ 434 h 944"/>
              <a:gd name="T64" fmla="*/ 853 w 1284"/>
              <a:gd name="T65" fmla="*/ 377 h 944"/>
              <a:gd name="T66" fmla="*/ 734 w 1284"/>
              <a:gd name="T67" fmla="*/ 311 h 944"/>
              <a:gd name="T68" fmla="*/ 959 w 1284"/>
              <a:gd name="T69" fmla="*/ 258 h 944"/>
              <a:gd name="T70" fmla="*/ 701 w 1284"/>
              <a:gd name="T71" fmla="*/ 184 h 944"/>
              <a:gd name="T72" fmla="*/ 1050 w 1284"/>
              <a:gd name="T73" fmla="*/ 373 h 944"/>
              <a:gd name="T74" fmla="*/ 1025 w 1284"/>
              <a:gd name="T75" fmla="*/ 516 h 944"/>
              <a:gd name="T76" fmla="*/ 1037 w 1284"/>
              <a:gd name="T77" fmla="*/ 603 h 944"/>
              <a:gd name="T78" fmla="*/ 1013 w 1284"/>
              <a:gd name="T79" fmla="*/ 615 h 944"/>
              <a:gd name="T80" fmla="*/ 1054 w 1284"/>
              <a:gd name="T81" fmla="*/ 660 h 944"/>
              <a:gd name="T82" fmla="*/ 1160 w 1284"/>
              <a:gd name="T83" fmla="*/ 443 h 944"/>
              <a:gd name="T84" fmla="*/ 1242 w 1284"/>
              <a:gd name="T85" fmla="*/ 516 h 944"/>
              <a:gd name="T86" fmla="*/ 1267 w 1284"/>
              <a:gd name="T87" fmla="*/ 570 h 944"/>
              <a:gd name="T88" fmla="*/ 1279 w 1284"/>
              <a:gd name="T89" fmla="*/ 598 h 944"/>
              <a:gd name="T90" fmla="*/ 1267 w 1284"/>
              <a:gd name="T91" fmla="*/ 672 h 944"/>
              <a:gd name="T92" fmla="*/ 1103 w 1284"/>
              <a:gd name="T93" fmla="*/ 656 h 944"/>
              <a:gd name="T94" fmla="*/ 1054 w 1284"/>
              <a:gd name="T95" fmla="*/ 631 h 944"/>
              <a:gd name="T96" fmla="*/ 1045 w 1284"/>
              <a:gd name="T97" fmla="*/ 594 h 944"/>
              <a:gd name="T98" fmla="*/ 1037 w 1284"/>
              <a:gd name="T99" fmla="*/ 545 h 944"/>
              <a:gd name="T100" fmla="*/ 1218 w 1284"/>
              <a:gd name="T101" fmla="*/ 467 h 944"/>
              <a:gd name="T102" fmla="*/ 1152 w 1284"/>
              <a:gd name="T103" fmla="*/ 430 h 944"/>
              <a:gd name="T104" fmla="*/ 1058 w 1284"/>
              <a:gd name="T105" fmla="*/ 328 h 944"/>
              <a:gd name="T106" fmla="*/ 1246 w 1284"/>
              <a:gd name="T107" fmla="*/ 422 h 944"/>
              <a:gd name="T108" fmla="*/ 1115 w 1284"/>
              <a:gd name="T109" fmla="*/ 283 h 944"/>
              <a:gd name="T110" fmla="*/ 1283 w 1284"/>
              <a:gd name="T111" fmla="*/ 484 h 944"/>
              <a:gd name="T112" fmla="*/ 1086 w 1284"/>
              <a:gd name="T113" fmla="*/ 529 h 944"/>
              <a:gd name="T114" fmla="*/ 1086 w 1284"/>
              <a:gd name="T115" fmla="*/ 545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4" h="944">
                <a:moveTo>
                  <a:pt x="496" y="406"/>
                </a:moveTo>
                <a:cubicBezTo>
                  <a:pt x="496" y="426"/>
                  <a:pt x="479" y="443"/>
                  <a:pt x="459" y="443"/>
                </a:cubicBezTo>
                <a:cubicBezTo>
                  <a:pt x="439" y="443"/>
                  <a:pt x="422" y="426"/>
                  <a:pt x="422" y="406"/>
                </a:cubicBezTo>
                <a:cubicBezTo>
                  <a:pt x="422" y="385"/>
                  <a:pt x="439" y="369"/>
                  <a:pt x="459" y="369"/>
                </a:cubicBezTo>
                <a:cubicBezTo>
                  <a:pt x="479" y="369"/>
                  <a:pt x="496" y="385"/>
                  <a:pt x="496" y="406"/>
                </a:cubicBezTo>
                <a:close/>
                <a:moveTo>
                  <a:pt x="578" y="512"/>
                </a:moveTo>
                <a:cubicBezTo>
                  <a:pt x="586" y="480"/>
                  <a:pt x="594" y="443"/>
                  <a:pt x="607" y="402"/>
                </a:cubicBezTo>
                <a:cubicBezTo>
                  <a:pt x="607" y="385"/>
                  <a:pt x="603" y="369"/>
                  <a:pt x="603" y="352"/>
                </a:cubicBezTo>
                <a:cubicBezTo>
                  <a:pt x="574" y="328"/>
                  <a:pt x="521" y="307"/>
                  <a:pt x="451" y="299"/>
                </a:cubicBezTo>
                <a:cubicBezTo>
                  <a:pt x="455" y="303"/>
                  <a:pt x="455" y="303"/>
                  <a:pt x="459" y="307"/>
                </a:cubicBezTo>
                <a:cubicBezTo>
                  <a:pt x="463" y="311"/>
                  <a:pt x="463" y="320"/>
                  <a:pt x="459" y="324"/>
                </a:cubicBezTo>
                <a:cubicBezTo>
                  <a:pt x="455" y="332"/>
                  <a:pt x="447" y="332"/>
                  <a:pt x="443" y="332"/>
                </a:cubicBezTo>
                <a:cubicBezTo>
                  <a:pt x="402" y="324"/>
                  <a:pt x="336" y="320"/>
                  <a:pt x="287" y="254"/>
                </a:cubicBezTo>
                <a:cubicBezTo>
                  <a:pt x="287" y="250"/>
                  <a:pt x="279" y="250"/>
                  <a:pt x="275" y="250"/>
                </a:cubicBezTo>
                <a:cubicBezTo>
                  <a:pt x="266" y="250"/>
                  <a:pt x="262" y="254"/>
                  <a:pt x="262" y="258"/>
                </a:cubicBezTo>
                <a:cubicBezTo>
                  <a:pt x="246" y="320"/>
                  <a:pt x="193" y="369"/>
                  <a:pt x="139" y="377"/>
                </a:cubicBezTo>
                <a:cubicBezTo>
                  <a:pt x="139" y="385"/>
                  <a:pt x="139" y="397"/>
                  <a:pt x="139" y="406"/>
                </a:cubicBezTo>
                <a:cubicBezTo>
                  <a:pt x="139" y="439"/>
                  <a:pt x="147" y="471"/>
                  <a:pt x="156" y="500"/>
                </a:cubicBezTo>
                <a:cubicBezTo>
                  <a:pt x="193" y="545"/>
                  <a:pt x="254" y="557"/>
                  <a:pt x="307" y="561"/>
                </a:cubicBezTo>
                <a:cubicBezTo>
                  <a:pt x="316" y="545"/>
                  <a:pt x="340" y="533"/>
                  <a:pt x="365" y="533"/>
                </a:cubicBezTo>
                <a:cubicBezTo>
                  <a:pt x="402" y="533"/>
                  <a:pt x="430" y="553"/>
                  <a:pt x="430" y="578"/>
                </a:cubicBezTo>
                <a:cubicBezTo>
                  <a:pt x="430" y="603"/>
                  <a:pt x="402" y="623"/>
                  <a:pt x="365" y="623"/>
                </a:cubicBezTo>
                <a:cubicBezTo>
                  <a:pt x="336" y="623"/>
                  <a:pt x="311" y="611"/>
                  <a:pt x="303" y="594"/>
                </a:cubicBezTo>
                <a:cubicBezTo>
                  <a:pt x="266" y="594"/>
                  <a:pt x="225" y="586"/>
                  <a:pt x="188" y="570"/>
                </a:cubicBezTo>
                <a:cubicBezTo>
                  <a:pt x="238" y="644"/>
                  <a:pt x="320" y="684"/>
                  <a:pt x="369" y="684"/>
                </a:cubicBezTo>
                <a:cubicBezTo>
                  <a:pt x="418" y="684"/>
                  <a:pt x="500" y="648"/>
                  <a:pt x="549" y="570"/>
                </a:cubicBezTo>
                <a:cubicBezTo>
                  <a:pt x="566" y="545"/>
                  <a:pt x="574" y="525"/>
                  <a:pt x="578" y="512"/>
                </a:cubicBezTo>
                <a:close/>
                <a:moveTo>
                  <a:pt x="94" y="316"/>
                </a:moveTo>
                <a:cubicBezTo>
                  <a:pt x="102" y="258"/>
                  <a:pt x="123" y="205"/>
                  <a:pt x="152" y="168"/>
                </a:cubicBezTo>
                <a:cubicBezTo>
                  <a:pt x="201" y="111"/>
                  <a:pt x="270" y="78"/>
                  <a:pt x="365" y="78"/>
                </a:cubicBezTo>
                <a:cubicBezTo>
                  <a:pt x="459" y="78"/>
                  <a:pt x="529" y="106"/>
                  <a:pt x="578" y="168"/>
                </a:cubicBezTo>
                <a:cubicBezTo>
                  <a:pt x="607" y="205"/>
                  <a:pt x="627" y="254"/>
                  <a:pt x="635" y="316"/>
                </a:cubicBezTo>
                <a:lnTo>
                  <a:pt x="656" y="316"/>
                </a:lnTo>
                <a:cubicBezTo>
                  <a:pt x="652" y="135"/>
                  <a:pt x="549" y="41"/>
                  <a:pt x="361" y="41"/>
                </a:cubicBezTo>
                <a:cubicBezTo>
                  <a:pt x="172" y="41"/>
                  <a:pt x="70" y="135"/>
                  <a:pt x="65" y="316"/>
                </a:cubicBezTo>
                <a:lnTo>
                  <a:pt x="94" y="316"/>
                </a:lnTo>
                <a:close/>
                <a:moveTo>
                  <a:pt x="717" y="713"/>
                </a:moveTo>
                <a:cubicBezTo>
                  <a:pt x="713" y="717"/>
                  <a:pt x="709" y="721"/>
                  <a:pt x="705" y="725"/>
                </a:cubicBezTo>
                <a:cubicBezTo>
                  <a:pt x="689" y="738"/>
                  <a:pt x="681" y="758"/>
                  <a:pt x="685" y="779"/>
                </a:cubicBezTo>
                <a:cubicBezTo>
                  <a:pt x="689" y="799"/>
                  <a:pt x="693" y="824"/>
                  <a:pt x="693" y="848"/>
                </a:cubicBezTo>
                <a:lnTo>
                  <a:pt x="693" y="861"/>
                </a:lnTo>
                <a:cubicBezTo>
                  <a:pt x="693" y="906"/>
                  <a:pt x="656" y="943"/>
                  <a:pt x="611" y="943"/>
                </a:cubicBezTo>
                <a:lnTo>
                  <a:pt x="123" y="943"/>
                </a:lnTo>
                <a:cubicBezTo>
                  <a:pt x="78" y="943"/>
                  <a:pt x="41" y="906"/>
                  <a:pt x="41" y="861"/>
                </a:cubicBezTo>
                <a:lnTo>
                  <a:pt x="41" y="844"/>
                </a:lnTo>
                <a:cubicBezTo>
                  <a:pt x="41" y="812"/>
                  <a:pt x="49" y="779"/>
                  <a:pt x="61" y="746"/>
                </a:cubicBezTo>
                <a:cubicBezTo>
                  <a:pt x="61" y="742"/>
                  <a:pt x="61" y="738"/>
                  <a:pt x="57" y="738"/>
                </a:cubicBezTo>
                <a:cubicBezTo>
                  <a:pt x="41" y="730"/>
                  <a:pt x="29" y="721"/>
                  <a:pt x="16" y="713"/>
                </a:cubicBezTo>
                <a:cubicBezTo>
                  <a:pt x="12" y="709"/>
                  <a:pt x="12" y="709"/>
                  <a:pt x="12" y="705"/>
                </a:cubicBezTo>
                <a:cubicBezTo>
                  <a:pt x="12" y="705"/>
                  <a:pt x="12" y="701"/>
                  <a:pt x="16" y="701"/>
                </a:cubicBezTo>
                <a:cubicBezTo>
                  <a:pt x="41" y="689"/>
                  <a:pt x="57" y="676"/>
                  <a:pt x="74" y="660"/>
                </a:cubicBezTo>
                <a:cubicBezTo>
                  <a:pt x="74" y="656"/>
                  <a:pt x="74" y="656"/>
                  <a:pt x="74" y="652"/>
                </a:cubicBezTo>
                <a:cubicBezTo>
                  <a:pt x="74" y="652"/>
                  <a:pt x="74" y="648"/>
                  <a:pt x="70" y="648"/>
                </a:cubicBezTo>
                <a:lnTo>
                  <a:pt x="65" y="648"/>
                </a:lnTo>
                <a:cubicBezTo>
                  <a:pt x="65" y="644"/>
                  <a:pt x="61" y="644"/>
                  <a:pt x="61" y="639"/>
                </a:cubicBezTo>
                <a:cubicBezTo>
                  <a:pt x="61" y="635"/>
                  <a:pt x="61" y="631"/>
                  <a:pt x="65" y="631"/>
                </a:cubicBezTo>
                <a:cubicBezTo>
                  <a:pt x="82" y="623"/>
                  <a:pt x="102" y="611"/>
                  <a:pt x="115" y="594"/>
                </a:cubicBezTo>
                <a:cubicBezTo>
                  <a:pt x="127" y="578"/>
                  <a:pt x="127" y="561"/>
                  <a:pt x="127" y="549"/>
                </a:cubicBezTo>
                <a:cubicBezTo>
                  <a:pt x="119" y="537"/>
                  <a:pt x="111" y="516"/>
                  <a:pt x="111" y="516"/>
                </a:cubicBezTo>
                <a:lnTo>
                  <a:pt x="65" y="516"/>
                </a:lnTo>
                <a:cubicBezTo>
                  <a:pt x="29" y="516"/>
                  <a:pt x="0" y="488"/>
                  <a:pt x="0" y="451"/>
                </a:cubicBezTo>
                <a:lnTo>
                  <a:pt x="0" y="377"/>
                </a:lnTo>
                <a:cubicBezTo>
                  <a:pt x="0" y="352"/>
                  <a:pt x="12" y="332"/>
                  <a:pt x="33" y="320"/>
                </a:cubicBezTo>
                <a:cubicBezTo>
                  <a:pt x="33" y="217"/>
                  <a:pt x="65" y="139"/>
                  <a:pt x="123" y="82"/>
                </a:cubicBezTo>
                <a:cubicBezTo>
                  <a:pt x="180" y="29"/>
                  <a:pt x="263" y="0"/>
                  <a:pt x="369" y="0"/>
                </a:cubicBezTo>
                <a:cubicBezTo>
                  <a:pt x="476" y="0"/>
                  <a:pt x="557" y="29"/>
                  <a:pt x="615" y="82"/>
                </a:cubicBezTo>
                <a:cubicBezTo>
                  <a:pt x="676" y="135"/>
                  <a:pt x="705" y="217"/>
                  <a:pt x="705" y="320"/>
                </a:cubicBezTo>
                <a:cubicBezTo>
                  <a:pt x="726" y="332"/>
                  <a:pt x="738" y="352"/>
                  <a:pt x="738" y="377"/>
                </a:cubicBezTo>
                <a:lnTo>
                  <a:pt x="738" y="451"/>
                </a:lnTo>
                <a:cubicBezTo>
                  <a:pt x="738" y="488"/>
                  <a:pt x="709" y="516"/>
                  <a:pt x="672" y="516"/>
                </a:cubicBezTo>
                <a:lnTo>
                  <a:pt x="664" y="516"/>
                </a:lnTo>
                <a:lnTo>
                  <a:pt x="627" y="516"/>
                </a:lnTo>
                <a:cubicBezTo>
                  <a:pt x="627" y="516"/>
                  <a:pt x="615" y="537"/>
                  <a:pt x="611" y="549"/>
                </a:cubicBezTo>
                <a:cubicBezTo>
                  <a:pt x="611" y="557"/>
                  <a:pt x="611" y="578"/>
                  <a:pt x="623" y="594"/>
                </a:cubicBezTo>
                <a:cubicBezTo>
                  <a:pt x="635" y="615"/>
                  <a:pt x="668" y="627"/>
                  <a:pt x="689" y="635"/>
                </a:cubicBezTo>
                <a:cubicBezTo>
                  <a:pt x="689" y="639"/>
                  <a:pt x="689" y="639"/>
                  <a:pt x="689" y="639"/>
                </a:cubicBezTo>
                <a:cubicBezTo>
                  <a:pt x="689" y="644"/>
                  <a:pt x="689" y="644"/>
                  <a:pt x="689" y="644"/>
                </a:cubicBezTo>
                <a:cubicBezTo>
                  <a:pt x="681" y="644"/>
                  <a:pt x="672" y="648"/>
                  <a:pt x="664" y="648"/>
                </a:cubicBezTo>
                <a:cubicBezTo>
                  <a:pt x="664" y="648"/>
                  <a:pt x="660" y="648"/>
                  <a:pt x="660" y="652"/>
                </a:cubicBezTo>
                <a:cubicBezTo>
                  <a:pt x="656" y="656"/>
                  <a:pt x="660" y="656"/>
                  <a:pt x="660" y="660"/>
                </a:cubicBezTo>
                <a:cubicBezTo>
                  <a:pt x="676" y="676"/>
                  <a:pt x="693" y="693"/>
                  <a:pt x="717" y="701"/>
                </a:cubicBezTo>
                <a:cubicBezTo>
                  <a:pt x="721" y="701"/>
                  <a:pt x="721" y="701"/>
                  <a:pt x="721" y="705"/>
                </a:cubicBezTo>
                <a:cubicBezTo>
                  <a:pt x="721" y="709"/>
                  <a:pt x="717" y="713"/>
                  <a:pt x="717" y="713"/>
                </a:cubicBezTo>
                <a:close/>
                <a:moveTo>
                  <a:pt x="303" y="406"/>
                </a:moveTo>
                <a:cubicBezTo>
                  <a:pt x="303" y="426"/>
                  <a:pt x="287" y="443"/>
                  <a:pt x="266" y="443"/>
                </a:cubicBezTo>
                <a:cubicBezTo>
                  <a:pt x="246" y="443"/>
                  <a:pt x="229" y="426"/>
                  <a:pt x="229" y="406"/>
                </a:cubicBezTo>
                <a:cubicBezTo>
                  <a:pt x="229" y="385"/>
                  <a:pt x="246" y="369"/>
                  <a:pt x="266" y="369"/>
                </a:cubicBezTo>
                <a:cubicBezTo>
                  <a:pt x="287" y="369"/>
                  <a:pt x="303" y="385"/>
                  <a:pt x="303" y="406"/>
                </a:cubicBezTo>
                <a:close/>
                <a:moveTo>
                  <a:pt x="902" y="434"/>
                </a:moveTo>
                <a:cubicBezTo>
                  <a:pt x="902" y="450"/>
                  <a:pt x="889" y="463"/>
                  <a:pt x="873" y="463"/>
                </a:cubicBezTo>
                <a:cubicBezTo>
                  <a:pt x="857" y="463"/>
                  <a:pt x="845" y="450"/>
                  <a:pt x="845" y="434"/>
                </a:cubicBezTo>
                <a:cubicBezTo>
                  <a:pt x="845" y="419"/>
                  <a:pt x="857" y="406"/>
                  <a:pt x="873" y="406"/>
                </a:cubicBezTo>
                <a:cubicBezTo>
                  <a:pt x="889" y="406"/>
                  <a:pt x="902" y="419"/>
                  <a:pt x="902" y="434"/>
                </a:cubicBezTo>
                <a:close/>
                <a:moveTo>
                  <a:pt x="1054" y="660"/>
                </a:moveTo>
                <a:cubicBezTo>
                  <a:pt x="1050" y="664"/>
                  <a:pt x="1045" y="664"/>
                  <a:pt x="1041" y="664"/>
                </a:cubicBezTo>
                <a:cubicBezTo>
                  <a:pt x="1029" y="668"/>
                  <a:pt x="1025" y="680"/>
                  <a:pt x="1029" y="693"/>
                </a:cubicBezTo>
                <a:cubicBezTo>
                  <a:pt x="1033" y="713"/>
                  <a:pt x="1037" y="730"/>
                  <a:pt x="1037" y="750"/>
                </a:cubicBezTo>
                <a:lnTo>
                  <a:pt x="1037" y="762"/>
                </a:lnTo>
                <a:cubicBezTo>
                  <a:pt x="1037" y="799"/>
                  <a:pt x="1009" y="824"/>
                  <a:pt x="976" y="824"/>
                </a:cubicBezTo>
                <a:lnTo>
                  <a:pt x="705" y="824"/>
                </a:lnTo>
                <a:cubicBezTo>
                  <a:pt x="705" y="808"/>
                  <a:pt x="701" y="787"/>
                  <a:pt x="697" y="771"/>
                </a:cubicBezTo>
                <a:cubicBezTo>
                  <a:pt x="693" y="758"/>
                  <a:pt x="697" y="746"/>
                  <a:pt x="709" y="738"/>
                </a:cubicBezTo>
                <a:cubicBezTo>
                  <a:pt x="721" y="730"/>
                  <a:pt x="750" y="705"/>
                  <a:pt x="750" y="705"/>
                </a:cubicBezTo>
                <a:cubicBezTo>
                  <a:pt x="754" y="701"/>
                  <a:pt x="754" y="701"/>
                  <a:pt x="754" y="697"/>
                </a:cubicBezTo>
                <a:cubicBezTo>
                  <a:pt x="754" y="697"/>
                  <a:pt x="754" y="693"/>
                  <a:pt x="750" y="693"/>
                </a:cubicBezTo>
                <a:lnTo>
                  <a:pt x="730" y="684"/>
                </a:lnTo>
                <a:cubicBezTo>
                  <a:pt x="713" y="680"/>
                  <a:pt x="701" y="672"/>
                  <a:pt x="689" y="664"/>
                </a:cubicBezTo>
                <a:cubicBezTo>
                  <a:pt x="693" y="664"/>
                  <a:pt x="693" y="660"/>
                  <a:pt x="697" y="660"/>
                </a:cubicBezTo>
                <a:lnTo>
                  <a:pt x="734" y="644"/>
                </a:lnTo>
                <a:cubicBezTo>
                  <a:pt x="738" y="639"/>
                  <a:pt x="738" y="639"/>
                  <a:pt x="738" y="635"/>
                </a:cubicBezTo>
                <a:cubicBezTo>
                  <a:pt x="738" y="631"/>
                  <a:pt x="738" y="627"/>
                  <a:pt x="734" y="627"/>
                </a:cubicBezTo>
                <a:lnTo>
                  <a:pt x="697" y="619"/>
                </a:lnTo>
                <a:cubicBezTo>
                  <a:pt x="676" y="615"/>
                  <a:pt x="648" y="603"/>
                  <a:pt x="635" y="586"/>
                </a:cubicBezTo>
                <a:cubicBezTo>
                  <a:pt x="627" y="578"/>
                  <a:pt x="627" y="566"/>
                  <a:pt x="627" y="557"/>
                </a:cubicBezTo>
                <a:lnTo>
                  <a:pt x="627" y="557"/>
                </a:lnTo>
                <a:lnTo>
                  <a:pt x="635" y="541"/>
                </a:lnTo>
                <a:lnTo>
                  <a:pt x="668" y="541"/>
                </a:lnTo>
                <a:cubicBezTo>
                  <a:pt x="681" y="541"/>
                  <a:pt x="689" y="541"/>
                  <a:pt x="697" y="537"/>
                </a:cubicBezTo>
                <a:cubicBezTo>
                  <a:pt x="717" y="545"/>
                  <a:pt x="738" y="549"/>
                  <a:pt x="758" y="549"/>
                </a:cubicBezTo>
                <a:cubicBezTo>
                  <a:pt x="767" y="537"/>
                  <a:pt x="779" y="529"/>
                  <a:pt x="799" y="529"/>
                </a:cubicBezTo>
                <a:cubicBezTo>
                  <a:pt x="824" y="529"/>
                  <a:pt x="845" y="545"/>
                  <a:pt x="845" y="561"/>
                </a:cubicBezTo>
                <a:cubicBezTo>
                  <a:pt x="845" y="578"/>
                  <a:pt x="824" y="594"/>
                  <a:pt x="799" y="594"/>
                </a:cubicBezTo>
                <a:cubicBezTo>
                  <a:pt x="783" y="594"/>
                  <a:pt x="767" y="586"/>
                  <a:pt x="758" y="574"/>
                </a:cubicBezTo>
                <a:cubicBezTo>
                  <a:pt x="734" y="570"/>
                  <a:pt x="701" y="566"/>
                  <a:pt x="676" y="553"/>
                </a:cubicBezTo>
                <a:cubicBezTo>
                  <a:pt x="713" y="607"/>
                  <a:pt x="771" y="635"/>
                  <a:pt x="808" y="635"/>
                </a:cubicBezTo>
                <a:cubicBezTo>
                  <a:pt x="845" y="635"/>
                  <a:pt x="902" y="611"/>
                  <a:pt x="939" y="553"/>
                </a:cubicBezTo>
                <a:cubicBezTo>
                  <a:pt x="951" y="537"/>
                  <a:pt x="955" y="520"/>
                  <a:pt x="959" y="512"/>
                </a:cubicBezTo>
                <a:cubicBezTo>
                  <a:pt x="963" y="488"/>
                  <a:pt x="972" y="463"/>
                  <a:pt x="972" y="434"/>
                </a:cubicBezTo>
                <a:cubicBezTo>
                  <a:pt x="972" y="422"/>
                  <a:pt x="972" y="414"/>
                  <a:pt x="972" y="402"/>
                </a:cubicBezTo>
                <a:cubicBezTo>
                  <a:pt x="947" y="381"/>
                  <a:pt x="910" y="365"/>
                  <a:pt x="861" y="361"/>
                </a:cubicBezTo>
                <a:cubicBezTo>
                  <a:pt x="865" y="365"/>
                  <a:pt x="869" y="369"/>
                  <a:pt x="865" y="373"/>
                </a:cubicBezTo>
                <a:cubicBezTo>
                  <a:pt x="861" y="377"/>
                  <a:pt x="857" y="377"/>
                  <a:pt x="853" y="377"/>
                </a:cubicBezTo>
                <a:cubicBezTo>
                  <a:pt x="820" y="369"/>
                  <a:pt x="775" y="365"/>
                  <a:pt x="742" y="311"/>
                </a:cubicBezTo>
                <a:cubicBezTo>
                  <a:pt x="742" y="307"/>
                  <a:pt x="742" y="307"/>
                  <a:pt x="738" y="307"/>
                </a:cubicBezTo>
                <a:cubicBezTo>
                  <a:pt x="734" y="307"/>
                  <a:pt x="734" y="307"/>
                  <a:pt x="734" y="311"/>
                </a:cubicBezTo>
                <a:lnTo>
                  <a:pt x="734" y="311"/>
                </a:lnTo>
                <a:cubicBezTo>
                  <a:pt x="730" y="307"/>
                  <a:pt x="730" y="303"/>
                  <a:pt x="726" y="303"/>
                </a:cubicBezTo>
                <a:cubicBezTo>
                  <a:pt x="726" y="270"/>
                  <a:pt x="721" y="242"/>
                  <a:pt x="713" y="213"/>
                </a:cubicBezTo>
                <a:cubicBezTo>
                  <a:pt x="738" y="201"/>
                  <a:pt x="771" y="193"/>
                  <a:pt x="808" y="193"/>
                </a:cubicBezTo>
                <a:cubicBezTo>
                  <a:pt x="873" y="193"/>
                  <a:pt x="927" y="213"/>
                  <a:pt x="959" y="258"/>
                </a:cubicBezTo>
                <a:cubicBezTo>
                  <a:pt x="980" y="287"/>
                  <a:pt x="992" y="320"/>
                  <a:pt x="1000" y="365"/>
                </a:cubicBezTo>
                <a:lnTo>
                  <a:pt x="1017" y="365"/>
                </a:lnTo>
                <a:cubicBezTo>
                  <a:pt x="1013" y="238"/>
                  <a:pt x="939" y="168"/>
                  <a:pt x="804" y="168"/>
                </a:cubicBezTo>
                <a:cubicBezTo>
                  <a:pt x="762" y="168"/>
                  <a:pt x="730" y="172"/>
                  <a:pt x="701" y="184"/>
                </a:cubicBezTo>
                <a:cubicBezTo>
                  <a:pt x="701" y="176"/>
                  <a:pt x="697" y="168"/>
                  <a:pt x="693" y="160"/>
                </a:cubicBezTo>
                <a:cubicBezTo>
                  <a:pt x="726" y="147"/>
                  <a:pt x="762" y="139"/>
                  <a:pt x="808" y="139"/>
                </a:cubicBezTo>
                <a:cubicBezTo>
                  <a:pt x="881" y="139"/>
                  <a:pt x="943" y="160"/>
                  <a:pt x="984" y="201"/>
                </a:cubicBezTo>
                <a:cubicBezTo>
                  <a:pt x="1029" y="242"/>
                  <a:pt x="1050" y="299"/>
                  <a:pt x="1050" y="373"/>
                </a:cubicBezTo>
                <a:cubicBezTo>
                  <a:pt x="1066" y="381"/>
                  <a:pt x="1074" y="397"/>
                  <a:pt x="1074" y="414"/>
                </a:cubicBezTo>
                <a:lnTo>
                  <a:pt x="1074" y="467"/>
                </a:lnTo>
                <a:cubicBezTo>
                  <a:pt x="1074" y="496"/>
                  <a:pt x="1054" y="516"/>
                  <a:pt x="1029" y="516"/>
                </a:cubicBezTo>
                <a:lnTo>
                  <a:pt x="1025" y="516"/>
                </a:lnTo>
                <a:lnTo>
                  <a:pt x="996" y="516"/>
                </a:lnTo>
                <a:cubicBezTo>
                  <a:pt x="996" y="516"/>
                  <a:pt x="988" y="533"/>
                  <a:pt x="984" y="541"/>
                </a:cubicBezTo>
                <a:cubicBezTo>
                  <a:pt x="984" y="549"/>
                  <a:pt x="984" y="561"/>
                  <a:pt x="992" y="574"/>
                </a:cubicBezTo>
                <a:cubicBezTo>
                  <a:pt x="1004" y="590"/>
                  <a:pt x="1021" y="598"/>
                  <a:pt x="1037" y="603"/>
                </a:cubicBezTo>
                <a:lnTo>
                  <a:pt x="1037" y="607"/>
                </a:lnTo>
                <a:cubicBezTo>
                  <a:pt x="1037" y="611"/>
                  <a:pt x="1033" y="611"/>
                  <a:pt x="1033" y="611"/>
                </a:cubicBezTo>
                <a:cubicBezTo>
                  <a:pt x="1025" y="615"/>
                  <a:pt x="1021" y="615"/>
                  <a:pt x="1013" y="615"/>
                </a:cubicBezTo>
                <a:lnTo>
                  <a:pt x="1013" y="615"/>
                </a:lnTo>
                <a:lnTo>
                  <a:pt x="1013" y="615"/>
                </a:lnTo>
                <a:cubicBezTo>
                  <a:pt x="1021" y="627"/>
                  <a:pt x="1033" y="639"/>
                  <a:pt x="1054" y="648"/>
                </a:cubicBezTo>
                <a:cubicBezTo>
                  <a:pt x="1058" y="648"/>
                  <a:pt x="1058" y="648"/>
                  <a:pt x="1058" y="652"/>
                </a:cubicBezTo>
                <a:cubicBezTo>
                  <a:pt x="1058" y="656"/>
                  <a:pt x="1058" y="660"/>
                  <a:pt x="1054" y="660"/>
                </a:cubicBezTo>
                <a:close/>
                <a:moveTo>
                  <a:pt x="1177" y="459"/>
                </a:moveTo>
                <a:cubicBezTo>
                  <a:pt x="1177" y="468"/>
                  <a:pt x="1169" y="475"/>
                  <a:pt x="1160" y="475"/>
                </a:cubicBezTo>
                <a:cubicBezTo>
                  <a:pt x="1151" y="475"/>
                  <a:pt x="1144" y="468"/>
                  <a:pt x="1144" y="459"/>
                </a:cubicBezTo>
                <a:cubicBezTo>
                  <a:pt x="1144" y="450"/>
                  <a:pt x="1151" y="443"/>
                  <a:pt x="1160" y="443"/>
                </a:cubicBezTo>
                <a:cubicBezTo>
                  <a:pt x="1169" y="443"/>
                  <a:pt x="1177" y="450"/>
                  <a:pt x="1177" y="459"/>
                </a:cubicBezTo>
                <a:close/>
                <a:moveTo>
                  <a:pt x="1250" y="512"/>
                </a:moveTo>
                <a:lnTo>
                  <a:pt x="1250" y="512"/>
                </a:lnTo>
                <a:lnTo>
                  <a:pt x="1242" y="516"/>
                </a:lnTo>
                <a:cubicBezTo>
                  <a:pt x="1242" y="516"/>
                  <a:pt x="1238" y="529"/>
                  <a:pt x="1234" y="533"/>
                </a:cubicBezTo>
                <a:cubicBezTo>
                  <a:pt x="1234" y="537"/>
                  <a:pt x="1234" y="545"/>
                  <a:pt x="1238" y="553"/>
                </a:cubicBezTo>
                <a:cubicBezTo>
                  <a:pt x="1246" y="561"/>
                  <a:pt x="1259" y="566"/>
                  <a:pt x="1267" y="570"/>
                </a:cubicBezTo>
                <a:lnTo>
                  <a:pt x="1267" y="570"/>
                </a:lnTo>
                <a:lnTo>
                  <a:pt x="1267" y="570"/>
                </a:lnTo>
                <a:cubicBezTo>
                  <a:pt x="1263" y="570"/>
                  <a:pt x="1255" y="570"/>
                  <a:pt x="1250" y="570"/>
                </a:cubicBezTo>
                <a:cubicBezTo>
                  <a:pt x="1255" y="582"/>
                  <a:pt x="1267" y="590"/>
                  <a:pt x="1279" y="594"/>
                </a:cubicBezTo>
                <a:cubicBezTo>
                  <a:pt x="1279" y="598"/>
                  <a:pt x="1279" y="598"/>
                  <a:pt x="1279" y="598"/>
                </a:cubicBezTo>
                <a:cubicBezTo>
                  <a:pt x="1279" y="602"/>
                  <a:pt x="1279" y="602"/>
                  <a:pt x="1279" y="602"/>
                </a:cubicBezTo>
                <a:cubicBezTo>
                  <a:pt x="1271" y="607"/>
                  <a:pt x="1267" y="611"/>
                  <a:pt x="1259" y="615"/>
                </a:cubicBezTo>
                <a:cubicBezTo>
                  <a:pt x="1263" y="631"/>
                  <a:pt x="1267" y="648"/>
                  <a:pt x="1267" y="664"/>
                </a:cubicBezTo>
                <a:lnTo>
                  <a:pt x="1267" y="672"/>
                </a:lnTo>
                <a:cubicBezTo>
                  <a:pt x="1267" y="693"/>
                  <a:pt x="1250" y="709"/>
                  <a:pt x="1230" y="709"/>
                </a:cubicBezTo>
                <a:lnTo>
                  <a:pt x="1058" y="709"/>
                </a:lnTo>
                <a:cubicBezTo>
                  <a:pt x="1054" y="701"/>
                  <a:pt x="1058" y="697"/>
                  <a:pt x="1066" y="689"/>
                </a:cubicBezTo>
                <a:cubicBezTo>
                  <a:pt x="1074" y="676"/>
                  <a:pt x="1103" y="656"/>
                  <a:pt x="1103" y="656"/>
                </a:cubicBezTo>
                <a:lnTo>
                  <a:pt x="1103" y="652"/>
                </a:lnTo>
                <a:cubicBezTo>
                  <a:pt x="1103" y="648"/>
                  <a:pt x="1103" y="648"/>
                  <a:pt x="1103" y="648"/>
                </a:cubicBezTo>
                <a:lnTo>
                  <a:pt x="1074" y="639"/>
                </a:lnTo>
                <a:cubicBezTo>
                  <a:pt x="1066" y="639"/>
                  <a:pt x="1058" y="635"/>
                  <a:pt x="1054" y="631"/>
                </a:cubicBezTo>
                <a:lnTo>
                  <a:pt x="1099" y="615"/>
                </a:lnTo>
                <a:cubicBezTo>
                  <a:pt x="1099" y="615"/>
                  <a:pt x="1099" y="615"/>
                  <a:pt x="1099" y="611"/>
                </a:cubicBezTo>
                <a:cubicBezTo>
                  <a:pt x="1099" y="607"/>
                  <a:pt x="1095" y="607"/>
                  <a:pt x="1095" y="607"/>
                </a:cubicBezTo>
                <a:lnTo>
                  <a:pt x="1045" y="594"/>
                </a:lnTo>
                <a:cubicBezTo>
                  <a:pt x="1029" y="590"/>
                  <a:pt x="1009" y="586"/>
                  <a:pt x="1004" y="574"/>
                </a:cubicBezTo>
                <a:cubicBezTo>
                  <a:pt x="996" y="561"/>
                  <a:pt x="1004" y="553"/>
                  <a:pt x="1004" y="549"/>
                </a:cubicBezTo>
                <a:lnTo>
                  <a:pt x="1021" y="549"/>
                </a:lnTo>
                <a:cubicBezTo>
                  <a:pt x="1025" y="549"/>
                  <a:pt x="1033" y="545"/>
                  <a:pt x="1037" y="545"/>
                </a:cubicBezTo>
                <a:cubicBezTo>
                  <a:pt x="1062" y="578"/>
                  <a:pt x="1095" y="594"/>
                  <a:pt x="1115" y="594"/>
                </a:cubicBezTo>
                <a:cubicBezTo>
                  <a:pt x="1140" y="594"/>
                  <a:pt x="1177" y="574"/>
                  <a:pt x="1197" y="541"/>
                </a:cubicBezTo>
                <a:cubicBezTo>
                  <a:pt x="1205" y="533"/>
                  <a:pt x="1209" y="520"/>
                  <a:pt x="1209" y="516"/>
                </a:cubicBezTo>
                <a:cubicBezTo>
                  <a:pt x="1214" y="500"/>
                  <a:pt x="1218" y="484"/>
                  <a:pt x="1218" y="467"/>
                </a:cubicBezTo>
                <a:cubicBezTo>
                  <a:pt x="1218" y="459"/>
                  <a:pt x="1218" y="455"/>
                  <a:pt x="1218" y="447"/>
                </a:cubicBezTo>
                <a:cubicBezTo>
                  <a:pt x="1201" y="434"/>
                  <a:pt x="1177" y="426"/>
                  <a:pt x="1148" y="422"/>
                </a:cubicBezTo>
                <a:lnTo>
                  <a:pt x="1152" y="426"/>
                </a:lnTo>
                <a:lnTo>
                  <a:pt x="1152" y="430"/>
                </a:lnTo>
                <a:cubicBezTo>
                  <a:pt x="1152" y="434"/>
                  <a:pt x="1152" y="434"/>
                  <a:pt x="1148" y="434"/>
                </a:cubicBezTo>
                <a:cubicBezTo>
                  <a:pt x="1127" y="426"/>
                  <a:pt x="1103" y="426"/>
                  <a:pt x="1082" y="406"/>
                </a:cubicBezTo>
                <a:cubicBezTo>
                  <a:pt x="1078" y="393"/>
                  <a:pt x="1070" y="381"/>
                  <a:pt x="1062" y="373"/>
                </a:cubicBezTo>
                <a:cubicBezTo>
                  <a:pt x="1062" y="357"/>
                  <a:pt x="1062" y="340"/>
                  <a:pt x="1058" y="328"/>
                </a:cubicBezTo>
                <a:cubicBezTo>
                  <a:pt x="1074" y="320"/>
                  <a:pt x="1095" y="316"/>
                  <a:pt x="1115" y="316"/>
                </a:cubicBezTo>
                <a:cubicBezTo>
                  <a:pt x="1156" y="316"/>
                  <a:pt x="1189" y="328"/>
                  <a:pt x="1209" y="357"/>
                </a:cubicBezTo>
                <a:cubicBezTo>
                  <a:pt x="1222" y="373"/>
                  <a:pt x="1230" y="393"/>
                  <a:pt x="1234" y="422"/>
                </a:cubicBezTo>
                <a:lnTo>
                  <a:pt x="1246" y="422"/>
                </a:lnTo>
                <a:cubicBezTo>
                  <a:pt x="1246" y="340"/>
                  <a:pt x="1201" y="299"/>
                  <a:pt x="1115" y="299"/>
                </a:cubicBezTo>
                <a:cubicBezTo>
                  <a:pt x="1091" y="299"/>
                  <a:pt x="1070" y="303"/>
                  <a:pt x="1054" y="307"/>
                </a:cubicBezTo>
                <a:cubicBezTo>
                  <a:pt x="1054" y="303"/>
                  <a:pt x="1050" y="295"/>
                  <a:pt x="1050" y="291"/>
                </a:cubicBezTo>
                <a:cubicBezTo>
                  <a:pt x="1070" y="287"/>
                  <a:pt x="1091" y="283"/>
                  <a:pt x="1115" y="283"/>
                </a:cubicBezTo>
                <a:cubicBezTo>
                  <a:pt x="1164" y="283"/>
                  <a:pt x="1201" y="295"/>
                  <a:pt x="1226" y="320"/>
                </a:cubicBezTo>
                <a:cubicBezTo>
                  <a:pt x="1255" y="344"/>
                  <a:pt x="1267" y="381"/>
                  <a:pt x="1267" y="426"/>
                </a:cubicBezTo>
                <a:cubicBezTo>
                  <a:pt x="1275" y="430"/>
                  <a:pt x="1283" y="439"/>
                  <a:pt x="1283" y="451"/>
                </a:cubicBezTo>
                <a:lnTo>
                  <a:pt x="1283" y="484"/>
                </a:lnTo>
                <a:cubicBezTo>
                  <a:pt x="1283" y="500"/>
                  <a:pt x="1271" y="512"/>
                  <a:pt x="1250" y="512"/>
                </a:cubicBezTo>
                <a:close/>
                <a:moveTo>
                  <a:pt x="1045" y="537"/>
                </a:moveTo>
                <a:cubicBezTo>
                  <a:pt x="1054" y="533"/>
                  <a:pt x="1062" y="529"/>
                  <a:pt x="1062" y="525"/>
                </a:cubicBezTo>
                <a:cubicBezTo>
                  <a:pt x="1070" y="529"/>
                  <a:pt x="1078" y="529"/>
                  <a:pt x="1086" y="529"/>
                </a:cubicBezTo>
                <a:cubicBezTo>
                  <a:pt x="1091" y="520"/>
                  <a:pt x="1099" y="516"/>
                  <a:pt x="1111" y="516"/>
                </a:cubicBezTo>
                <a:cubicBezTo>
                  <a:pt x="1127" y="516"/>
                  <a:pt x="1140" y="525"/>
                  <a:pt x="1140" y="537"/>
                </a:cubicBezTo>
                <a:cubicBezTo>
                  <a:pt x="1140" y="549"/>
                  <a:pt x="1127" y="557"/>
                  <a:pt x="1111" y="557"/>
                </a:cubicBezTo>
                <a:cubicBezTo>
                  <a:pt x="1103" y="557"/>
                  <a:pt x="1091" y="553"/>
                  <a:pt x="1086" y="545"/>
                </a:cubicBezTo>
                <a:cubicBezTo>
                  <a:pt x="1074" y="545"/>
                  <a:pt x="1058" y="541"/>
                  <a:pt x="1045" y="53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3" name="Freeform 542"/>
          <p:cNvSpPr>
            <a:spLocks noChangeArrowheads="1"/>
          </p:cNvSpPr>
          <p:nvPr/>
        </p:nvSpPr>
        <p:spPr bwMode="auto">
          <a:xfrm>
            <a:off x="4349262" y="3810359"/>
            <a:ext cx="397163" cy="395922"/>
          </a:xfrm>
          <a:custGeom>
            <a:avLst/>
            <a:gdLst>
              <a:gd name="T0" fmla="*/ 1158 w 1410"/>
              <a:gd name="T1" fmla="*/ 250 h 1408"/>
              <a:gd name="T2" fmla="*/ 1158 w 1410"/>
              <a:gd name="T3" fmla="*/ 1157 h 1408"/>
              <a:gd name="T4" fmla="*/ 251 w 1410"/>
              <a:gd name="T5" fmla="*/ 1157 h 1408"/>
              <a:gd name="T6" fmla="*/ 251 w 1410"/>
              <a:gd name="T7" fmla="*/ 250 h 1408"/>
              <a:gd name="T8" fmla="*/ 1158 w 1410"/>
              <a:gd name="T9" fmla="*/ 250 h 1408"/>
              <a:gd name="T10" fmla="*/ 1024 w 1410"/>
              <a:gd name="T11" fmla="*/ 859 h 1408"/>
              <a:gd name="T12" fmla="*/ 870 w 1410"/>
              <a:gd name="T13" fmla="*/ 704 h 1408"/>
              <a:gd name="T14" fmla="*/ 1024 w 1410"/>
              <a:gd name="T15" fmla="*/ 549 h 1408"/>
              <a:gd name="T16" fmla="*/ 1024 w 1410"/>
              <a:gd name="T17" fmla="*/ 500 h 1408"/>
              <a:gd name="T18" fmla="*/ 909 w 1410"/>
              <a:gd name="T19" fmla="*/ 384 h 1408"/>
              <a:gd name="T20" fmla="*/ 859 w 1410"/>
              <a:gd name="T21" fmla="*/ 384 h 1408"/>
              <a:gd name="T22" fmla="*/ 704 w 1410"/>
              <a:gd name="T23" fmla="*/ 539 h 1408"/>
              <a:gd name="T24" fmla="*/ 550 w 1410"/>
              <a:gd name="T25" fmla="*/ 384 h 1408"/>
              <a:gd name="T26" fmla="*/ 500 w 1410"/>
              <a:gd name="T27" fmla="*/ 384 h 1408"/>
              <a:gd name="T28" fmla="*/ 384 w 1410"/>
              <a:gd name="T29" fmla="*/ 500 h 1408"/>
              <a:gd name="T30" fmla="*/ 384 w 1410"/>
              <a:gd name="T31" fmla="*/ 549 h 1408"/>
              <a:gd name="T32" fmla="*/ 539 w 1410"/>
              <a:gd name="T33" fmla="*/ 704 h 1408"/>
              <a:gd name="T34" fmla="*/ 384 w 1410"/>
              <a:gd name="T35" fmla="*/ 859 h 1408"/>
              <a:gd name="T36" fmla="*/ 384 w 1410"/>
              <a:gd name="T37" fmla="*/ 909 h 1408"/>
              <a:gd name="T38" fmla="*/ 500 w 1410"/>
              <a:gd name="T39" fmla="*/ 1023 h 1408"/>
              <a:gd name="T40" fmla="*/ 550 w 1410"/>
              <a:gd name="T41" fmla="*/ 1023 h 1408"/>
              <a:gd name="T42" fmla="*/ 704 w 1410"/>
              <a:gd name="T43" fmla="*/ 870 h 1408"/>
              <a:gd name="T44" fmla="*/ 859 w 1410"/>
              <a:gd name="T45" fmla="*/ 1023 h 1408"/>
              <a:gd name="T46" fmla="*/ 909 w 1410"/>
              <a:gd name="T47" fmla="*/ 1023 h 1408"/>
              <a:gd name="T48" fmla="*/ 1024 w 1410"/>
              <a:gd name="T49" fmla="*/ 909 h 1408"/>
              <a:gd name="T50" fmla="*/ 1024 w 1410"/>
              <a:gd name="T51" fmla="*/ 859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0" h="1408">
                <a:moveTo>
                  <a:pt x="1158" y="250"/>
                </a:moveTo>
                <a:cubicBezTo>
                  <a:pt x="1409" y="501"/>
                  <a:pt x="1409" y="907"/>
                  <a:pt x="1158" y="1157"/>
                </a:cubicBezTo>
                <a:cubicBezTo>
                  <a:pt x="907" y="1407"/>
                  <a:pt x="501" y="1407"/>
                  <a:pt x="251" y="1157"/>
                </a:cubicBezTo>
                <a:cubicBezTo>
                  <a:pt x="0" y="907"/>
                  <a:pt x="0" y="501"/>
                  <a:pt x="251" y="250"/>
                </a:cubicBezTo>
                <a:cubicBezTo>
                  <a:pt x="501" y="0"/>
                  <a:pt x="907" y="0"/>
                  <a:pt x="1158" y="250"/>
                </a:cubicBezTo>
                <a:close/>
                <a:moveTo>
                  <a:pt x="1024" y="859"/>
                </a:moveTo>
                <a:lnTo>
                  <a:pt x="870" y="704"/>
                </a:lnTo>
                <a:lnTo>
                  <a:pt x="1024" y="549"/>
                </a:lnTo>
                <a:cubicBezTo>
                  <a:pt x="1038" y="536"/>
                  <a:pt x="1038" y="514"/>
                  <a:pt x="1024" y="500"/>
                </a:cubicBezTo>
                <a:lnTo>
                  <a:pt x="909" y="384"/>
                </a:lnTo>
                <a:cubicBezTo>
                  <a:pt x="895" y="370"/>
                  <a:pt x="873" y="370"/>
                  <a:pt x="859" y="384"/>
                </a:cubicBezTo>
                <a:lnTo>
                  <a:pt x="704" y="539"/>
                </a:lnTo>
                <a:lnTo>
                  <a:pt x="550" y="384"/>
                </a:lnTo>
                <a:cubicBezTo>
                  <a:pt x="536" y="370"/>
                  <a:pt x="514" y="370"/>
                  <a:pt x="500" y="384"/>
                </a:cubicBezTo>
                <a:lnTo>
                  <a:pt x="384" y="500"/>
                </a:lnTo>
                <a:cubicBezTo>
                  <a:pt x="370" y="514"/>
                  <a:pt x="370" y="536"/>
                  <a:pt x="384" y="549"/>
                </a:cubicBezTo>
                <a:lnTo>
                  <a:pt x="539" y="704"/>
                </a:lnTo>
                <a:lnTo>
                  <a:pt x="384" y="859"/>
                </a:lnTo>
                <a:cubicBezTo>
                  <a:pt x="370" y="873"/>
                  <a:pt x="370" y="895"/>
                  <a:pt x="384" y="909"/>
                </a:cubicBezTo>
                <a:lnTo>
                  <a:pt x="500" y="1023"/>
                </a:lnTo>
                <a:cubicBezTo>
                  <a:pt x="514" y="1037"/>
                  <a:pt x="536" y="1037"/>
                  <a:pt x="550" y="1023"/>
                </a:cubicBezTo>
                <a:lnTo>
                  <a:pt x="704" y="870"/>
                </a:lnTo>
                <a:lnTo>
                  <a:pt x="859" y="1023"/>
                </a:lnTo>
                <a:cubicBezTo>
                  <a:pt x="873" y="1037"/>
                  <a:pt x="895" y="1037"/>
                  <a:pt x="909" y="1023"/>
                </a:cubicBezTo>
                <a:lnTo>
                  <a:pt x="1024" y="909"/>
                </a:lnTo>
                <a:cubicBezTo>
                  <a:pt x="1038" y="895"/>
                  <a:pt x="1038" y="873"/>
                  <a:pt x="1024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4" name="Freeform 543"/>
          <p:cNvSpPr>
            <a:spLocks noChangeArrowheads="1"/>
          </p:cNvSpPr>
          <p:nvPr/>
        </p:nvSpPr>
        <p:spPr bwMode="auto">
          <a:xfrm>
            <a:off x="5312799" y="3827734"/>
            <a:ext cx="361171" cy="361170"/>
          </a:xfrm>
          <a:custGeom>
            <a:avLst/>
            <a:gdLst>
              <a:gd name="T0" fmla="*/ 642 w 1284"/>
              <a:gd name="T1" fmla="*/ 0 h 1283"/>
              <a:gd name="T2" fmla="*/ 1283 w 1284"/>
              <a:gd name="T3" fmla="*/ 641 h 1283"/>
              <a:gd name="T4" fmla="*/ 642 w 1284"/>
              <a:gd name="T5" fmla="*/ 1282 h 1283"/>
              <a:gd name="T6" fmla="*/ 0 w 1284"/>
              <a:gd name="T7" fmla="*/ 641 h 1283"/>
              <a:gd name="T8" fmla="*/ 642 w 1284"/>
              <a:gd name="T9" fmla="*/ 0 h 1283"/>
              <a:gd name="T10" fmla="*/ 551 w 1284"/>
              <a:gd name="T11" fmla="*/ 943 h 1283"/>
              <a:gd name="T12" fmla="*/ 1035 w 1284"/>
              <a:gd name="T13" fmla="*/ 460 h 1283"/>
              <a:gd name="T14" fmla="*/ 914 w 1284"/>
              <a:gd name="T15" fmla="*/ 339 h 1283"/>
              <a:gd name="T16" fmla="*/ 551 w 1284"/>
              <a:gd name="T17" fmla="*/ 702 h 1283"/>
              <a:gd name="T18" fmla="*/ 370 w 1284"/>
              <a:gd name="T19" fmla="*/ 520 h 1283"/>
              <a:gd name="T20" fmla="*/ 249 w 1284"/>
              <a:gd name="T21" fmla="*/ 641 h 1283"/>
              <a:gd name="T22" fmla="*/ 551 w 1284"/>
              <a:gd name="T23" fmla="*/ 943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4" h="1283">
                <a:moveTo>
                  <a:pt x="642" y="0"/>
                </a:moveTo>
                <a:cubicBezTo>
                  <a:pt x="996" y="0"/>
                  <a:pt x="1283" y="286"/>
                  <a:pt x="1283" y="641"/>
                </a:cubicBezTo>
                <a:cubicBezTo>
                  <a:pt x="1283" y="995"/>
                  <a:pt x="997" y="1282"/>
                  <a:pt x="642" y="1282"/>
                </a:cubicBezTo>
                <a:cubicBezTo>
                  <a:pt x="288" y="1282"/>
                  <a:pt x="0" y="995"/>
                  <a:pt x="0" y="641"/>
                </a:cubicBezTo>
                <a:cubicBezTo>
                  <a:pt x="0" y="286"/>
                  <a:pt x="287" y="0"/>
                  <a:pt x="642" y="0"/>
                </a:cubicBezTo>
                <a:close/>
                <a:moveTo>
                  <a:pt x="551" y="943"/>
                </a:moveTo>
                <a:lnTo>
                  <a:pt x="1035" y="460"/>
                </a:lnTo>
                <a:lnTo>
                  <a:pt x="914" y="339"/>
                </a:lnTo>
                <a:lnTo>
                  <a:pt x="551" y="702"/>
                </a:lnTo>
                <a:lnTo>
                  <a:pt x="370" y="520"/>
                </a:lnTo>
                <a:lnTo>
                  <a:pt x="249" y="641"/>
                </a:lnTo>
                <a:lnTo>
                  <a:pt x="551" y="9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5" name="Freeform 544"/>
          <p:cNvSpPr>
            <a:spLocks noChangeArrowheads="1"/>
          </p:cNvSpPr>
          <p:nvPr/>
        </p:nvSpPr>
        <p:spPr bwMode="auto">
          <a:xfrm>
            <a:off x="6226520" y="3827734"/>
            <a:ext cx="361170" cy="361170"/>
          </a:xfrm>
          <a:custGeom>
            <a:avLst/>
            <a:gdLst>
              <a:gd name="T0" fmla="*/ 641 w 1284"/>
              <a:gd name="T1" fmla="*/ 0 h 1284"/>
              <a:gd name="T2" fmla="*/ 1283 w 1284"/>
              <a:gd name="T3" fmla="*/ 642 h 1284"/>
              <a:gd name="T4" fmla="*/ 641 w 1284"/>
              <a:gd name="T5" fmla="*/ 1283 h 1284"/>
              <a:gd name="T6" fmla="*/ 0 w 1284"/>
              <a:gd name="T7" fmla="*/ 642 h 1284"/>
              <a:gd name="T8" fmla="*/ 641 w 1284"/>
              <a:gd name="T9" fmla="*/ 0 h 1284"/>
              <a:gd name="T10" fmla="*/ 641 w 1284"/>
              <a:gd name="T11" fmla="*/ 1088 h 1284"/>
              <a:gd name="T12" fmla="*/ 1088 w 1284"/>
              <a:gd name="T13" fmla="*/ 642 h 1284"/>
              <a:gd name="T14" fmla="*/ 641 w 1284"/>
              <a:gd name="T15" fmla="*/ 195 h 1284"/>
              <a:gd name="T16" fmla="*/ 194 w 1284"/>
              <a:gd name="T17" fmla="*/ 642 h 1284"/>
              <a:gd name="T18" fmla="*/ 641 w 1284"/>
              <a:gd name="T19" fmla="*/ 1088 h 1284"/>
              <a:gd name="T20" fmla="*/ 696 w 1284"/>
              <a:gd name="T21" fmla="*/ 607 h 1284"/>
              <a:gd name="T22" fmla="*/ 944 w 1284"/>
              <a:gd name="T23" fmla="*/ 607 h 1284"/>
              <a:gd name="T24" fmla="*/ 999 w 1284"/>
              <a:gd name="T25" fmla="*/ 662 h 1284"/>
              <a:gd name="T26" fmla="*/ 944 w 1284"/>
              <a:gd name="T27" fmla="*/ 717 h 1284"/>
              <a:gd name="T28" fmla="*/ 696 w 1284"/>
              <a:gd name="T29" fmla="*/ 717 h 1284"/>
              <a:gd name="T30" fmla="*/ 696 w 1284"/>
              <a:gd name="T31" fmla="*/ 717 h 1284"/>
              <a:gd name="T32" fmla="*/ 586 w 1284"/>
              <a:gd name="T33" fmla="*/ 717 h 1284"/>
              <a:gd name="T34" fmla="*/ 586 w 1284"/>
              <a:gd name="T35" fmla="*/ 717 h 1284"/>
              <a:gd name="T36" fmla="*/ 586 w 1284"/>
              <a:gd name="T37" fmla="*/ 607 h 1284"/>
              <a:gd name="T38" fmla="*/ 586 w 1284"/>
              <a:gd name="T39" fmla="*/ 359 h 1284"/>
              <a:gd name="T40" fmla="*/ 641 w 1284"/>
              <a:gd name="T41" fmla="*/ 304 h 1284"/>
              <a:gd name="T42" fmla="*/ 696 w 1284"/>
              <a:gd name="T43" fmla="*/ 359 h 1284"/>
              <a:gd name="T44" fmla="*/ 696 w 1284"/>
              <a:gd name="T45" fmla="*/ 607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84" h="1284">
                <a:moveTo>
                  <a:pt x="641" y="0"/>
                </a:moveTo>
                <a:cubicBezTo>
                  <a:pt x="996" y="0"/>
                  <a:pt x="1283" y="288"/>
                  <a:pt x="1283" y="642"/>
                </a:cubicBezTo>
                <a:cubicBezTo>
                  <a:pt x="1283" y="996"/>
                  <a:pt x="996" y="1283"/>
                  <a:pt x="641" y="1283"/>
                </a:cubicBezTo>
                <a:cubicBezTo>
                  <a:pt x="287" y="1283"/>
                  <a:pt x="0" y="996"/>
                  <a:pt x="0" y="642"/>
                </a:cubicBezTo>
                <a:cubicBezTo>
                  <a:pt x="0" y="288"/>
                  <a:pt x="287" y="0"/>
                  <a:pt x="641" y="0"/>
                </a:cubicBezTo>
                <a:close/>
                <a:moveTo>
                  <a:pt x="641" y="1088"/>
                </a:moveTo>
                <a:cubicBezTo>
                  <a:pt x="888" y="1088"/>
                  <a:pt x="1088" y="888"/>
                  <a:pt x="1088" y="642"/>
                </a:cubicBezTo>
                <a:cubicBezTo>
                  <a:pt x="1088" y="396"/>
                  <a:pt x="888" y="195"/>
                  <a:pt x="641" y="195"/>
                </a:cubicBezTo>
                <a:cubicBezTo>
                  <a:pt x="395" y="195"/>
                  <a:pt x="194" y="396"/>
                  <a:pt x="194" y="642"/>
                </a:cubicBezTo>
                <a:cubicBezTo>
                  <a:pt x="194" y="888"/>
                  <a:pt x="395" y="1088"/>
                  <a:pt x="641" y="1088"/>
                </a:cubicBezTo>
                <a:close/>
                <a:moveTo>
                  <a:pt x="696" y="607"/>
                </a:moveTo>
                <a:lnTo>
                  <a:pt x="944" y="607"/>
                </a:lnTo>
                <a:cubicBezTo>
                  <a:pt x="975" y="607"/>
                  <a:pt x="999" y="632"/>
                  <a:pt x="999" y="662"/>
                </a:cubicBezTo>
                <a:cubicBezTo>
                  <a:pt x="999" y="693"/>
                  <a:pt x="975" y="717"/>
                  <a:pt x="944" y="717"/>
                </a:cubicBezTo>
                <a:lnTo>
                  <a:pt x="696" y="717"/>
                </a:lnTo>
                <a:lnTo>
                  <a:pt x="696" y="717"/>
                </a:lnTo>
                <a:lnTo>
                  <a:pt x="586" y="717"/>
                </a:lnTo>
                <a:lnTo>
                  <a:pt x="586" y="717"/>
                </a:lnTo>
                <a:lnTo>
                  <a:pt x="586" y="607"/>
                </a:lnTo>
                <a:lnTo>
                  <a:pt x="586" y="359"/>
                </a:lnTo>
                <a:cubicBezTo>
                  <a:pt x="586" y="329"/>
                  <a:pt x="611" y="304"/>
                  <a:pt x="641" y="304"/>
                </a:cubicBezTo>
                <a:cubicBezTo>
                  <a:pt x="672" y="304"/>
                  <a:pt x="696" y="329"/>
                  <a:pt x="696" y="359"/>
                </a:cubicBezTo>
                <a:lnTo>
                  <a:pt x="696" y="60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6" name="Freeform 545"/>
          <p:cNvSpPr>
            <a:spLocks noChangeArrowheads="1"/>
          </p:cNvSpPr>
          <p:nvPr/>
        </p:nvSpPr>
        <p:spPr bwMode="auto">
          <a:xfrm>
            <a:off x="678645" y="2802910"/>
            <a:ext cx="361169" cy="301595"/>
          </a:xfrm>
          <a:custGeom>
            <a:avLst/>
            <a:gdLst>
              <a:gd name="T0" fmla="*/ 996 w 1284"/>
              <a:gd name="T1" fmla="*/ 300 h 1072"/>
              <a:gd name="T2" fmla="*/ 1283 w 1284"/>
              <a:gd name="T3" fmla="*/ 588 h 1072"/>
              <a:gd name="T4" fmla="*/ 996 w 1284"/>
              <a:gd name="T5" fmla="*/ 876 h 1072"/>
              <a:gd name="T6" fmla="*/ 288 w 1284"/>
              <a:gd name="T7" fmla="*/ 876 h 1072"/>
              <a:gd name="T8" fmla="*/ 0 w 1284"/>
              <a:gd name="T9" fmla="*/ 588 h 1072"/>
              <a:gd name="T10" fmla="*/ 178 w 1284"/>
              <a:gd name="T11" fmla="*/ 322 h 1072"/>
              <a:gd name="T12" fmla="*/ 176 w 1284"/>
              <a:gd name="T13" fmla="*/ 288 h 1072"/>
              <a:gd name="T14" fmla="*/ 464 w 1284"/>
              <a:gd name="T15" fmla="*/ 0 h 1072"/>
              <a:gd name="T16" fmla="*/ 734 w 1284"/>
              <a:gd name="T17" fmla="*/ 189 h 1072"/>
              <a:gd name="T18" fmla="*/ 966 w 1284"/>
              <a:gd name="T19" fmla="*/ 302 h 1072"/>
              <a:gd name="T20" fmla="*/ 996 w 1284"/>
              <a:gd name="T21" fmla="*/ 300 h 1072"/>
              <a:gd name="T22" fmla="*/ 996 w 1284"/>
              <a:gd name="T23" fmla="*/ 815 h 1072"/>
              <a:gd name="T24" fmla="*/ 1223 w 1284"/>
              <a:gd name="T25" fmla="*/ 588 h 1072"/>
              <a:gd name="T26" fmla="*/ 996 w 1284"/>
              <a:gd name="T27" fmla="*/ 361 h 1072"/>
              <a:gd name="T28" fmla="*/ 958 w 1284"/>
              <a:gd name="T29" fmla="*/ 364 h 1072"/>
              <a:gd name="T30" fmla="*/ 938 w 1284"/>
              <a:gd name="T31" fmla="*/ 367 h 1072"/>
              <a:gd name="T32" fmla="*/ 927 w 1284"/>
              <a:gd name="T33" fmla="*/ 351 h 1072"/>
              <a:gd name="T34" fmla="*/ 738 w 1284"/>
              <a:gd name="T35" fmla="*/ 250 h 1072"/>
              <a:gd name="T36" fmla="*/ 715 w 1284"/>
              <a:gd name="T37" fmla="*/ 251 h 1072"/>
              <a:gd name="T38" fmla="*/ 689 w 1284"/>
              <a:gd name="T39" fmla="*/ 253 h 1072"/>
              <a:gd name="T40" fmla="*/ 683 w 1284"/>
              <a:gd name="T41" fmla="*/ 228 h 1072"/>
              <a:gd name="T42" fmla="*/ 464 w 1284"/>
              <a:gd name="T43" fmla="*/ 61 h 1072"/>
              <a:gd name="T44" fmla="*/ 237 w 1284"/>
              <a:gd name="T45" fmla="*/ 288 h 1072"/>
              <a:gd name="T46" fmla="*/ 242 w 1284"/>
              <a:gd name="T47" fmla="*/ 335 h 1072"/>
              <a:gd name="T48" fmla="*/ 248 w 1284"/>
              <a:gd name="T49" fmla="*/ 363 h 1072"/>
              <a:gd name="T50" fmla="*/ 221 w 1284"/>
              <a:gd name="T51" fmla="*/ 371 h 1072"/>
              <a:gd name="T52" fmla="*/ 61 w 1284"/>
              <a:gd name="T53" fmla="*/ 588 h 1072"/>
              <a:gd name="T54" fmla="*/ 288 w 1284"/>
              <a:gd name="T55" fmla="*/ 815 h 1072"/>
              <a:gd name="T56" fmla="*/ 996 w 1284"/>
              <a:gd name="T57" fmla="*/ 815 h 1072"/>
              <a:gd name="T58" fmla="*/ 733 w 1284"/>
              <a:gd name="T59" fmla="*/ 1006 h 1072"/>
              <a:gd name="T60" fmla="*/ 927 w 1284"/>
              <a:gd name="T61" fmla="*/ 1006 h 1072"/>
              <a:gd name="T62" fmla="*/ 927 w 1284"/>
              <a:gd name="T63" fmla="*/ 1055 h 1072"/>
              <a:gd name="T64" fmla="*/ 733 w 1284"/>
              <a:gd name="T65" fmla="*/ 1055 h 1072"/>
              <a:gd name="T66" fmla="*/ 733 w 1284"/>
              <a:gd name="T67" fmla="*/ 1071 h 1072"/>
              <a:gd name="T68" fmla="*/ 518 w 1284"/>
              <a:gd name="T69" fmla="*/ 1071 h 1072"/>
              <a:gd name="T70" fmla="*/ 518 w 1284"/>
              <a:gd name="T71" fmla="*/ 1055 h 1072"/>
              <a:gd name="T72" fmla="*/ 278 w 1284"/>
              <a:gd name="T73" fmla="*/ 1055 h 1072"/>
              <a:gd name="T74" fmla="*/ 278 w 1284"/>
              <a:gd name="T75" fmla="*/ 1006 h 1072"/>
              <a:gd name="T76" fmla="*/ 518 w 1284"/>
              <a:gd name="T77" fmla="*/ 1006 h 1072"/>
              <a:gd name="T78" fmla="*/ 518 w 1284"/>
              <a:gd name="T79" fmla="*/ 981 h 1072"/>
              <a:gd name="T80" fmla="*/ 580 w 1284"/>
              <a:gd name="T81" fmla="*/ 981 h 1072"/>
              <a:gd name="T82" fmla="*/ 580 w 1284"/>
              <a:gd name="T83" fmla="*/ 919 h 1072"/>
              <a:gd name="T84" fmla="*/ 670 w 1284"/>
              <a:gd name="T85" fmla="*/ 919 h 1072"/>
              <a:gd name="T86" fmla="*/ 670 w 1284"/>
              <a:gd name="T87" fmla="*/ 981 h 1072"/>
              <a:gd name="T88" fmla="*/ 733 w 1284"/>
              <a:gd name="T89" fmla="*/ 981 h 1072"/>
              <a:gd name="T90" fmla="*/ 733 w 1284"/>
              <a:gd name="T91" fmla="*/ 100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4" h="1072">
                <a:moveTo>
                  <a:pt x="996" y="300"/>
                </a:moveTo>
                <a:cubicBezTo>
                  <a:pt x="1154" y="300"/>
                  <a:pt x="1283" y="429"/>
                  <a:pt x="1283" y="588"/>
                </a:cubicBezTo>
                <a:cubicBezTo>
                  <a:pt x="1283" y="746"/>
                  <a:pt x="1154" y="876"/>
                  <a:pt x="996" y="876"/>
                </a:cubicBezTo>
                <a:lnTo>
                  <a:pt x="288" y="876"/>
                </a:lnTo>
                <a:cubicBezTo>
                  <a:pt x="129" y="876"/>
                  <a:pt x="0" y="746"/>
                  <a:pt x="0" y="588"/>
                </a:cubicBezTo>
                <a:cubicBezTo>
                  <a:pt x="0" y="470"/>
                  <a:pt x="71" y="366"/>
                  <a:pt x="178" y="322"/>
                </a:cubicBezTo>
                <a:cubicBezTo>
                  <a:pt x="177" y="310"/>
                  <a:pt x="176" y="299"/>
                  <a:pt x="176" y="288"/>
                </a:cubicBezTo>
                <a:cubicBezTo>
                  <a:pt x="176" y="129"/>
                  <a:pt x="305" y="0"/>
                  <a:pt x="464" y="0"/>
                </a:cubicBezTo>
                <a:cubicBezTo>
                  <a:pt x="585" y="0"/>
                  <a:pt x="693" y="77"/>
                  <a:pt x="734" y="189"/>
                </a:cubicBezTo>
                <a:cubicBezTo>
                  <a:pt x="826" y="188"/>
                  <a:pt x="911" y="229"/>
                  <a:pt x="966" y="302"/>
                </a:cubicBezTo>
                <a:cubicBezTo>
                  <a:pt x="977" y="300"/>
                  <a:pt x="986" y="300"/>
                  <a:pt x="996" y="300"/>
                </a:cubicBezTo>
                <a:close/>
                <a:moveTo>
                  <a:pt x="996" y="815"/>
                </a:moveTo>
                <a:cubicBezTo>
                  <a:pt x="1121" y="815"/>
                  <a:pt x="1223" y="713"/>
                  <a:pt x="1223" y="588"/>
                </a:cubicBezTo>
                <a:cubicBezTo>
                  <a:pt x="1223" y="463"/>
                  <a:pt x="1121" y="361"/>
                  <a:pt x="996" y="361"/>
                </a:cubicBezTo>
                <a:cubicBezTo>
                  <a:pt x="984" y="361"/>
                  <a:pt x="971" y="362"/>
                  <a:pt x="958" y="364"/>
                </a:cubicBezTo>
                <a:lnTo>
                  <a:pt x="938" y="367"/>
                </a:lnTo>
                <a:lnTo>
                  <a:pt x="927" y="351"/>
                </a:lnTo>
                <a:cubicBezTo>
                  <a:pt x="885" y="287"/>
                  <a:pt x="814" y="250"/>
                  <a:pt x="738" y="250"/>
                </a:cubicBezTo>
                <a:cubicBezTo>
                  <a:pt x="730" y="250"/>
                  <a:pt x="723" y="250"/>
                  <a:pt x="715" y="251"/>
                </a:cubicBezTo>
                <a:lnTo>
                  <a:pt x="689" y="253"/>
                </a:lnTo>
                <a:lnTo>
                  <a:pt x="683" y="228"/>
                </a:lnTo>
                <a:cubicBezTo>
                  <a:pt x="656" y="130"/>
                  <a:pt x="566" y="61"/>
                  <a:pt x="464" y="61"/>
                </a:cubicBezTo>
                <a:cubicBezTo>
                  <a:pt x="339" y="61"/>
                  <a:pt x="237" y="163"/>
                  <a:pt x="237" y="288"/>
                </a:cubicBezTo>
                <a:cubicBezTo>
                  <a:pt x="237" y="304"/>
                  <a:pt x="238" y="320"/>
                  <a:pt x="242" y="335"/>
                </a:cubicBezTo>
                <a:lnTo>
                  <a:pt x="248" y="363"/>
                </a:lnTo>
                <a:lnTo>
                  <a:pt x="221" y="371"/>
                </a:lnTo>
                <a:cubicBezTo>
                  <a:pt x="125" y="400"/>
                  <a:pt x="61" y="487"/>
                  <a:pt x="61" y="588"/>
                </a:cubicBezTo>
                <a:cubicBezTo>
                  <a:pt x="61" y="713"/>
                  <a:pt x="163" y="815"/>
                  <a:pt x="288" y="815"/>
                </a:cubicBezTo>
                <a:lnTo>
                  <a:pt x="996" y="815"/>
                </a:lnTo>
                <a:close/>
                <a:moveTo>
                  <a:pt x="733" y="1006"/>
                </a:moveTo>
                <a:lnTo>
                  <a:pt x="927" y="1006"/>
                </a:lnTo>
                <a:lnTo>
                  <a:pt x="927" y="1055"/>
                </a:lnTo>
                <a:lnTo>
                  <a:pt x="733" y="1055"/>
                </a:lnTo>
                <a:lnTo>
                  <a:pt x="733" y="1071"/>
                </a:lnTo>
                <a:lnTo>
                  <a:pt x="518" y="1071"/>
                </a:lnTo>
                <a:lnTo>
                  <a:pt x="518" y="1055"/>
                </a:lnTo>
                <a:lnTo>
                  <a:pt x="278" y="1055"/>
                </a:lnTo>
                <a:lnTo>
                  <a:pt x="278" y="1006"/>
                </a:lnTo>
                <a:lnTo>
                  <a:pt x="518" y="1006"/>
                </a:lnTo>
                <a:lnTo>
                  <a:pt x="518" y="981"/>
                </a:lnTo>
                <a:lnTo>
                  <a:pt x="580" y="981"/>
                </a:lnTo>
                <a:lnTo>
                  <a:pt x="580" y="919"/>
                </a:lnTo>
                <a:lnTo>
                  <a:pt x="670" y="919"/>
                </a:lnTo>
                <a:lnTo>
                  <a:pt x="670" y="981"/>
                </a:lnTo>
                <a:lnTo>
                  <a:pt x="733" y="981"/>
                </a:lnTo>
                <a:lnTo>
                  <a:pt x="733" y="100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7" name="Freeform 546"/>
          <p:cNvSpPr>
            <a:spLocks noChangeArrowheads="1"/>
          </p:cNvSpPr>
          <p:nvPr/>
        </p:nvSpPr>
        <p:spPr bwMode="auto">
          <a:xfrm>
            <a:off x="1150580" y="2747057"/>
            <a:ext cx="361170" cy="413298"/>
          </a:xfrm>
          <a:custGeom>
            <a:avLst/>
            <a:gdLst>
              <a:gd name="T0" fmla="*/ 1283 w 1284"/>
              <a:gd name="T1" fmla="*/ 1086 h 1470"/>
              <a:gd name="T2" fmla="*/ 1173 w 1284"/>
              <a:gd name="T3" fmla="*/ 1172 h 1470"/>
              <a:gd name="T4" fmla="*/ 1173 w 1284"/>
              <a:gd name="T5" fmla="*/ 1104 h 1470"/>
              <a:gd name="T6" fmla="*/ 737 w 1284"/>
              <a:gd name="T7" fmla="*/ 1104 h 1470"/>
              <a:gd name="T8" fmla="*/ 737 w 1284"/>
              <a:gd name="T9" fmla="*/ 736 h 1470"/>
              <a:gd name="T10" fmla="*/ 664 w 1284"/>
              <a:gd name="T11" fmla="*/ 736 h 1470"/>
              <a:gd name="T12" fmla="*/ 664 w 1284"/>
              <a:gd name="T13" fmla="*/ 1358 h 1470"/>
              <a:gd name="T14" fmla="*/ 732 w 1284"/>
              <a:gd name="T15" fmla="*/ 1358 h 1470"/>
              <a:gd name="T16" fmla="*/ 641 w 1284"/>
              <a:gd name="T17" fmla="*/ 1469 h 1470"/>
              <a:gd name="T18" fmla="*/ 551 w 1284"/>
              <a:gd name="T19" fmla="*/ 1358 h 1470"/>
              <a:gd name="T20" fmla="*/ 619 w 1284"/>
              <a:gd name="T21" fmla="*/ 1358 h 1470"/>
              <a:gd name="T22" fmla="*/ 619 w 1284"/>
              <a:gd name="T23" fmla="*/ 736 h 1470"/>
              <a:gd name="T24" fmla="*/ 546 w 1284"/>
              <a:gd name="T25" fmla="*/ 736 h 1470"/>
              <a:gd name="T26" fmla="*/ 546 w 1284"/>
              <a:gd name="T27" fmla="*/ 1104 h 1470"/>
              <a:gd name="T28" fmla="*/ 110 w 1284"/>
              <a:gd name="T29" fmla="*/ 1104 h 1470"/>
              <a:gd name="T30" fmla="*/ 110 w 1284"/>
              <a:gd name="T31" fmla="*/ 1172 h 1470"/>
              <a:gd name="T32" fmla="*/ 0 w 1284"/>
              <a:gd name="T33" fmla="*/ 1086 h 1470"/>
              <a:gd name="T34" fmla="*/ 110 w 1284"/>
              <a:gd name="T35" fmla="*/ 991 h 1470"/>
              <a:gd name="T36" fmla="*/ 110 w 1284"/>
              <a:gd name="T37" fmla="*/ 1059 h 1470"/>
              <a:gd name="T38" fmla="*/ 502 w 1284"/>
              <a:gd name="T39" fmla="*/ 1059 h 1470"/>
              <a:gd name="T40" fmla="*/ 502 w 1284"/>
              <a:gd name="T41" fmla="*/ 736 h 1470"/>
              <a:gd name="T42" fmla="*/ 437 w 1284"/>
              <a:gd name="T43" fmla="*/ 736 h 1470"/>
              <a:gd name="T44" fmla="*/ 437 w 1284"/>
              <a:gd name="T45" fmla="*/ 891 h 1470"/>
              <a:gd name="T46" fmla="*/ 297 w 1284"/>
              <a:gd name="T47" fmla="*/ 891 h 1470"/>
              <a:gd name="T48" fmla="*/ 297 w 1284"/>
              <a:gd name="T49" fmla="*/ 959 h 1470"/>
              <a:gd name="T50" fmla="*/ 187 w 1284"/>
              <a:gd name="T51" fmla="*/ 873 h 1470"/>
              <a:gd name="T52" fmla="*/ 297 w 1284"/>
              <a:gd name="T53" fmla="*/ 778 h 1470"/>
              <a:gd name="T54" fmla="*/ 297 w 1284"/>
              <a:gd name="T55" fmla="*/ 845 h 1470"/>
              <a:gd name="T56" fmla="*/ 393 w 1284"/>
              <a:gd name="T57" fmla="*/ 845 h 1470"/>
              <a:gd name="T58" fmla="*/ 393 w 1284"/>
              <a:gd name="T59" fmla="*/ 736 h 1470"/>
              <a:gd name="T60" fmla="*/ 255 w 1284"/>
              <a:gd name="T61" fmla="*/ 736 h 1470"/>
              <a:gd name="T62" fmla="*/ 17 w 1284"/>
              <a:gd name="T63" fmla="*/ 498 h 1470"/>
              <a:gd name="T64" fmla="*/ 255 w 1284"/>
              <a:gd name="T65" fmla="*/ 260 h 1470"/>
              <a:gd name="T66" fmla="*/ 271 w 1284"/>
              <a:gd name="T67" fmla="*/ 260 h 1470"/>
              <a:gd name="T68" fmla="*/ 494 w 1284"/>
              <a:gd name="T69" fmla="*/ 105 h 1470"/>
              <a:gd name="T70" fmla="*/ 583 w 1284"/>
              <a:gd name="T71" fmla="*/ 122 h 1470"/>
              <a:gd name="T72" fmla="*/ 790 w 1284"/>
              <a:gd name="T73" fmla="*/ 0 h 1470"/>
              <a:gd name="T74" fmla="*/ 1028 w 1284"/>
              <a:gd name="T75" fmla="*/ 239 h 1470"/>
              <a:gd name="T76" fmla="*/ 1027 w 1284"/>
              <a:gd name="T77" fmla="*/ 260 h 1470"/>
              <a:gd name="T78" fmla="*/ 1028 w 1284"/>
              <a:gd name="T79" fmla="*/ 260 h 1470"/>
              <a:gd name="T80" fmla="*/ 1266 w 1284"/>
              <a:gd name="T81" fmla="*/ 498 h 1470"/>
              <a:gd name="T82" fmla="*/ 1028 w 1284"/>
              <a:gd name="T83" fmla="*/ 736 h 1470"/>
              <a:gd name="T84" fmla="*/ 890 w 1284"/>
              <a:gd name="T85" fmla="*/ 736 h 1470"/>
              <a:gd name="T86" fmla="*/ 890 w 1284"/>
              <a:gd name="T87" fmla="*/ 845 h 1470"/>
              <a:gd name="T88" fmla="*/ 986 w 1284"/>
              <a:gd name="T89" fmla="*/ 845 h 1470"/>
              <a:gd name="T90" fmla="*/ 986 w 1284"/>
              <a:gd name="T91" fmla="*/ 778 h 1470"/>
              <a:gd name="T92" fmla="*/ 1096 w 1284"/>
              <a:gd name="T93" fmla="*/ 873 h 1470"/>
              <a:gd name="T94" fmla="*/ 986 w 1284"/>
              <a:gd name="T95" fmla="*/ 959 h 1470"/>
              <a:gd name="T96" fmla="*/ 986 w 1284"/>
              <a:gd name="T97" fmla="*/ 891 h 1470"/>
              <a:gd name="T98" fmla="*/ 846 w 1284"/>
              <a:gd name="T99" fmla="*/ 891 h 1470"/>
              <a:gd name="T100" fmla="*/ 846 w 1284"/>
              <a:gd name="T101" fmla="*/ 736 h 1470"/>
              <a:gd name="T102" fmla="*/ 781 w 1284"/>
              <a:gd name="T103" fmla="*/ 736 h 1470"/>
              <a:gd name="T104" fmla="*/ 781 w 1284"/>
              <a:gd name="T105" fmla="*/ 1059 h 1470"/>
              <a:gd name="T106" fmla="*/ 1173 w 1284"/>
              <a:gd name="T107" fmla="*/ 1059 h 1470"/>
              <a:gd name="T108" fmla="*/ 1173 w 1284"/>
              <a:gd name="T109" fmla="*/ 991 h 1470"/>
              <a:gd name="T110" fmla="*/ 1283 w 1284"/>
              <a:gd name="T111" fmla="*/ 1086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4" h="1470">
                <a:moveTo>
                  <a:pt x="1283" y="1086"/>
                </a:moveTo>
                <a:lnTo>
                  <a:pt x="1173" y="1172"/>
                </a:lnTo>
                <a:lnTo>
                  <a:pt x="1173" y="1104"/>
                </a:lnTo>
                <a:lnTo>
                  <a:pt x="737" y="1104"/>
                </a:lnTo>
                <a:lnTo>
                  <a:pt x="737" y="736"/>
                </a:lnTo>
                <a:lnTo>
                  <a:pt x="664" y="736"/>
                </a:lnTo>
                <a:lnTo>
                  <a:pt x="664" y="1358"/>
                </a:lnTo>
                <a:lnTo>
                  <a:pt x="732" y="1358"/>
                </a:lnTo>
                <a:lnTo>
                  <a:pt x="641" y="1469"/>
                </a:lnTo>
                <a:lnTo>
                  <a:pt x="551" y="1358"/>
                </a:lnTo>
                <a:lnTo>
                  <a:pt x="619" y="1358"/>
                </a:lnTo>
                <a:lnTo>
                  <a:pt x="619" y="736"/>
                </a:lnTo>
                <a:lnTo>
                  <a:pt x="546" y="736"/>
                </a:lnTo>
                <a:lnTo>
                  <a:pt x="546" y="1104"/>
                </a:lnTo>
                <a:lnTo>
                  <a:pt x="110" y="1104"/>
                </a:lnTo>
                <a:lnTo>
                  <a:pt x="110" y="1172"/>
                </a:lnTo>
                <a:lnTo>
                  <a:pt x="0" y="1086"/>
                </a:lnTo>
                <a:lnTo>
                  <a:pt x="110" y="991"/>
                </a:lnTo>
                <a:lnTo>
                  <a:pt x="110" y="1059"/>
                </a:lnTo>
                <a:lnTo>
                  <a:pt x="502" y="1059"/>
                </a:lnTo>
                <a:lnTo>
                  <a:pt x="502" y="736"/>
                </a:lnTo>
                <a:lnTo>
                  <a:pt x="437" y="736"/>
                </a:lnTo>
                <a:lnTo>
                  <a:pt x="437" y="891"/>
                </a:lnTo>
                <a:lnTo>
                  <a:pt x="297" y="891"/>
                </a:lnTo>
                <a:lnTo>
                  <a:pt x="297" y="959"/>
                </a:lnTo>
                <a:lnTo>
                  <a:pt x="187" y="873"/>
                </a:lnTo>
                <a:lnTo>
                  <a:pt x="297" y="778"/>
                </a:lnTo>
                <a:lnTo>
                  <a:pt x="297" y="845"/>
                </a:lnTo>
                <a:lnTo>
                  <a:pt x="393" y="845"/>
                </a:lnTo>
                <a:lnTo>
                  <a:pt x="393" y="736"/>
                </a:lnTo>
                <a:lnTo>
                  <a:pt x="255" y="736"/>
                </a:lnTo>
                <a:cubicBezTo>
                  <a:pt x="123" y="736"/>
                  <a:pt x="17" y="629"/>
                  <a:pt x="17" y="498"/>
                </a:cubicBezTo>
                <a:cubicBezTo>
                  <a:pt x="17" y="366"/>
                  <a:pt x="123" y="260"/>
                  <a:pt x="255" y="260"/>
                </a:cubicBezTo>
                <a:cubicBezTo>
                  <a:pt x="260" y="260"/>
                  <a:pt x="266" y="260"/>
                  <a:pt x="271" y="260"/>
                </a:cubicBezTo>
                <a:cubicBezTo>
                  <a:pt x="304" y="170"/>
                  <a:pt x="392" y="105"/>
                  <a:pt x="494" y="105"/>
                </a:cubicBezTo>
                <a:cubicBezTo>
                  <a:pt x="525" y="105"/>
                  <a:pt x="555" y="111"/>
                  <a:pt x="583" y="122"/>
                </a:cubicBezTo>
                <a:cubicBezTo>
                  <a:pt x="624" y="49"/>
                  <a:pt x="701" y="0"/>
                  <a:pt x="790" y="0"/>
                </a:cubicBezTo>
                <a:cubicBezTo>
                  <a:pt x="922" y="0"/>
                  <a:pt x="1028" y="107"/>
                  <a:pt x="1028" y="239"/>
                </a:cubicBezTo>
                <a:cubicBezTo>
                  <a:pt x="1028" y="246"/>
                  <a:pt x="1028" y="253"/>
                  <a:pt x="1027" y="260"/>
                </a:cubicBezTo>
                <a:cubicBezTo>
                  <a:pt x="1028" y="260"/>
                  <a:pt x="1028" y="260"/>
                  <a:pt x="1028" y="260"/>
                </a:cubicBezTo>
                <a:cubicBezTo>
                  <a:pt x="1160" y="260"/>
                  <a:pt x="1266" y="366"/>
                  <a:pt x="1266" y="498"/>
                </a:cubicBezTo>
                <a:cubicBezTo>
                  <a:pt x="1266" y="629"/>
                  <a:pt x="1160" y="736"/>
                  <a:pt x="1028" y="736"/>
                </a:cubicBezTo>
                <a:lnTo>
                  <a:pt x="890" y="736"/>
                </a:lnTo>
                <a:lnTo>
                  <a:pt x="890" y="845"/>
                </a:lnTo>
                <a:lnTo>
                  <a:pt x="986" y="845"/>
                </a:lnTo>
                <a:lnTo>
                  <a:pt x="986" y="778"/>
                </a:lnTo>
                <a:lnTo>
                  <a:pt x="1096" y="873"/>
                </a:lnTo>
                <a:lnTo>
                  <a:pt x="986" y="959"/>
                </a:lnTo>
                <a:lnTo>
                  <a:pt x="986" y="891"/>
                </a:lnTo>
                <a:lnTo>
                  <a:pt x="846" y="891"/>
                </a:lnTo>
                <a:lnTo>
                  <a:pt x="846" y="736"/>
                </a:lnTo>
                <a:lnTo>
                  <a:pt x="781" y="736"/>
                </a:lnTo>
                <a:lnTo>
                  <a:pt x="781" y="1059"/>
                </a:lnTo>
                <a:lnTo>
                  <a:pt x="1173" y="1059"/>
                </a:lnTo>
                <a:lnTo>
                  <a:pt x="1173" y="991"/>
                </a:lnTo>
                <a:lnTo>
                  <a:pt x="1283" y="108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8" name="Freeform 547"/>
          <p:cNvSpPr>
            <a:spLocks noChangeArrowheads="1"/>
          </p:cNvSpPr>
          <p:nvPr/>
        </p:nvSpPr>
        <p:spPr bwMode="auto">
          <a:xfrm>
            <a:off x="3455203" y="1764703"/>
            <a:ext cx="361170" cy="353723"/>
          </a:xfrm>
          <a:custGeom>
            <a:avLst/>
            <a:gdLst>
              <a:gd name="T0" fmla="*/ 176 w 1285"/>
              <a:gd name="T1" fmla="*/ 215 h 1255"/>
              <a:gd name="T2" fmla="*/ 176 w 1285"/>
              <a:gd name="T3" fmla="*/ 0 h 1255"/>
              <a:gd name="T4" fmla="*/ 463 w 1285"/>
              <a:gd name="T5" fmla="*/ 172 h 1255"/>
              <a:gd name="T6" fmla="*/ 325 w 1285"/>
              <a:gd name="T7" fmla="*/ 242 h 1255"/>
              <a:gd name="T8" fmla="*/ 326 w 1285"/>
              <a:gd name="T9" fmla="*/ 272 h 1255"/>
              <a:gd name="T10" fmla="*/ 241 w 1285"/>
              <a:gd name="T11" fmla="*/ 242 h 1255"/>
              <a:gd name="T12" fmla="*/ 682 w 1285"/>
              <a:gd name="T13" fmla="*/ 215 h 1255"/>
              <a:gd name="T14" fmla="*/ 544 w 1285"/>
              <a:gd name="T15" fmla="*/ 43 h 1255"/>
              <a:gd name="T16" fmla="*/ 873 w 1285"/>
              <a:gd name="T17" fmla="*/ 43 h 1255"/>
              <a:gd name="T18" fmla="*/ 735 w 1285"/>
              <a:gd name="T19" fmla="*/ 215 h 1255"/>
              <a:gd name="T20" fmla="*/ 800 w 1285"/>
              <a:gd name="T21" fmla="*/ 272 h 1255"/>
              <a:gd name="T22" fmla="*/ 620 w 1285"/>
              <a:gd name="T23" fmla="*/ 272 h 1255"/>
              <a:gd name="T24" fmla="*/ 1092 w 1285"/>
              <a:gd name="T25" fmla="*/ 215 h 1255"/>
              <a:gd name="T26" fmla="*/ 954 w 1285"/>
              <a:gd name="T27" fmla="*/ 43 h 1255"/>
              <a:gd name="T28" fmla="*/ 1284 w 1285"/>
              <a:gd name="T29" fmla="*/ 43 h 1255"/>
              <a:gd name="T30" fmla="*/ 1146 w 1285"/>
              <a:gd name="T31" fmla="*/ 215 h 1255"/>
              <a:gd name="T32" fmla="*/ 1211 w 1285"/>
              <a:gd name="T33" fmla="*/ 272 h 1255"/>
              <a:gd name="T34" fmla="*/ 1031 w 1285"/>
              <a:gd name="T35" fmla="*/ 272 h 1255"/>
              <a:gd name="T36" fmla="*/ 1092 w 1285"/>
              <a:gd name="T37" fmla="*/ 215 h 1255"/>
              <a:gd name="T38" fmla="*/ 839 w 1285"/>
              <a:gd name="T39" fmla="*/ 446 h 1255"/>
              <a:gd name="T40" fmla="*/ 790 w 1285"/>
              <a:gd name="T41" fmla="*/ 326 h 1255"/>
              <a:gd name="T42" fmla="*/ 1019 w 1285"/>
              <a:gd name="T43" fmla="*/ 323 h 1255"/>
              <a:gd name="T44" fmla="*/ 917 w 1285"/>
              <a:gd name="T45" fmla="*/ 500 h 1255"/>
              <a:gd name="T46" fmla="*/ 914 w 1285"/>
              <a:gd name="T47" fmla="*/ 503 h 1255"/>
              <a:gd name="T48" fmla="*/ 911 w 1285"/>
              <a:gd name="T49" fmla="*/ 505 h 1255"/>
              <a:gd name="T50" fmla="*/ 908 w 1285"/>
              <a:gd name="T51" fmla="*/ 506 h 1255"/>
              <a:gd name="T52" fmla="*/ 904 w 1285"/>
              <a:gd name="T53" fmla="*/ 507 h 1255"/>
              <a:gd name="T54" fmla="*/ 898 w 1285"/>
              <a:gd name="T55" fmla="*/ 507 h 1255"/>
              <a:gd name="T56" fmla="*/ 894 w 1285"/>
              <a:gd name="T57" fmla="*/ 507 h 1255"/>
              <a:gd name="T58" fmla="*/ 520 w 1285"/>
              <a:gd name="T59" fmla="*/ 585 h 1255"/>
              <a:gd name="T60" fmla="*/ 343 w 1285"/>
              <a:gd name="T61" fmla="*/ 408 h 1255"/>
              <a:gd name="T62" fmla="*/ 901 w 1285"/>
              <a:gd name="T63" fmla="*/ 1042 h 1255"/>
              <a:gd name="T64" fmla="*/ 651 w 1285"/>
              <a:gd name="T65" fmla="*/ 1235 h 1255"/>
              <a:gd name="T66" fmla="*/ 524 w 1285"/>
              <a:gd name="T67" fmla="*/ 1254 h 1255"/>
              <a:gd name="T68" fmla="*/ 143 w 1285"/>
              <a:gd name="T69" fmla="*/ 1254 h 1255"/>
              <a:gd name="T70" fmla="*/ 343 w 1285"/>
              <a:gd name="T71" fmla="*/ 1035 h 1255"/>
              <a:gd name="T72" fmla="*/ 805 w 1285"/>
              <a:gd name="T73" fmla="*/ 935 h 1255"/>
              <a:gd name="T74" fmla="*/ 449 w 1285"/>
              <a:gd name="T75" fmla="*/ 783 h 1255"/>
              <a:gd name="T76" fmla="*/ 450 w 1285"/>
              <a:gd name="T77" fmla="*/ 868 h 1255"/>
              <a:gd name="T78" fmla="*/ 345 w 1285"/>
              <a:gd name="T79" fmla="*/ 874 h 1255"/>
              <a:gd name="T80" fmla="*/ 240 w 1285"/>
              <a:gd name="T81" fmla="*/ 867 h 1255"/>
              <a:gd name="T82" fmla="*/ 241 w 1285"/>
              <a:gd name="T83" fmla="*/ 782 h 1255"/>
              <a:gd name="T84" fmla="*/ 345 w 1285"/>
              <a:gd name="T85" fmla="*/ 774 h 1255"/>
              <a:gd name="T86" fmla="*/ 670 w 1285"/>
              <a:gd name="T87" fmla="*/ 998 h 1255"/>
              <a:gd name="T88" fmla="*/ 670 w 1285"/>
              <a:gd name="T89" fmla="*/ 998 h 1255"/>
              <a:gd name="T90" fmla="*/ 1007 w 1285"/>
              <a:gd name="T91" fmla="*/ 1025 h 1255"/>
              <a:gd name="T92" fmla="*/ 1065 w 1285"/>
              <a:gd name="T93" fmla="*/ 1088 h 1255"/>
              <a:gd name="T94" fmla="*/ 969 w 1285"/>
              <a:gd name="T95" fmla="*/ 1154 h 1255"/>
              <a:gd name="T96" fmla="*/ 965 w 1285"/>
              <a:gd name="T97" fmla="*/ 964 h 1255"/>
              <a:gd name="T98" fmla="*/ 584 w 1285"/>
              <a:gd name="T99" fmla="*/ 586 h 1255"/>
              <a:gd name="T100" fmla="*/ 524 w 1285"/>
              <a:gd name="T101" fmla="*/ 710 h 1255"/>
              <a:gd name="T102" fmla="*/ 1236 w 1285"/>
              <a:gd name="T103" fmla="*/ 526 h 1255"/>
              <a:gd name="T104" fmla="*/ 1236 w 1285"/>
              <a:gd name="T105" fmla="*/ 1025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85" h="1255">
                <a:moveTo>
                  <a:pt x="271" y="242"/>
                </a:moveTo>
                <a:lnTo>
                  <a:pt x="271" y="215"/>
                </a:lnTo>
                <a:lnTo>
                  <a:pt x="176" y="215"/>
                </a:lnTo>
                <a:cubicBezTo>
                  <a:pt x="152" y="215"/>
                  <a:pt x="133" y="196"/>
                  <a:pt x="133" y="172"/>
                </a:cubicBezTo>
                <a:lnTo>
                  <a:pt x="133" y="43"/>
                </a:lnTo>
                <a:cubicBezTo>
                  <a:pt x="133" y="20"/>
                  <a:pt x="152" y="0"/>
                  <a:pt x="176" y="0"/>
                </a:cubicBezTo>
                <a:lnTo>
                  <a:pt x="420" y="0"/>
                </a:lnTo>
                <a:cubicBezTo>
                  <a:pt x="443" y="0"/>
                  <a:pt x="463" y="20"/>
                  <a:pt x="463" y="43"/>
                </a:cubicBezTo>
                <a:lnTo>
                  <a:pt x="463" y="172"/>
                </a:lnTo>
                <a:cubicBezTo>
                  <a:pt x="463" y="196"/>
                  <a:pt x="443" y="215"/>
                  <a:pt x="420" y="215"/>
                </a:cubicBezTo>
                <a:lnTo>
                  <a:pt x="325" y="215"/>
                </a:lnTo>
                <a:lnTo>
                  <a:pt x="325" y="242"/>
                </a:lnTo>
                <a:lnTo>
                  <a:pt x="359" y="242"/>
                </a:lnTo>
                <a:cubicBezTo>
                  <a:pt x="376" y="242"/>
                  <a:pt x="390" y="256"/>
                  <a:pt x="390" y="272"/>
                </a:cubicBezTo>
                <a:lnTo>
                  <a:pt x="326" y="272"/>
                </a:lnTo>
                <a:lnTo>
                  <a:pt x="270" y="272"/>
                </a:lnTo>
                <a:lnTo>
                  <a:pt x="210" y="272"/>
                </a:lnTo>
                <a:cubicBezTo>
                  <a:pt x="210" y="256"/>
                  <a:pt x="224" y="242"/>
                  <a:pt x="241" y="242"/>
                </a:cubicBezTo>
                <a:lnTo>
                  <a:pt x="271" y="242"/>
                </a:lnTo>
                <a:close/>
                <a:moveTo>
                  <a:pt x="682" y="242"/>
                </a:moveTo>
                <a:lnTo>
                  <a:pt x="682" y="215"/>
                </a:lnTo>
                <a:lnTo>
                  <a:pt x="586" y="215"/>
                </a:lnTo>
                <a:cubicBezTo>
                  <a:pt x="563" y="215"/>
                  <a:pt x="544" y="196"/>
                  <a:pt x="544" y="172"/>
                </a:cubicBezTo>
                <a:lnTo>
                  <a:pt x="544" y="43"/>
                </a:lnTo>
                <a:cubicBezTo>
                  <a:pt x="544" y="20"/>
                  <a:pt x="563" y="0"/>
                  <a:pt x="586" y="0"/>
                </a:cubicBezTo>
                <a:lnTo>
                  <a:pt x="830" y="0"/>
                </a:lnTo>
                <a:cubicBezTo>
                  <a:pt x="854" y="0"/>
                  <a:pt x="873" y="20"/>
                  <a:pt x="873" y="43"/>
                </a:cubicBezTo>
                <a:lnTo>
                  <a:pt x="873" y="172"/>
                </a:lnTo>
                <a:cubicBezTo>
                  <a:pt x="873" y="196"/>
                  <a:pt x="854" y="215"/>
                  <a:pt x="830" y="215"/>
                </a:cubicBezTo>
                <a:lnTo>
                  <a:pt x="735" y="215"/>
                </a:lnTo>
                <a:lnTo>
                  <a:pt x="735" y="242"/>
                </a:lnTo>
                <a:lnTo>
                  <a:pt x="770" y="242"/>
                </a:lnTo>
                <a:cubicBezTo>
                  <a:pt x="787" y="242"/>
                  <a:pt x="800" y="256"/>
                  <a:pt x="800" y="272"/>
                </a:cubicBezTo>
                <a:lnTo>
                  <a:pt x="737" y="272"/>
                </a:lnTo>
                <a:lnTo>
                  <a:pt x="681" y="272"/>
                </a:lnTo>
                <a:lnTo>
                  <a:pt x="620" y="272"/>
                </a:lnTo>
                <a:cubicBezTo>
                  <a:pt x="620" y="256"/>
                  <a:pt x="634" y="242"/>
                  <a:pt x="651" y="242"/>
                </a:cubicBezTo>
                <a:lnTo>
                  <a:pt x="682" y="242"/>
                </a:lnTo>
                <a:close/>
                <a:moveTo>
                  <a:pt x="1092" y="215"/>
                </a:moveTo>
                <a:lnTo>
                  <a:pt x="997" y="215"/>
                </a:lnTo>
                <a:cubicBezTo>
                  <a:pt x="973" y="215"/>
                  <a:pt x="954" y="196"/>
                  <a:pt x="954" y="172"/>
                </a:cubicBezTo>
                <a:lnTo>
                  <a:pt x="954" y="43"/>
                </a:lnTo>
                <a:cubicBezTo>
                  <a:pt x="954" y="20"/>
                  <a:pt x="973" y="0"/>
                  <a:pt x="997" y="0"/>
                </a:cubicBezTo>
                <a:lnTo>
                  <a:pt x="1241" y="0"/>
                </a:lnTo>
                <a:cubicBezTo>
                  <a:pt x="1264" y="0"/>
                  <a:pt x="1284" y="20"/>
                  <a:pt x="1284" y="43"/>
                </a:cubicBezTo>
                <a:lnTo>
                  <a:pt x="1284" y="172"/>
                </a:lnTo>
                <a:cubicBezTo>
                  <a:pt x="1284" y="196"/>
                  <a:pt x="1264" y="215"/>
                  <a:pt x="1241" y="215"/>
                </a:cubicBezTo>
                <a:lnTo>
                  <a:pt x="1146" y="215"/>
                </a:lnTo>
                <a:lnTo>
                  <a:pt x="1146" y="242"/>
                </a:lnTo>
                <a:lnTo>
                  <a:pt x="1180" y="242"/>
                </a:lnTo>
                <a:cubicBezTo>
                  <a:pt x="1197" y="242"/>
                  <a:pt x="1211" y="256"/>
                  <a:pt x="1211" y="272"/>
                </a:cubicBezTo>
                <a:lnTo>
                  <a:pt x="1147" y="272"/>
                </a:lnTo>
                <a:lnTo>
                  <a:pt x="1091" y="272"/>
                </a:lnTo>
                <a:lnTo>
                  <a:pt x="1031" y="272"/>
                </a:lnTo>
                <a:cubicBezTo>
                  <a:pt x="1031" y="256"/>
                  <a:pt x="1045" y="242"/>
                  <a:pt x="1062" y="242"/>
                </a:cubicBezTo>
                <a:lnTo>
                  <a:pt x="1092" y="242"/>
                </a:lnTo>
                <a:lnTo>
                  <a:pt x="1092" y="215"/>
                </a:lnTo>
                <a:close/>
                <a:moveTo>
                  <a:pt x="428" y="333"/>
                </a:moveTo>
                <a:cubicBezTo>
                  <a:pt x="431" y="322"/>
                  <a:pt x="443" y="316"/>
                  <a:pt x="453" y="320"/>
                </a:cubicBezTo>
                <a:lnTo>
                  <a:pt x="839" y="446"/>
                </a:lnTo>
                <a:lnTo>
                  <a:pt x="759" y="352"/>
                </a:lnTo>
                <a:cubicBezTo>
                  <a:pt x="752" y="343"/>
                  <a:pt x="753" y="331"/>
                  <a:pt x="762" y="324"/>
                </a:cubicBezTo>
                <a:cubicBezTo>
                  <a:pt x="770" y="316"/>
                  <a:pt x="783" y="317"/>
                  <a:pt x="790" y="326"/>
                </a:cubicBezTo>
                <a:lnTo>
                  <a:pt x="900" y="455"/>
                </a:lnTo>
                <a:lnTo>
                  <a:pt x="991" y="327"/>
                </a:lnTo>
                <a:cubicBezTo>
                  <a:pt x="998" y="318"/>
                  <a:pt x="1010" y="316"/>
                  <a:pt x="1019" y="323"/>
                </a:cubicBezTo>
                <a:cubicBezTo>
                  <a:pt x="1028" y="329"/>
                  <a:pt x="1030" y="342"/>
                  <a:pt x="1024" y="351"/>
                </a:cubicBezTo>
                <a:lnTo>
                  <a:pt x="917" y="499"/>
                </a:lnTo>
                <a:cubicBezTo>
                  <a:pt x="917" y="500"/>
                  <a:pt x="917" y="500"/>
                  <a:pt x="917" y="500"/>
                </a:cubicBezTo>
                <a:cubicBezTo>
                  <a:pt x="916" y="500"/>
                  <a:pt x="916" y="501"/>
                  <a:pt x="916" y="501"/>
                </a:cubicBezTo>
                <a:lnTo>
                  <a:pt x="915" y="502"/>
                </a:lnTo>
                <a:lnTo>
                  <a:pt x="914" y="503"/>
                </a:lnTo>
                <a:cubicBezTo>
                  <a:pt x="914" y="503"/>
                  <a:pt x="913" y="503"/>
                  <a:pt x="913" y="504"/>
                </a:cubicBezTo>
                <a:lnTo>
                  <a:pt x="912" y="504"/>
                </a:lnTo>
                <a:cubicBezTo>
                  <a:pt x="912" y="505"/>
                  <a:pt x="911" y="505"/>
                  <a:pt x="911" y="505"/>
                </a:cubicBezTo>
                <a:cubicBezTo>
                  <a:pt x="911" y="505"/>
                  <a:pt x="910" y="505"/>
                  <a:pt x="910" y="506"/>
                </a:cubicBezTo>
                <a:cubicBezTo>
                  <a:pt x="910" y="506"/>
                  <a:pt x="909" y="506"/>
                  <a:pt x="908" y="506"/>
                </a:cubicBezTo>
                <a:lnTo>
                  <a:pt x="908" y="506"/>
                </a:lnTo>
                <a:cubicBezTo>
                  <a:pt x="907" y="507"/>
                  <a:pt x="907" y="507"/>
                  <a:pt x="906" y="507"/>
                </a:cubicBezTo>
                <a:lnTo>
                  <a:pt x="906" y="507"/>
                </a:lnTo>
                <a:cubicBezTo>
                  <a:pt x="905" y="507"/>
                  <a:pt x="904" y="507"/>
                  <a:pt x="904" y="507"/>
                </a:cubicBezTo>
                <a:cubicBezTo>
                  <a:pt x="904" y="508"/>
                  <a:pt x="903" y="508"/>
                  <a:pt x="903" y="508"/>
                </a:cubicBezTo>
                <a:cubicBezTo>
                  <a:pt x="902" y="508"/>
                  <a:pt x="902" y="508"/>
                  <a:pt x="901" y="508"/>
                </a:cubicBezTo>
                <a:cubicBezTo>
                  <a:pt x="900" y="508"/>
                  <a:pt x="899" y="508"/>
                  <a:pt x="898" y="507"/>
                </a:cubicBezTo>
                <a:lnTo>
                  <a:pt x="897" y="507"/>
                </a:lnTo>
                <a:lnTo>
                  <a:pt x="895" y="507"/>
                </a:lnTo>
                <a:lnTo>
                  <a:pt x="894" y="507"/>
                </a:lnTo>
                <a:lnTo>
                  <a:pt x="441" y="358"/>
                </a:lnTo>
                <a:cubicBezTo>
                  <a:pt x="430" y="355"/>
                  <a:pt x="424" y="343"/>
                  <a:pt x="428" y="333"/>
                </a:cubicBezTo>
                <a:close/>
                <a:moveTo>
                  <a:pt x="520" y="585"/>
                </a:moveTo>
                <a:cubicBezTo>
                  <a:pt x="520" y="683"/>
                  <a:pt x="440" y="762"/>
                  <a:pt x="343" y="762"/>
                </a:cubicBezTo>
                <a:cubicBezTo>
                  <a:pt x="245" y="762"/>
                  <a:pt x="166" y="683"/>
                  <a:pt x="166" y="585"/>
                </a:cubicBezTo>
                <a:cubicBezTo>
                  <a:pt x="166" y="487"/>
                  <a:pt x="245" y="408"/>
                  <a:pt x="343" y="408"/>
                </a:cubicBezTo>
                <a:cubicBezTo>
                  <a:pt x="440" y="408"/>
                  <a:pt x="520" y="487"/>
                  <a:pt x="520" y="585"/>
                </a:cubicBezTo>
                <a:close/>
                <a:moveTo>
                  <a:pt x="907" y="941"/>
                </a:moveTo>
                <a:cubicBezTo>
                  <a:pt x="933" y="970"/>
                  <a:pt x="930" y="1016"/>
                  <a:pt x="901" y="1042"/>
                </a:cubicBezTo>
                <a:lnTo>
                  <a:pt x="704" y="1217"/>
                </a:lnTo>
                <a:cubicBezTo>
                  <a:pt x="691" y="1228"/>
                  <a:pt x="674" y="1235"/>
                  <a:pt x="657" y="1235"/>
                </a:cubicBezTo>
                <a:cubicBezTo>
                  <a:pt x="655" y="1235"/>
                  <a:pt x="653" y="1235"/>
                  <a:pt x="651" y="1235"/>
                </a:cubicBezTo>
                <a:cubicBezTo>
                  <a:pt x="632" y="1233"/>
                  <a:pt x="614" y="1224"/>
                  <a:pt x="602" y="1208"/>
                </a:cubicBezTo>
                <a:lnTo>
                  <a:pt x="524" y="1112"/>
                </a:lnTo>
                <a:lnTo>
                  <a:pt x="524" y="1254"/>
                </a:lnTo>
                <a:lnTo>
                  <a:pt x="166" y="1254"/>
                </a:lnTo>
                <a:lnTo>
                  <a:pt x="166" y="1147"/>
                </a:lnTo>
                <a:cubicBezTo>
                  <a:pt x="154" y="1177"/>
                  <a:pt x="148" y="1214"/>
                  <a:pt x="143" y="1254"/>
                </a:cubicBezTo>
                <a:lnTo>
                  <a:pt x="0" y="1254"/>
                </a:lnTo>
                <a:cubicBezTo>
                  <a:pt x="27" y="993"/>
                  <a:pt x="124" y="879"/>
                  <a:pt x="194" y="831"/>
                </a:cubicBezTo>
                <a:lnTo>
                  <a:pt x="343" y="1035"/>
                </a:lnTo>
                <a:lnTo>
                  <a:pt x="489" y="844"/>
                </a:lnTo>
                <a:lnTo>
                  <a:pt x="665" y="1060"/>
                </a:lnTo>
                <a:lnTo>
                  <a:pt x="805" y="935"/>
                </a:lnTo>
                <a:cubicBezTo>
                  <a:pt x="835" y="908"/>
                  <a:pt x="880" y="911"/>
                  <a:pt x="907" y="941"/>
                </a:cubicBezTo>
                <a:close/>
                <a:moveTo>
                  <a:pt x="430" y="781"/>
                </a:moveTo>
                <a:cubicBezTo>
                  <a:pt x="436" y="779"/>
                  <a:pt x="443" y="779"/>
                  <a:pt x="449" y="783"/>
                </a:cubicBezTo>
                <a:cubicBezTo>
                  <a:pt x="454" y="787"/>
                  <a:pt x="458" y="793"/>
                  <a:pt x="458" y="800"/>
                </a:cubicBezTo>
                <a:lnTo>
                  <a:pt x="458" y="852"/>
                </a:lnTo>
                <a:cubicBezTo>
                  <a:pt x="458" y="859"/>
                  <a:pt x="455" y="864"/>
                  <a:pt x="450" y="868"/>
                </a:cubicBezTo>
                <a:cubicBezTo>
                  <a:pt x="444" y="872"/>
                  <a:pt x="438" y="873"/>
                  <a:pt x="432" y="871"/>
                </a:cubicBezTo>
                <a:cubicBezTo>
                  <a:pt x="415" y="866"/>
                  <a:pt x="394" y="860"/>
                  <a:pt x="382" y="856"/>
                </a:cubicBezTo>
                <a:cubicBezTo>
                  <a:pt x="373" y="867"/>
                  <a:pt x="360" y="874"/>
                  <a:pt x="345" y="874"/>
                </a:cubicBezTo>
                <a:cubicBezTo>
                  <a:pt x="329" y="874"/>
                  <a:pt x="316" y="866"/>
                  <a:pt x="306" y="855"/>
                </a:cubicBezTo>
                <a:cubicBezTo>
                  <a:pt x="295" y="859"/>
                  <a:pt x="274" y="865"/>
                  <a:pt x="258" y="870"/>
                </a:cubicBezTo>
                <a:cubicBezTo>
                  <a:pt x="252" y="872"/>
                  <a:pt x="245" y="871"/>
                  <a:pt x="240" y="867"/>
                </a:cubicBezTo>
                <a:cubicBezTo>
                  <a:pt x="235" y="863"/>
                  <a:pt x="232" y="858"/>
                  <a:pt x="232" y="851"/>
                </a:cubicBezTo>
                <a:lnTo>
                  <a:pt x="232" y="799"/>
                </a:lnTo>
                <a:cubicBezTo>
                  <a:pt x="232" y="792"/>
                  <a:pt x="235" y="786"/>
                  <a:pt x="241" y="782"/>
                </a:cubicBezTo>
                <a:cubicBezTo>
                  <a:pt x="247" y="779"/>
                  <a:pt x="254" y="778"/>
                  <a:pt x="260" y="781"/>
                </a:cubicBezTo>
                <a:lnTo>
                  <a:pt x="302" y="799"/>
                </a:lnTo>
                <a:cubicBezTo>
                  <a:pt x="311" y="784"/>
                  <a:pt x="327" y="774"/>
                  <a:pt x="345" y="774"/>
                </a:cubicBezTo>
                <a:cubicBezTo>
                  <a:pt x="363" y="774"/>
                  <a:pt x="379" y="784"/>
                  <a:pt x="388" y="799"/>
                </a:cubicBezTo>
                <a:lnTo>
                  <a:pt x="430" y="781"/>
                </a:lnTo>
                <a:close/>
                <a:moveTo>
                  <a:pt x="670" y="998"/>
                </a:moveTo>
                <a:lnTo>
                  <a:pt x="642" y="964"/>
                </a:lnTo>
                <a:lnTo>
                  <a:pt x="707" y="964"/>
                </a:lnTo>
                <a:lnTo>
                  <a:pt x="670" y="998"/>
                </a:lnTo>
                <a:close/>
                <a:moveTo>
                  <a:pt x="1236" y="1025"/>
                </a:moveTo>
                <a:lnTo>
                  <a:pt x="1236" y="1025"/>
                </a:lnTo>
                <a:lnTo>
                  <a:pt x="1007" y="1025"/>
                </a:lnTo>
                <a:cubicBezTo>
                  <a:pt x="986" y="1025"/>
                  <a:pt x="968" y="1042"/>
                  <a:pt x="968" y="1063"/>
                </a:cubicBezTo>
                <a:lnTo>
                  <a:pt x="968" y="1088"/>
                </a:lnTo>
                <a:lnTo>
                  <a:pt x="1065" y="1088"/>
                </a:lnTo>
                <a:cubicBezTo>
                  <a:pt x="1091" y="1088"/>
                  <a:pt x="1112" y="1109"/>
                  <a:pt x="1112" y="1134"/>
                </a:cubicBezTo>
                <a:lnTo>
                  <a:pt x="1112" y="1154"/>
                </a:lnTo>
                <a:lnTo>
                  <a:pt x="969" y="1154"/>
                </a:lnTo>
                <a:lnTo>
                  <a:pt x="840" y="1154"/>
                </a:lnTo>
                <a:lnTo>
                  <a:pt x="929" y="1074"/>
                </a:lnTo>
                <a:cubicBezTo>
                  <a:pt x="961" y="1046"/>
                  <a:pt x="973" y="1004"/>
                  <a:pt x="965" y="964"/>
                </a:cubicBezTo>
                <a:lnTo>
                  <a:pt x="1223" y="964"/>
                </a:lnTo>
                <a:lnTo>
                  <a:pt x="1223" y="586"/>
                </a:lnTo>
                <a:lnTo>
                  <a:pt x="584" y="586"/>
                </a:lnTo>
                <a:lnTo>
                  <a:pt x="584" y="893"/>
                </a:lnTo>
                <a:lnTo>
                  <a:pt x="524" y="819"/>
                </a:lnTo>
                <a:lnTo>
                  <a:pt x="524" y="710"/>
                </a:lnTo>
                <a:cubicBezTo>
                  <a:pt x="548" y="674"/>
                  <a:pt x="563" y="631"/>
                  <a:pt x="563" y="585"/>
                </a:cubicBezTo>
                <a:cubicBezTo>
                  <a:pt x="563" y="565"/>
                  <a:pt x="560" y="545"/>
                  <a:pt x="555" y="526"/>
                </a:cubicBezTo>
                <a:lnTo>
                  <a:pt x="1236" y="526"/>
                </a:lnTo>
                <a:cubicBezTo>
                  <a:pt x="1263" y="526"/>
                  <a:pt x="1284" y="547"/>
                  <a:pt x="1284" y="573"/>
                </a:cubicBezTo>
                <a:lnTo>
                  <a:pt x="1284" y="978"/>
                </a:lnTo>
                <a:cubicBezTo>
                  <a:pt x="1284" y="1004"/>
                  <a:pt x="1262" y="1025"/>
                  <a:pt x="1236" y="102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49" name="Freeform 548"/>
          <p:cNvSpPr>
            <a:spLocks noChangeArrowheads="1"/>
          </p:cNvSpPr>
          <p:nvPr/>
        </p:nvSpPr>
        <p:spPr bwMode="auto">
          <a:xfrm>
            <a:off x="1612030" y="2808494"/>
            <a:ext cx="361169" cy="290426"/>
          </a:xfrm>
          <a:custGeom>
            <a:avLst/>
            <a:gdLst>
              <a:gd name="T0" fmla="*/ 1051 w 1284"/>
              <a:gd name="T1" fmla="*/ 778 h 1034"/>
              <a:gd name="T2" fmla="*/ 675 w 1284"/>
              <a:gd name="T3" fmla="*/ 778 h 1034"/>
              <a:gd name="T4" fmla="*/ 675 w 1284"/>
              <a:gd name="T5" fmla="*/ 870 h 1034"/>
              <a:gd name="T6" fmla="*/ 763 w 1284"/>
              <a:gd name="T7" fmla="*/ 870 h 1034"/>
              <a:gd name="T8" fmla="*/ 794 w 1284"/>
              <a:gd name="T9" fmla="*/ 901 h 1034"/>
              <a:gd name="T10" fmla="*/ 794 w 1284"/>
              <a:gd name="T11" fmla="*/ 918 h 1034"/>
              <a:gd name="T12" fmla="*/ 1051 w 1284"/>
              <a:gd name="T13" fmla="*/ 918 h 1034"/>
              <a:gd name="T14" fmla="*/ 1051 w 1284"/>
              <a:gd name="T15" fmla="*/ 985 h 1034"/>
              <a:gd name="T16" fmla="*/ 794 w 1284"/>
              <a:gd name="T17" fmla="*/ 985 h 1034"/>
              <a:gd name="T18" fmla="*/ 794 w 1284"/>
              <a:gd name="T19" fmla="*/ 1002 h 1034"/>
              <a:gd name="T20" fmla="*/ 763 w 1284"/>
              <a:gd name="T21" fmla="*/ 1033 h 1034"/>
              <a:gd name="T22" fmla="*/ 521 w 1284"/>
              <a:gd name="T23" fmla="*/ 1033 h 1034"/>
              <a:gd name="T24" fmla="*/ 490 w 1284"/>
              <a:gd name="T25" fmla="*/ 1002 h 1034"/>
              <a:gd name="T26" fmla="*/ 490 w 1284"/>
              <a:gd name="T27" fmla="*/ 985 h 1034"/>
              <a:gd name="T28" fmla="*/ 232 w 1284"/>
              <a:gd name="T29" fmla="*/ 985 h 1034"/>
              <a:gd name="T30" fmla="*/ 232 w 1284"/>
              <a:gd name="T31" fmla="*/ 918 h 1034"/>
              <a:gd name="T32" fmla="*/ 490 w 1284"/>
              <a:gd name="T33" fmla="*/ 918 h 1034"/>
              <a:gd name="T34" fmla="*/ 490 w 1284"/>
              <a:gd name="T35" fmla="*/ 901 h 1034"/>
              <a:gd name="T36" fmla="*/ 521 w 1284"/>
              <a:gd name="T37" fmla="*/ 870 h 1034"/>
              <a:gd name="T38" fmla="*/ 608 w 1284"/>
              <a:gd name="T39" fmla="*/ 870 h 1034"/>
              <a:gd name="T40" fmla="*/ 608 w 1284"/>
              <a:gd name="T41" fmla="*/ 778 h 1034"/>
              <a:gd name="T42" fmla="*/ 232 w 1284"/>
              <a:gd name="T43" fmla="*/ 778 h 1034"/>
              <a:gd name="T44" fmla="*/ 0 w 1284"/>
              <a:gd name="T45" fmla="*/ 546 h 1034"/>
              <a:gd name="T46" fmla="*/ 232 w 1284"/>
              <a:gd name="T47" fmla="*/ 314 h 1034"/>
              <a:gd name="T48" fmla="*/ 270 w 1284"/>
              <a:gd name="T49" fmla="*/ 317 h 1034"/>
              <a:gd name="T50" fmla="*/ 492 w 1284"/>
              <a:gd name="T51" fmla="*/ 154 h 1034"/>
              <a:gd name="T52" fmla="*/ 516 w 1284"/>
              <a:gd name="T53" fmla="*/ 155 h 1034"/>
              <a:gd name="T54" fmla="*/ 786 w 1284"/>
              <a:gd name="T55" fmla="*/ 0 h 1034"/>
              <a:gd name="T56" fmla="*/ 1100 w 1284"/>
              <a:gd name="T57" fmla="*/ 314 h 1034"/>
              <a:gd name="T58" fmla="*/ 1100 w 1284"/>
              <a:gd name="T59" fmla="*/ 319 h 1034"/>
              <a:gd name="T60" fmla="*/ 1283 w 1284"/>
              <a:gd name="T61" fmla="*/ 546 h 1034"/>
              <a:gd name="T62" fmla="*/ 1051 w 1284"/>
              <a:gd name="T63" fmla="*/ 778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4" h="1034">
                <a:moveTo>
                  <a:pt x="1051" y="778"/>
                </a:moveTo>
                <a:lnTo>
                  <a:pt x="675" y="778"/>
                </a:lnTo>
                <a:lnTo>
                  <a:pt x="675" y="870"/>
                </a:lnTo>
                <a:lnTo>
                  <a:pt x="763" y="870"/>
                </a:lnTo>
                <a:cubicBezTo>
                  <a:pt x="780" y="870"/>
                  <a:pt x="794" y="884"/>
                  <a:pt x="794" y="901"/>
                </a:cubicBezTo>
                <a:lnTo>
                  <a:pt x="794" y="918"/>
                </a:lnTo>
                <a:lnTo>
                  <a:pt x="1051" y="918"/>
                </a:lnTo>
                <a:lnTo>
                  <a:pt x="1051" y="985"/>
                </a:lnTo>
                <a:lnTo>
                  <a:pt x="794" y="985"/>
                </a:lnTo>
                <a:lnTo>
                  <a:pt x="794" y="1002"/>
                </a:lnTo>
                <a:cubicBezTo>
                  <a:pt x="794" y="1019"/>
                  <a:pt x="780" y="1033"/>
                  <a:pt x="763" y="1033"/>
                </a:cubicBezTo>
                <a:lnTo>
                  <a:pt x="521" y="1033"/>
                </a:lnTo>
                <a:cubicBezTo>
                  <a:pt x="504" y="1033"/>
                  <a:pt x="490" y="1019"/>
                  <a:pt x="490" y="1002"/>
                </a:cubicBezTo>
                <a:lnTo>
                  <a:pt x="490" y="985"/>
                </a:lnTo>
                <a:lnTo>
                  <a:pt x="232" y="985"/>
                </a:lnTo>
                <a:lnTo>
                  <a:pt x="232" y="918"/>
                </a:lnTo>
                <a:lnTo>
                  <a:pt x="490" y="918"/>
                </a:lnTo>
                <a:lnTo>
                  <a:pt x="490" y="901"/>
                </a:lnTo>
                <a:cubicBezTo>
                  <a:pt x="490" y="884"/>
                  <a:pt x="504" y="870"/>
                  <a:pt x="521" y="870"/>
                </a:cubicBezTo>
                <a:lnTo>
                  <a:pt x="608" y="870"/>
                </a:lnTo>
                <a:lnTo>
                  <a:pt x="608" y="778"/>
                </a:lnTo>
                <a:lnTo>
                  <a:pt x="232" y="778"/>
                </a:lnTo>
                <a:cubicBezTo>
                  <a:pt x="104" y="778"/>
                  <a:pt x="0" y="674"/>
                  <a:pt x="0" y="546"/>
                </a:cubicBezTo>
                <a:cubicBezTo>
                  <a:pt x="0" y="418"/>
                  <a:pt x="104" y="314"/>
                  <a:pt x="232" y="314"/>
                </a:cubicBezTo>
                <a:cubicBezTo>
                  <a:pt x="245" y="314"/>
                  <a:pt x="258" y="315"/>
                  <a:pt x="270" y="317"/>
                </a:cubicBezTo>
                <a:cubicBezTo>
                  <a:pt x="299" y="222"/>
                  <a:pt x="388" y="154"/>
                  <a:pt x="492" y="154"/>
                </a:cubicBezTo>
                <a:cubicBezTo>
                  <a:pt x="500" y="154"/>
                  <a:pt x="508" y="154"/>
                  <a:pt x="516" y="155"/>
                </a:cubicBezTo>
                <a:cubicBezTo>
                  <a:pt x="570" y="62"/>
                  <a:pt x="671" y="0"/>
                  <a:pt x="786" y="0"/>
                </a:cubicBezTo>
                <a:cubicBezTo>
                  <a:pt x="959" y="0"/>
                  <a:pt x="1100" y="141"/>
                  <a:pt x="1100" y="314"/>
                </a:cubicBezTo>
                <a:cubicBezTo>
                  <a:pt x="1100" y="316"/>
                  <a:pt x="1100" y="317"/>
                  <a:pt x="1100" y="319"/>
                </a:cubicBezTo>
                <a:cubicBezTo>
                  <a:pt x="1205" y="341"/>
                  <a:pt x="1283" y="434"/>
                  <a:pt x="1283" y="546"/>
                </a:cubicBezTo>
                <a:cubicBezTo>
                  <a:pt x="1283" y="674"/>
                  <a:pt x="1179" y="778"/>
                  <a:pt x="1051" y="778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0" name="Freeform 549"/>
          <p:cNvSpPr>
            <a:spLocks noChangeArrowheads="1"/>
          </p:cNvSpPr>
          <p:nvPr/>
        </p:nvSpPr>
        <p:spPr bwMode="auto">
          <a:xfrm>
            <a:off x="678643" y="2331057"/>
            <a:ext cx="361170" cy="314007"/>
          </a:xfrm>
          <a:custGeom>
            <a:avLst/>
            <a:gdLst>
              <a:gd name="T0" fmla="*/ 0 w 1284"/>
              <a:gd name="T1" fmla="*/ 338 h 1116"/>
              <a:gd name="T2" fmla="*/ 119 w 1284"/>
              <a:gd name="T3" fmla="*/ 200 h 1116"/>
              <a:gd name="T4" fmla="*/ 297 w 1284"/>
              <a:gd name="T5" fmla="*/ 316 h 1116"/>
              <a:gd name="T6" fmla="*/ 181 w 1284"/>
              <a:gd name="T7" fmla="*/ 493 h 1116"/>
              <a:gd name="T8" fmla="*/ 3 w 1284"/>
              <a:gd name="T9" fmla="*/ 377 h 1116"/>
              <a:gd name="T10" fmla="*/ 0 w 1284"/>
              <a:gd name="T11" fmla="*/ 354 h 1116"/>
              <a:gd name="T12" fmla="*/ 0 w 1284"/>
              <a:gd name="T13" fmla="*/ 338 h 1116"/>
              <a:gd name="T14" fmla="*/ 789 w 1284"/>
              <a:gd name="T15" fmla="*/ 149 h 1116"/>
              <a:gd name="T16" fmla="*/ 639 w 1284"/>
              <a:gd name="T17" fmla="*/ 299 h 1116"/>
              <a:gd name="T18" fmla="*/ 489 w 1284"/>
              <a:gd name="T19" fmla="*/ 149 h 1116"/>
              <a:gd name="T20" fmla="*/ 639 w 1284"/>
              <a:gd name="T21" fmla="*/ 0 h 1116"/>
              <a:gd name="T22" fmla="*/ 789 w 1284"/>
              <a:gd name="T23" fmla="*/ 149 h 1116"/>
              <a:gd name="T24" fmla="*/ 642 w 1284"/>
              <a:gd name="T25" fmla="*/ 1058 h 1116"/>
              <a:gd name="T26" fmla="*/ 977 w 1284"/>
              <a:gd name="T27" fmla="*/ 931 h 1116"/>
              <a:gd name="T28" fmla="*/ 942 w 1284"/>
              <a:gd name="T29" fmla="*/ 924 h 1116"/>
              <a:gd name="T30" fmla="*/ 854 w 1284"/>
              <a:gd name="T31" fmla="*/ 789 h 1116"/>
              <a:gd name="T32" fmla="*/ 886 w 1284"/>
              <a:gd name="T33" fmla="*/ 636 h 1116"/>
              <a:gd name="T34" fmla="*/ 827 w 1284"/>
              <a:gd name="T35" fmla="*/ 611 h 1116"/>
              <a:gd name="T36" fmla="*/ 827 w 1284"/>
              <a:gd name="T37" fmla="*/ 639 h 1116"/>
              <a:gd name="T38" fmla="*/ 713 w 1284"/>
              <a:gd name="T39" fmla="*/ 754 h 1116"/>
              <a:gd name="T40" fmla="*/ 570 w 1284"/>
              <a:gd name="T41" fmla="*/ 754 h 1116"/>
              <a:gd name="T42" fmla="*/ 456 w 1284"/>
              <a:gd name="T43" fmla="*/ 639 h 1116"/>
              <a:gd name="T44" fmla="*/ 456 w 1284"/>
              <a:gd name="T45" fmla="*/ 612 h 1116"/>
              <a:gd name="T46" fmla="*/ 398 w 1284"/>
              <a:gd name="T47" fmla="*/ 638 h 1116"/>
              <a:gd name="T48" fmla="*/ 430 w 1284"/>
              <a:gd name="T49" fmla="*/ 788 h 1116"/>
              <a:gd name="T50" fmla="*/ 341 w 1284"/>
              <a:gd name="T51" fmla="*/ 924 h 1116"/>
              <a:gd name="T52" fmla="*/ 307 w 1284"/>
              <a:gd name="T53" fmla="*/ 931 h 1116"/>
              <a:gd name="T54" fmla="*/ 369 w 1284"/>
              <a:gd name="T55" fmla="*/ 984 h 1116"/>
              <a:gd name="T56" fmla="*/ 642 w 1284"/>
              <a:gd name="T57" fmla="*/ 1058 h 1116"/>
              <a:gd name="T58" fmla="*/ 1164 w 1284"/>
              <a:gd name="T59" fmla="*/ 562 h 1116"/>
              <a:gd name="T60" fmla="*/ 1252 w 1284"/>
              <a:gd name="T61" fmla="*/ 697 h 1116"/>
              <a:gd name="T62" fmla="*/ 1217 w 1284"/>
              <a:gd name="T63" fmla="*/ 864 h 1116"/>
              <a:gd name="T64" fmla="*/ 1082 w 1284"/>
              <a:gd name="T65" fmla="*/ 953 h 1116"/>
              <a:gd name="T66" fmla="*/ 1037 w 1284"/>
              <a:gd name="T67" fmla="*/ 943 h 1116"/>
              <a:gd name="T68" fmla="*/ 642 w 1284"/>
              <a:gd name="T69" fmla="*/ 1115 h 1116"/>
              <a:gd name="T70" fmla="*/ 338 w 1284"/>
              <a:gd name="T71" fmla="*/ 1032 h 1116"/>
              <a:gd name="T72" fmla="*/ 246 w 1284"/>
              <a:gd name="T73" fmla="*/ 944 h 1116"/>
              <a:gd name="T74" fmla="*/ 201 w 1284"/>
              <a:gd name="T75" fmla="*/ 953 h 1116"/>
              <a:gd name="T76" fmla="*/ 66 w 1284"/>
              <a:gd name="T77" fmla="*/ 864 h 1116"/>
              <a:gd name="T78" fmla="*/ 31 w 1284"/>
              <a:gd name="T79" fmla="*/ 697 h 1116"/>
              <a:gd name="T80" fmla="*/ 120 w 1284"/>
              <a:gd name="T81" fmla="*/ 562 h 1116"/>
              <a:gd name="T82" fmla="*/ 259 w 1284"/>
              <a:gd name="T83" fmla="*/ 533 h 1116"/>
              <a:gd name="T84" fmla="*/ 379 w 1284"/>
              <a:gd name="T85" fmla="*/ 583 h 1116"/>
              <a:gd name="T86" fmla="*/ 456 w 1284"/>
              <a:gd name="T87" fmla="*/ 552 h 1116"/>
              <a:gd name="T88" fmla="*/ 456 w 1284"/>
              <a:gd name="T89" fmla="*/ 468 h 1116"/>
              <a:gd name="T90" fmla="*/ 570 w 1284"/>
              <a:gd name="T91" fmla="*/ 354 h 1116"/>
              <a:gd name="T92" fmla="*/ 713 w 1284"/>
              <a:gd name="T93" fmla="*/ 354 h 1116"/>
              <a:gd name="T94" fmla="*/ 827 w 1284"/>
              <a:gd name="T95" fmla="*/ 468 h 1116"/>
              <a:gd name="T96" fmla="*/ 827 w 1284"/>
              <a:gd name="T97" fmla="*/ 551 h 1116"/>
              <a:gd name="T98" fmla="*/ 905 w 1284"/>
              <a:gd name="T99" fmla="*/ 583 h 1116"/>
              <a:gd name="T100" fmla="*/ 1024 w 1284"/>
              <a:gd name="T101" fmla="*/ 533 h 1116"/>
              <a:gd name="T102" fmla="*/ 1164 w 1284"/>
              <a:gd name="T103" fmla="*/ 562 h 1116"/>
              <a:gd name="T104" fmla="*/ 1283 w 1284"/>
              <a:gd name="T105" fmla="*/ 346 h 1116"/>
              <a:gd name="T106" fmla="*/ 1134 w 1284"/>
              <a:gd name="T107" fmla="*/ 496 h 1116"/>
              <a:gd name="T108" fmla="*/ 984 w 1284"/>
              <a:gd name="T109" fmla="*/ 346 h 1116"/>
              <a:gd name="T110" fmla="*/ 1134 w 1284"/>
              <a:gd name="T111" fmla="*/ 197 h 1116"/>
              <a:gd name="T112" fmla="*/ 1283 w 1284"/>
              <a:gd name="T113" fmla="*/ 34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84" h="1116">
                <a:moveTo>
                  <a:pt x="0" y="338"/>
                </a:moveTo>
                <a:cubicBezTo>
                  <a:pt x="3" y="272"/>
                  <a:pt x="51" y="214"/>
                  <a:pt x="119" y="200"/>
                </a:cubicBezTo>
                <a:cubicBezTo>
                  <a:pt x="200" y="183"/>
                  <a:pt x="280" y="235"/>
                  <a:pt x="297" y="316"/>
                </a:cubicBezTo>
                <a:cubicBezTo>
                  <a:pt x="313" y="397"/>
                  <a:pt x="262" y="476"/>
                  <a:pt x="181" y="493"/>
                </a:cubicBezTo>
                <a:cubicBezTo>
                  <a:pt x="100" y="510"/>
                  <a:pt x="20" y="458"/>
                  <a:pt x="3" y="377"/>
                </a:cubicBezTo>
                <a:cubicBezTo>
                  <a:pt x="1" y="369"/>
                  <a:pt x="0" y="362"/>
                  <a:pt x="0" y="354"/>
                </a:cubicBezTo>
                <a:lnTo>
                  <a:pt x="0" y="338"/>
                </a:lnTo>
                <a:close/>
                <a:moveTo>
                  <a:pt x="789" y="149"/>
                </a:moveTo>
                <a:cubicBezTo>
                  <a:pt x="789" y="232"/>
                  <a:pt x="721" y="299"/>
                  <a:pt x="639" y="299"/>
                </a:cubicBezTo>
                <a:cubicBezTo>
                  <a:pt x="556" y="299"/>
                  <a:pt x="489" y="232"/>
                  <a:pt x="489" y="149"/>
                </a:cubicBezTo>
                <a:cubicBezTo>
                  <a:pt x="489" y="67"/>
                  <a:pt x="556" y="0"/>
                  <a:pt x="639" y="0"/>
                </a:cubicBezTo>
                <a:cubicBezTo>
                  <a:pt x="721" y="0"/>
                  <a:pt x="789" y="67"/>
                  <a:pt x="789" y="149"/>
                </a:cubicBezTo>
                <a:close/>
                <a:moveTo>
                  <a:pt x="642" y="1058"/>
                </a:moveTo>
                <a:cubicBezTo>
                  <a:pt x="787" y="1058"/>
                  <a:pt x="913" y="1006"/>
                  <a:pt x="977" y="931"/>
                </a:cubicBezTo>
                <a:lnTo>
                  <a:pt x="942" y="924"/>
                </a:lnTo>
                <a:cubicBezTo>
                  <a:pt x="881" y="911"/>
                  <a:pt x="841" y="850"/>
                  <a:pt x="854" y="789"/>
                </a:cubicBezTo>
                <a:lnTo>
                  <a:pt x="886" y="636"/>
                </a:lnTo>
                <a:cubicBezTo>
                  <a:pt x="868" y="626"/>
                  <a:pt x="848" y="618"/>
                  <a:pt x="827" y="611"/>
                </a:cubicBezTo>
                <a:lnTo>
                  <a:pt x="827" y="639"/>
                </a:lnTo>
                <a:cubicBezTo>
                  <a:pt x="827" y="702"/>
                  <a:pt x="776" y="754"/>
                  <a:pt x="713" y="754"/>
                </a:cubicBezTo>
                <a:lnTo>
                  <a:pt x="570" y="754"/>
                </a:lnTo>
                <a:cubicBezTo>
                  <a:pt x="507" y="754"/>
                  <a:pt x="456" y="702"/>
                  <a:pt x="456" y="639"/>
                </a:cubicBezTo>
                <a:lnTo>
                  <a:pt x="456" y="612"/>
                </a:lnTo>
                <a:cubicBezTo>
                  <a:pt x="436" y="619"/>
                  <a:pt x="416" y="628"/>
                  <a:pt x="398" y="638"/>
                </a:cubicBezTo>
                <a:lnTo>
                  <a:pt x="430" y="788"/>
                </a:lnTo>
                <a:cubicBezTo>
                  <a:pt x="442" y="850"/>
                  <a:pt x="403" y="911"/>
                  <a:pt x="341" y="924"/>
                </a:cubicBezTo>
                <a:lnTo>
                  <a:pt x="307" y="931"/>
                </a:lnTo>
                <a:cubicBezTo>
                  <a:pt x="324" y="950"/>
                  <a:pt x="344" y="968"/>
                  <a:pt x="369" y="984"/>
                </a:cubicBezTo>
                <a:cubicBezTo>
                  <a:pt x="441" y="1032"/>
                  <a:pt x="538" y="1058"/>
                  <a:pt x="642" y="1058"/>
                </a:cubicBezTo>
                <a:close/>
                <a:moveTo>
                  <a:pt x="1164" y="562"/>
                </a:moveTo>
                <a:cubicBezTo>
                  <a:pt x="1225" y="574"/>
                  <a:pt x="1265" y="635"/>
                  <a:pt x="1252" y="697"/>
                </a:cubicBezTo>
                <a:lnTo>
                  <a:pt x="1217" y="864"/>
                </a:lnTo>
                <a:cubicBezTo>
                  <a:pt x="1205" y="926"/>
                  <a:pt x="1144" y="966"/>
                  <a:pt x="1082" y="953"/>
                </a:cubicBezTo>
                <a:lnTo>
                  <a:pt x="1037" y="943"/>
                </a:lnTo>
                <a:cubicBezTo>
                  <a:pt x="968" y="1045"/>
                  <a:pt x="817" y="1115"/>
                  <a:pt x="642" y="1115"/>
                </a:cubicBezTo>
                <a:cubicBezTo>
                  <a:pt x="527" y="1115"/>
                  <a:pt x="419" y="1086"/>
                  <a:pt x="338" y="1032"/>
                </a:cubicBezTo>
                <a:cubicBezTo>
                  <a:pt x="298" y="1006"/>
                  <a:pt x="268" y="976"/>
                  <a:pt x="246" y="944"/>
                </a:cubicBezTo>
                <a:lnTo>
                  <a:pt x="201" y="953"/>
                </a:lnTo>
                <a:cubicBezTo>
                  <a:pt x="140" y="966"/>
                  <a:pt x="79" y="926"/>
                  <a:pt x="66" y="864"/>
                </a:cubicBezTo>
                <a:lnTo>
                  <a:pt x="31" y="697"/>
                </a:lnTo>
                <a:cubicBezTo>
                  <a:pt x="18" y="635"/>
                  <a:pt x="58" y="574"/>
                  <a:pt x="120" y="562"/>
                </a:cubicBezTo>
                <a:lnTo>
                  <a:pt x="259" y="533"/>
                </a:lnTo>
                <a:cubicBezTo>
                  <a:pt x="307" y="523"/>
                  <a:pt x="354" y="545"/>
                  <a:pt x="379" y="583"/>
                </a:cubicBezTo>
                <a:cubicBezTo>
                  <a:pt x="403" y="571"/>
                  <a:pt x="429" y="560"/>
                  <a:pt x="456" y="552"/>
                </a:cubicBezTo>
                <a:lnTo>
                  <a:pt x="456" y="468"/>
                </a:lnTo>
                <a:cubicBezTo>
                  <a:pt x="456" y="405"/>
                  <a:pt x="507" y="354"/>
                  <a:pt x="570" y="354"/>
                </a:cubicBezTo>
                <a:lnTo>
                  <a:pt x="713" y="354"/>
                </a:lnTo>
                <a:cubicBezTo>
                  <a:pt x="776" y="354"/>
                  <a:pt x="827" y="405"/>
                  <a:pt x="827" y="468"/>
                </a:cubicBezTo>
                <a:lnTo>
                  <a:pt x="827" y="551"/>
                </a:lnTo>
                <a:cubicBezTo>
                  <a:pt x="855" y="560"/>
                  <a:pt x="881" y="571"/>
                  <a:pt x="905" y="583"/>
                </a:cubicBezTo>
                <a:cubicBezTo>
                  <a:pt x="930" y="544"/>
                  <a:pt x="977" y="523"/>
                  <a:pt x="1024" y="533"/>
                </a:cubicBezTo>
                <a:lnTo>
                  <a:pt x="1164" y="562"/>
                </a:lnTo>
                <a:close/>
                <a:moveTo>
                  <a:pt x="1283" y="346"/>
                </a:moveTo>
                <a:cubicBezTo>
                  <a:pt x="1283" y="429"/>
                  <a:pt x="1216" y="496"/>
                  <a:pt x="1134" y="496"/>
                </a:cubicBezTo>
                <a:cubicBezTo>
                  <a:pt x="1051" y="496"/>
                  <a:pt x="984" y="428"/>
                  <a:pt x="984" y="346"/>
                </a:cubicBezTo>
                <a:cubicBezTo>
                  <a:pt x="984" y="263"/>
                  <a:pt x="1051" y="197"/>
                  <a:pt x="1134" y="197"/>
                </a:cubicBezTo>
                <a:cubicBezTo>
                  <a:pt x="1216" y="197"/>
                  <a:pt x="1283" y="264"/>
                  <a:pt x="1283" y="34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1" name="Freeform 550"/>
          <p:cNvSpPr>
            <a:spLocks noChangeArrowheads="1"/>
          </p:cNvSpPr>
          <p:nvPr/>
        </p:nvSpPr>
        <p:spPr bwMode="auto">
          <a:xfrm>
            <a:off x="4366303" y="4906757"/>
            <a:ext cx="363654" cy="309042"/>
          </a:xfrm>
          <a:custGeom>
            <a:avLst/>
            <a:gdLst>
              <a:gd name="T0" fmla="*/ 1255 w 1293"/>
              <a:gd name="T1" fmla="*/ 1099 h 1100"/>
              <a:gd name="T2" fmla="*/ 706 w 1293"/>
              <a:gd name="T3" fmla="*/ 1097 h 1100"/>
              <a:gd name="T4" fmla="*/ 694 w 1293"/>
              <a:gd name="T5" fmla="*/ 1074 h 1100"/>
              <a:gd name="T6" fmla="*/ 708 w 1293"/>
              <a:gd name="T7" fmla="*/ 1035 h 1100"/>
              <a:gd name="T8" fmla="*/ 724 w 1293"/>
              <a:gd name="T9" fmla="*/ 1002 h 1100"/>
              <a:gd name="T10" fmla="*/ 772 w 1293"/>
              <a:gd name="T11" fmla="*/ 858 h 1100"/>
              <a:gd name="T12" fmla="*/ 512 w 1293"/>
              <a:gd name="T13" fmla="*/ 906 h 1100"/>
              <a:gd name="T14" fmla="*/ 578 w 1293"/>
              <a:gd name="T15" fmla="*/ 1036 h 1100"/>
              <a:gd name="T16" fmla="*/ 34 w 1293"/>
              <a:gd name="T17" fmla="*/ 1099 h 1100"/>
              <a:gd name="T18" fmla="*/ 3 w 1293"/>
              <a:gd name="T19" fmla="*/ 1088 h 1100"/>
              <a:gd name="T20" fmla="*/ 5 w 1293"/>
              <a:gd name="T21" fmla="*/ 1055 h 1100"/>
              <a:gd name="T22" fmla="*/ 25 w 1293"/>
              <a:gd name="T23" fmla="*/ 1013 h 1100"/>
              <a:gd name="T24" fmla="*/ 78 w 1293"/>
              <a:gd name="T25" fmla="*/ 906 h 1100"/>
              <a:gd name="T26" fmla="*/ 86 w 1293"/>
              <a:gd name="T27" fmla="*/ 624 h 1100"/>
              <a:gd name="T28" fmla="*/ 489 w 1293"/>
              <a:gd name="T29" fmla="*/ 617 h 1100"/>
              <a:gd name="T30" fmla="*/ 512 w 1293"/>
              <a:gd name="T31" fmla="*/ 641 h 1100"/>
              <a:gd name="T32" fmla="*/ 597 w 1293"/>
              <a:gd name="T33" fmla="*/ 771 h 1100"/>
              <a:gd name="T34" fmla="*/ 379 w 1293"/>
              <a:gd name="T35" fmla="*/ 481 h 1100"/>
              <a:gd name="T36" fmla="*/ 348 w 1293"/>
              <a:gd name="T37" fmla="*/ 470 h 1100"/>
              <a:gd name="T38" fmla="*/ 351 w 1293"/>
              <a:gd name="T39" fmla="*/ 438 h 1100"/>
              <a:gd name="T40" fmla="*/ 370 w 1293"/>
              <a:gd name="T41" fmla="*/ 394 h 1100"/>
              <a:gd name="T42" fmla="*/ 424 w 1293"/>
              <a:gd name="T43" fmla="*/ 289 h 1100"/>
              <a:gd name="T44" fmla="*/ 430 w 1293"/>
              <a:gd name="T45" fmla="*/ 7 h 1100"/>
              <a:gd name="T46" fmla="*/ 833 w 1293"/>
              <a:gd name="T47" fmla="*/ 0 h 1100"/>
              <a:gd name="T48" fmla="*/ 857 w 1293"/>
              <a:gd name="T49" fmla="*/ 24 h 1100"/>
              <a:gd name="T50" fmla="*/ 905 w 1293"/>
              <a:gd name="T51" fmla="*/ 386 h 1100"/>
              <a:gd name="T52" fmla="*/ 906 w 1293"/>
              <a:gd name="T53" fmla="*/ 481 h 1100"/>
              <a:gd name="T54" fmla="*/ 684 w 1293"/>
              <a:gd name="T55" fmla="*/ 771 h 1100"/>
              <a:gd name="T56" fmla="*/ 772 w 1293"/>
              <a:gd name="T57" fmla="*/ 641 h 1100"/>
              <a:gd name="T58" fmla="*/ 797 w 1293"/>
              <a:gd name="T59" fmla="*/ 617 h 1100"/>
              <a:gd name="T60" fmla="*/ 1199 w 1293"/>
              <a:gd name="T61" fmla="*/ 624 h 1100"/>
              <a:gd name="T62" fmla="*/ 1205 w 1293"/>
              <a:gd name="T63" fmla="*/ 906 h 1100"/>
              <a:gd name="T64" fmla="*/ 1272 w 1293"/>
              <a:gd name="T65" fmla="*/ 1036 h 1100"/>
              <a:gd name="T66" fmla="*/ 441 w 1293"/>
              <a:gd name="T67" fmla="*/ 685 h 1100"/>
              <a:gd name="T68" fmla="*/ 149 w 1293"/>
              <a:gd name="T69" fmla="*/ 858 h 1100"/>
              <a:gd name="T70" fmla="*/ 493 w 1293"/>
              <a:gd name="T71" fmla="*/ 241 h 1100"/>
              <a:gd name="T72" fmla="*/ 786 w 1293"/>
              <a:gd name="T73" fmla="*/ 68 h 1100"/>
              <a:gd name="T74" fmla="*/ 493 w 1293"/>
              <a:gd name="T75" fmla="*/ 241 h 1100"/>
              <a:gd name="T76" fmla="*/ 1135 w 1293"/>
              <a:gd name="T77" fmla="*/ 685 h 1100"/>
              <a:gd name="T78" fmla="*/ 843 w 1293"/>
              <a:gd name="T79" fmla="*/ 858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93" h="1100">
                <a:moveTo>
                  <a:pt x="1272" y="1036"/>
                </a:moveTo>
                <a:cubicBezTo>
                  <a:pt x="1292" y="1078"/>
                  <a:pt x="1286" y="1099"/>
                  <a:pt x="1255" y="1099"/>
                </a:cubicBezTo>
                <a:lnTo>
                  <a:pt x="727" y="1099"/>
                </a:lnTo>
                <a:cubicBezTo>
                  <a:pt x="719" y="1099"/>
                  <a:pt x="712" y="1099"/>
                  <a:pt x="706" y="1097"/>
                </a:cubicBezTo>
                <a:cubicBezTo>
                  <a:pt x="701" y="1096"/>
                  <a:pt x="698" y="1093"/>
                  <a:pt x="696" y="1088"/>
                </a:cubicBezTo>
                <a:cubicBezTo>
                  <a:pt x="695" y="1083"/>
                  <a:pt x="694" y="1078"/>
                  <a:pt x="694" y="1074"/>
                </a:cubicBezTo>
                <a:cubicBezTo>
                  <a:pt x="694" y="1070"/>
                  <a:pt x="696" y="1063"/>
                  <a:pt x="699" y="1055"/>
                </a:cubicBezTo>
                <a:cubicBezTo>
                  <a:pt x="702" y="1047"/>
                  <a:pt x="705" y="1040"/>
                  <a:pt x="708" y="1035"/>
                </a:cubicBezTo>
                <a:cubicBezTo>
                  <a:pt x="710" y="1030"/>
                  <a:pt x="714" y="1022"/>
                  <a:pt x="719" y="1013"/>
                </a:cubicBezTo>
                <a:cubicBezTo>
                  <a:pt x="721" y="1008"/>
                  <a:pt x="723" y="1004"/>
                  <a:pt x="724" y="1002"/>
                </a:cubicBezTo>
                <a:lnTo>
                  <a:pt x="772" y="906"/>
                </a:lnTo>
                <a:lnTo>
                  <a:pt x="772" y="858"/>
                </a:lnTo>
                <a:lnTo>
                  <a:pt x="512" y="858"/>
                </a:lnTo>
                <a:lnTo>
                  <a:pt x="512" y="906"/>
                </a:lnTo>
                <a:lnTo>
                  <a:pt x="561" y="1002"/>
                </a:lnTo>
                <a:cubicBezTo>
                  <a:pt x="569" y="1018"/>
                  <a:pt x="575" y="1029"/>
                  <a:pt x="578" y="1036"/>
                </a:cubicBezTo>
                <a:cubicBezTo>
                  <a:pt x="599" y="1078"/>
                  <a:pt x="593" y="1099"/>
                  <a:pt x="561" y="1099"/>
                </a:cubicBezTo>
                <a:lnTo>
                  <a:pt x="34" y="1099"/>
                </a:lnTo>
                <a:cubicBezTo>
                  <a:pt x="25" y="1099"/>
                  <a:pt x="18" y="1099"/>
                  <a:pt x="13" y="1097"/>
                </a:cubicBezTo>
                <a:cubicBezTo>
                  <a:pt x="7" y="1096"/>
                  <a:pt x="4" y="1093"/>
                  <a:pt x="3" y="1088"/>
                </a:cubicBezTo>
                <a:cubicBezTo>
                  <a:pt x="1" y="1083"/>
                  <a:pt x="0" y="1078"/>
                  <a:pt x="0" y="1074"/>
                </a:cubicBezTo>
                <a:cubicBezTo>
                  <a:pt x="0" y="1070"/>
                  <a:pt x="2" y="1063"/>
                  <a:pt x="5" y="1055"/>
                </a:cubicBezTo>
                <a:cubicBezTo>
                  <a:pt x="9" y="1047"/>
                  <a:pt x="12" y="1040"/>
                  <a:pt x="14" y="1035"/>
                </a:cubicBezTo>
                <a:cubicBezTo>
                  <a:pt x="17" y="1030"/>
                  <a:pt x="20" y="1022"/>
                  <a:pt x="25" y="1013"/>
                </a:cubicBezTo>
                <a:cubicBezTo>
                  <a:pt x="28" y="1008"/>
                  <a:pt x="30" y="1004"/>
                  <a:pt x="31" y="1002"/>
                </a:cubicBezTo>
                <a:lnTo>
                  <a:pt x="78" y="906"/>
                </a:lnTo>
                <a:lnTo>
                  <a:pt x="78" y="641"/>
                </a:lnTo>
                <a:cubicBezTo>
                  <a:pt x="78" y="635"/>
                  <a:pt x="81" y="629"/>
                  <a:pt x="86" y="624"/>
                </a:cubicBezTo>
                <a:cubicBezTo>
                  <a:pt x="90" y="619"/>
                  <a:pt x="96" y="617"/>
                  <a:pt x="103" y="617"/>
                </a:cubicBezTo>
                <a:lnTo>
                  <a:pt x="489" y="617"/>
                </a:lnTo>
                <a:cubicBezTo>
                  <a:pt x="496" y="617"/>
                  <a:pt x="501" y="619"/>
                  <a:pt x="505" y="624"/>
                </a:cubicBezTo>
                <a:cubicBezTo>
                  <a:pt x="510" y="629"/>
                  <a:pt x="512" y="635"/>
                  <a:pt x="512" y="641"/>
                </a:cubicBezTo>
                <a:lnTo>
                  <a:pt x="512" y="771"/>
                </a:lnTo>
                <a:lnTo>
                  <a:pt x="597" y="771"/>
                </a:lnTo>
                <a:lnTo>
                  <a:pt x="597" y="481"/>
                </a:lnTo>
                <a:lnTo>
                  <a:pt x="379" y="481"/>
                </a:lnTo>
                <a:cubicBezTo>
                  <a:pt x="370" y="482"/>
                  <a:pt x="363" y="481"/>
                  <a:pt x="358" y="479"/>
                </a:cubicBezTo>
                <a:cubicBezTo>
                  <a:pt x="353" y="477"/>
                  <a:pt x="349" y="474"/>
                  <a:pt x="348" y="470"/>
                </a:cubicBezTo>
                <a:cubicBezTo>
                  <a:pt x="346" y="466"/>
                  <a:pt x="346" y="461"/>
                  <a:pt x="346" y="457"/>
                </a:cubicBezTo>
                <a:cubicBezTo>
                  <a:pt x="346" y="453"/>
                  <a:pt x="347" y="446"/>
                  <a:pt x="351" y="438"/>
                </a:cubicBezTo>
                <a:cubicBezTo>
                  <a:pt x="354" y="429"/>
                  <a:pt x="357" y="422"/>
                  <a:pt x="359" y="417"/>
                </a:cubicBezTo>
                <a:cubicBezTo>
                  <a:pt x="362" y="412"/>
                  <a:pt x="365" y="405"/>
                  <a:pt x="370" y="394"/>
                </a:cubicBezTo>
                <a:lnTo>
                  <a:pt x="375" y="386"/>
                </a:lnTo>
                <a:lnTo>
                  <a:pt x="424" y="289"/>
                </a:lnTo>
                <a:lnTo>
                  <a:pt x="424" y="24"/>
                </a:lnTo>
                <a:cubicBezTo>
                  <a:pt x="424" y="18"/>
                  <a:pt x="426" y="12"/>
                  <a:pt x="430" y="7"/>
                </a:cubicBezTo>
                <a:cubicBezTo>
                  <a:pt x="435" y="2"/>
                  <a:pt x="440" y="0"/>
                  <a:pt x="447" y="0"/>
                </a:cubicBezTo>
                <a:lnTo>
                  <a:pt x="833" y="0"/>
                </a:lnTo>
                <a:cubicBezTo>
                  <a:pt x="839" y="0"/>
                  <a:pt x="845" y="2"/>
                  <a:pt x="850" y="7"/>
                </a:cubicBezTo>
                <a:cubicBezTo>
                  <a:pt x="855" y="12"/>
                  <a:pt x="857" y="18"/>
                  <a:pt x="857" y="24"/>
                </a:cubicBezTo>
                <a:lnTo>
                  <a:pt x="857" y="289"/>
                </a:lnTo>
                <a:lnTo>
                  <a:pt x="905" y="386"/>
                </a:lnTo>
                <a:cubicBezTo>
                  <a:pt x="914" y="401"/>
                  <a:pt x="919" y="412"/>
                  <a:pt x="922" y="419"/>
                </a:cubicBezTo>
                <a:cubicBezTo>
                  <a:pt x="942" y="460"/>
                  <a:pt x="937" y="481"/>
                  <a:pt x="906" y="481"/>
                </a:cubicBezTo>
                <a:lnTo>
                  <a:pt x="684" y="481"/>
                </a:lnTo>
                <a:lnTo>
                  <a:pt x="684" y="771"/>
                </a:lnTo>
                <a:lnTo>
                  <a:pt x="772" y="771"/>
                </a:lnTo>
                <a:lnTo>
                  <a:pt x="772" y="641"/>
                </a:lnTo>
                <a:cubicBezTo>
                  <a:pt x="772" y="635"/>
                  <a:pt x="774" y="629"/>
                  <a:pt x="779" y="624"/>
                </a:cubicBezTo>
                <a:cubicBezTo>
                  <a:pt x="784" y="619"/>
                  <a:pt x="790" y="617"/>
                  <a:pt x="797" y="617"/>
                </a:cubicBezTo>
                <a:lnTo>
                  <a:pt x="1182" y="617"/>
                </a:lnTo>
                <a:cubicBezTo>
                  <a:pt x="1189" y="617"/>
                  <a:pt x="1195" y="619"/>
                  <a:pt x="1199" y="624"/>
                </a:cubicBezTo>
                <a:cubicBezTo>
                  <a:pt x="1203" y="629"/>
                  <a:pt x="1205" y="635"/>
                  <a:pt x="1205" y="641"/>
                </a:cubicBezTo>
                <a:lnTo>
                  <a:pt x="1205" y="906"/>
                </a:lnTo>
                <a:lnTo>
                  <a:pt x="1255" y="1002"/>
                </a:lnTo>
                <a:cubicBezTo>
                  <a:pt x="1262" y="1018"/>
                  <a:pt x="1268" y="1029"/>
                  <a:pt x="1272" y="1036"/>
                </a:cubicBezTo>
                <a:close/>
                <a:moveTo>
                  <a:pt x="441" y="858"/>
                </a:moveTo>
                <a:lnTo>
                  <a:pt x="441" y="685"/>
                </a:lnTo>
                <a:lnTo>
                  <a:pt x="149" y="685"/>
                </a:lnTo>
                <a:lnTo>
                  <a:pt x="149" y="858"/>
                </a:lnTo>
                <a:lnTo>
                  <a:pt x="441" y="858"/>
                </a:lnTo>
                <a:close/>
                <a:moveTo>
                  <a:pt x="493" y="241"/>
                </a:moveTo>
                <a:lnTo>
                  <a:pt x="786" y="241"/>
                </a:lnTo>
                <a:lnTo>
                  <a:pt x="786" y="68"/>
                </a:lnTo>
                <a:lnTo>
                  <a:pt x="493" y="68"/>
                </a:lnTo>
                <a:lnTo>
                  <a:pt x="493" y="241"/>
                </a:lnTo>
                <a:close/>
                <a:moveTo>
                  <a:pt x="1135" y="858"/>
                </a:moveTo>
                <a:lnTo>
                  <a:pt x="1135" y="685"/>
                </a:lnTo>
                <a:lnTo>
                  <a:pt x="843" y="685"/>
                </a:lnTo>
                <a:lnTo>
                  <a:pt x="843" y="858"/>
                </a:lnTo>
                <a:lnTo>
                  <a:pt x="1135" y="8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2" name="Freeform 551"/>
          <p:cNvSpPr>
            <a:spLocks noChangeArrowheads="1"/>
          </p:cNvSpPr>
          <p:nvPr/>
        </p:nvSpPr>
        <p:spPr bwMode="auto">
          <a:xfrm>
            <a:off x="678643" y="4891864"/>
            <a:ext cx="361170" cy="338831"/>
          </a:xfrm>
          <a:custGeom>
            <a:avLst/>
            <a:gdLst>
              <a:gd name="T0" fmla="*/ 196 w 1284"/>
              <a:gd name="T1" fmla="*/ 567 h 1202"/>
              <a:gd name="T2" fmla="*/ 29 w 1284"/>
              <a:gd name="T3" fmla="*/ 533 h 1202"/>
              <a:gd name="T4" fmla="*/ 196 w 1284"/>
              <a:gd name="T5" fmla="*/ 503 h 1202"/>
              <a:gd name="T6" fmla="*/ 413 w 1284"/>
              <a:gd name="T7" fmla="*/ 533 h 1202"/>
              <a:gd name="T8" fmla="*/ 619 w 1284"/>
              <a:gd name="T9" fmla="*/ 463 h 1202"/>
              <a:gd name="T10" fmla="*/ 637 w 1284"/>
              <a:gd name="T11" fmla="*/ 463 h 1202"/>
              <a:gd name="T12" fmla="*/ 655 w 1284"/>
              <a:gd name="T13" fmla="*/ 533 h 1202"/>
              <a:gd name="T14" fmla="*/ 864 w 1284"/>
              <a:gd name="T15" fmla="*/ 505 h 1202"/>
              <a:gd name="T16" fmla="*/ 1079 w 1284"/>
              <a:gd name="T17" fmla="*/ 527 h 1202"/>
              <a:gd name="T18" fmla="*/ 1079 w 1284"/>
              <a:gd name="T19" fmla="*/ 533 h 1202"/>
              <a:gd name="T20" fmla="*/ 1229 w 1284"/>
              <a:gd name="T21" fmla="*/ 567 h 1202"/>
              <a:gd name="T22" fmla="*/ 1079 w 1284"/>
              <a:gd name="T23" fmla="*/ 573 h 1202"/>
              <a:gd name="T24" fmla="*/ 1079 w 1284"/>
              <a:gd name="T25" fmla="*/ 596 h 1202"/>
              <a:gd name="T26" fmla="*/ 980 w 1284"/>
              <a:gd name="T27" fmla="*/ 745 h 1202"/>
              <a:gd name="T28" fmla="*/ 964 w 1284"/>
              <a:gd name="T29" fmla="*/ 745 h 1202"/>
              <a:gd name="T30" fmla="*/ 947 w 1284"/>
              <a:gd name="T31" fmla="*/ 596 h 1202"/>
              <a:gd name="T32" fmla="*/ 864 w 1284"/>
              <a:gd name="T33" fmla="*/ 567 h 1202"/>
              <a:gd name="T34" fmla="*/ 413 w 1284"/>
              <a:gd name="T35" fmla="*/ 595 h 1202"/>
              <a:gd name="T36" fmla="*/ 320 w 1284"/>
              <a:gd name="T37" fmla="*/ 745 h 1202"/>
              <a:gd name="T38" fmla="*/ 303 w 1284"/>
              <a:gd name="T39" fmla="*/ 745 h 1202"/>
              <a:gd name="T40" fmla="*/ 287 w 1284"/>
              <a:gd name="T41" fmla="*/ 595 h 1202"/>
              <a:gd name="T42" fmla="*/ 436 w 1284"/>
              <a:gd name="T43" fmla="*/ 283 h 1202"/>
              <a:gd name="T44" fmla="*/ 839 w 1284"/>
              <a:gd name="T45" fmla="*/ 51 h 1202"/>
              <a:gd name="T46" fmla="*/ 436 w 1284"/>
              <a:gd name="T47" fmla="*/ 283 h 1202"/>
              <a:gd name="T48" fmla="*/ 566 w 1284"/>
              <a:gd name="T49" fmla="*/ 334 h 1202"/>
              <a:gd name="T50" fmla="*/ 384 w 1284"/>
              <a:gd name="T51" fmla="*/ 0 h 1202"/>
              <a:gd name="T52" fmla="*/ 891 w 1284"/>
              <a:gd name="T53" fmla="*/ 334 h 1202"/>
              <a:gd name="T54" fmla="*/ 703 w 1284"/>
              <a:gd name="T55" fmla="*/ 403 h 1202"/>
              <a:gd name="T56" fmla="*/ 492 w 1284"/>
              <a:gd name="T57" fmla="*/ 418 h 1202"/>
              <a:gd name="T58" fmla="*/ 777 w 1284"/>
              <a:gd name="T59" fmla="*/ 404 h 1202"/>
              <a:gd name="T60" fmla="*/ 492 w 1284"/>
              <a:gd name="T61" fmla="*/ 418 h 1202"/>
              <a:gd name="T62" fmla="*/ 51 w 1284"/>
              <a:gd name="T63" fmla="*/ 1066 h 1202"/>
              <a:gd name="T64" fmla="*/ 455 w 1284"/>
              <a:gd name="T65" fmla="*/ 834 h 1202"/>
              <a:gd name="T66" fmla="*/ 0 w 1284"/>
              <a:gd name="T67" fmla="*/ 1117 h 1202"/>
              <a:gd name="T68" fmla="*/ 507 w 1284"/>
              <a:gd name="T69" fmla="*/ 783 h 1202"/>
              <a:gd name="T70" fmla="*/ 319 w 1284"/>
              <a:gd name="T71" fmla="*/ 1117 h 1202"/>
              <a:gd name="T72" fmla="*/ 182 w 1284"/>
              <a:gd name="T73" fmla="*/ 1186 h 1202"/>
              <a:gd name="T74" fmla="*/ 0 w 1284"/>
              <a:gd name="T75" fmla="*/ 1117 h 1202"/>
              <a:gd name="T76" fmla="*/ 108 w 1284"/>
              <a:gd name="T77" fmla="*/ 1187 h 1202"/>
              <a:gd name="T78" fmla="*/ 393 w 1284"/>
              <a:gd name="T79" fmla="*/ 1201 h 1202"/>
              <a:gd name="T80" fmla="*/ 1232 w 1284"/>
              <a:gd name="T81" fmla="*/ 1058 h 1202"/>
              <a:gd name="T82" fmla="*/ 828 w 1284"/>
              <a:gd name="T83" fmla="*/ 827 h 1202"/>
              <a:gd name="T84" fmla="*/ 1232 w 1284"/>
              <a:gd name="T85" fmla="*/ 1058 h 1202"/>
              <a:gd name="T86" fmla="*/ 1283 w 1284"/>
              <a:gd name="T87" fmla="*/ 775 h 1202"/>
              <a:gd name="T88" fmla="*/ 1095 w 1284"/>
              <a:gd name="T89" fmla="*/ 1109 h 1202"/>
              <a:gd name="T90" fmla="*/ 958 w 1284"/>
              <a:gd name="T91" fmla="*/ 1178 h 1202"/>
              <a:gd name="T92" fmla="*/ 777 w 1284"/>
              <a:gd name="T93" fmla="*/ 1109 h 1202"/>
              <a:gd name="T94" fmla="*/ 885 w 1284"/>
              <a:gd name="T95" fmla="*/ 1194 h 1202"/>
              <a:gd name="T96" fmla="*/ 1169 w 1284"/>
              <a:gd name="T97" fmla="*/ 1179 h 1202"/>
              <a:gd name="T98" fmla="*/ 885 w 1284"/>
              <a:gd name="T99" fmla="*/ 1194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84" h="1202">
                <a:moveTo>
                  <a:pt x="196" y="595"/>
                </a:moveTo>
                <a:lnTo>
                  <a:pt x="196" y="567"/>
                </a:lnTo>
                <a:lnTo>
                  <a:pt x="29" y="567"/>
                </a:lnTo>
                <a:lnTo>
                  <a:pt x="29" y="533"/>
                </a:lnTo>
                <a:lnTo>
                  <a:pt x="196" y="533"/>
                </a:lnTo>
                <a:lnTo>
                  <a:pt x="196" y="503"/>
                </a:lnTo>
                <a:lnTo>
                  <a:pt x="413" y="503"/>
                </a:lnTo>
                <a:lnTo>
                  <a:pt x="413" y="533"/>
                </a:lnTo>
                <a:lnTo>
                  <a:pt x="619" y="533"/>
                </a:lnTo>
                <a:lnTo>
                  <a:pt x="619" y="463"/>
                </a:lnTo>
                <a:lnTo>
                  <a:pt x="637" y="463"/>
                </a:lnTo>
                <a:lnTo>
                  <a:pt x="637" y="463"/>
                </a:lnTo>
                <a:lnTo>
                  <a:pt x="655" y="463"/>
                </a:lnTo>
                <a:lnTo>
                  <a:pt x="655" y="533"/>
                </a:lnTo>
                <a:lnTo>
                  <a:pt x="864" y="533"/>
                </a:lnTo>
                <a:lnTo>
                  <a:pt x="864" y="505"/>
                </a:lnTo>
                <a:lnTo>
                  <a:pt x="1079" y="505"/>
                </a:lnTo>
                <a:lnTo>
                  <a:pt x="1079" y="527"/>
                </a:lnTo>
                <a:cubicBezTo>
                  <a:pt x="1079" y="528"/>
                  <a:pt x="1079" y="528"/>
                  <a:pt x="1079" y="528"/>
                </a:cubicBezTo>
                <a:cubicBezTo>
                  <a:pt x="1079" y="530"/>
                  <a:pt x="1079" y="531"/>
                  <a:pt x="1079" y="533"/>
                </a:cubicBezTo>
                <a:lnTo>
                  <a:pt x="1229" y="533"/>
                </a:lnTo>
                <a:lnTo>
                  <a:pt x="1229" y="567"/>
                </a:lnTo>
                <a:lnTo>
                  <a:pt x="1079" y="567"/>
                </a:lnTo>
                <a:cubicBezTo>
                  <a:pt x="1079" y="569"/>
                  <a:pt x="1079" y="571"/>
                  <a:pt x="1079" y="573"/>
                </a:cubicBezTo>
                <a:cubicBezTo>
                  <a:pt x="1079" y="573"/>
                  <a:pt x="1079" y="573"/>
                  <a:pt x="1079" y="574"/>
                </a:cubicBezTo>
                <a:lnTo>
                  <a:pt x="1079" y="596"/>
                </a:lnTo>
                <a:lnTo>
                  <a:pt x="980" y="596"/>
                </a:lnTo>
                <a:lnTo>
                  <a:pt x="980" y="745"/>
                </a:lnTo>
                <a:lnTo>
                  <a:pt x="964" y="745"/>
                </a:lnTo>
                <a:lnTo>
                  <a:pt x="964" y="745"/>
                </a:lnTo>
                <a:lnTo>
                  <a:pt x="947" y="745"/>
                </a:lnTo>
                <a:lnTo>
                  <a:pt x="947" y="596"/>
                </a:lnTo>
                <a:lnTo>
                  <a:pt x="864" y="596"/>
                </a:lnTo>
                <a:lnTo>
                  <a:pt x="864" y="567"/>
                </a:lnTo>
                <a:lnTo>
                  <a:pt x="413" y="567"/>
                </a:lnTo>
                <a:lnTo>
                  <a:pt x="413" y="595"/>
                </a:lnTo>
                <a:lnTo>
                  <a:pt x="320" y="595"/>
                </a:lnTo>
                <a:lnTo>
                  <a:pt x="320" y="745"/>
                </a:lnTo>
                <a:lnTo>
                  <a:pt x="303" y="745"/>
                </a:lnTo>
                <a:lnTo>
                  <a:pt x="303" y="745"/>
                </a:lnTo>
                <a:lnTo>
                  <a:pt x="287" y="745"/>
                </a:lnTo>
                <a:lnTo>
                  <a:pt x="287" y="595"/>
                </a:lnTo>
                <a:lnTo>
                  <a:pt x="196" y="595"/>
                </a:lnTo>
                <a:close/>
                <a:moveTo>
                  <a:pt x="436" y="283"/>
                </a:moveTo>
                <a:lnTo>
                  <a:pt x="839" y="283"/>
                </a:lnTo>
                <a:lnTo>
                  <a:pt x="839" y="51"/>
                </a:lnTo>
                <a:lnTo>
                  <a:pt x="436" y="51"/>
                </a:lnTo>
                <a:lnTo>
                  <a:pt x="436" y="283"/>
                </a:lnTo>
                <a:close/>
                <a:moveTo>
                  <a:pt x="566" y="403"/>
                </a:moveTo>
                <a:lnTo>
                  <a:pt x="566" y="334"/>
                </a:lnTo>
                <a:lnTo>
                  <a:pt x="384" y="334"/>
                </a:lnTo>
                <a:lnTo>
                  <a:pt x="384" y="0"/>
                </a:lnTo>
                <a:lnTo>
                  <a:pt x="891" y="0"/>
                </a:lnTo>
                <a:lnTo>
                  <a:pt x="891" y="334"/>
                </a:lnTo>
                <a:lnTo>
                  <a:pt x="703" y="334"/>
                </a:lnTo>
                <a:lnTo>
                  <a:pt x="703" y="403"/>
                </a:lnTo>
                <a:lnTo>
                  <a:pt x="566" y="403"/>
                </a:lnTo>
                <a:close/>
                <a:moveTo>
                  <a:pt x="492" y="418"/>
                </a:moveTo>
                <a:lnTo>
                  <a:pt x="492" y="404"/>
                </a:lnTo>
                <a:lnTo>
                  <a:pt x="777" y="404"/>
                </a:lnTo>
                <a:lnTo>
                  <a:pt x="777" y="418"/>
                </a:lnTo>
                <a:lnTo>
                  <a:pt x="492" y="418"/>
                </a:lnTo>
                <a:close/>
                <a:moveTo>
                  <a:pt x="51" y="834"/>
                </a:moveTo>
                <a:lnTo>
                  <a:pt x="51" y="1066"/>
                </a:lnTo>
                <a:lnTo>
                  <a:pt x="455" y="1066"/>
                </a:lnTo>
                <a:lnTo>
                  <a:pt x="455" y="834"/>
                </a:lnTo>
                <a:lnTo>
                  <a:pt x="51" y="834"/>
                </a:lnTo>
                <a:close/>
                <a:moveTo>
                  <a:pt x="0" y="1117"/>
                </a:moveTo>
                <a:lnTo>
                  <a:pt x="0" y="783"/>
                </a:lnTo>
                <a:lnTo>
                  <a:pt x="507" y="783"/>
                </a:lnTo>
                <a:lnTo>
                  <a:pt x="507" y="1117"/>
                </a:lnTo>
                <a:lnTo>
                  <a:pt x="319" y="1117"/>
                </a:lnTo>
                <a:lnTo>
                  <a:pt x="319" y="1186"/>
                </a:lnTo>
                <a:lnTo>
                  <a:pt x="182" y="1186"/>
                </a:lnTo>
                <a:lnTo>
                  <a:pt x="182" y="1117"/>
                </a:lnTo>
                <a:lnTo>
                  <a:pt x="0" y="1117"/>
                </a:lnTo>
                <a:close/>
                <a:moveTo>
                  <a:pt x="108" y="1201"/>
                </a:moveTo>
                <a:lnTo>
                  <a:pt x="108" y="1187"/>
                </a:lnTo>
                <a:lnTo>
                  <a:pt x="393" y="1187"/>
                </a:lnTo>
                <a:lnTo>
                  <a:pt x="393" y="1201"/>
                </a:lnTo>
                <a:lnTo>
                  <a:pt x="108" y="1201"/>
                </a:lnTo>
                <a:close/>
                <a:moveTo>
                  <a:pt x="1232" y="1058"/>
                </a:moveTo>
                <a:lnTo>
                  <a:pt x="1232" y="827"/>
                </a:lnTo>
                <a:lnTo>
                  <a:pt x="828" y="827"/>
                </a:lnTo>
                <a:lnTo>
                  <a:pt x="828" y="1058"/>
                </a:lnTo>
                <a:lnTo>
                  <a:pt x="1232" y="1058"/>
                </a:lnTo>
                <a:close/>
                <a:moveTo>
                  <a:pt x="777" y="775"/>
                </a:moveTo>
                <a:lnTo>
                  <a:pt x="1283" y="775"/>
                </a:lnTo>
                <a:lnTo>
                  <a:pt x="1283" y="1109"/>
                </a:lnTo>
                <a:lnTo>
                  <a:pt x="1095" y="1109"/>
                </a:lnTo>
                <a:lnTo>
                  <a:pt x="1095" y="1178"/>
                </a:lnTo>
                <a:lnTo>
                  <a:pt x="958" y="1178"/>
                </a:lnTo>
                <a:lnTo>
                  <a:pt x="958" y="1109"/>
                </a:lnTo>
                <a:lnTo>
                  <a:pt x="777" y="1109"/>
                </a:lnTo>
                <a:lnTo>
                  <a:pt x="777" y="775"/>
                </a:lnTo>
                <a:close/>
                <a:moveTo>
                  <a:pt x="885" y="1194"/>
                </a:moveTo>
                <a:lnTo>
                  <a:pt x="885" y="1179"/>
                </a:lnTo>
                <a:lnTo>
                  <a:pt x="1169" y="1179"/>
                </a:lnTo>
                <a:lnTo>
                  <a:pt x="1169" y="1194"/>
                </a:lnTo>
                <a:lnTo>
                  <a:pt x="885" y="11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3" name="Freeform 552"/>
          <p:cNvSpPr>
            <a:spLocks noChangeArrowheads="1"/>
          </p:cNvSpPr>
          <p:nvPr/>
        </p:nvSpPr>
        <p:spPr bwMode="auto">
          <a:xfrm>
            <a:off x="7149417" y="2304993"/>
            <a:ext cx="361170" cy="366135"/>
          </a:xfrm>
          <a:custGeom>
            <a:avLst/>
            <a:gdLst>
              <a:gd name="T0" fmla="*/ 266 w 1285"/>
              <a:gd name="T1" fmla="*/ 0 h 1303"/>
              <a:gd name="T2" fmla="*/ 690 w 1285"/>
              <a:gd name="T3" fmla="*/ 482 h 1303"/>
              <a:gd name="T4" fmla="*/ 501 w 1285"/>
              <a:gd name="T5" fmla="*/ 628 h 1303"/>
              <a:gd name="T6" fmla="*/ 405 w 1285"/>
              <a:gd name="T7" fmla="*/ 737 h 1303"/>
              <a:gd name="T8" fmla="*/ 332 w 1285"/>
              <a:gd name="T9" fmla="*/ 1302 h 1303"/>
              <a:gd name="T10" fmla="*/ 268 w 1285"/>
              <a:gd name="T11" fmla="*/ 873 h 1303"/>
              <a:gd name="T12" fmla="*/ 204 w 1285"/>
              <a:gd name="T13" fmla="*/ 1302 h 1303"/>
              <a:gd name="T14" fmla="*/ 132 w 1285"/>
              <a:gd name="T15" fmla="*/ 737 h 1303"/>
              <a:gd name="T16" fmla="*/ 55 w 1285"/>
              <a:gd name="T17" fmla="*/ 810 h 1303"/>
              <a:gd name="T18" fmla="*/ 154 w 1285"/>
              <a:gd name="T19" fmla="*/ 321 h 1303"/>
              <a:gd name="T20" fmla="*/ 511 w 1285"/>
              <a:gd name="T21" fmla="*/ 495 h 1303"/>
              <a:gd name="T22" fmla="*/ 690 w 1285"/>
              <a:gd name="T23" fmla="*/ 482 h 1303"/>
              <a:gd name="T24" fmla="*/ 354 w 1285"/>
              <a:gd name="T25" fmla="*/ 298 h 1303"/>
              <a:gd name="T26" fmla="*/ 334 w 1285"/>
              <a:gd name="T27" fmla="*/ 352 h 1303"/>
              <a:gd name="T28" fmla="*/ 239 w 1285"/>
              <a:gd name="T29" fmla="*/ 340 h 1303"/>
              <a:gd name="T30" fmla="*/ 183 w 1285"/>
              <a:gd name="T31" fmla="*/ 337 h 1303"/>
              <a:gd name="T32" fmla="*/ 203 w 1285"/>
              <a:gd name="T33" fmla="*/ 283 h 1303"/>
              <a:gd name="T34" fmla="*/ 300 w 1285"/>
              <a:gd name="T35" fmla="*/ 297 h 1303"/>
              <a:gd name="T36" fmla="*/ 1206 w 1285"/>
              <a:gd name="T37" fmla="*/ 3 h 1303"/>
              <a:gd name="T38" fmla="*/ 1206 w 1285"/>
              <a:gd name="T39" fmla="*/ 1302 h 1303"/>
              <a:gd name="T40" fmla="*/ 528 w 1285"/>
              <a:gd name="T41" fmla="*/ 652 h 1303"/>
              <a:gd name="T42" fmla="*/ 653 w 1285"/>
              <a:gd name="T43" fmla="*/ 1176 h 1303"/>
              <a:gd name="T44" fmla="*/ 653 w 1285"/>
              <a:gd name="T45" fmla="*/ 129 h 1303"/>
              <a:gd name="T46" fmla="*/ 528 w 1285"/>
              <a:gd name="T47" fmla="*/ 445 h 1303"/>
              <a:gd name="T48" fmla="*/ 736 w 1285"/>
              <a:gd name="T49" fmla="*/ 893 h 1303"/>
              <a:gd name="T50" fmla="*/ 1073 w 1285"/>
              <a:gd name="T51" fmla="*/ 893 h 1303"/>
              <a:gd name="T52" fmla="*/ 696 w 1285"/>
              <a:gd name="T53" fmla="*/ 850 h 1303"/>
              <a:gd name="T54" fmla="*/ 696 w 1285"/>
              <a:gd name="T55" fmla="*/ 1126 h 1303"/>
              <a:gd name="T56" fmla="*/ 1033 w 1285"/>
              <a:gd name="T57" fmla="*/ 925 h 1303"/>
              <a:gd name="T58" fmla="*/ 926 w 1285"/>
              <a:gd name="T59" fmla="*/ 1051 h 1303"/>
              <a:gd name="T60" fmla="*/ 969 w 1285"/>
              <a:gd name="T61" fmla="*/ 1051 h 1303"/>
              <a:gd name="T62" fmla="*/ 845 w 1285"/>
              <a:gd name="T63" fmla="*/ 987 h 1303"/>
              <a:gd name="T64" fmla="*/ 820 w 1285"/>
              <a:gd name="T65" fmla="*/ 1012 h 1303"/>
              <a:gd name="T66" fmla="*/ 820 w 1285"/>
              <a:gd name="T67" fmla="*/ 1054 h 1303"/>
              <a:gd name="T68" fmla="*/ 1073 w 1285"/>
              <a:gd name="T69" fmla="*/ 556 h 1303"/>
              <a:gd name="T70" fmla="*/ 1073 w 1285"/>
              <a:gd name="T71" fmla="*/ 749 h 1303"/>
              <a:gd name="T72" fmla="*/ 1113 w 1285"/>
              <a:gd name="T73" fmla="*/ 792 h 1303"/>
              <a:gd name="T74" fmla="*/ 1113 w 1285"/>
              <a:gd name="T75" fmla="*/ 516 h 1303"/>
              <a:gd name="T76" fmla="*/ 1033 w 1285"/>
              <a:gd name="T77" fmla="*/ 589 h 1303"/>
              <a:gd name="T78" fmla="*/ 926 w 1285"/>
              <a:gd name="T79" fmla="*/ 714 h 1303"/>
              <a:gd name="T80" fmla="*/ 969 w 1285"/>
              <a:gd name="T81" fmla="*/ 714 h 1303"/>
              <a:gd name="T82" fmla="*/ 794 w 1285"/>
              <a:gd name="T83" fmla="*/ 651 h 1303"/>
              <a:gd name="T84" fmla="*/ 820 w 1285"/>
              <a:gd name="T85" fmla="*/ 626 h 1303"/>
              <a:gd name="T86" fmla="*/ 820 w 1285"/>
              <a:gd name="T87" fmla="*/ 584 h 1303"/>
              <a:gd name="T88" fmla="*/ 1073 w 1285"/>
              <a:gd name="T89" fmla="*/ 222 h 1303"/>
              <a:gd name="T90" fmla="*/ 1073 w 1285"/>
              <a:gd name="T91" fmla="*/ 412 h 1303"/>
              <a:gd name="T92" fmla="*/ 1113 w 1285"/>
              <a:gd name="T93" fmla="*/ 455 h 1303"/>
              <a:gd name="T94" fmla="*/ 696 w 1285"/>
              <a:gd name="T95" fmla="*/ 372 h 1303"/>
              <a:gd name="T96" fmla="*/ 993 w 1285"/>
              <a:gd name="T97" fmla="*/ 380 h 1303"/>
              <a:gd name="T98" fmla="*/ 1033 w 1285"/>
              <a:gd name="T99" fmla="*/ 380 h 1303"/>
              <a:gd name="T100" fmla="*/ 926 w 1285"/>
              <a:gd name="T101" fmla="*/ 254 h 1303"/>
              <a:gd name="T102" fmla="*/ 926 w 1285"/>
              <a:gd name="T103" fmla="*/ 380 h 1303"/>
              <a:gd name="T104" fmla="*/ 820 w 1285"/>
              <a:gd name="T105" fmla="*/ 341 h 1303"/>
              <a:gd name="T106" fmla="*/ 820 w 1285"/>
              <a:gd name="T107" fmla="*/ 383 h 1303"/>
              <a:gd name="T108" fmla="*/ 887 w 1285"/>
              <a:gd name="T109" fmla="*/ 316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5" h="1303">
                <a:moveTo>
                  <a:pt x="266" y="269"/>
                </a:moveTo>
                <a:cubicBezTo>
                  <a:pt x="192" y="269"/>
                  <a:pt x="132" y="209"/>
                  <a:pt x="132" y="135"/>
                </a:cubicBezTo>
                <a:cubicBezTo>
                  <a:pt x="132" y="61"/>
                  <a:pt x="192" y="0"/>
                  <a:pt x="266" y="0"/>
                </a:cubicBezTo>
                <a:cubicBezTo>
                  <a:pt x="341" y="0"/>
                  <a:pt x="401" y="61"/>
                  <a:pt x="401" y="135"/>
                </a:cubicBezTo>
                <a:cubicBezTo>
                  <a:pt x="401" y="209"/>
                  <a:pt x="341" y="269"/>
                  <a:pt x="266" y="269"/>
                </a:cubicBezTo>
                <a:close/>
                <a:moveTo>
                  <a:pt x="690" y="482"/>
                </a:moveTo>
                <a:lnTo>
                  <a:pt x="541" y="614"/>
                </a:lnTo>
                <a:cubicBezTo>
                  <a:pt x="531" y="624"/>
                  <a:pt x="518" y="628"/>
                  <a:pt x="505" y="628"/>
                </a:cubicBezTo>
                <a:cubicBezTo>
                  <a:pt x="503" y="628"/>
                  <a:pt x="502" y="628"/>
                  <a:pt x="501" y="628"/>
                </a:cubicBezTo>
                <a:cubicBezTo>
                  <a:pt x="486" y="627"/>
                  <a:pt x="473" y="620"/>
                  <a:pt x="463" y="608"/>
                </a:cubicBezTo>
                <a:lnTo>
                  <a:pt x="405" y="535"/>
                </a:lnTo>
                <a:lnTo>
                  <a:pt x="405" y="737"/>
                </a:lnTo>
                <a:cubicBezTo>
                  <a:pt x="405" y="763"/>
                  <a:pt x="397" y="786"/>
                  <a:pt x="389" y="806"/>
                </a:cubicBezTo>
                <a:lnTo>
                  <a:pt x="389" y="1248"/>
                </a:lnTo>
                <a:cubicBezTo>
                  <a:pt x="389" y="1278"/>
                  <a:pt x="363" y="1302"/>
                  <a:pt x="332" y="1302"/>
                </a:cubicBezTo>
                <a:cubicBezTo>
                  <a:pt x="302" y="1302"/>
                  <a:pt x="276" y="1278"/>
                  <a:pt x="276" y="1248"/>
                </a:cubicBezTo>
                <a:lnTo>
                  <a:pt x="276" y="873"/>
                </a:lnTo>
                <a:cubicBezTo>
                  <a:pt x="276" y="873"/>
                  <a:pt x="271" y="873"/>
                  <a:pt x="268" y="873"/>
                </a:cubicBezTo>
                <a:cubicBezTo>
                  <a:pt x="266" y="873"/>
                  <a:pt x="260" y="873"/>
                  <a:pt x="260" y="873"/>
                </a:cubicBezTo>
                <a:lnTo>
                  <a:pt x="260" y="1248"/>
                </a:lnTo>
                <a:cubicBezTo>
                  <a:pt x="260" y="1278"/>
                  <a:pt x="234" y="1302"/>
                  <a:pt x="204" y="1302"/>
                </a:cubicBezTo>
                <a:cubicBezTo>
                  <a:pt x="174" y="1302"/>
                  <a:pt x="148" y="1278"/>
                  <a:pt x="148" y="1248"/>
                </a:cubicBezTo>
                <a:lnTo>
                  <a:pt x="148" y="806"/>
                </a:lnTo>
                <a:cubicBezTo>
                  <a:pt x="140" y="786"/>
                  <a:pt x="132" y="763"/>
                  <a:pt x="132" y="737"/>
                </a:cubicBezTo>
                <a:lnTo>
                  <a:pt x="132" y="561"/>
                </a:lnTo>
                <a:cubicBezTo>
                  <a:pt x="113" y="610"/>
                  <a:pt x="110" y="674"/>
                  <a:pt x="111" y="755"/>
                </a:cubicBezTo>
                <a:cubicBezTo>
                  <a:pt x="111" y="785"/>
                  <a:pt x="85" y="810"/>
                  <a:pt x="55" y="810"/>
                </a:cubicBezTo>
                <a:lnTo>
                  <a:pt x="55" y="810"/>
                </a:lnTo>
                <a:cubicBezTo>
                  <a:pt x="25" y="810"/>
                  <a:pt x="1" y="785"/>
                  <a:pt x="1" y="755"/>
                </a:cubicBezTo>
                <a:cubicBezTo>
                  <a:pt x="0" y="476"/>
                  <a:pt x="90" y="364"/>
                  <a:pt x="154" y="321"/>
                </a:cubicBezTo>
                <a:lnTo>
                  <a:pt x="266" y="476"/>
                </a:lnTo>
                <a:lnTo>
                  <a:pt x="377" y="331"/>
                </a:lnTo>
                <a:lnTo>
                  <a:pt x="511" y="495"/>
                </a:lnTo>
                <a:lnTo>
                  <a:pt x="618" y="400"/>
                </a:lnTo>
                <a:cubicBezTo>
                  <a:pt x="640" y="380"/>
                  <a:pt x="674" y="382"/>
                  <a:pt x="694" y="405"/>
                </a:cubicBezTo>
                <a:cubicBezTo>
                  <a:pt x="714" y="427"/>
                  <a:pt x="713" y="462"/>
                  <a:pt x="690" y="482"/>
                </a:cubicBezTo>
                <a:close/>
                <a:moveTo>
                  <a:pt x="332" y="284"/>
                </a:moveTo>
                <a:cubicBezTo>
                  <a:pt x="337" y="282"/>
                  <a:pt x="343" y="282"/>
                  <a:pt x="347" y="285"/>
                </a:cubicBezTo>
                <a:cubicBezTo>
                  <a:pt x="351" y="288"/>
                  <a:pt x="354" y="293"/>
                  <a:pt x="354" y="298"/>
                </a:cubicBezTo>
                <a:lnTo>
                  <a:pt x="354" y="338"/>
                </a:lnTo>
                <a:cubicBezTo>
                  <a:pt x="354" y="343"/>
                  <a:pt x="351" y="347"/>
                  <a:pt x="347" y="350"/>
                </a:cubicBezTo>
                <a:cubicBezTo>
                  <a:pt x="344" y="353"/>
                  <a:pt x="338" y="354"/>
                  <a:pt x="334" y="352"/>
                </a:cubicBezTo>
                <a:cubicBezTo>
                  <a:pt x="321" y="348"/>
                  <a:pt x="305" y="344"/>
                  <a:pt x="296" y="341"/>
                </a:cubicBezTo>
                <a:cubicBezTo>
                  <a:pt x="289" y="349"/>
                  <a:pt x="279" y="354"/>
                  <a:pt x="268" y="354"/>
                </a:cubicBezTo>
                <a:cubicBezTo>
                  <a:pt x="256" y="354"/>
                  <a:pt x="246" y="349"/>
                  <a:pt x="239" y="340"/>
                </a:cubicBezTo>
                <a:cubicBezTo>
                  <a:pt x="230" y="343"/>
                  <a:pt x="215" y="348"/>
                  <a:pt x="202" y="351"/>
                </a:cubicBezTo>
                <a:cubicBezTo>
                  <a:pt x="197" y="353"/>
                  <a:pt x="193" y="352"/>
                  <a:pt x="189" y="349"/>
                </a:cubicBezTo>
                <a:cubicBezTo>
                  <a:pt x="185" y="346"/>
                  <a:pt x="183" y="342"/>
                  <a:pt x="183" y="337"/>
                </a:cubicBezTo>
                <a:lnTo>
                  <a:pt x="183" y="297"/>
                </a:lnTo>
                <a:cubicBezTo>
                  <a:pt x="183" y="292"/>
                  <a:pt x="185" y="287"/>
                  <a:pt x="189" y="285"/>
                </a:cubicBezTo>
                <a:cubicBezTo>
                  <a:pt x="194" y="282"/>
                  <a:pt x="199" y="281"/>
                  <a:pt x="203" y="283"/>
                </a:cubicBezTo>
                <a:lnTo>
                  <a:pt x="235" y="297"/>
                </a:lnTo>
                <a:cubicBezTo>
                  <a:pt x="242" y="286"/>
                  <a:pt x="254" y="278"/>
                  <a:pt x="268" y="278"/>
                </a:cubicBezTo>
                <a:cubicBezTo>
                  <a:pt x="282" y="278"/>
                  <a:pt x="294" y="286"/>
                  <a:pt x="300" y="297"/>
                </a:cubicBezTo>
                <a:lnTo>
                  <a:pt x="332" y="284"/>
                </a:lnTo>
                <a:close/>
                <a:moveTo>
                  <a:pt x="606" y="3"/>
                </a:moveTo>
                <a:lnTo>
                  <a:pt x="1206" y="3"/>
                </a:lnTo>
                <a:cubicBezTo>
                  <a:pt x="1249" y="3"/>
                  <a:pt x="1284" y="38"/>
                  <a:pt x="1284" y="81"/>
                </a:cubicBezTo>
                <a:lnTo>
                  <a:pt x="1284" y="1224"/>
                </a:lnTo>
                <a:cubicBezTo>
                  <a:pt x="1284" y="1267"/>
                  <a:pt x="1249" y="1302"/>
                  <a:pt x="1206" y="1302"/>
                </a:cubicBezTo>
                <a:lnTo>
                  <a:pt x="606" y="1302"/>
                </a:lnTo>
                <a:cubicBezTo>
                  <a:pt x="563" y="1302"/>
                  <a:pt x="528" y="1267"/>
                  <a:pt x="528" y="1224"/>
                </a:cubicBezTo>
                <a:lnTo>
                  <a:pt x="528" y="652"/>
                </a:lnTo>
                <a:cubicBezTo>
                  <a:pt x="539" y="648"/>
                  <a:pt x="550" y="643"/>
                  <a:pt x="558" y="634"/>
                </a:cubicBezTo>
                <a:lnTo>
                  <a:pt x="653" y="550"/>
                </a:lnTo>
                <a:lnTo>
                  <a:pt x="653" y="1176"/>
                </a:lnTo>
                <a:lnTo>
                  <a:pt x="1156" y="1176"/>
                </a:lnTo>
                <a:lnTo>
                  <a:pt x="1156" y="129"/>
                </a:lnTo>
                <a:lnTo>
                  <a:pt x="653" y="129"/>
                </a:lnTo>
                <a:lnTo>
                  <a:pt x="653" y="360"/>
                </a:lnTo>
                <a:cubicBezTo>
                  <a:pt x="634" y="360"/>
                  <a:pt x="615" y="367"/>
                  <a:pt x="600" y="380"/>
                </a:cubicBezTo>
                <a:lnTo>
                  <a:pt x="528" y="445"/>
                </a:lnTo>
                <a:lnTo>
                  <a:pt x="528" y="81"/>
                </a:lnTo>
                <a:cubicBezTo>
                  <a:pt x="528" y="38"/>
                  <a:pt x="563" y="3"/>
                  <a:pt x="606" y="3"/>
                </a:cubicBezTo>
                <a:close/>
                <a:moveTo>
                  <a:pt x="736" y="893"/>
                </a:moveTo>
                <a:lnTo>
                  <a:pt x="736" y="1083"/>
                </a:lnTo>
                <a:lnTo>
                  <a:pt x="1073" y="1083"/>
                </a:lnTo>
                <a:lnTo>
                  <a:pt x="1073" y="893"/>
                </a:lnTo>
                <a:lnTo>
                  <a:pt x="736" y="893"/>
                </a:lnTo>
                <a:close/>
                <a:moveTo>
                  <a:pt x="696" y="1126"/>
                </a:moveTo>
                <a:lnTo>
                  <a:pt x="696" y="850"/>
                </a:lnTo>
                <a:lnTo>
                  <a:pt x="1113" y="850"/>
                </a:lnTo>
                <a:lnTo>
                  <a:pt x="1113" y="1126"/>
                </a:lnTo>
                <a:lnTo>
                  <a:pt x="696" y="1126"/>
                </a:lnTo>
                <a:close/>
                <a:moveTo>
                  <a:pt x="993" y="1051"/>
                </a:moveTo>
                <a:lnTo>
                  <a:pt x="993" y="925"/>
                </a:lnTo>
                <a:lnTo>
                  <a:pt x="1033" y="925"/>
                </a:lnTo>
                <a:lnTo>
                  <a:pt x="1033" y="1051"/>
                </a:lnTo>
                <a:lnTo>
                  <a:pt x="993" y="1051"/>
                </a:lnTo>
                <a:close/>
                <a:moveTo>
                  <a:pt x="926" y="1051"/>
                </a:moveTo>
                <a:lnTo>
                  <a:pt x="926" y="925"/>
                </a:lnTo>
                <a:lnTo>
                  <a:pt x="969" y="925"/>
                </a:lnTo>
                <a:lnTo>
                  <a:pt x="969" y="1051"/>
                </a:lnTo>
                <a:lnTo>
                  <a:pt x="926" y="1051"/>
                </a:lnTo>
                <a:close/>
                <a:moveTo>
                  <a:pt x="820" y="1012"/>
                </a:moveTo>
                <a:cubicBezTo>
                  <a:pt x="834" y="1012"/>
                  <a:pt x="845" y="1001"/>
                  <a:pt x="845" y="987"/>
                </a:cubicBezTo>
                <a:cubicBezTo>
                  <a:pt x="845" y="973"/>
                  <a:pt x="834" y="961"/>
                  <a:pt x="820" y="961"/>
                </a:cubicBezTo>
                <a:cubicBezTo>
                  <a:pt x="806" y="961"/>
                  <a:pt x="794" y="973"/>
                  <a:pt x="794" y="987"/>
                </a:cubicBezTo>
                <a:cubicBezTo>
                  <a:pt x="794" y="1001"/>
                  <a:pt x="806" y="1012"/>
                  <a:pt x="820" y="1012"/>
                </a:cubicBezTo>
                <a:close/>
                <a:moveTo>
                  <a:pt x="820" y="919"/>
                </a:moveTo>
                <a:cubicBezTo>
                  <a:pt x="857" y="919"/>
                  <a:pt x="887" y="950"/>
                  <a:pt x="887" y="987"/>
                </a:cubicBezTo>
                <a:cubicBezTo>
                  <a:pt x="887" y="1024"/>
                  <a:pt x="857" y="1054"/>
                  <a:pt x="820" y="1054"/>
                </a:cubicBezTo>
                <a:cubicBezTo>
                  <a:pt x="783" y="1054"/>
                  <a:pt x="752" y="1024"/>
                  <a:pt x="752" y="987"/>
                </a:cubicBezTo>
                <a:cubicBezTo>
                  <a:pt x="752" y="950"/>
                  <a:pt x="783" y="919"/>
                  <a:pt x="820" y="919"/>
                </a:cubicBezTo>
                <a:close/>
                <a:moveTo>
                  <a:pt x="1073" y="556"/>
                </a:moveTo>
                <a:lnTo>
                  <a:pt x="736" y="556"/>
                </a:lnTo>
                <a:lnTo>
                  <a:pt x="736" y="749"/>
                </a:lnTo>
                <a:lnTo>
                  <a:pt x="1073" y="749"/>
                </a:lnTo>
                <a:lnTo>
                  <a:pt x="1073" y="556"/>
                </a:lnTo>
                <a:close/>
                <a:moveTo>
                  <a:pt x="1113" y="516"/>
                </a:moveTo>
                <a:lnTo>
                  <a:pt x="1113" y="792"/>
                </a:lnTo>
                <a:lnTo>
                  <a:pt x="696" y="792"/>
                </a:lnTo>
                <a:lnTo>
                  <a:pt x="696" y="516"/>
                </a:lnTo>
                <a:lnTo>
                  <a:pt x="1113" y="516"/>
                </a:lnTo>
                <a:close/>
                <a:moveTo>
                  <a:pt x="993" y="714"/>
                </a:moveTo>
                <a:lnTo>
                  <a:pt x="993" y="589"/>
                </a:lnTo>
                <a:lnTo>
                  <a:pt x="1033" y="589"/>
                </a:lnTo>
                <a:lnTo>
                  <a:pt x="1033" y="714"/>
                </a:lnTo>
                <a:lnTo>
                  <a:pt x="993" y="714"/>
                </a:lnTo>
                <a:close/>
                <a:moveTo>
                  <a:pt x="926" y="714"/>
                </a:moveTo>
                <a:lnTo>
                  <a:pt x="926" y="589"/>
                </a:lnTo>
                <a:lnTo>
                  <a:pt x="969" y="589"/>
                </a:lnTo>
                <a:lnTo>
                  <a:pt x="969" y="714"/>
                </a:lnTo>
                <a:lnTo>
                  <a:pt x="926" y="714"/>
                </a:lnTo>
                <a:close/>
                <a:moveTo>
                  <a:pt x="820" y="626"/>
                </a:moveTo>
                <a:cubicBezTo>
                  <a:pt x="806" y="626"/>
                  <a:pt x="794" y="637"/>
                  <a:pt x="794" y="651"/>
                </a:cubicBezTo>
                <a:cubicBezTo>
                  <a:pt x="794" y="665"/>
                  <a:pt x="806" y="676"/>
                  <a:pt x="820" y="676"/>
                </a:cubicBezTo>
                <a:cubicBezTo>
                  <a:pt x="834" y="676"/>
                  <a:pt x="845" y="665"/>
                  <a:pt x="845" y="651"/>
                </a:cubicBezTo>
                <a:cubicBezTo>
                  <a:pt x="845" y="637"/>
                  <a:pt x="834" y="626"/>
                  <a:pt x="820" y="626"/>
                </a:cubicBezTo>
                <a:close/>
                <a:moveTo>
                  <a:pt x="820" y="718"/>
                </a:moveTo>
                <a:cubicBezTo>
                  <a:pt x="783" y="718"/>
                  <a:pt x="752" y="688"/>
                  <a:pt x="752" y="651"/>
                </a:cubicBezTo>
                <a:cubicBezTo>
                  <a:pt x="752" y="614"/>
                  <a:pt x="783" y="584"/>
                  <a:pt x="820" y="584"/>
                </a:cubicBezTo>
                <a:cubicBezTo>
                  <a:pt x="857" y="584"/>
                  <a:pt x="887" y="614"/>
                  <a:pt x="887" y="651"/>
                </a:cubicBezTo>
                <a:cubicBezTo>
                  <a:pt x="887" y="688"/>
                  <a:pt x="857" y="718"/>
                  <a:pt x="820" y="718"/>
                </a:cubicBezTo>
                <a:close/>
                <a:moveTo>
                  <a:pt x="1073" y="222"/>
                </a:moveTo>
                <a:lnTo>
                  <a:pt x="736" y="222"/>
                </a:lnTo>
                <a:lnTo>
                  <a:pt x="736" y="412"/>
                </a:lnTo>
                <a:lnTo>
                  <a:pt x="1073" y="412"/>
                </a:lnTo>
                <a:lnTo>
                  <a:pt x="1073" y="222"/>
                </a:lnTo>
                <a:close/>
                <a:moveTo>
                  <a:pt x="1113" y="180"/>
                </a:moveTo>
                <a:lnTo>
                  <a:pt x="1113" y="455"/>
                </a:lnTo>
                <a:lnTo>
                  <a:pt x="734" y="455"/>
                </a:lnTo>
                <a:cubicBezTo>
                  <a:pt x="738" y="431"/>
                  <a:pt x="732" y="406"/>
                  <a:pt x="714" y="387"/>
                </a:cubicBezTo>
                <a:cubicBezTo>
                  <a:pt x="709" y="381"/>
                  <a:pt x="703" y="376"/>
                  <a:pt x="696" y="372"/>
                </a:cubicBezTo>
                <a:lnTo>
                  <a:pt x="696" y="180"/>
                </a:lnTo>
                <a:lnTo>
                  <a:pt x="1113" y="180"/>
                </a:lnTo>
                <a:close/>
                <a:moveTo>
                  <a:pt x="993" y="380"/>
                </a:moveTo>
                <a:lnTo>
                  <a:pt x="993" y="254"/>
                </a:lnTo>
                <a:lnTo>
                  <a:pt x="1033" y="254"/>
                </a:lnTo>
                <a:lnTo>
                  <a:pt x="1033" y="380"/>
                </a:lnTo>
                <a:lnTo>
                  <a:pt x="993" y="380"/>
                </a:lnTo>
                <a:close/>
                <a:moveTo>
                  <a:pt x="926" y="380"/>
                </a:moveTo>
                <a:lnTo>
                  <a:pt x="926" y="254"/>
                </a:lnTo>
                <a:lnTo>
                  <a:pt x="969" y="254"/>
                </a:lnTo>
                <a:lnTo>
                  <a:pt x="969" y="380"/>
                </a:lnTo>
                <a:lnTo>
                  <a:pt x="926" y="380"/>
                </a:lnTo>
                <a:close/>
                <a:moveTo>
                  <a:pt x="820" y="290"/>
                </a:moveTo>
                <a:cubicBezTo>
                  <a:pt x="806" y="290"/>
                  <a:pt x="794" y="302"/>
                  <a:pt x="794" y="316"/>
                </a:cubicBezTo>
                <a:cubicBezTo>
                  <a:pt x="794" y="330"/>
                  <a:pt x="806" y="341"/>
                  <a:pt x="820" y="341"/>
                </a:cubicBezTo>
                <a:cubicBezTo>
                  <a:pt x="834" y="341"/>
                  <a:pt x="845" y="330"/>
                  <a:pt x="845" y="316"/>
                </a:cubicBezTo>
                <a:cubicBezTo>
                  <a:pt x="845" y="302"/>
                  <a:pt x="834" y="290"/>
                  <a:pt x="820" y="290"/>
                </a:cubicBezTo>
                <a:close/>
                <a:moveTo>
                  <a:pt x="820" y="383"/>
                </a:moveTo>
                <a:cubicBezTo>
                  <a:pt x="783" y="383"/>
                  <a:pt x="752" y="353"/>
                  <a:pt x="752" y="316"/>
                </a:cubicBezTo>
                <a:cubicBezTo>
                  <a:pt x="752" y="279"/>
                  <a:pt x="783" y="248"/>
                  <a:pt x="820" y="248"/>
                </a:cubicBezTo>
                <a:cubicBezTo>
                  <a:pt x="857" y="248"/>
                  <a:pt x="887" y="279"/>
                  <a:pt x="887" y="316"/>
                </a:cubicBezTo>
                <a:cubicBezTo>
                  <a:pt x="887" y="353"/>
                  <a:pt x="857" y="383"/>
                  <a:pt x="820" y="38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4" name="Freeform 553"/>
          <p:cNvSpPr>
            <a:spLocks noChangeArrowheads="1"/>
          </p:cNvSpPr>
          <p:nvPr/>
        </p:nvSpPr>
        <p:spPr bwMode="auto">
          <a:xfrm>
            <a:off x="7639708" y="3312228"/>
            <a:ext cx="372341" cy="341313"/>
          </a:xfrm>
          <a:custGeom>
            <a:avLst/>
            <a:gdLst>
              <a:gd name="T0" fmla="*/ 660 w 1322"/>
              <a:gd name="T1" fmla="*/ 740 h 1213"/>
              <a:gd name="T2" fmla="*/ 359 w 1322"/>
              <a:gd name="T3" fmla="*/ 615 h 1213"/>
              <a:gd name="T4" fmla="*/ 434 w 1322"/>
              <a:gd name="T5" fmla="*/ 405 h 1213"/>
              <a:gd name="T6" fmla="*/ 660 w 1322"/>
              <a:gd name="T7" fmla="*/ 491 h 1213"/>
              <a:gd name="T8" fmla="*/ 887 w 1322"/>
              <a:gd name="T9" fmla="*/ 405 h 1213"/>
              <a:gd name="T10" fmla="*/ 962 w 1322"/>
              <a:gd name="T11" fmla="*/ 615 h 1213"/>
              <a:gd name="T12" fmla="*/ 660 w 1322"/>
              <a:gd name="T13" fmla="*/ 740 h 1213"/>
              <a:gd name="T14" fmla="*/ 660 w 1322"/>
              <a:gd name="T15" fmla="*/ 292 h 1213"/>
              <a:gd name="T16" fmla="*/ 495 w 1322"/>
              <a:gd name="T17" fmla="*/ 233 h 1213"/>
              <a:gd name="T18" fmla="*/ 563 w 1322"/>
              <a:gd name="T19" fmla="*/ 43 h 1213"/>
              <a:gd name="T20" fmla="*/ 660 w 1322"/>
              <a:gd name="T21" fmla="*/ 0 h 1213"/>
              <a:gd name="T22" fmla="*/ 758 w 1322"/>
              <a:gd name="T23" fmla="*/ 43 h 1213"/>
              <a:gd name="T24" fmla="*/ 826 w 1322"/>
              <a:gd name="T25" fmla="*/ 233 h 1213"/>
              <a:gd name="T26" fmla="*/ 660 w 1322"/>
              <a:gd name="T27" fmla="*/ 292 h 1213"/>
              <a:gd name="T28" fmla="*/ 1247 w 1322"/>
              <a:gd name="T29" fmla="*/ 807 h 1213"/>
              <a:gd name="T30" fmla="*/ 1254 w 1322"/>
              <a:gd name="T31" fmla="*/ 923 h 1213"/>
              <a:gd name="T32" fmla="*/ 782 w 1322"/>
              <a:gd name="T33" fmla="*/ 1176 h 1213"/>
              <a:gd name="T34" fmla="*/ 539 w 1322"/>
              <a:gd name="T35" fmla="*/ 1176 h 1213"/>
              <a:gd name="T36" fmla="*/ 67 w 1322"/>
              <a:gd name="T37" fmla="*/ 923 h 1213"/>
              <a:gd name="T38" fmla="*/ 73 w 1322"/>
              <a:gd name="T39" fmla="*/ 807 h 1213"/>
              <a:gd name="T40" fmla="*/ 324 w 1322"/>
              <a:gd name="T41" fmla="*/ 705 h 1213"/>
              <a:gd name="T42" fmla="*/ 296 w 1322"/>
              <a:gd name="T43" fmla="*/ 786 h 1213"/>
              <a:gd name="T44" fmla="*/ 660 w 1322"/>
              <a:gd name="T45" fmla="*/ 940 h 1213"/>
              <a:gd name="T46" fmla="*/ 1025 w 1322"/>
              <a:gd name="T47" fmla="*/ 786 h 1213"/>
              <a:gd name="T48" fmla="*/ 996 w 1322"/>
              <a:gd name="T49" fmla="*/ 705 h 1213"/>
              <a:gd name="T50" fmla="*/ 1247 w 1322"/>
              <a:gd name="T51" fmla="*/ 807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22" h="1213">
                <a:moveTo>
                  <a:pt x="660" y="740"/>
                </a:moveTo>
                <a:cubicBezTo>
                  <a:pt x="501" y="740"/>
                  <a:pt x="367" y="686"/>
                  <a:pt x="359" y="615"/>
                </a:cubicBezTo>
                <a:cubicBezTo>
                  <a:pt x="383" y="549"/>
                  <a:pt x="408" y="476"/>
                  <a:pt x="434" y="405"/>
                </a:cubicBezTo>
                <a:cubicBezTo>
                  <a:pt x="452" y="456"/>
                  <a:pt x="549" y="491"/>
                  <a:pt x="660" y="491"/>
                </a:cubicBezTo>
                <a:cubicBezTo>
                  <a:pt x="772" y="491"/>
                  <a:pt x="869" y="456"/>
                  <a:pt x="887" y="405"/>
                </a:cubicBezTo>
                <a:cubicBezTo>
                  <a:pt x="912" y="476"/>
                  <a:pt x="938" y="549"/>
                  <a:pt x="962" y="615"/>
                </a:cubicBezTo>
                <a:cubicBezTo>
                  <a:pt x="954" y="686"/>
                  <a:pt x="820" y="740"/>
                  <a:pt x="660" y="740"/>
                </a:cubicBezTo>
                <a:close/>
                <a:moveTo>
                  <a:pt x="660" y="292"/>
                </a:moveTo>
                <a:cubicBezTo>
                  <a:pt x="585" y="292"/>
                  <a:pt x="516" y="269"/>
                  <a:pt x="495" y="233"/>
                </a:cubicBezTo>
                <a:cubicBezTo>
                  <a:pt x="523" y="154"/>
                  <a:pt x="547" y="86"/>
                  <a:pt x="563" y="43"/>
                </a:cubicBezTo>
                <a:cubicBezTo>
                  <a:pt x="573" y="15"/>
                  <a:pt x="619" y="0"/>
                  <a:pt x="660" y="0"/>
                </a:cubicBezTo>
                <a:cubicBezTo>
                  <a:pt x="702" y="0"/>
                  <a:pt x="748" y="15"/>
                  <a:pt x="758" y="43"/>
                </a:cubicBezTo>
                <a:cubicBezTo>
                  <a:pt x="773" y="86"/>
                  <a:pt x="798" y="154"/>
                  <a:pt x="826" y="233"/>
                </a:cubicBezTo>
                <a:cubicBezTo>
                  <a:pt x="805" y="269"/>
                  <a:pt x="735" y="292"/>
                  <a:pt x="660" y="292"/>
                </a:cubicBezTo>
                <a:close/>
                <a:moveTo>
                  <a:pt x="1247" y="807"/>
                </a:moveTo>
                <a:cubicBezTo>
                  <a:pt x="1318" y="835"/>
                  <a:pt x="1321" y="887"/>
                  <a:pt x="1254" y="923"/>
                </a:cubicBezTo>
                <a:lnTo>
                  <a:pt x="782" y="1176"/>
                </a:lnTo>
                <a:cubicBezTo>
                  <a:pt x="715" y="1212"/>
                  <a:pt x="606" y="1212"/>
                  <a:pt x="539" y="1176"/>
                </a:cubicBezTo>
                <a:lnTo>
                  <a:pt x="67" y="923"/>
                </a:lnTo>
                <a:cubicBezTo>
                  <a:pt x="0" y="887"/>
                  <a:pt x="3" y="835"/>
                  <a:pt x="73" y="807"/>
                </a:cubicBezTo>
                <a:lnTo>
                  <a:pt x="324" y="705"/>
                </a:lnTo>
                <a:lnTo>
                  <a:pt x="296" y="786"/>
                </a:lnTo>
                <a:cubicBezTo>
                  <a:pt x="297" y="872"/>
                  <a:pt x="463" y="940"/>
                  <a:pt x="660" y="940"/>
                </a:cubicBezTo>
                <a:cubicBezTo>
                  <a:pt x="858" y="940"/>
                  <a:pt x="1024" y="872"/>
                  <a:pt x="1025" y="786"/>
                </a:cubicBezTo>
                <a:lnTo>
                  <a:pt x="996" y="705"/>
                </a:lnTo>
                <a:lnTo>
                  <a:pt x="1247" y="80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5" name="Freeform 554"/>
          <p:cNvSpPr>
            <a:spLocks noChangeArrowheads="1"/>
          </p:cNvSpPr>
          <p:nvPr/>
        </p:nvSpPr>
        <p:spPr bwMode="auto">
          <a:xfrm>
            <a:off x="2988510" y="2773121"/>
            <a:ext cx="361170" cy="361170"/>
          </a:xfrm>
          <a:custGeom>
            <a:avLst/>
            <a:gdLst>
              <a:gd name="T0" fmla="*/ 312 w 1284"/>
              <a:gd name="T1" fmla="*/ 427 h 1285"/>
              <a:gd name="T2" fmla="*/ 253 w 1284"/>
              <a:gd name="T3" fmla="*/ 441 h 1285"/>
              <a:gd name="T4" fmla="*/ 124 w 1284"/>
              <a:gd name="T5" fmla="*/ 262 h 1285"/>
              <a:gd name="T6" fmla="*/ 305 w 1284"/>
              <a:gd name="T7" fmla="*/ 96 h 1285"/>
              <a:gd name="T8" fmla="*/ 514 w 1284"/>
              <a:gd name="T9" fmla="*/ 212 h 1285"/>
              <a:gd name="T10" fmla="*/ 507 w 1284"/>
              <a:gd name="T11" fmla="*/ 255 h 1285"/>
              <a:gd name="T12" fmla="*/ 511 w 1284"/>
              <a:gd name="T13" fmla="*/ 286 h 1285"/>
              <a:gd name="T14" fmla="*/ 352 w 1284"/>
              <a:gd name="T15" fmla="*/ 433 h 1285"/>
              <a:gd name="T16" fmla="*/ 312 w 1284"/>
              <a:gd name="T17" fmla="*/ 427 h 1285"/>
              <a:gd name="T18" fmla="*/ 175 w 1284"/>
              <a:gd name="T19" fmla="*/ 563 h 1285"/>
              <a:gd name="T20" fmla="*/ 203 w 1284"/>
              <a:gd name="T21" fmla="*/ 646 h 1285"/>
              <a:gd name="T22" fmla="*/ 90 w 1284"/>
              <a:gd name="T23" fmla="*/ 970 h 1285"/>
              <a:gd name="T24" fmla="*/ 0 w 1284"/>
              <a:gd name="T25" fmla="*/ 642 h 1285"/>
              <a:gd name="T26" fmla="*/ 68 w 1284"/>
              <a:gd name="T27" fmla="*/ 354 h 1285"/>
              <a:gd name="T28" fmla="*/ 186 w 1284"/>
              <a:gd name="T29" fmla="*/ 509 h 1285"/>
              <a:gd name="T30" fmla="*/ 175 w 1284"/>
              <a:gd name="T31" fmla="*/ 563 h 1285"/>
              <a:gd name="T32" fmla="*/ 644 w 1284"/>
              <a:gd name="T33" fmla="*/ 118 h 1285"/>
              <a:gd name="T34" fmla="*/ 575 w 1284"/>
              <a:gd name="T35" fmla="*/ 137 h 1285"/>
              <a:gd name="T36" fmla="*/ 416 w 1284"/>
              <a:gd name="T37" fmla="*/ 41 h 1285"/>
              <a:gd name="T38" fmla="*/ 641 w 1284"/>
              <a:gd name="T39" fmla="*/ 0 h 1285"/>
              <a:gd name="T40" fmla="*/ 961 w 1284"/>
              <a:gd name="T41" fmla="*/ 86 h 1285"/>
              <a:gd name="T42" fmla="*/ 737 w 1284"/>
              <a:gd name="T43" fmla="*/ 155 h 1285"/>
              <a:gd name="T44" fmla="*/ 644 w 1284"/>
              <a:gd name="T45" fmla="*/ 118 h 1285"/>
              <a:gd name="T46" fmla="*/ 848 w 1284"/>
              <a:gd name="T47" fmla="*/ 761 h 1285"/>
              <a:gd name="T48" fmla="*/ 442 w 1284"/>
              <a:gd name="T49" fmla="*/ 604 h 1285"/>
              <a:gd name="T50" fmla="*/ 448 w 1284"/>
              <a:gd name="T51" fmla="*/ 563 h 1285"/>
              <a:gd name="T52" fmla="*/ 428 w 1284"/>
              <a:gd name="T53" fmla="*/ 491 h 1285"/>
              <a:gd name="T54" fmla="*/ 565 w 1284"/>
              <a:gd name="T55" fmla="*/ 366 h 1285"/>
              <a:gd name="T56" fmla="*/ 644 w 1284"/>
              <a:gd name="T57" fmla="*/ 391 h 1285"/>
              <a:gd name="T58" fmla="*/ 697 w 1284"/>
              <a:gd name="T59" fmla="*/ 380 h 1285"/>
              <a:gd name="T60" fmla="*/ 884 w 1284"/>
              <a:gd name="T61" fmla="*/ 715 h 1285"/>
              <a:gd name="T62" fmla="*/ 848 w 1284"/>
              <a:gd name="T63" fmla="*/ 761 h 1285"/>
              <a:gd name="T64" fmla="*/ 1025 w 1284"/>
              <a:gd name="T65" fmla="*/ 945 h 1285"/>
              <a:gd name="T66" fmla="*/ 1101 w 1284"/>
              <a:gd name="T67" fmla="*/ 862 h 1285"/>
              <a:gd name="T68" fmla="*/ 1253 w 1284"/>
              <a:gd name="T69" fmla="*/ 837 h 1285"/>
              <a:gd name="T70" fmla="*/ 1019 w 1284"/>
              <a:gd name="T71" fmla="*/ 1160 h 1285"/>
              <a:gd name="T72" fmla="*/ 1028 w 1284"/>
              <a:gd name="T73" fmla="*/ 1024 h 1285"/>
              <a:gd name="T74" fmla="*/ 1025 w 1284"/>
              <a:gd name="T75" fmla="*/ 945 h 1285"/>
              <a:gd name="T76" fmla="*/ 816 w 1284"/>
              <a:gd name="T77" fmla="*/ 853 h 1285"/>
              <a:gd name="T78" fmla="*/ 392 w 1284"/>
              <a:gd name="T79" fmla="*/ 1233 h 1285"/>
              <a:gd name="T80" fmla="*/ 172 w 1284"/>
              <a:gd name="T81" fmla="*/ 1080 h 1285"/>
              <a:gd name="T82" fmla="*/ 284 w 1284"/>
              <a:gd name="T83" fmla="*/ 697 h 1285"/>
              <a:gd name="T84" fmla="*/ 312 w 1284"/>
              <a:gd name="T85" fmla="*/ 700 h 1285"/>
              <a:gd name="T86" fmla="*/ 383 w 1284"/>
              <a:gd name="T87" fmla="*/ 680 h 1285"/>
              <a:gd name="T88" fmla="*/ 816 w 1284"/>
              <a:gd name="T89" fmla="*/ 853 h 1285"/>
              <a:gd name="T90" fmla="*/ 1072 w 1284"/>
              <a:gd name="T91" fmla="*/ 167 h 1285"/>
              <a:gd name="T92" fmla="*/ 1283 w 1284"/>
              <a:gd name="T93" fmla="*/ 642 h 1285"/>
              <a:gd name="T94" fmla="*/ 1277 w 1284"/>
              <a:gd name="T95" fmla="*/ 732 h 1285"/>
              <a:gd name="T96" fmla="*/ 1097 w 1284"/>
              <a:gd name="T97" fmla="*/ 767 h 1285"/>
              <a:gd name="T98" fmla="*/ 973 w 1284"/>
              <a:gd name="T99" fmla="*/ 684 h 1285"/>
              <a:gd name="T100" fmla="*/ 766 w 1284"/>
              <a:gd name="T101" fmla="*/ 315 h 1285"/>
              <a:gd name="T102" fmla="*/ 780 w 1284"/>
              <a:gd name="T103" fmla="*/ 255 h 1285"/>
              <a:gd name="T104" fmla="*/ 780 w 1284"/>
              <a:gd name="T105" fmla="*/ 241 h 1285"/>
              <a:gd name="T106" fmla="*/ 1072 w 1284"/>
              <a:gd name="T107" fmla="*/ 167 h 1285"/>
              <a:gd name="T108" fmla="*/ 885 w 1284"/>
              <a:gd name="T109" fmla="*/ 926 h 1285"/>
              <a:gd name="T110" fmla="*/ 929 w 1284"/>
              <a:gd name="T111" fmla="*/ 950 h 1285"/>
              <a:gd name="T112" fmla="*/ 932 w 1284"/>
              <a:gd name="T113" fmla="*/ 1024 h 1285"/>
              <a:gd name="T114" fmla="*/ 912 w 1284"/>
              <a:gd name="T115" fmla="*/ 1224 h 1285"/>
              <a:gd name="T116" fmla="*/ 641 w 1284"/>
              <a:gd name="T117" fmla="*/ 1284 h 1285"/>
              <a:gd name="T118" fmla="*/ 486 w 1284"/>
              <a:gd name="T119" fmla="*/ 1265 h 1285"/>
              <a:gd name="T120" fmla="*/ 885 w 1284"/>
              <a:gd name="T121" fmla="*/ 926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84" h="1285">
                <a:moveTo>
                  <a:pt x="312" y="427"/>
                </a:moveTo>
                <a:cubicBezTo>
                  <a:pt x="291" y="427"/>
                  <a:pt x="271" y="432"/>
                  <a:pt x="253" y="441"/>
                </a:cubicBezTo>
                <a:cubicBezTo>
                  <a:pt x="204" y="386"/>
                  <a:pt x="161" y="326"/>
                  <a:pt x="124" y="262"/>
                </a:cubicBezTo>
                <a:cubicBezTo>
                  <a:pt x="173" y="196"/>
                  <a:pt x="234" y="139"/>
                  <a:pt x="305" y="96"/>
                </a:cubicBezTo>
                <a:cubicBezTo>
                  <a:pt x="379" y="126"/>
                  <a:pt x="450" y="165"/>
                  <a:pt x="514" y="212"/>
                </a:cubicBezTo>
                <a:cubicBezTo>
                  <a:pt x="510" y="225"/>
                  <a:pt x="507" y="240"/>
                  <a:pt x="507" y="255"/>
                </a:cubicBezTo>
                <a:cubicBezTo>
                  <a:pt x="507" y="266"/>
                  <a:pt x="509" y="276"/>
                  <a:pt x="511" y="286"/>
                </a:cubicBezTo>
                <a:cubicBezTo>
                  <a:pt x="453" y="330"/>
                  <a:pt x="400" y="379"/>
                  <a:pt x="352" y="433"/>
                </a:cubicBezTo>
                <a:cubicBezTo>
                  <a:pt x="339" y="429"/>
                  <a:pt x="326" y="427"/>
                  <a:pt x="312" y="427"/>
                </a:cubicBezTo>
                <a:close/>
                <a:moveTo>
                  <a:pt x="175" y="563"/>
                </a:moveTo>
                <a:cubicBezTo>
                  <a:pt x="175" y="594"/>
                  <a:pt x="186" y="623"/>
                  <a:pt x="203" y="646"/>
                </a:cubicBezTo>
                <a:cubicBezTo>
                  <a:pt x="149" y="746"/>
                  <a:pt x="111" y="855"/>
                  <a:pt x="90" y="970"/>
                </a:cubicBezTo>
                <a:cubicBezTo>
                  <a:pt x="33" y="874"/>
                  <a:pt x="0" y="762"/>
                  <a:pt x="0" y="642"/>
                </a:cubicBezTo>
                <a:cubicBezTo>
                  <a:pt x="0" y="539"/>
                  <a:pt x="24" y="441"/>
                  <a:pt x="68" y="354"/>
                </a:cubicBezTo>
                <a:cubicBezTo>
                  <a:pt x="103" y="409"/>
                  <a:pt x="143" y="461"/>
                  <a:pt x="186" y="509"/>
                </a:cubicBezTo>
                <a:cubicBezTo>
                  <a:pt x="179" y="526"/>
                  <a:pt x="175" y="544"/>
                  <a:pt x="175" y="563"/>
                </a:cubicBezTo>
                <a:close/>
                <a:moveTo>
                  <a:pt x="644" y="118"/>
                </a:moveTo>
                <a:cubicBezTo>
                  <a:pt x="619" y="118"/>
                  <a:pt x="595" y="125"/>
                  <a:pt x="575" y="137"/>
                </a:cubicBezTo>
                <a:cubicBezTo>
                  <a:pt x="525" y="101"/>
                  <a:pt x="471" y="69"/>
                  <a:pt x="416" y="41"/>
                </a:cubicBezTo>
                <a:cubicBezTo>
                  <a:pt x="486" y="15"/>
                  <a:pt x="562" y="0"/>
                  <a:pt x="641" y="0"/>
                </a:cubicBezTo>
                <a:cubicBezTo>
                  <a:pt x="758" y="0"/>
                  <a:pt x="867" y="32"/>
                  <a:pt x="961" y="86"/>
                </a:cubicBezTo>
                <a:cubicBezTo>
                  <a:pt x="883" y="101"/>
                  <a:pt x="808" y="124"/>
                  <a:pt x="737" y="155"/>
                </a:cubicBezTo>
                <a:cubicBezTo>
                  <a:pt x="713" y="132"/>
                  <a:pt x="680" y="118"/>
                  <a:pt x="644" y="118"/>
                </a:cubicBezTo>
                <a:close/>
                <a:moveTo>
                  <a:pt x="848" y="761"/>
                </a:moveTo>
                <a:cubicBezTo>
                  <a:pt x="700" y="739"/>
                  <a:pt x="562" y="684"/>
                  <a:pt x="442" y="604"/>
                </a:cubicBezTo>
                <a:cubicBezTo>
                  <a:pt x="446" y="591"/>
                  <a:pt x="448" y="578"/>
                  <a:pt x="448" y="563"/>
                </a:cubicBezTo>
                <a:cubicBezTo>
                  <a:pt x="448" y="537"/>
                  <a:pt x="441" y="512"/>
                  <a:pt x="428" y="491"/>
                </a:cubicBezTo>
                <a:cubicBezTo>
                  <a:pt x="469" y="445"/>
                  <a:pt x="515" y="403"/>
                  <a:pt x="565" y="366"/>
                </a:cubicBezTo>
                <a:cubicBezTo>
                  <a:pt x="587" y="382"/>
                  <a:pt x="614" y="391"/>
                  <a:pt x="644" y="391"/>
                </a:cubicBezTo>
                <a:cubicBezTo>
                  <a:pt x="663" y="391"/>
                  <a:pt x="681" y="387"/>
                  <a:pt x="697" y="380"/>
                </a:cubicBezTo>
                <a:cubicBezTo>
                  <a:pt x="779" y="478"/>
                  <a:pt x="843" y="591"/>
                  <a:pt x="884" y="715"/>
                </a:cubicBezTo>
                <a:cubicBezTo>
                  <a:pt x="869" y="728"/>
                  <a:pt x="857" y="744"/>
                  <a:pt x="848" y="761"/>
                </a:cubicBezTo>
                <a:close/>
                <a:moveTo>
                  <a:pt x="1025" y="945"/>
                </a:moveTo>
                <a:cubicBezTo>
                  <a:pt x="1061" y="930"/>
                  <a:pt x="1089" y="900"/>
                  <a:pt x="1101" y="862"/>
                </a:cubicBezTo>
                <a:cubicBezTo>
                  <a:pt x="1153" y="857"/>
                  <a:pt x="1203" y="849"/>
                  <a:pt x="1253" y="837"/>
                </a:cubicBezTo>
                <a:cubicBezTo>
                  <a:pt x="1211" y="968"/>
                  <a:pt x="1128" y="1081"/>
                  <a:pt x="1019" y="1160"/>
                </a:cubicBezTo>
                <a:cubicBezTo>
                  <a:pt x="1025" y="1116"/>
                  <a:pt x="1028" y="1070"/>
                  <a:pt x="1028" y="1024"/>
                </a:cubicBezTo>
                <a:cubicBezTo>
                  <a:pt x="1028" y="997"/>
                  <a:pt x="1027" y="971"/>
                  <a:pt x="1025" y="945"/>
                </a:cubicBezTo>
                <a:close/>
                <a:moveTo>
                  <a:pt x="816" y="853"/>
                </a:moveTo>
                <a:cubicBezTo>
                  <a:pt x="641" y="941"/>
                  <a:pt x="496" y="1073"/>
                  <a:pt x="392" y="1233"/>
                </a:cubicBezTo>
                <a:cubicBezTo>
                  <a:pt x="308" y="1198"/>
                  <a:pt x="233" y="1145"/>
                  <a:pt x="172" y="1080"/>
                </a:cubicBezTo>
                <a:cubicBezTo>
                  <a:pt x="183" y="942"/>
                  <a:pt x="223" y="813"/>
                  <a:pt x="284" y="697"/>
                </a:cubicBezTo>
                <a:cubicBezTo>
                  <a:pt x="293" y="699"/>
                  <a:pt x="302" y="700"/>
                  <a:pt x="312" y="700"/>
                </a:cubicBezTo>
                <a:cubicBezTo>
                  <a:pt x="338" y="700"/>
                  <a:pt x="362" y="692"/>
                  <a:pt x="383" y="680"/>
                </a:cubicBezTo>
                <a:cubicBezTo>
                  <a:pt x="511" y="766"/>
                  <a:pt x="658" y="827"/>
                  <a:pt x="816" y="853"/>
                </a:cubicBezTo>
                <a:close/>
                <a:moveTo>
                  <a:pt x="1072" y="167"/>
                </a:moveTo>
                <a:cubicBezTo>
                  <a:pt x="1202" y="284"/>
                  <a:pt x="1283" y="454"/>
                  <a:pt x="1283" y="642"/>
                </a:cubicBezTo>
                <a:cubicBezTo>
                  <a:pt x="1283" y="673"/>
                  <a:pt x="1281" y="703"/>
                  <a:pt x="1277" y="732"/>
                </a:cubicBezTo>
                <a:cubicBezTo>
                  <a:pt x="1219" y="749"/>
                  <a:pt x="1159" y="761"/>
                  <a:pt x="1097" y="767"/>
                </a:cubicBezTo>
                <a:cubicBezTo>
                  <a:pt x="1076" y="719"/>
                  <a:pt x="1029" y="685"/>
                  <a:pt x="973" y="684"/>
                </a:cubicBezTo>
                <a:cubicBezTo>
                  <a:pt x="929" y="547"/>
                  <a:pt x="858" y="422"/>
                  <a:pt x="766" y="315"/>
                </a:cubicBezTo>
                <a:cubicBezTo>
                  <a:pt x="775" y="297"/>
                  <a:pt x="780" y="276"/>
                  <a:pt x="780" y="255"/>
                </a:cubicBezTo>
                <a:cubicBezTo>
                  <a:pt x="780" y="250"/>
                  <a:pt x="780" y="246"/>
                  <a:pt x="780" y="241"/>
                </a:cubicBezTo>
                <a:cubicBezTo>
                  <a:pt x="871" y="202"/>
                  <a:pt x="969" y="176"/>
                  <a:pt x="1072" y="167"/>
                </a:cubicBezTo>
                <a:close/>
                <a:moveTo>
                  <a:pt x="885" y="926"/>
                </a:moveTo>
                <a:cubicBezTo>
                  <a:pt x="898" y="937"/>
                  <a:pt x="913" y="945"/>
                  <a:pt x="929" y="950"/>
                </a:cubicBezTo>
                <a:cubicBezTo>
                  <a:pt x="931" y="974"/>
                  <a:pt x="932" y="999"/>
                  <a:pt x="932" y="1024"/>
                </a:cubicBezTo>
                <a:cubicBezTo>
                  <a:pt x="932" y="1092"/>
                  <a:pt x="925" y="1159"/>
                  <a:pt x="912" y="1224"/>
                </a:cubicBezTo>
                <a:cubicBezTo>
                  <a:pt x="830" y="1262"/>
                  <a:pt x="738" y="1284"/>
                  <a:pt x="641" y="1284"/>
                </a:cubicBezTo>
                <a:cubicBezTo>
                  <a:pt x="588" y="1284"/>
                  <a:pt x="535" y="1277"/>
                  <a:pt x="486" y="1265"/>
                </a:cubicBezTo>
                <a:cubicBezTo>
                  <a:pt x="585" y="1120"/>
                  <a:pt x="721" y="1002"/>
                  <a:pt x="885" y="92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6" name="Freeform 555"/>
          <p:cNvSpPr>
            <a:spLocks noChangeArrowheads="1"/>
          </p:cNvSpPr>
          <p:nvPr/>
        </p:nvSpPr>
        <p:spPr bwMode="auto">
          <a:xfrm>
            <a:off x="1193841" y="1760979"/>
            <a:ext cx="278015" cy="361170"/>
          </a:xfrm>
          <a:custGeom>
            <a:avLst/>
            <a:gdLst>
              <a:gd name="T0" fmla="*/ 985 w 986"/>
              <a:gd name="T1" fmla="*/ 1084 h 1284"/>
              <a:gd name="T2" fmla="*/ 985 w 986"/>
              <a:gd name="T3" fmla="*/ 1120 h 1284"/>
              <a:gd name="T4" fmla="*/ 494 w 986"/>
              <a:gd name="T5" fmla="*/ 1283 h 1284"/>
              <a:gd name="T6" fmla="*/ 0 w 986"/>
              <a:gd name="T7" fmla="*/ 1120 h 1284"/>
              <a:gd name="T8" fmla="*/ 0 w 986"/>
              <a:gd name="T9" fmla="*/ 1084 h 1284"/>
              <a:gd name="T10" fmla="*/ 324 w 986"/>
              <a:gd name="T11" fmla="*/ 835 h 1284"/>
              <a:gd name="T12" fmla="*/ 358 w 986"/>
              <a:gd name="T13" fmla="*/ 727 h 1284"/>
              <a:gd name="T14" fmla="*/ 246 w 986"/>
              <a:gd name="T15" fmla="*/ 444 h 1284"/>
              <a:gd name="T16" fmla="*/ 741 w 986"/>
              <a:gd name="T17" fmla="*/ 444 h 1284"/>
              <a:gd name="T18" fmla="*/ 628 w 986"/>
              <a:gd name="T19" fmla="*/ 726 h 1284"/>
              <a:gd name="T20" fmla="*/ 628 w 986"/>
              <a:gd name="T21" fmla="*/ 726 h 1284"/>
              <a:gd name="T22" fmla="*/ 652 w 986"/>
              <a:gd name="T23" fmla="*/ 835 h 1284"/>
              <a:gd name="T24" fmla="*/ 985 w 986"/>
              <a:gd name="T25" fmla="*/ 1084 h 1284"/>
              <a:gd name="T26" fmla="*/ 775 w 986"/>
              <a:gd name="T27" fmla="*/ 287 h 1284"/>
              <a:gd name="T28" fmla="*/ 840 w 986"/>
              <a:gd name="T29" fmla="*/ 394 h 1284"/>
              <a:gd name="T30" fmla="*/ 145 w 986"/>
              <a:gd name="T31" fmla="*/ 394 h 1284"/>
              <a:gd name="T32" fmla="*/ 210 w 986"/>
              <a:gd name="T33" fmla="*/ 287 h 1284"/>
              <a:gd name="T34" fmla="*/ 390 w 986"/>
              <a:gd name="T35" fmla="*/ 55 h 1284"/>
              <a:gd name="T36" fmla="*/ 443 w 986"/>
              <a:gd name="T37" fmla="*/ 246 h 1284"/>
              <a:gd name="T38" fmla="*/ 443 w 986"/>
              <a:gd name="T39" fmla="*/ 30 h 1284"/>
              <a:gd name="T40" fmla="*/ 471 w 986"/>
              <a:gd name="T41" fmla="*/ 0 h 1284"/>
              <a:gd name="T42" fmla="*/ 514 w 986"/>
              <a:gd name="T43" fmla="*/ 0 h 1284"/>
              <a:gd name="T44" fmla="*/ 542 w 986"/>
              <a:gd name="T45" fmla="*/ 30 h 1284"/>
              <a:gd name="T46" fmla="*/ 542 w 986"/>
              <a:gd name="T47" fmla="*/ 246 h 1284"/>
              <a:gd name="T48" fmla="*/ 594 w 986"/>
              <a:gd name="T49" fmla="*/ 55 h 1284"/>
              <a:gd name="T50" fmla="*/ 775 w 986"/>
              <a:gd name="T51" fmla="*/ 287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6" h="1284">
                <a:moveTo>
                  <a:pt x="985" y="1084"/>
                </a:moveTo>
                <a:cubicBezTo>
                  <a:pt x="985" y="1110"/>
                  <a:pt x="985" y="1094"/>
                  <a:pt x="985" y="1120"/>
                </a:cubicBezTo>
                <a:cubicBezTo>
                  <a:pt x="985" y="1253"/>
                  <a:pt x="731" y="1283"/>
                  <a:pt x="494" y="1283"/>
                </a:cubicBezTo>
                <a:cubicBezTo>
                  <a:pt x="257" y="1283"/>
                  <a:pt x="0" y="1253"/>
                  <a:pt x="0" y="1120"/>
                </a:cubicBezTo>
                <a:cubicBezTo>
                  <a:pt x="0" y="1094"/>
                  <a:pt x="0" y="1110"/>
                  <a:pt x="0" y="1084"/>
                </a:cubicBezTo>
                <a:cubicBezTo>
                  <a:pt x="0" y="987"/>
                  <a:pt x="175" y="889"/>
                  <a:pt x="324" y="835"/>
                </a:cubicBezTo>
                <a:cubicBezTo>
                  <a:pt x="335" y="831"/>
                  <a:pt x="387" y="803"/>
                  <a:pt x="358" y="727"/>
                </a:cubicBezTo>
                <a:cubicBezTo>
                  <a:pt x="291" y="659"/>
                  <a:pt x="246" y="593"/>
                  <a:pt x="246" y="444"/>
                </a:cubicBezTo>
                <a:lnTo>
                  <a:pt x="741" y="444"/>
                </a:lnTo>
                <a:cubicBezTo>
                  <a:pt x="741" y="591"/>
                  <a:pt x="694" y="658"/>
                  <a:pt x="628" y="726"/>
                </a:cubicBezTo>
                <a:lnTo>
                  <a:pt x="628" y="726"/>
                </a:lnTo>
                <a:cubicBezTo>
                  <a:pt x="600" y="812"/>
                  <a:pt x="645" y="832"/>
                  <a:pt x="652" y="835"/>
                </a:cubicBezTo>
                <a:cubicBezTo>
                  <a:pt x="809" y="887"/>
                  <a:pt x="985" y="984"/>
                  <a:pt x="985" y="1084"/>
                </a:cubicBezTo>
                <a:close/>
                <a:moveTo>
                  <a:pt x="775" y="287"/>
                </a:moveTo>
                <a:cubicBezTo>
                  <a:pt x="775" y="314"/>
                  <a:pt x="840" y="274"/>
                  <a:pt x="840" y="394"/>
                </a:cubicBezTo>
                <a:lnTo>
                  <a:pt x="145" y="394"/>
                </a:lnTo>
                <a:cubicBezTo>
                  <a:pt x="145" y="276"/>
                  <a:pt x="210" y="314"/>
                  <a:pt x="210" y="287"/>
                </a:cubicBezTo>
                <a:cubicBezTo>
                  <a:pt x="210" y="181"/>
                  <a:pt x="283" y="88"/>
                  <a:pt x="390" y="55"/>
                </a:cubicBezTo>
                <a:cubicBezTo>
                  <a:pt x="407" y="50"/>
                  <a:pt x="443" y="246"/>
                  <a:pt x="443" y="246"/>
                </a:cubicBezTo>
                <a:lnTo>
                  <a:pt x="443" y="30"/>
                </a:lnTo>
                <a:cubicBezTo>
                  <a:pt x="443" y="13"/>
                  <a:pt x="456" y="0"/>
                  <a:pt x="471" y="0"/>
                </a:cubicBezTo>
                <a:lnTo>
                  <a:pt x="514" y="0"/>
                </a:lnTo>
                <a:cubicBezTo>
                  <a:pt x="529" y="0"/>
                  <a:pt x="542" y="13"/>
                  <a:pt x="542" y="30"/>
                </a:cubicBezTo>
                <a:lnTo>
                  <a:pt x="542" y="246"/>
                </a:lnTo>
                <a:cubicBezTo>
                  <a:pt x="542" y="246"/>
                  <a:pt x="577" y="50"/>
                  <a:pt x="594" y="55"/>
                </a:cubicBezTo>
                <a:cubicBezTo>
                  <a:pt x="702" y="87"/>
                  <a:pt x="775" y="181"/>
                  <a:pt x="775" y="2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7" name="Freeform 556"/>
          <p:cNvSpPr>
            <a:spLocks noChangeArrowheads="1"/>
          </p:cNvSpPr>
          <p:nvPr/>
        </p:nvSpPr>
        <p:spPr bwMode="auto">
          <a:xfrm>
            <a:off x="678643" y="1760979"/>
            <a:ext cx="361170" cy="361170"/>
          </a:xfrm>
          <a:custGeom>
            <a:avLst/>
            <a:gdLst>
              <a:gd name="T0" fmla="*/ 790 w 1284"/>
              <a:gd name="T1" fmla="*/ 338 h 1285"/>
              <a:gd name="T2" fmla="*/ 629 w 1284"/>
              <a:gd name="T3" fmla="*/ 122 h 1285"/>
              <a:gd name="T4" fmla="*/ 749 w 1284"/>
              <a:gd name="T5" fmla="*/ 40 h 1285"/>
              <a:gd name="T6" fmla="*/ 796 w 1284"/>
              <a:gd name="T7" fmla="*/ 212 h 1285"/>
              <a:gd name="T8" fmla="*/ 796 w 1284"/>
              <a:gd name="T9" fmla="*/ 27 h 1285"/>
              <a:gd name="T10" fmla="*/ 821 w 1284"/>
              <a:gd name="T11" fmla="*/ 0 h 1285"/>
              <a:gd name="T12" fmla="*/ 859 w 1284"/>
              <a:gd name="T13" fmla="*/ 0 h 1285"/>
              <a:gd name="T14" fmla="*/ 885 w 1284"/>
              <a:gd name="T15" fmla="*/ 27 h 1285"/>
              <a:gd name="T16" fmla="*/ 885 w 1284"/>
              <a:gd name="T17" fmla="*/ 212 h 1285"/>
              <a:gd name="T18" fmla="*/ 932 w 1284"/>
              <a:gd name="T19" fmla="*/ 40 h 1285"/>
              <a:gd name="T20" fmla="*/ 1094 w 1284"/>
              <a:gd name="T21" fmla="*/ 249 h 1285"/>
              <a:gd name="T22" fmla="*/ 1153 w 1284"/>
              <a:gd name="T23" fmla="*/ 345 h 1285"/>
              <a:gd name="T24" fmla="*/ 798 w 1284"/>
              <a:gd name="T25" fmla="*/ 345 h 1285"/>
              <a:gd name="T26" fmla="*/ 790 w 1284"/>
              <a:gd name="T27" fmla="*/ 338 h 1285"/>
              <a:gd name="T28" fmla="*/ 984 w 1284"/>
              <a:gd name="T29" fmla="*/ 732 h 1285"/>
              <a:gd name="T30" fmla="*/ 1283 w 1284"/>
              <a:gd name="T31" fmla="*/ 956 h 1285"/>
              <a:gd name="T32" fmla="*/ 1283 w 1284"/>
              <a:gd name="T33" fmla="*/ 989 h 1285"/>
              <a:gd name="T34" fmla="*/ 985 w 1284"/>
              <a:gd name="T35" fmla="*/ 1130 h 1285"/>
              <a:gd name="T36" fmla="*/ 985 w 1284"/>
              <a:gd name="T37" fmla="*/ 1105 h 1285"/>
              <a:gd name="T38" fmla="*/ 678 w 1284"/>
              <a:gd name="T39" fmla="*/ 808 h 1285"/>
              <a:gd name="T40" fmla="*/ 764 w 1284"/>
              <a:gd name="T41" fmla="*/ 593 h 1285"/>
              <a:gd name="T42" fmla="*/ 855 w 1284"/>
              <a:gd name="T43" fmla="*/ 494 h 1285"/>
              <a:gd name="T44" fmla="*/ 838 w 1284"/>
              <a:gd name="T45" fmla="*/ 399 h 1285"/>
              <a:gd name="T46" fmla="*/ 1064 w 1284"/>
              <a:gd name="T47" fmla="*/ 399 h 1285"/>
              <a:gd name="T48" fmla="*/ 962 w 1284"/>
              <a:gd name="T49" fmla="*/ 634 h 1285"/>
              <a:gd name="T50" fmla="*/ 963 w 1284"/>
              <a:gd name="T51" fmla="*/ 634 h 1285"/>
              <a:gd name="T52" fmla="*/ 984 w 1284"/>
              <a:gd name="T53" fmla="*/ 732 h 1285"/>
              <a:gd name="T54" fmla="*/ 886 w 1284"/>
              <a:gd name="T55" fmla="*/ 1105 h 1285"/>
              <a:gd name="T56" fmla="*/ 886 w 1284"/>
              <a:gd name="T57" fmla="*/ 1138 h 1285"/>
              <a:gd name="T58" fmla="*/ 444 w 1284"/>
              <a:gd name="T59" fmla="*/ 1284 h 1285"/>
              <a:gd name="T60" fmla="*/ 0 w 1284"/>
              <a:gd name="T61" fmla="*/ 1138 h 1285"/>
              <a:gd name="T62" fmla="*/ 0 w 1284"/>
              <a:gd name="T63" fmla="*/ 1105 h 1285"/>
              <a:gd name="T64" fmla="*/ 292 w 1284"/>
              <a:gd name="T65" fmla="*/ 881 h 1285"/>
              <a:gd name="T66" fmla="*/ 322 w 1284"/>
              <a:gd name="T67" fmla="*/ 784 h 1285"/>
              <a:gd name="T68" fmla="*/ 221 w 1284"/>
              <a:gd name="T69" fmla="*/ 548 h 1285"/>
              <a:gd name="T70" fmla="*/ 666 w 1284"/>
              <a:gd name="T71" fmla="*/ 548 h 1285"/>
              <a:gd name="T72" fmla="*/ 565 w 1284"/>
              <a:gd name="T73" fmla="*/ 783 h 1285"/>
              <a:gd name="T74" fmla="*/ 565 w 1284"/>
              <a:gd name="T75" fmla="*/ 783 h 1285"/>
              <a:gd name="T76" fmla="*/ 587 w 1284"/>
              <a:gd name="T77" fmla="*/ 881 h 1285"/>
              <a:gd name="T78" fmla="*/ 886 w 1284"/>
              <a:gd name="T79" fmla="*/ 1105 h 1285"/>
              <a:gd name="T80" fmla="*/ 697 w 1284"/>
              <a:gd name="T81" fmla="*/ 398 h 1285"/>
              <a:gd name="T82" fmla="*/ 756 w 1284"/>
              <a:gd name="T83" fmla="*/ 494 h 1285"/>
              <a:gd name="T84" fmla="*/ 130 w 1284"/>
              <a:gd name="T85" fmla="*/ 494 h 1285"/>
              <a:gd name="T86" fmla="*/ 189 w 1284"/>
              <a:gd name="T87" fmla="*/ 398 h 1285"/>
              <a:gd name="T88" fmla="*/ 351 w 1284"/>
              <a:gd name="T89" fmla="*/ 189 h 1285"/>
              <a:gd name="T90" fmla="*/ 398 w 1284"/>
              <a:gd name="T91" fmla="*/ 361 h 1285"/>
              <a:gd name="T92" fmla="*/ 398 w 1284"/>
              <a:gd name="T93" fmla="*/ 176 h 1285"/>
              <a:gd name="T94" fmla="*/ 424 w 1284"/>
              <a:gd name="T95" fmla="*/ 149 h 1285"/>
              <a:gd name="T96" fmla="*/ 462 w 1284"/>
              <a:gd name="T97" fmla="*/ 149 h 1285"/>
              <a:gd name="T98" fmla="*/ 488 w 1284"/>
              <a:gd name="T99" fmla="*/ 176 h 1285"/>
              <a:gd name="T100" fmla="*/ 488 w 1284"/>
              <a:gd name="T101" fmla="*/ 361 h 1285"/>
              <a:gd name="T102" fmla="*/ 534 w 1284"/>
              <a:gd name="T103" fmla="*/ 189 h 1285"/>
              <a:gd name="T104" fmla="*/ 697 w 1284"/>
              <a:gd name="T105" fmla="*/ 398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84" h="1285">
                <a:moveTo>
                  <a:pt x="790" y="338"/>
                </a:moveTo>
                <a:cubicBezTo>
                  <a:pt x="772" y="247"/>
                  <a:pt x="713" y="169"/>
                  <a:pt x="629" y="122"/>
                </a:cubicBezTo>
                <a:cubicBezTo>
                  <a:pt x="658" y="84"/>
                  <a:pt x="699" y="55"/>
                  <a:pt x="749" y="40"/>
                </a:cubicBezTo>
                <a:cubicBezTo>
                  <a:pt x="764" y="35"/>
                  <a:pt x="796" y="212"/>
                  <a:pt x="796" y="212"/>
                </a:cubicBezTo>
                <a:lnTo>
                  <a:pt x="796" y="27"/>
                </a:lnTo>
                <a:cubicBezTo>
                  <a:pt x="796" y="12"/>
                  <a:pt x="808" y="0"/>
                  <a:pt x="821" y="0"/>
                </a:cubicBezTo>
                <a:lnTo>
                  <a:pt x="859" y="0"/>
                </a:lnTo>
                <a:cubicBezTo>
                  <a:pt x="873" y="0"/>
                  <a:pt x="885" y="12"/>
                  <a:pt x="885" y="27"/>
                </a:cubicBezTo>
                <a:lnTo>
                  <a:pt x="885" y="212"/>
                </a:lnTo>
                <a:cubicBezTo>
                  <a:pt x="885" y="212"/>
                  <a:pt x="917" y="35"/>
                  <a:pt x="932" y="40"/>
                </a:cubicBezTo>
                <a:cubicBezTo>
                  <a:pt x="1029" y="69"/>
                  <a:pt x="1094" y="153"/>
                  <a:pt x="1094" y="249"/>
                </a:cubicBezTo>
                <a:cubicBezTo>
                  <a:pt x="1094" y="273"/>
                  <a:pt x="1153" y="237"/>
                  <a:pt x="1153" y="345"/>
                </a:cubicBezTo>
                <a:lnTo>
                  <a:pt x="798" y="345"/>
                </a:lnTo>
                <a:cubicBezTo>
                  <a:pt x="795" y="343"/>
                  <a:pt x="793" y="340"/>
                  <a:pt x="790" y="338"/>
                </a:cubicBezTo>
                <a:close/>
                <a:moveTo>
                  <a:pt x="984" y="732"/>
                </a:moveTo>
                <a:cubicBezTo>
                  <a:pt x="1125" y="778"/>
                  <a:pt x="1283" y="866"/>
                  <a:pt x="1283" y="956"/>
                </a:cubicBezTo>
                <a:cubicBezTo>
                  <a:pt x="1283" y="980"/>
                  <a:pt x="1283" y="965"/>
                  <a:pt x="1283" y="989"/>
                </a:cubicBezTo>
                <a:cubicBezTo>
                  <a:pt x="1283" y="1081"/>
                  <a:pt x="1146" y="1118"/>
                  <a:pt x="985" y="1130"/>
                </a:cubicBezTo>
                <a:lnTo>
                  <a:pt x="985" y="1105"/>
                </a:lnTo>
                <a:cubicBezTo>
                  <a:pt x="985" y="954"/>
                  <a:pt x="801" y="857"/>
                  <a:pt x="678" y="808"/>
                </a:cubicBezTo>
                <a:cubicBezTo>
                  <a:pt x="720" y="759"/>
                  <a:pt x="756" y="699"/>
                  <a:pt x="764" y="593"/>
                </a:cubicBezTo>
                <a:cubicBezTo>
                  <a:pt x="815" y="589"/>
                  <a:pt x="855" y="546"/>
                  <a:pt x="855" y="494"/>
                </a:cubicBezTo>
                <a:cubicBezTo>
                  <a:pt x="855" y="457"/>
                  <a:pt x="850" y="425"/>
                  <a:pt x="838" y="399"/>
                </a:cubicBezTo>
                <a:lnTo>
                  <a:pt x="1064" y="399"/>
                </a:lnTo>
                <a:cubicBezTo>
                  <a:pt x="1064" y="532"/>
                  <a:pt x="1022" y="573"/>
                  <a:pt x="962" y="634"/>
                </a:cubicBezTo>
                <a:lnTo>
                  <a:pt x="963" y="634"/>
                </a:lnTo>
                <a:cubicBezTo>
                  <a:pt x="937" y="711"/>
                  <a:pt x="978" y="730"/>
                  <a:pt x="984" y="732"/>
                </a:cubicBezTo>
                <a:close/>
                <a:moveTo>
                  <a:pt x="886" y="1105"/>
                </a:moveTo>
                <a:cubicBezTo>
                  <a:pt x="886" y="1129"/>
                  <a:pt x="886" y="1114"/>
                  <a:pt x="886" y="1138"/>
                </a:cubicBezTo>
                <a:cubicBezTo>
                  <a:pt x="886" y="1257"/>
                  <a:pt x="658" y="1284"/>
                  <a:pt x="444" y="1284"/>
                </a:cubicBezTo>
                <a:cubicBezTo>
                  <a:pt x="231" y="1284"/>
                  <a:pt x="0" y="1257"/>
                  <a:pt x="0" y="1138"/>
                </a:cubicBezTo>
                <a:cubicBezTo>
                  <a:pt x="0" y="1114"/>
                  <a:pt x="0" y="1129"/>
                  <a:pt x="0" y="1105"/>
                </a:cubicBezTo>
                <a:cubicBezTo>
                  <a:pt x="0" y="1018"/>
                  <a:pt x="157" y="929"/>
                  <a:pt x="292" y="881"/>
                </a:cubicBezTo>
                <a:cubicBezTo>
                  <a:pt x="301" y="877"/>
                  <a:pt x="348" y="852"/>
                  <a:pt x="322" y="784"/>
                </a:cubicBezTo>
                <a:cubicBezTo>
                  <a:pt x="262" y="723"/>
                  <a:pt x="221" y="682"/>
                  <a:pt x="221" y="548"/>
                </a:cubicBezTo>
                <a:lnTo>
                  <a:pt x="666" y="548"/>
                </a:lnTo>
                <a:cubicBezTo>
                  <a:pt x="666" y="681"/>
                  <a:pt x="624" y="722"/>
                  <a:pt x="565" y="783"/>
                </a:cubicBezTo>
                <a:lnTo>
                  <a:pt x="565" y="783"/>
                </a:lnTo>
                <a:cubicBezTo>
                  <a:pt x="540" y="860"/>
                  <a:pt x="580" y="879"/>
                  <a:pt x="587" y="881"/>
                </a:cubicBezTo>
                <a:cubicBezTo>
                  <a:pt x="728" y="927"/>
                  <a:pt x="886" y="1015"/>
                  <a:pt x="886" y="1105"/>
                </a:cubicBezTo>
                <a:close/>
                <a:moveTo>
                  <a:pt x="697" y="398"/>
                </a:moveTo>
                <a:cubicBezTo>
                  <a:pt x="697" y="422"/>
                  <a:pt x="756" y="386"/>
                  <a:pt x="756" y="494"/>
                </a:cubicBezTo>
                <a:lnTo>
                  <a:pt x="130" y="494"/>
                </a:lnTo>
                <a:cubicBezTo>
                  <a:pt x="130" y="387"/>
                  <a:pt x="189" y="422"/>
                  <a:pt x="189" y="398"/>
                </a:cubicBezTo>
                <a:cubicBezTo>
                  <a:pt x="189" y="302"/>
                  <a:pt x="254" y="218"/>
                  <a:pt x="351" y="189"/>
                </a:cubicBezTo>
                <a:cubicBezTo>
                  <a:pt x="366" y="184"/>
                  <a:pt x="398" y="361"/>
                  <a:pt x="398" y="361"/>
                </a:cubicBezTo>
                <a:lnTo>
                  <a:pt x="398" y="176"/>
                </a:lnTo>
                <a:cubicBezTo>
                  <a:pt x="398" y="161"/>
                  <a:pt x="410" y="149"/>
                  <a:pt x="424" y="149"/>
                </a:cubicBezTo>
                <a:lnTo>
                  <a:pt x="462" y="149"/>
                </a:lnTo>
                <a:cubicBezTo>
                  <a:pt x="476" y="149"/>
                  <a:pt x="488" y="161"/>
                  <a:pt x="488" y="176"/>
                </a:cubicBezTo>
                <a:lnTo>
                  <a:pt x="488" y="361"/>
                </a:lnTo>
                <a:cubicBezTo>
                  <a:pt x="488" y="361"/>
                  <a:pt x="519" y="184"/>
                  <a:pt x="534" y="189"/>
                </a:cubicBezTo>
                <a:cubicBezTo>
                  <a:pt x="632" y="218"/>
                  <a:pt x="697" y="302"/>
                  <a:pt x="697" y="3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8" name="Freeform 557"/>
          <p:cNvSpPr>
            <a:spLocks noChangeArrowheads="1"/>
          </p:cNvSpPr>
          <p:nvPr/>
        </p:nvSpPr>
        <p:spPr bwMode="auto">
          <a:xfrm>
            <a:off x="5838484" y="4880694"/>
            <a:ext cx="235816" cy="361171"/>
          </a:xfrm>
          <a:custGeom>
            <a:avLst/>
            <a:gdLst>
              <a:gd name="T0" fmla="*/ 810 w 836"/>
              <a:gd name="T1" fmla="*/ 0 h 1284"/>
              <a:gd name="T2" fmla="*/ 835 w 836"/>
              <a:gd name="T3" fmla="*/ 26 h 1284"/>
              <a:gd name="T4" fmla="*/ 835 w 836"/>
              <a:gd name="T5" fmla="*/ 257 h 1284"/>
              <a:gd name="T6" fmla="*/ 810 w 836"/>
              <a:gd name="T7" fmla="*/ 283 h 1284"/>
              <a:gd name="T8" fmla="*/ 25 w 836"/>
              <a:gd name="T9" fmla="*/ 283 h 1284"/>
              <a:gd name="T10" fmla="*/ 0 w 836"/>
              <a:gd name="T11" fmla="*/ 257 h 1284"/>
              <a:gd name="T12" fmla="*/ 0 w 836"/>
              <a:gd name="T13" fmla="*/ 26 h 1284"/>
              <a:gd name="T14" fmla="*/ 25 w 836"/>
              <a:gd name="T15" fmla="*/ 0 h 1284"/>
              <a:gd name="T16" fmla="*/ 810 w 836"/>
              <a:gd name="T17" fmla="*/ 0 h 1284"/>
              <a:gd name="T18" fmla="*/ 417 w 836"/>
              <a:gd name="T19" fmla="*/ 202 h 1284"/>
              <a:gd name="T20" fmla="*/ 417 w 836"/>
              <a:gd name="T21" fmla="*/ 68 h 1284"/>
              <a:gd name="T22" fmla="*/ 83 w 836"/>
              <a:gd name="T23" fmla="*/ 68 h 1284"/>
              <a:gd name="T24" fmla="*/ 83 w 836"/>
              <a:gd name="T25" fmla="*/ 202 h 1284"/>
              <a:gd name="T26" fmla="*/ 417 w 836"/>
              <a:gd name="T27" fmla="*/ 202 h 1284"/>
              <a:gd name="T28" fmla="*/ 810 w 836"/>
              <a:gd name="T29" fmla="*/ 342 h 1284"/>
              <a:gd name="T30" fmla="*/ 835 w 836"/>
              <a:gd name="T31" fmla="*/ 368 h 1284"/>
              <a:gd name="T32" fmla="*/ 835 w 836"/>
              <a:gd name="T33" fmla="*/ 599 h 1284"/>
              <a:gd name="T34" fmla="*/ 810 w 836"/>
              <a:gd name="T35" fmla="*/ 625 h 1284"/>
              <a:gd name="T36" fmla="*/ 25 w 836"/>
              <a:gd name="T37" fmla="*/ 625 h 1284"/>
              <a:gd name="T38" fmla="*/ 0 w 836"/>
              <a:gd name="T39" fmla="*/ 599 h 1284"/>
              <a:gd name="T40" fmla="*/ 0 w 836"/>
              <a:gd name="T41" fmla="*/ 368 h 1284"/>
              <a:gd name="T42" fmla="*/ 25 w 836"/>
              <a:gd name="T43" fmla="*/ 342 h 1284"/>
              <a:gd name="T44" fmla="*/ 810 w 836"/>
              <a:gd name="T45" fmla="*/ 342 h 1284"/>
              <a:gd name="T46" fmla="*/ 417 w 836"/>
              <a:gd name="T47" fmla="*/ 541 h 1284"/>
              <a:gd name="T48" fmla="*/ 417 w 836"/>
              <a:gd name="T49" fmla="*/ 407 h 1284"/>
              <a:gd name="T50" fmla="*/ 83 w 836"/>
              <a:gd name="T51" fmla="*/ 407 h 1284"/>
              <a:gd name="T52" fmla="*/ 83 w 836"/>
              <a:gd name="T53" fmla="*/ 541 h 1284"/>
              <a:gd name="T54" fmla="*/ 417 w 836"/>
              <a:gd name="T55" fmla="*/ 541 h 1284"/>
              <a:gd name="T56" fmla="*/ 810 w 836"/>
              <a:gd name="T57" fmla="*/ 681 h 1284"/>
              <a:gd name="T58" fmla="*/ 835 w 836"/>
              <a:gd name="T59" fmla="*/ 706 h 1284"/>
              <a:gd name="T60" fmla="*/ 835 w 836"/>
              <a:gd name="T61" fmla="*/ 938 h 1284"/>
              <a:gd name="T62" fmla="*/ 810 w 836"/>
              <a:gd name="T63" fmla="*/ 964 h 1284"/>
              <a:gd name="T64" fmla="*/ 25 w 836"/>
              <a:gd name="T65" fmla="*/ 964 h 1284"/>
              <a:gd name="T66" fmla="*/ 0 w 836"/>
              <a:gd name="T67" fmla="*/ 938 h 1284"/>
              <a:gd name="T68" fmla="*/ 0 w 836"/>
              <a:gd name="T69" fmla="*/ 706 h 1284"/>
              <a:gd name="T70" fmla="*/ 25 w 836"/>
              <a:gd name="T71" fmla="*/ 681 h 1284"/>
              <a:gd name="T72" fmla="*/ 810 w 836"/>
              <a:gd name="T73" fmla="*/ 681 h 1284"/>
              <a:gd name="T74" fmla="*/ 417 w 836"/>
              <a:gd name="T75" fmla="*/ 889 h 1284"/>
              <a:gd name="T76" fmla="*/ 417 w 836"/>
              <a:gd name="T77" fmla="*/ 755 h 1284"/>
              <a:gd name="T78" fmla="*/ 83 w 836"/>
              <a:gd name="T79" fmla="*/ 755 h 1284"/>
              <a:gd name="T80" fmla="*/ 83 w 836"/>
              <a:gd name="T81" fmla="*/ 889 h 1284"/>
              <a:gd name="T82" fmla="*/ 417 w 836"/>
              <a:gd name="T83" fmla="*/ 889 h 1284"/>
              <a:gd name="T84" fmla="*/ 594 w 836"/>
              <a:gd name="T85" fmla="*/ 1203 h 1284"/>
              <a:gd name="T86" fmla="*/ 795 w 836"/>
              <a:gd name="T87" fmla="*/ 1203 h 1284"/>
              <a:gd name="T88" fmla="*/ 795 w 836"/>
              <a:gd name="T89" fmla="*/ 1240 h 1284"/>
              <a:gd name="T90" fmla="*/ 595 w 836"/>
              <a:gd name="T91" fmla="*/ 1240 h 1284"/>
              <a:gd name="T92" fmla="*/ 595 w 836"/>
              <a:gd name="T93" fmla="*/ 1242 h 1284"/>
              <a:gd name="T94" fmla="*/ 553 w 836"/>
              <a:gd name="T95" fmla="*/ 1283 h 1284"/>
              <a:gd name="T96" fmla="*/ 282 w 836"/>
              <a:gd name="T97" fmla="*/ 1283 h 1284"/>
              <a:gd name="T98" fmla="*/ 240 w 836"/>
              <a:gd name="T99" fmla="*/ 1242 h 1284"/>
              <a:gd name="T100" fmla="*/ 240 w 836"/>
              <a:gd name="T101" fmla="*/ 1240 h 1284"/>
              <a:gd name="T102" fmla="*/ 40 w 836"/>
              <a:gd name="T103" fmla="*/ 1240 h 1284"/>
              <a:gd name="T104" fmla="*/ 40 w 836"/>
              <a:gd name="T105" fmla="*/ 1203 h 1284"/>
              <a:gd name="T106" fmla="*/ 240 w 836"/>
              <a:gd name="T107" fmla="*/ 1203 h 1284"/>
              <a:gd name="T108" fmla="*/ 282 w 836"/>
              <a:gd name="T109" fmla="*/ 1165 h 1284"/>
              <a:gd name="T110" fmla="*/ 365 w 836"/>
              <a:gd name="T111" fmla="*/ 1165 h 1284"/>
              <a:gd name="T112" fmla="*/ 365 w 836"/>
              <a:gd name="T113" fmla="*/ 1081 h 1284"/>
              <a:gd name="T114" fmla="*/ 407 w 836"/>
              <a:gd name="T115" fmla="*/ 1040 h 1284"/>
              <a:gd name="T116" fmla="*/ 428 w 836"/>
              <a:gd name="T117" fmla="*/ 1040 h 1284"/>
              <a:gd name="T118" fmla="*/ 469 w 836"/>
              <a:gd name="T119" fmla="*/ 1081 h 1284"/>
              <a:gd name="T120" fmla="*/ 469 w 836"/>
              <a:gd name="T121" fmla="*/ 1165 h 1284"/>
              <a:gd name="T122" fmla="*/ 553 w 836"/>
              <a:gd name="T123" fmla="*/ 1165 h 1284"/>
              <a:gd name="T124" fmla="*/ 594 w 836"/>
              <a:gd name="T125" fmla="*/ 120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36" h="1284">
                <a:moveTo>
                  <a:pt x="810" y="0"/>
                </a:moveTo>
                <a:cubicBezTo>
                  <a:pt x="824" y="0"/>
                  <a:pt x="835" y="11"/>
                  <a:pt x="835" y="26"/>
                </a:cubicBezTo>
                <a:lnTo>
                  <a:pt x="835" y="257"/>
                </a:lnTo>
                <a:cubicBezTo>
                  <a:pt x="835" y="271"/>
                  <a:pt x="824" y="283"/>
                  <a:pt x="810" y="283"/>
                </a:cubicBezTo>
                <a:lnTo>
                  <a:pt x="25" y="283"/>
                </a:lnTo>
                <a:cubicBezTo>
                  <a:pt x="11" y="283"/>
                  <a:pt x="0" y="271"/>
                  <a:pt x="0" y="257"/>
                </a:cubicBezTo>
                <a:lnTo>
                  <a:pt x="0" y="26"/>
                </a:lnTo>
                <a:cubicBezTo>
                  <a:pt x="0" y="11"/>
                  <a:pt x="11" y="0"/>
                  <a:pt x="25" y="0"/>
                </a:cubicBezTo>
                <a:lnTo>
                  <a:pt x="810" y="0"/>
                </a:lnTo>
                <a:close/>
                <a:moveTo>
                  <a:pt x="417" y="202"/>
                </a:moveTo>
                <a:lnTo>
                  <a:pt x="417" y="68"/>
                </a:lnTo>
                <a:lnTo>
                  <a:pt x="83" y="68"/>
                </a:lnTo>
                <a:lnTo>
                  <a:pt x="83" y="202"/>
                </a:lnTo>
                <a:lnTo>
                  <a:pt x="417" y="202"/>
                </a:lnTo>
                <a:close/>
                <a:moveTo>
                  <a:pt x="810" y="342"/>
                </a:moveTo>
                <a:cubicBezTo>
                  <a:pt x="824" y="342"/>
                  <a:pt x="835" y="353"/>
                  <a:pt x="835" y="368"/>
                </a:cubicBezTo>
                <a:lnTo>
                  <a:pt x="835" y="599"/>
                </a:lnTo>
                <a:cubicBezTo>
                  <a:pt x="835" y="614"/>
                  <a:pt x="824" y="625"/>
                  <a:pt x="810" y="625"/>
                </a:cubicBezTo>
                <a:lnTo>
                  <a:pt x="25" y="625"/>
                </a:lnTo>
                <a:cubicBezTo>
                  <a:pt x="11" y="625"/>
                  <a:pt x="0" y="614"/>
                  <a:pt x="0" y="599"/>
                </a:cubicBezTo>
                <a:lnTo>
                  <a:pt x="0" y="368"/>
                </a:lnTo>
                <a:cubicBezTo>
                  <a:pt x="0" y="353"/>
                  <a:pt x="11" y="342"/>
                  <a:pt x="25" y="342"/>
                </a:cubicBezTo>
                <a:lnTo>
                  <a:pt x="810" y="342"/>
                </a:lnTo>
                <a:close/>
                <a:moveTo>
                  <a:pt x="417" y="541"/>
                </a:moveTo>
                <a:lnTo>
                  <a:pt x="417" y="407"/>
                </a:lnTo>
                <a:lnTo>
                  <a:pt x="83" y="407"/>
                </a:lnTo>
                <a:lnTo>
                  <a:pt x="83" y="541"/>
                </a:lnTo>
                <a:lnTo>
                  <a:pt x="417" y="541"/>
                </a:lnTo>
                <a:close/>
                <a:moveTo>
                  <a:pt x="810" y="681"/>
                </a:moveTo>
                <a:cubicBezTo>
                  <a:pt x="824" y="681"/>
                  <a:pt x="835" y="692"/>
                  <a:pt x="835" y="706"/>
                </a:cubicBezTo>
                <a:lnTo>
                  <a:pt x="835" y="938"/>
                </a:lnTo>
                <a:cubicBezTo>
                  <a:pt x="835" y="952"/>
                  <a:pt x="824" y="964"/>
                  <a:pt x="810" y="964"/>
                </a:cubicBezTo>
                <a:lnTo>
                  <a:pt x="25" y="964"/>
                </a:lnTo>
                <a:cubicBezTo>
                  <a:pt x="11" y="964"/>
                  <a:pt x="0" y="952"/>
                  <a:pt x="0" y="938"/>
                </a:cubicBezTo>
                <a:lnTo>
                  <a:pt x="0" y="706"/>
                </a:lnTo>
                <a:cubicBezTo>
                  <a:pt x="0" y="692"/>
                  <a:pt x="11" y="681"/>
                  <a:pt x="25" y="681"/>
                </a:cubicBezTo>
                <a:lnTo>
                  <a:pt x="810" y="681"/>
                </a:lnTo>
                <a:close/>
                <a:moveTo>
                  <a:pt x="417" y="889"/>
                </a:moveTo>
                <a:lnTo>
                  <a:pt x="417" y="755"/>
                </a:lnTo>
                <a:lnTo>
                  <a:pt x="83" y="755"/>
                </a:lnTo>
                <a:lnTo>
                  <a:pt x="83" y="889"/>
                </a:lnTo>
                <a:lnTo>
                  <a:pt x="417" y="889"/>
                </a:lnTo>
                <a:close/>
                <a:moveTo>
                  <a:pt x="594" y="1203"/>
                </a:moveTo>
                <a:lnTo>
                  <a:pt x="795" y="1203"/>
                </a:lnTo>
                <a:lnTo>
                  <a:pt x="795" y="1240"/>
                </a:lnTo>
                <a:lnTo>
                  <a:pt x="595" y="1240"/>
                </a:lnTo>
                <a:lnTo>
                  <a:pt x="595" y="1242"/>
                </a:lnTo>
                <a:cubicBezTo>
                  <a:pt x="595" y="1265"/>
                  <a:pt x="576" y="1283"/>
                  <a:pt x="553" y="1283"/>
                </a:cubicBezTo>
                <a:lnTo>
                  <a:pt x="282" y="1283"/>
                </a:lnTo>
                <a:cubicBezTo>
                  <a:pt x="259" y="1283"/>
                  <a:pt x="240" y="1265"/>
                  <a:pt x="240" y="1242"/>
                </a:cubicBezTo>
                <a:lnTo>
                  <a:pt x="240" y="1240"/>
                </a:lnTo>
                <a:lnTo>
                  <a:pt x="40" y="1240"/>
                </a:lnTo>
                <a:lnTo>
                  <a:pt x="40" y="1203"/>
                </a:lnTo>
                <a:lnTo>
                  <a:pt x="240" y="1203"/>
                </a:lnTo>
                <a:cubicBezTo>
                  <a:pt x="242" y="1182"/>
                  <a:pt x="260" y="1165"/>
                  <a:pt x="282" y="1165"/>
                </a:cubicBezTo>
                <a:lnTo>
                  <a:pt x="365" y="1165"/>
                </a:lnTo>
                <a:lnTo>
                  <a:pt x="365" y="1081"/>
                </a:lnTo>
                <a:cubicBezTo>
                  <a:pt x="365" y="1058"/>
                  <a:pt x="384" y="1040"/>
                  <a:pt x="407" y="1040"/>
                </a:cubicBezTo>
                <a:lnTo>
                  <a:pt x="428" y="1040"/>
                </a:lnTo>
                <a:cubicBezTo>
                  <a:pt x="451" y="1040"/>
                  <a:pt x="469" y="1058"/>
                  <a:pt x="469" y="1081"/>
                </a:cubicBezTo>
                <a:lnTo>
                  <a:pt x="469" y="1165"/>
                </a:lnTo>
                <a:lnTo>
                  <a:pt x="553" y="1165"/>
                </a:lnTo>
                <a:cubicBezTo>
                  <a:pt x="575" y="1165"/>
                  <a:pt x="593" y="1182"/>
                  <a:pt x="594" y="120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59" name="Freeform 558"/>
          <p:cNvSpPr>
            <a:spLocks noChangeArrowheads="1"/>
          </p:cNvSpPr>
          <p:nvPr/>
        </p:nvSpPr>
        <p:spPr bwMode="auto">
          <a:xfrm>
            <a:off x="2068234" y="2823389"/>
            <a:ext cx="361170" cy="260639"/>
          </a:xfrm>
          <a:custGeom>
            <a:avLst/>
            <a:gdLst>
              <a:gd name="T0" fmla="*/ 595 w 1284"/>
              <a:gd name="T1" fmla="*/ 254 h 924"/>
              <a:gd name="T2" fmla="*/ 577 w 1284"/>
              <a:gd name="T3" fmla="*/ 438 h 924"/>
              <a:gd name="T4" fmla="*/ 0 w 1284"/>
              <a:gd name="T5" fmla="*/ 420 h 924"/>
              <a:gd name="T6" fmla="*/ 18 w 1284"/>
              <a:gd name="T7" fmla="*/ 236 h 924"/>
              <a:gd name="T8" fmla="*/ 297 w 1284"/>
              <a:gd name="T9" fmla="*/ 380 h 924"/>
              <a:gd name="T10" fmla="*/ 59 w 1284"/>
              <a:gd name="T11" fmla="*/ 284 h 924"/>
              <a:gd name="T12" fmla="*/ 297 w 1284"/>
              <a:gd name="T13" fmla="*/ 380 h 924"/>
              <a:gd name="T14" fmla="*/ 595 w 1284"/>
              <a:gd name="T15" fmla="*/ 498 h 924"/>
              <a:gd name="T16" fmla="*/ 577 w 1284"/>
              <a:gd name="T17" fmla="*/ 681 h 924"/>
              <a:gd name="T18" fmla="*/ 0 w 1284"/>
              <a:gd name="T19" fmla="*/ 663 h 924"/>
              <a:gd name="T20" fmla="*/ 18 w 1284"/>
              <a:gd name="T21" fmla="*/ 480 h 924"/>
              <a:gd name="T22" fmla="*/ 297 w 1284"/>
              <a:gd name="T23" fmla="*/ 621 h 924"/>
              <a:gd name="T24" fmla="*/ 59 w 1284"/>
              <a:gd name="T25" fmla="*/ 526 h 924"/>
              <a:gd name="T26" fmla="*/ 297 w 1284"/>
              <a:gd name="T27" fmla="*/ 621 h 924"/>
              <a:gd name="T28" fmla="*/ 595 w 1284"/>
              <a:gd name="T29" fmla="*/ 739 h 924"/>
              <a:gd name="T30" fmla="*/ 577 w 1284"/>
              <a:gd name="T31" fmla="*/ 923 h 924"/>
              <a:gd name="T32" fmla="*/ 0 w 1284"/>
              <a:gd name="T33" fmla="*/ 905 h 924"/>
              <a:gd name="T34" fmla="*/ 18 w 1284"/>
              <a:gd name="T35" fmla="*/ 721 h 924"/>
              <a:gd name="T36" fmla="*/ 297 w 1284"/>
              <a:gd name="T37" fmla="*/ 870 h 924"/>
              <a:gd name="T38" fmla="*/ 59 w 1284"/>
              <a:gd name="T39" fmla="*/ 774 h 924"/>
              <a:gd name="T40" fmla="*/ 297 w 1284"/>
              <a:gd name="T41" fmla="*/ 870 h 924"/>
              <a:gd name="T42" fmla="*/ 1053 w 1284"/>
              <a:gd name="T43" fmla="*/ 699 h 924"/>
              <a:gd name="T44" fmla="*/ 643 w 1284"/>
              <a:gd name="T45" fmla="*/ 676 h 924"/>
              <a:gd name="T46" fmla="*/ 1053 w 1284"/>
              <a:gd name="T47" fmla="*/ 650 h 924"/>
              <a:gd name="T48" fmla="*/ 1053 w 1284"/>
              <a:gd name="T49" fmla="*/ 288 h 924"/>
              <a:gd name="T50" fmla="*/ 1007 w 1284"/>
              <a:gd name="T51" fmla="*/ 293 h 924"/>
              <a:gd name="T52" fmla="*/ 848 w 1284"/>
              <a:gd name="T53" fmla="*/ 199 h 924"/>
              <a:gd name="T54" fmla="*/ 809 w 1284"/>
              <a:gd name="T55" fmla="*/ 202 h 924"/>
              <a:gd name="T56" fmla="*/ 629 w 1284"/>
              <a:gd name="T57" fmla="*/ 48 h 924"/>
              <a:gd name="T58" fmla="*/ 400 w 1284"/>
              <a:gd name="T59" fmla="*/ 204 h 924"/>
              <a:gd name="T60" fmla="*/ 844 w 1284"/>
              <a:gd name="T61" fmla="*/ 151 h 924"/>
              <a:gd name="T62" fmla="*/ 1053 w 1284"/>
              <a:gd name="T63" fmla="*/ 239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4" h="924">
                <a:moveTo>
                  <a:pt x="577" y="236"/>
                </a:moveTo>
                <a:cubicBezTo>
                  <a:pt x="587" y="236"/>
                  <a:pt x="595" y="244"/>
                  <a:pt x="595" y="254"/>
                </a:cubicBezTo>
                <a:lnTo>
                  <a:pt x="595" y="420"/>
                </a:lnTo>
                <a:cubicBezTo>
                  <a:pt x="595" y="430"/>
                  <a:pt x="587" y="438"/>
                  <a:pt x="577" y="438"/>
                </a:cubicBezTo>
                <a:lnTo>
                  <a:pt x="18" y="438"/>
                </a:lnTo>
                <a:cubicBezTo>
                  <a:pt x="8" y="438"/>
                  <a:pt x="0" y="430"/>
                  <a:pt x="0" y="420"/>
                </a:cubicBezTo>
                <a:lnTo>
                  <a:pt x="0" y="254"/>
                </a:lnTo>
                <a:cubicBezTo>
                  <a:pt x="0" y="244"/>
                  <a:pt x="8" y="236"/>
                  <a:pt x="18" y="236"/>
                </a:cubicBezTo>
                <a:lnTo>
                  <a:pt x="577" y="236"/>
                </a:lnTo>
                <a:close/>
                <a:moveTo>
                  <a:pt x="297" y="380"/>
                </a:moveTo>
                <a:lnTo>
                  <a:pt x="297" y="284"/>
                </a:lnTo>
                <a:lnTo>
                  <a:pt x="59" y="284"/>
                </a:lnTo>
                <a:lnTo>
                  <a:pt x="59" y="380"/>
                </a:lnTo>
                <a:lnTo>
                  <a:pt x="297" y="380"/>
                </a:lnTo>
                <a:close/>
                <a:moveTo>
                  <a:pt x="577" y="480"/>
                </a:moveTo>
                <a:cubicBezTo>
                  <a:pt x="587" y="480"/>
                  <a:pt x="595" y="488"/>
                  <a:pt x="595" y="498"/>
                </a:cubicBezTo>
                <a:lnTo>
                  <a:pt x="595" y="663"/>
                </a:lnTo>
                <a:cubicBezTo>
                  <a:pt x="595" y="673"/>
                  <a:pt x="587" y="681"/>
                  <a:pt x="577" y="681"/>
                </a:cubicBezTo>
                <a:lnTo>
                  <a:pt x="18" y="681"/>
                </a:lnTo>
                <a:cubicBezTo>
                  <a:pt x="8" y="681"/>
                  <a:pt x="0" y="673"/>
                  <a:pt x="0" y="663"/>
                </a:cubicBezTo>
                <a:lnTo>
                  <a:pt x="0" y="498"/>
                </a:lnTo>
                <a:cubicBezTo>
                  <a:pt x="0" y="488"/>
                  <a:pt x="8" y="480"/>
                  <a:pt x="18" y="480"/>
                </a:cubicBezTo>
                <a:lnTo>
                  <a:pt x="577" y="480"/>
                </a:lnTo>
                <a:close/>
                <a:moveTo>
                  <a:pt x="297" y="621"/>
                </a:moveTo>
                <a:lnTo>
                  <a:pt x="297" y="526"/>
                </a:lnTo>
                <a:lnTo>
                  <a:pt x="59" y="526"/>
                </a:lnTo>
                <a:lnTo>
                  <a:pt x="59" y="621"/>
                </a:lnTo>
                <a:lnTo>
                  <a:pt x="297" y="621"/>
                </a:lnTo>
                <a:close/>
                <a:moveTo>
                  <a:pt x="577" y="721"/>
                </a:moveTo>
                <a:cubicBezTo>
                  <a:pt x="587" y="721"/>
                  <a:pt x="595" y="729"/>
                  <a:pt x="595" y="739"/>
                </a:cubicBezTo>
                <a:lnTo>
                  <a:pt x="595" y="905"/>
                </a:lnTo>
                <a:cubicBezTo>
                  <a:pt x="595" y="915"/>
                  <a:pt x="587" y="923"/>
                  <a:pt x="577" y="923"/>
                </a:cubicBezTo>
                <a:lnTo>
                  <a:pt x="18" y="923"/>
                </a:lnTo>
                <a:cubicBezTo>
                  <a:pt x="8" y="923"/>
                  <a:pt x="0" y="915"/>
                  <a:pt x="0" y="905"/>
                </a:cubicBezTo>
                <a:lnTo>
                  <a:pt x="0" y="739"/>
                </a:lnTo>
                <a:cubicBezTo>
                  <a:pt x="0" y="729"/>
                  <a:pt x="8" y="721"/>
                  <a:pt x="18" y="721"/>
                </a:cubicBezTo>
                <a:lnTo>
                  <a:pt x="577" y="721"/>
                </a:lnTo>
                <a:close/>
                <a:moveTo>
                  <a:pt x="297" y="870"/>
                </a:moveTo>
                <a:lnTo>
                  <a:pt x="297" y="774"/>
                </a:lnTo>
                <a:lnTo>
                  <a:pt x="59" y="774"/>
                </a:lnTo>
                <a:lnTo>
                  <a:pt x="59" y="870"/>
                </a:lnTo>
                <a:lnTo>
                  <a:pt x="297" y="870"/>
                </a:lnTo>
                <a:close/>
                <a:moveTo>
                  <a:pt x="1283" y="469"/>
                </a:moveTo>
                <a:cubicBezTo>
                  <a:pt x="1283" y="596"/>
                  <a:pt x="1180" y="699"/>
                  <a:pt x="1053" y="699"/>
                </a:cubicBezTo>
                <a:lnTo>
                  <a:pt x="638" y="699"/>
                </a:lnTo>
                <a:cubicBezTo>
                  <a:pt x="641" y="692"/>
                  <a:pt x="643" y="684"/>
                  <a:pt x="643" y="676"/>
                </a:cubicBezTo>
                <a:lnTo>
                  <a:pt x="643" y="650"/>
                </a:lnTo>
                <a:lnTo>
                  <a:pt x="1053" y="650"/>
                </a:lnTo>
                <a:cubicBezTo>
                  <a:pt x="1153" y="650"/>
                  <a:pt x="1234" y="569"/>
                  <a:pt x="1234" y="469"/>
                </a:cubicBezTo>
                <a:cubicBezTo>
                  <a:pt x="1234" y="369"/>
                  <a:pt x="1153" y="288"/>
                  <a:pt x="1053" y="288"/>
                </a:cubicBezTo>
                <a:cubicBezTo>
                  <a:pt x="1044" y="288"/>
                  <a:pt x="1034" y="289"/>
                  <a:pt x="1023" y="291"/>
                </a:cubicBezTo>
                <a:lnTo>
                  <a:pt x="1007" y="293"/>
                </a:lnTo>
                <a:lnTo>
                  <a:pt x="998" y="280"/>
                </a:lnTo>
                <a:cubicBezTo>
                  <a:pt x="965" y="229"/>
                  <a:pt x="908" y="199"/>
                  <a:pt x="848" y="199"/>
                </a:cubicBezTo>
                <a:cubicBezTo>
                  <a:pt x="841" y="199"/>
                  <a:pt x="835" y="199"/>
                  <a:pt x="829" y="200"/>
                </a:cubicBezTo>
                <a:lnTo>
                  <a:pt x="809" y="202"/>
                </a:lnTo>
                <a:lnTo>
                  <a:pt x="803" y="182"/>
                </a:lnTo>
                <a:cubicBezTo>
                  <a:pt x="782" y="104"/>
                  <a:pt x="710" y="48"/>
                  <a:pt x="629" y="48"/>
                </a:cubicBezTo>
                <a:cubicBezTo>
                  <a:pt x="537" y="48"/>
                  <a:pt x="462" y="116"/>
                  <a:pt x="449" y="204"/>
                </a:cubicBezTo>
                <a:lnTo>
                  <a:pt x="400" y="204"/>
                </a:lnTo>
                <a:cubicBezTo>
                  <a:pt x="413" y="89"/>
                  <a:pt x="511" y="0"/>
                  <a:pt x="629" y="0"/>
                </a:cubicBezTo>
                <a:cubicBezTo>
                  <a:pt x="725" y="0"/>
                  <a:pt x="811" y="61"/>
                  <a:pt x="844" y="151"/>
                </a:cubicBezTo>
                <a:cubicBezTo>
                  <a:pt x="917" y="150"/>
                  <a:pt x="986" y="183"/>
                  <a:pt x="1030" y="241"/>
                </a:cubicBezTo>
                <a:cubicBezTo>
                  <a:pt x="1038" y="240"/>
                  <a:pt x="1046" y="239"/>
                  <a:pt x="1053" y="239"/>
                </a:cubicBezTo>
                <a:cubicBezTo>
                  <a:pt x="1180" y="239"/>
                  <a:pt x="1283" y="342"/>
                  <a:pt x="1283" y="46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0" name="Freeform 559"/>
          <p:cNvSpPr>
            <a:spLocks noChangeArrowheads="1"/>
          </p:cNvSpPr>
          <p:nvPr/>
        </p:nvSpPr>
        <p:spPr bwMode="auto">
          <a:xfrm>
            <a:off x="3490598" y="4317028"/>
            <a:ext cx="294150" cy="361170"/>
          </a:xfrm>
          <a:custGeom>
            <a:avLst/>
            <a:gdLst>
              <a:gd name="T0" fmla="*/ 122 w 1043"/>
              <a:gd name="T1" fmla="*/ 527 h 1284"/>
              <a:gd name="T2" fmla="*/ 49 w 1043"/>
              <a:gd name="T3" fmla="*/ 408 h 1284"/>
              <a:gd name="T4" fmla="*/ 129 w 1043"/>
              <a:gd name="T5" fmla="*/ 294 h 1284"/>
              <a:gd name="T6" fmla="*/ 293 w 1043"/>
              <a:gd name="T7" fmla="*/ 303 h 1284"/>
              <a:gd name="T8" fmla="*/ 316 w 1043"/>
              <a:gd name="T9" fmla="*/ 502 h 1284"/>
              <a:gd name="T10" fmla="*/ 190 w 1043"/>
              <a:gd name="T11" fmla="*/ 356 h 1284"/>
              <a:gd name="T12" fmla="*/ 366 w 1043"/>
              <a:gd name="T13" fmla="*/ 676 h 1284"/>
              <a:gd name="T14" fmla="*/ 315 w 1043"/>
              <a:gd name="T15" fmla="*/ 718 h 1284"/>
              <a:gd name="T16" fmla="*/ 259 w 1043"/>
              <a:gd name="T17" fmla="*/ 627 h 1284"/>
              <a:gd name="T18" fmla="*/ 320 w 1043"/>
              <a:gd name="T19" fmla="*/ 541 h 1284"/>
              <a:gd name="T20" fmla="*/ 444 w 1043"/>
              <a:gd name="T21" fmla="*/ 549 h 1284"/>
              <a:gd name="T22" fmla="*/ 461 w 1043"/>
              <a:gd name="T23" fmla="*/ 698 h 1284"/>
              <a:gd name="T24" fmla="*/ 264 w 1043"/>
              <a:gd name="T25" fmla="*/ 247 h 1284"/>
              <a:gd name="T26" fmla="*/ 817 w 1043"/>
              <a:gd name="T27" fmla="*/ 346 h 1284"/>
              <a:gd name="T28" fmla="*/ 921 w 1043"/>
              <a:gd name="T29" fmla="*/ 86 h 1284"/>
              <a:gd name="T30" fmla="*/ 655 w 1043"/>
              <a:gd name="T31" fmla="*/ 1125 h 1284"/>
              <a:gd name="T32" fmla="*/ 760 w 1043"/>
              <a:gd name="T33" fmla="*/ 1181 h 1284"/>
              <a:gd name="T34" fmla="*/ 540 w 1043"/>
              <a:gd name="T35" fmla="*/ 1212 h 1284"/>
              <a:gd name="T36" fmla="*/ 426 w 1043"/>
              <a:gd name="T37" fmla="*/ 1011 h 1284"/>
              <a:gd name="T38" fmla="*/ 565 w 1043"/>
              <a:gd name="T39" fmla="*/ 827 h 1284"/>
              <a:gd name="T40" fmla="*/ 833 w 1043"/>
              <a:gd name="T41" fmla="*/ 852 h 1284"/>
              <a:gd name="T42" fmla="*/ 988 w 1043"/>
              <a:gd name="T43" fmla="*/ 958 h 1284"/>
              <a:gd name="T44" fmla="*/ 872 w 1043"/>
              <a:gd name="T45" fmla="*/ 799 h 1284"/>
              <a:gd name="T46" fmla="*/ 520 w 1043"/>
              <a:gd name="T47" fmla="*/ 775 h 1284"/>
              <a:gd name="T48" fmla="*/ 669 w 1043"/>
              <a:gd name="T49" fmla="*/ 578 h 1284"/>
              <a:gd name="T50" fmla="*/ 958 w 1043"/>
              <a:gd name="T51" fmla="*/ 605 h 1284"/>
              <a:gd name="T52" fmla="*/ 26 w 1043"/>
              <a:gd name="T53" fmla="*/ 664 h 1284"/>
              <a:gd name="T54" fmla="*/ 34 w 1043"/>
              <a:gd name="T55" fmla="*/ 625 h 1284"/>
              <a:gd name="T56" fmla="*/ 66 w 1043"/>
              <a:gd name="T57" fmla="*/ 609 h 1284"/>
              <a:gd name="T58" fmla="*/ 133 w 1043"/>
              <a:gd name="T59" fmla="*/ 621 h 1284"/>
              <a:gd name="T60" fmla="*/ 112 w 1043"/>
              <a:gd name="T61" fmla="*/ 648 h 1284"/>
              <a:gd name="T62" fmla="*/ 36 w 1043"/>
              <a:gd name="T63" fmla="*/ 797 h 1284"/>
              <a:gd name="T64" fmla="*/ 90 w 1043"/>
              <a:gd name="T65" fmla="*/ 837 h 1284"/>
              <a:gd name="T66" fmla="*/ 31 w 1043"/>
              <a:gd name="T67" fmla="*/ 784 h 1284"/>
              <a:gd name="T68" fmla="*/ 130 w 1043"/>
              <a:gd name="T69" fmla="*/ 813 h 1284"/>
              <a:gd name="T70" fmla="*/ 236 w 1043"/>
              <a:gd name="T71" fmla="*/ 894 h 1284"/>
              <a:gd name="T72" fmla="*/ 226 w 1043"/>
              <a:gd name="T73" fmla="*/ 777 h 1284"/>
              <a:gd name="T74" fmla="*/ 294 w 1043"/>
              <a:gd name="T75" fmla="*/ 797 h 1284"/>
              <a:gd name="T76" fmla="*/ 347 w 1043"/>
              <a:gd name="T77" fmla="*/ 837 h 1284"/>
              <a:gd name="T78" fmla="*/ 289 w 1043"/>
              <a:gd name="T79" fmla="*/ 784 h 1284"/>
              <a:gd name="T80" fmla="*/ 52 w 1043"/>
              <a:gd name="T81" fmla="*/ 983 h 1284"/>
              <a:gd name="T82" fmla="*/ 87 w 1043"/>
              <a:gd name="T83" fmla="*/ 1003 h 1284"/>
              <a:gd name="T84" fmla="*/ 19 w 1043"/>
              <a:gd name="T85" fmla="*/ 997 h 1284"/>
              <a:gd name="T86" fmla="*/ 158 w 1043"/>
              <a:gd name="T87" fmla="*/ 992 h 1284"/>
              <a:gd name="T88" fmla="*/ 170 w 1043"/>
              <a:gd name="T89" fmla="*/ 986 h 1284"/>
              <a:gd name="T90" fmla="*/ 104 w 1043"/>
              <a:gd name="T91" fmla="*/ 1030 h 1284"/>
              <a:gd name="T92" fmla="*/ 255 w 1043"/>
              <a:gd name="T93" fmla="*/ 1030 h 1284"/>
              <a:gd name="T94" fmla="*/ 248 w 1043"/>
              <a:gd name="T95" fmla="*/ 1068 h 1284"/>
              <a:gd name="T96" fmla="*/ 205 w 1043"/>
              <a:gd name="T97" fmla="*/ 1077 h 1284"/>
              <a:gd name="T98" fmla="*/ 337 w 1043"/>
              <a:gd name="T99" fmla="*/ 1087 h 1284"/>
              <a:gd name="T100" fmla="*/ 328 w 1043"/>
              <a:gd name="T101" fmla="*/ 971 h 1284"/>
              <a:gd name="T102" fmla="*/ 422 w 1043"/>
              <a:gd name="T103" fmla="*/ 1275 h 1284"/>
              <a:gd name="T104" fmla="*/ 75 w 1043"/>
              <a:gd name="T105" fmla="*/ 1224 h 1284"/>
              <a:gd name="T106" fmla="*/ 69 w 1043"/>
              <a:gd name="T107" fmla="*/ 1262 h 1284"/>
              <a:gd name="T108" fmla="*/ 26 w 1043"/>
              <a:gd name="T109" fmla="*/ 1271 h 1284"/>
              <a:gd name="T110" fmla="*/ 136 w 1043"/>
              <a:gd name="T111" fmla="*/ 1180 h 1284"/>
              <a:gd name="T112" fmla="*/ 115 w 1043"/>
              <a:gd name="T113" fmla="*/ 1208 h 1284"/>
              <a:gd name="T114" fmla="*/ 221 w 1043"/>
              <a:gd name="T115" fmla="*/ 1281 h 1284"/>
              <a:gd name="T116" fmla="*/ 333 w 1043"/>
              <a:gd name="T117" fmla="*/ 1224 h 1284"/>
              <a:gd name="T118" fmla="*/ 326 w 1043"/>
              <a:gd name="T119" fmla="*/ 1262 h 1284"/>
              <a:gd name="T120" fmla="*/ 283 w 1043"/>
              <a:gd name="T121" fmla="*/ 127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43" h="1284">
                <a:moveTo>
                  <a:pt x="257" y="534"/>
                </a:moveTo>
                <a:lnTo>
                  <a:pt x="239" y="553"/>
                </a:lnTo>
                <a:lnTo>
                  <a:pt x="181" y="558"/>
                </a:lnTo>
                <a:lnTo>
                  <a:pt x="163" y="540"/>
                </a:lnTo>
                <a:cubicBezTo>
                  <a:pt x="163" y="540"/>
                  <a:pt x="161" y="524"/>
                  <a:pt x="161" y="516"/>
                </a:cubicBezTo>
                <a:cubicBezTo>
                  <a:pt x="154" y="515"/>
                  <a:pt x="148" y="512"/>
                  <a:pt x="143" y="510"/>
                </a:cubicBezTo>
                <a:cubicBezTo>
                  <a:pt x="136" y="516"/>
                  <a:pt x="122" y="527"/>
                  <a:pt x="122" y="527"/>
                </a:cubicBezTo>
                <a:cubicBezTo>
                  <a:pt x="122" y="527"/>
                  <a:pt x="120" y="529"/>
                  <a:pt x="119" y="529"/>
                </a:cubicBezTo>
                <a:cubicBezTo>
                  <a:pt x="117" y="530"/>
                  <a:pt x="96" y="527"/>
                  <a:pt x="96" y="527"/>
                </a:cubicBezTo>
                <a:lnTo>
                  <a:pt x="58" y="483"/>
                </a:lnTo>
                <a:lnTo>
                  <a:pt x="58" y="457"/>
                </a:lnTo>
                <a:cubicBezTo>
                  <a:pt x="58" y="457"/>
                  <a:pt x="73" y="445"/>
                  <a:pt x="80" y="439"/>
                </a:cubicBezTo>
                <a:cubicBezTo>
                  <a:pt x="78" y="433"/>
                  <a:pt x="77" y="427"/>
                  <a:pt x="77" y="421"/>
                </a:cubicBezTo>
                <a:cubicBezTo>
                  <a:pt x="68" y="416"/>
                  <a:pt x="49" y="408"/>
                  <a:pt x="49" y="408"/>
                </a:cubicBezTo>
                <a:lnTo>
                  <a:pt x="41" y="386"/>
                </a:lnTo>
                <a:lnTo>
                  <a:pt x="42" y="382"/>
                </a:lnTo>
                <a:lnTo>
                  <a:pt x="66" y="330"/>
                </a:lnTo>
                <a:lnTo>
                  <a:pt x="92" y="323"/>
                </a:lnTo>
                <a:cubicBezTo>
                  <a:pt x="92" y="323"/>
                  <a:pt x="108" y="330"/>
                  <a:pt x="116" y="334"/>
                </a:cubicBezTo>
                <a:cubicBezTo>
                  <a:pt x="121" y="330"/>
                  <a:pt x="126" y="326"/>
                  <a:pt x="132" y="323"/>
                </a:cubicBezTo>
                <a:cubicBezTo>
                  <a:pt x="131" y="313"/>
                  <a:pt x="129" y="294"/>
                  <a:pt x="129" y="294"/>
                </a:cubicBezTo>
                <a:lnTo>
                  <a:pt x="148" y="275"/>
                </a:lnTo>
                <a:lnTo>
                  <a:pt x="206" y="271"/>
                </a:lnTo>
                <a:lnTo>
                  <a:pt x="224" y="289"/>
                </a:lnTo>
                <a:cubicBezTo>
                  <a:pt x="224" y="289"/>
                  <a:pt x="225" y="304"/>
                  <a:pt x="226" y="311"/>
                </a:cubicBezTo>
                <a:cubicBezTo>
                  <a:pt x="234" y="314"/>
                  <a:pt x="241" y="316"/>
                  <a:pt x="247" y="320"/>
                </a:cubicBezTo>
                <a:cubicBezTo>
                  <a:pt x="254" y="314"/>
                  <a:pt x="266" y="303"/>
                  <a:pt x="266" y="303"/>
                </a:cubicBezTo>
                <a:lnTo>
                  <a:pt x="293" y="303"/>
                </a:lnTo>
                <a:lnTo>
                  <a:pt x="330" y="347"/>
                </a:lnTo>
                <a:lnTo>
                  <a:pt x="330" y="374"/>
                </a:lnTo>
                <a:cubicBezTo>
                  <a:pt x="330" y="374"/>
                  <a:pt x="315" y="387"/>
                  <a:pt x="307" y="393"/>
                </a:cubicBezTo>
                <a:cubicBezTo>
                  <a:pt x="308" y="399"/>
                  <a:pt x="309" y="404"/>
                  <a:pt x="309" y="410"/>
                </a:cubicBezTo>
                <a:cubicBezTo>
                  <a:pt x="319" y="415"/>
                  <a:pt x="338" y="426"/>
                  <a:pt x="338" y="426"/>
                </a:cubicBezTo>
                <a:lnTo>
                  <a:pt x="345" y="452"/>
                </a:lnTo>
                <a:lnTo>
                  <a:pt x="316" y="502"/>
                </a:lnTo>
                <a:lnTo>
                  <a:pt x="290" y="508"/>
                </a:lnTo>
                <a:cubicBezTo>
                  <a:pt x="290" y="508"/>
                  <a:pt x="276" y="500"/>
                  <a:pt x="268" y="495"/>
                </a:cubicBezTo>
                <a:cubicBezTo>
                  <a:pt x="264" y="499"/>
                  <a:pt x="259" y="502"/>
                  <a:pt x="255" y="504"/>
                </a:cubicBezTo>
                <a:cubicBezTo>
                  <a:pt x="255" y="514"/>
                  <a:pt x="257" y="534"/>
                  <a:pt x="257" y="534"/>
                </a:cubicBezTo>
                <a:close/>
                <a:moveTo>
                  <a:pt x="190" y="472"/>
                </a:moveTo>
                <a:cubicBezTo>
                  <a:pt x="222" y="472"/>
                  <a:pt x="248" y="446"/>
                  <a:pt x="248" y="414"/>
                </a:cubicBezTo>
                <a:cubicBezTo>
                  <a:pt x="248" y="382"/>
                  <a:pt x="222" y="356"/>
                  <a:pt x="190" y="356"/>
                </a:cubicBezTo>
                <a:cubicBezTo>
                  <a:pt x="158" y="356"/>
                  <a:pt x="132" y="382"/>
                  <a:pt x="132" y="414"/>
                </a:cubicBezTo>
                <a:cubicBezTo>
                  <a:pt x="132" y="446"/>
                  <a:pt x="158" y="472"/>
                  <a:pt x="190" y="472"/>
                </a:cubicBezTo>
                <a:close/>
                <a:moveTo>
                  <a:pt x="366" y="676"/>
                </a:moveTo>
                <a:cubicBezTo>
                  <a:pt x="390" y="676"/>
                  <a:pt x="410" y="657"/>
                  <a:pt x="410" y="632"/>
                </a:cubicBezTo>
                <a:cubicBezTo>
                  <a:pt x="410" y="608"/>
                  <a:pt x="390" y="589"/>
                  <a:pt x="366" y="589"/>
                </a:cubicBezTo>
                <a:cubicBezTo>
                  <a:pt x="342" y="589"/>
                  <a:pt x="322" y="608"/>
                  <a:pt x="322" y="632"/>
                </a:cubicBezTo>
                <a:cubicBezTo>
                  <a:pt x="322" y="657"/>
                  <a:pt x="342" y="676"/>
                  <a:pt x="366" y="676"/>
                </a:cubicBezTo>
                <a:close/>
                <a:moveTo>
                  <a:pt x="417" y="723"/>
                </a:moveTo>
                <a:lnTo>
                  <a:pt x="403" y="737"/>
                </a:lnTo>
                <a:lnTo>
                  <a:pt x="360" y="741"/>
                </a:lnTo>
                <a:lnTo>
                  <a:pt x="345" y="727"/>
                </a:lnTo>
                <a:cubicBezTo>
                  <a:pt x="345" y="727"/>
                  <a:pt x="344" y="715"/>
                  <a:pt x="344" y="710"/>
                </a:cubicBezTo>
                <a:cubicBezTo>
                  <a:pt x="339" y="708"/>
                  <a:pt x="335" y="707"/>
                  <a:pt x="330" y="705"/>
                </a:cubicBezTo>
                <a:cubicBezTo>
                  <a:pt x="325" y="709"/>
                  <a:pt x="315" y="718"/>
                  <a:pt x="315" y="718"/>
                </a:cubicBezTo>
                <a:cubicBezTo>
                  <a:pt x="315" y="718"/>
                  <a:pt x="313" y="719"/>
                  <a:pt x="312" y="719"/>
                </a:cubicBezTo>
                <a:cubicBezTo>
                  <a:pt x="311" y="720"/>
                  <a:pt x="295" y="718"/>
                  <a:pt x="295" y="718"/>
                </a:cubicBezTo>
                <a:lnTo>
                  <a:pt x="267" y="684"/>
                </a:lnTo>
                <a:lnTo>
                  <a:pt x="267" y="665"/>
                </a:lnTo>
                <a:cubicBezTo>
                  <a:pt x="267" y="665"/>
                  <a:pt x="277" y="655"/>
                  <a:pt x="283" y="651"/>
                </a:cubicBezTo>
                <a:cubicBezTo>
                  <a:pt x="282" y="646"/>
                  <a:pt x="281" y="642"/>
                  <a:pt x="281" y="637"/>
                </a:cubicBezTo>
                <a:cubicBezTo>
                  <a:pt x="274" y="634"/>
                  <a:pt x="259" y="627"/>
                  <a:pt x="259" y="627"/>
                </a:cubicBezTo>
                <a:lnTo>
                  <a:pt x="254" y="611"/>
                </a:lnTo>
                <a:lnTo>
                  <a:pt x="254" y="608"/>
                </a:lnTo>
                <a:lnTo>
                  <a:pt x="272" y="568"/>
                </a:lnTo>
                <a:lnTo>
                  <a:pt x="292" y="563"/>
                </a:lnTo>
                <a:cubicBezTo>
                  <a:pt x="292" y="563"/>
                  <a:pt x="304" y="569"/>
                  <a:pt x="310" y="572"/>
                </a:cubicBezTo>
                <a:cubicBezTo>
                  <a:pt x="314" y="569"/>
                  <a:pt x="318" y="566"/>
                  <a:pt x="322" y="564"/>
                </a:cubicBezTo>
                <a:cubicBezTo>
                  <a:pt x="322" y="556"/>
                  <a:pt x="320" y="541"/>
                  <a:pt x="320" y="541"/>
                </a:cubicBezTo>
                <a:lnTo>
                  <a:pt x="334" y="527"/>
                </a:lnTo>
                <a:lnTo>
                  <a:pt x="378" y="524"/>
                </a:lnTo>
                <a:lnTo>
                  <a:pt x="392" y="538"/>
                </a:lnTo>
                <a:cubicBezTo>
                  <a:pt x="392" y="538"/>
                  <a:pt x="393" y="549"/>
                  <a:pt x="393" y="555"/>
                </a:cubicBezTo>
                <a:cubicBezTo>
                  <a:pt x="399" y="556"/>
                  <a:pt x="404" y="558"/>
                  <a:pt x="410" y="561"/>
                </a:cubicBezTo>
                <a:cubicBezTo>
                  <a:pt x="414" y="557"/>
                  <a:pt x="424" y="549"/>
                  <a:pt x="424" y="549"/>
                </a:cubicBezTo>
                <a:lnTo>
                  <a:pt x="444" y="549"/>
                </a:lnTo>
                <a:lnTo>
                  <a:pt x="472" y="582"/>
                </a:lnTo>
                <a:lnTo>
                  <a:pt x="472" y="602"/>
                </a:lnTo>
                <a:cubicBezTo>
                  <a:pt x="472" y="602"/>
                  <a:pt x="461" y="612"/>
                  <a:pt x="455" y="616"/>
                </a:cubicBezTo>
                <a:cubicBezTo>
                  <a:pt x="456" y="620"/>
                  <a:pt x="456" y="625"/>
                  <a:pt x="456" y="629"/>
                </a:cubicBezTo>
                <a:cubicBezTo>
                  <a:pt x="464" y="633"/>
                  <a:pt x="478" y="641"/>
                  <a:pt x="478" y="641"/>
                </a:cubicBezTo>
                <a:lnTo>
                  <a:pt x="483" y="661"/>
                </a:lnTo>
                <a:lnTo>
                  <a:pt x="461" y="698"/>
                </a:lnTo>
                <a:lnTo>
                  <a:pt x="442" y="704"/>
                </a:lnTo>
                <a:cubicBezTo>
                  <a:pt x="442" y="704"/>
                  <a:pt x="431" y="697"/>
                  <a:pt x="425" y="694"/>
                </a:cubicBezTo>
                <a:cubicBezTo>
                  <a:pt x="422" y="696"/>
                  <a:pt x="418" y="698"/>
                  <a:pt x="415" y="700"/>
                </a:cubicBezTo>
                <a:cubicBezTo>
                  <a:pt x="416" y="708"/>
                  <a:pt x="417" y="723"/>
                  <a:pt x="417" y="723"/>
                </a:cubicBezTo>
                <a:close/>
                <a:moveTo>
                  <a:pt x="817" y="176"/>
                </a:moveTo>
                <a:cubicBezTo>
                  <a:pt x="864" y="176"/>
                  <a:pt x="864" y="247"/>
                  <a:pt x="817" y="247"/>
                </a:cubicBezTo>
                <a:cubicBezTo>
                  <a:pt x="633" y="247"/>
                  <a:pt x="449" y="247"/>
                  <a:pt x="264" y="247"/>
                </a:cubicBezTo>
                <a:cubicBezTo>
                  <a:pt x="218" y="247"/>
                  <a:pt x="218" y="176"/>
                  <a:pt x="264" y="176"/>
                </a:cubicBezTo>
                <a:cubicBezTo>
                  <a:pt x="449" y="176"/>
                  <a:pt x="633" y="176"/>
                  <a:pt x="817" y="176"/>
                </a:cubicBezTo>
                <a:close/>
                <a:moveTo>
                  <a:pt x="817" y="346"/>
                </a:moveTo>
                <a:cubicBezTo>
                  <a:pt x="864" y="346"/>
                  <a:pt x="864" y="417"/>
                  <a:pt x="817" y="417"/>
                </a:cubicBezTo>
                <a:cubicBezTo>
                  <a:pt x="633" y="417"/>
                  <a:pt x="736" y="417"/>
                  <a:pt x="551" y="417"/>
                </a:cubicBezTo>
                <a:cubicBezTo>
                  <a:pt x="505" y="417"/>
                  <a:pt x="505" y="346"/>
                  <a:pt x="551" y="346"/>
                </a:cubicBezTo>
                <a:cubicBezTo>
                  <a:pt x="736" y="346"/>
                  <a:pt x="633" y="346"/>
                  <a:pt x="817" y="346"/>
                </a:cubicBezTo>
                <a:close/>
                <a:moveTo>
                  <a:pt x="86" y="281"/>
                </a:moveTo>
                <a:lnTo>
                  <a:pt x="0" y="281"/>
                </a:lnTo>
                <a:lnTo>
                  <a:pt x="0" y="0"/>
                </a:lnTo>
                <a:lnTo>
                  <a:pt x="1007" y="0"/>
                </a:lnTo>
                <a:lnTo>
                  <a:pt x="1007" y="542"/>
                </a:lnTo>
                <a:lnTo>
                  <a:pt x="921" y="542"/>
                </a:lnTo>
                <a:lnTo>
                  <a:pt x="921" y="86"/>
                </a:lnTo>
                <a:lnTo>
                  <a:pt x="86" y="86"/>
                </a:lnTo>
                <a:lnTo>
                  <a:pt x="86" y="281"/>
                </a:lnTo>
                <a:close/>
                <a:moveTo>
                  <a:pt x="655" y="1125"/>
                </a:moveTo>
                <a:cubicBezTo>
                  <a:pt x="708" y="1127"/>
                  <a:pt x="752" y="1085"/>
                  <a:pt x="754" y="1032"/>
                </a:cubicBezTo>
                <a:cubicBezTo>
                  <a:pt x="756" y="979"/>
                  <a:pt x="714" y="935"/>
                  <a:pt x="661" y="934"/>
                </a:cubicBezTo>
                <a:cubicBezTo>
                  <a:pt x="608" y="932"/>
                  <a:pt x="564" y="973"/>
                  <a:pt x="562" y="1026"/>
                </a:cubicBezTo>
                <a:cubicBezTo>
                  <a:pt x="561" y="1079"/>
                  <a:pt x="602" y="1123"/>
                  <a:pt x="655" y="1125"/>
                </a:cubicBezTo>
                <a:close/>
                <a:moveTo>
                  <a:pt x="855" y="1028"/>
                </a:moveTo>
                <a:cubicBezTo>
                  <a:pt x="871" y="1037"/>
                  <a:pt x="902" y="1057"/>
                  <a:pt x="902" y="1057"/>
                </a:cubicBezTo>
                <a:lnTo>
                  <a:pt x="911" y="1099"/>
                </a:lnTo>
                <a:lnTo>
                  <a:pt x="861" y="1180"/>
                </a:lnTo>
                <a:lnTo>
                  <a:pt x="819" y="1190"/>
                </a:lnTo>
                <a:cubicBezTo>
                  <a:pt x="819" y="1190"/>
                  <a:pt x="795" y="1175"/>
                  <a:pt x="782" y="1167"/>
                </a:cubicBezTo>
                <a:cubicBezTo>
                  <a:pt x="775" y="1172"/>
                  <a:pt x="768" y="1177"/>
                  <a:pt x="760" y="1181"/>
                </a:cubicBezTo>
                <a:cubicBezTo>
                  <a:pt x="761" y="1197"/>
                  <a:pt x="763" y="1230"/>
                  <a:pt x="763" y="1230"/>
                </a:cubicBezTo>
                <a:lnTo>
                  <a:pt x="731" y="1260"/>
                </a:lnTo>
                <a:lnTo>
                  <a:pt x="636" y="1266"/>
                </a:lnTo>
                <a:lnTo>
                  <a:pt x="606" y="1234"/>
                </a:lnTo>
                <a:cubicBezTo>
                  <a:pt x="606" y="1234"/>
                  <a:pt x="605" y="1208"/>
                  <a:pt x="604" y="1196"/>
                </a:cubicBezTo>
                <a:cubicBezTo>
                  <a:pt x="594" y="1193"/>
                  <a:pt x="584" y="1189"/>
                  <a:pt x="575" y="1184"/>
                </a:cubicBezTo>
                <a:cubicBezTo>
                  <a:pt x="563" y="1193"/>
                  <a:pt x="540" y="1212"/>
                  <a:pt x="540" y="1212"/>
                </a:cubicBezTo>
                <a:cubicBezTo>
                  <a:pt x="540" y="1212"/>
                  <a:pt x="536" y="1214"/>
                  <a:pt x="534" y="1215"/>
                </a:cubicBezTo>
                <a:cubicBezTo>
                  <a:pt x="532" y="1216"/>
                  <a:pt x="497" y="1210"/>
                  <a:pt x="497" y="1210"/>
                </a:cubicBezTo>
                <a:lnTo>
                  <a:pt x="437" y="1136"/>
                </a:lnTo>
                <a:lnTo>
                  <a:pt x="439" y="1092"/>
                </a:lnTo>
                <a:cubicBezTo>
                  <a:pt x="439" y="1092"/>
                  <a:pt x="463" y="1073"/>
                  <a:pt x="475" y="1063"/>
                </a:cubicBezTo>
                <a:cubicBezTo>
                  <a:pt x="473" y="1054"/>
                  <a:pt x="472" y="1044"/>
                  <a:pt x="472" y="1033"/>
                </a:cubicBezTo>
                <a:cubicBezTo>
                  <a:pt x="456" y="1026"/>
                  <a:pt x="426" y="1011"/>
                  <a:pt x="426" y="1011"/>
                </a:cubicBezTo>
                <a:lnTo>
                  <a:pt x="414" y="974"/>
                </a:lnTo>
                <a:lnTo>
                  <a:pt x="416" y="968"/>
                </a:lnTo>
                <a:lnTo>
                  <a:pt x="458" y="883"/>
                </a:lnTo>
                <a:lnTo>
                  <a:pt x="501" y="873"/>
                </a:lnTo>
                <a:cubicBezTo>
                  <a:pt x="501" y="873"/>
                  <a:pt x="527" y="886"/>
                  <a:pt x="540" y="893"/>
                </a:cubicBezTo>
                <a:cubicBezTo>
                  <a:pt x="549" y="887"/>
                  <a:pt x="558" y="881"/>
                  <a:pt x="567" y="876"/>
                </a:cubicBezTo>
                <a:cubicBezTo>
                  <a:pt x="566" y="860"/>
                  <a:pt x="565" y="827"/>
                  <a:pt x="565" y="827"/>
                </a:cubicBezTo>
                <a:lnTo>
                  <a:pt x="596" y="798"/>
                </a:lnTo>
                <a:lnTo>
                  <a:pt x="692" y="793"/>
                </a:lnTo>
                <a:lnTo>
                  <a:pt x="721" y="825"/>
                </a:lnTo>
                <a:cubicBezTo>
                  <a:pt x="721" y="825"/>
                  <a:pt x="722" y="849"/>
                  <a:pt x="723" y="862"/>
                </a:cubicBezTo>
                <a:cubicBezTo>
                  <a:pt x="735" y="865"/>
                  <a:pt x="747" y="870"/>
                  <a:pt x="758" y="876"/>
                </a:cubicBezTo>
                <a:cubicBezTo>
                  <a:pt x="768" y="867"/>
                  <a:pt x="790" y="850"/>
                  <a:pt x="790" y="850"/>
                </a:cubicBezTo>
                <a:lnTo>
                  <a:pt x="833" y="852"/>
                </a:lnTo>
                <a:lnTo>
                  <a:pt x="893" y="926"/>
                </a:lnTo>
                <a:lnTo>
                  <a:pt x="891" y="970"/>
                </a:lnTo>
                <a:cubicBezTo>
                  <a:pt x="891" y="970"/>
                  <a:pt x="866" y="990"/>
                  <a:pt x="853" y="1001"/>
                </a:cubicBezTo>
                <a:cubicBezTo>
                  <a:pt x="854" y="1009"/>
                  <a:pt x="855" y="1019"/>
                  <a:pt x="855" y="1028"/>
                </a:cubicBezTo>
                <a:close/>
                <a:moveTo>
                  <a:pt x="1032" y="825"/>
                </a:moveTo>
                <a:lnTo>
                  <a:pt x="1042" y="871"/>
                </a:lnTo>
                <a:lnTo>
                  <a:pt x="988" y="958"/>
                </a:lnTo>
                <a:lnTo>
                  <a:pt x="942" y="968"/>
                </a:lnTo>
                <a:cubicBezTo>
                  <a:pt x="942" y="968"/>
                  <a:pt x="932" y="961"/>
                  <a:pt x="921" y="955"/>
                </a:cubicBezTo>
                <a:lnTo>
                  <a:pt x="921" y="927"/>
                </a:lnTo>
                <a:lnTo>
                  <a:pt x="922" y="916"/>
                </a:lnTo>
                <a:lnTo>
                  <a:pt x="915" y="908"/>
                </a:lnTo>
                <a:lnTo>
                  <a:pt x="862" y="841"/>
                </a:lnTo>
                <a:cubicBezTo>
                  <a:pt x="868" y="829"/>
                  <a:pt x="872" y="814"/>
                  <a:pt x="872" y="799"/>
                </a:cubicBezTo>
                <a:cubicBezTo>
                  <a:pt x="874" y="742"/>
                  <a:pt x="830" y="694"/>
                  <a:pt x="773" y="693"/>
                </a:cubicBezTo>
                <a:cubicBezTo>
                  <a:pt x="725" y="691"/>
                  <a:pt x="685" y="722"/>
                  <a:pt x="671" y="765"/>
                </a:cubicBezTo>
                <a:lnTo>
                  <a:pt x="595" y="769"/>
                </a:lnTo>
                <a:lnTo>
                  <a:pt x="585" y="770"/>
                </a:lnTo>
                <a:lnTo>
                  <a:pt x="577" y="777"/>
                </a:lnTo>
                <a:lnTo>
                  <a:pt x="558" y="795"/>
                </a:lnTo>
                <a:cubicBezTo>
                  <a:pt x="541" y="786"/>
                  <a:pt x="520" y="775"/>
                  <a:pt x="520" y="775"/>
                </a:cubicBezTo>
                <a:lnTo>
                  <a:pt x="507" y="736"/>
                </a:lnTo>
                <a:lnTo>
                  <a:pt x="509" y="730"/>
                </a:lnTo>
                <a:lnTo>
                  <a:pt x="555" y="638"/>
                </a:lnTo>
                <a:lnTo>
                  <a:pt x="600" y="628"/>
                </a:lnTo>
                <a:cubicBezTo>
                  <a:pt x="600" y="628"/>
                  <a:pt x="629" y="642"/>
                  <a:pt x="643" y="649"/>
                </a:cubicBezTo>
                <a:cubicBezTo>
                  <a:pt x="652" y="642"/>
                  <a:pt x="662" y="636"/>
                  <a:pt x="672" y="631"/>
                </a:cubicBezTo>
                <a:cubicBezTo>
                  <a:pt x="671" y="613"/>
                  <a:pt x="669" y="578"/>
                  <a:pt x="669" y="578"/>
                </a:cubicBezTo>
                <a:lnTo>
                  <a:pt x="703" y="547"/>
                </a:lnTo>
                <a:lnTo>
                  <a:pt x="806" y="542"/>
                </a:lnTo>
                <a:lnTo>
                  <a:pt x="838" y="576"/>
                </a:lnTo>
                <a:cubicBezTo>
                  <a:pt x="838" y="576"/>
                  <a:pt x="839" y="602"/>
                  <a:pt x="839" y="615"/>
                </a:cubicBezTo>
                <a:cubicBezTo>
                  <a:pt x="853" y="619"/>
                  <a:pt x="865" y="624"/>
                  <a:pt x="877" y="631"/>
                </a:cubicBezTo>
                <a:cubicBezTo>
                  <a:pt x="888" y="622"/>
                  <a:pt x="911" y="603"/>
                  <a:pt x="911" y="603"/>
                </a:cubicBezTo>
                <a:lnTo>
                  <a:pt x="958" y="605"/>
                </a:lnTo>
                <a:lnTo>
                  <a:pt x="1022" y="685"/>
                </a:lnTo>
                <a:lnTo>
                  <a:pt x="1020" y="731"/>
                </a:lnTo>
                <a:cubicBezTo>
                  <a:pt x="1020" y="731"/>
                  <a:pt x="993" y="754"/>
                  <a:pt x="979" y="765"/>
                </a:cubicBezTo>
                <a:cubicBezTo>
                  <a:pt x="980" y="774"/>
                  <a:pt x="981" y="784"/>
                  <a:pt x="981" y="794"/>
                </a:cubicBezTo>
                <a:cubicBezTo>
                  <a:pt x="998" y="804"/>
                  <a:pt x="1032" y="825"/>
                  <a:pt x="1032" y="825"/>
                </a:cubicBezTo>
                <a:close/>
                <a:moveTo>
                  <a:pt x="34" y="625"/>
                </a:moveTo>
                <a:cubicBezTo>
                  <a:pt x="29" y="632"/>
                  <a:pt x="26" y="645"/>
                  <a:pt x="26" y="664"/>
                </a:cubicBezTo>
                <a:cubicBezTo>
                  <a:pt x="26" y="683"/>
                  <a:pt x="29" y="696"/>
                  <a:pt x="33" y="702"/>
                </a:cubicBezTo>
                <a:cubicBezTo>
                  <a:pt x="38" y="708"/>
                  <a:pt x="43" y="711"/>
                  <a:pt x="50" y="711"/>
                </a:cubicBezTo>
                <a:cubicBezTo>
                  <a:pt x="56" y="711"/>
                  <a:pt x="62" y="708"/>
                  <a:pt x="66" y="702"/>
                </a:cubicBezTo>
                <a:cubicBezTo>
                  <a:pt x="70" y="696"/>
                  <a:pt x="73" y="683"/>
                  <a:pt x="73" y="664"/>
                </a:cubicBezTo>
                <a:cubicBezTo>
                  <a:pt x="73" y="645"/>
                  <a:pt x="70" y="632"/>
                  <a:pt x="66" y="626"/>
                </a:cubicBezTo>
                <a:cubicBezTo>
                  <a:pt x="61" y="620"/>
                  <a:pt x="56" y="617"/>
                  <a:pt x="49" y="617"/>
                </a:cubicBezTo>
                <a:cubicBezTo>
                  <a:pt x="43" y="617"/>
                  <a:pt x="38" y="620"/>
                  <a:pt x="34" y="625"/>
                </a:cubicBezTo>
                <a:close/>
                <a:moveTo>
                  <a:pt x="50" y="723"/>
                </a:moveTo>
                <a:cubicBezTo>
                  <a:pt x="38" y="723"/>
                  <a:pt x="30" y="719"/>
                  <a:pt x="23" y="711"/>
                </a:cubicBezTo>
                <a:cubicBezTo>
                  <a:pt x="16" y="702"/>
                  <a:pt x="12" y="686"/>
                  <a:pt x="12" y="664"/>
                </a:cubicBezTo>
                <a:cubicBezTo>
                  <a:pt x="12" y="651"/>
                  <a:pt x="13" y="640"/>
                  <a:pt x="16" y="631"/>
                </a:cubicBezTo>
                <a:cubicBezTo>
                  <a:pt x="19" y="623"/>
                  <a:pt x="23" y="616"/>
                  <a:pt x="29" y="612"/>
                </a:cubicBezTo>
                <a:cubicBezTo>
                  <a:pt x="34" y="607"/>
                  <a:pt x="41" y="605"/>
                  <a:pt x="50" y="605"/>
                </a:cubicBezTo>
                <a:cubicBezTo>
                  <a:pt x="56" y="605"/>
                  <a:pt x="61" y="606"/>
                  <a:pt x="66" y="609"/>
                </a:cubicBezTo>
                <a:cubicBezTo>
                  <a:pt x="70" y="611"/>
                  <a:pt x="74" y="615"/>
                  <a:pt x="77" y="620"/>
                </a:cubicBezTo>
                <a:cubicBezTo>
                  <a:pt x="80" y="624"/>
                  <a:pt x="83" y="630"/>
                  <a:pt x="85" y="637"/>
                </a:cubicBezTo>
                <a:cubicBezTo>
                  <a:pt x="86" y="644"/>
                  <a:pt x="87" y="653"/>
                  <a:pt x="87" y="664"/>
                </a:cubicBezTo>
                <a:cubicBezTo>
                  <a:pt x="87" y="678"/>
                  <a:pt x="86" y="689"/>
                  <a:pt x="83" y="697"/>
                </a:cubicBezTo>
                <a:cubicBezTo>
                  <a:pt x="80" y="705"/>
                  <a:pt x="76" y="712"/>
                  <a:pt x="70" y="716"/>
                </a:cubicBezTo>
                <a:cubicBezTo>
                  <a:pt x="65" y="721"/>
                  <a:pt x="58" y="723"/>
                  <a:pt x="50" y="723"/>
                </a:cubicBezTo>
                <a:close/>
                <a:moveTo>
                  <a:pt x="133" y="621"/>
                </a:moveTo>
                <a:cubicBezTo>
                  <a:pt x="139" y="615"/>
                  <a:pt x="143" y="610"/>
                  <a:pt x="146" y="605"/>
                </a:cubicBezTo>
                <a:lnTo>
                  <a:pt x="155" y="605"/>
                </a:lnTo>
                <a:lnTo>
                  <a:pt x="155" y="721"/>
                </a:lnTo>
                <a:lnTo>
                  <a:pt x="141" y="721"/>
                </a:lnTo>
                <a:lnTo>
                  <a:pt x="141" y="631"/>
                </a:lnTo>
                <a:cubicBezTo>
                  <a:pt x="137" y="634"/>
                  <a:pt x="133" y="637"/>
                  <a:pt x="127" y="641"/>
                </a:cubicBezTo>
                <a:cubicBezTo>
                  <a:pt x="122" y="644"/>
                  <a:pt x="117" y="646"/>
                  <a:pt x="112" y="648"/>
                </a:cubicBezTo>
                <a:lnTo>
                  <a:pt x="112" y="634"/>
                </a:lnTo>
                <a:cubicBezTo>
                  <a:pt x="120" y="630"/>
                  <a:pt x="127" y="626"/>
                  <a:pt x="133" y="621"/>
                </a:cubicBezTo>
                <a:close/>
                <a:moveTo>
                  <a:pt x="69" y="874"/>
                </a:moveTo>
                <a:cubicBezTo>
                  <a:pt x="73" y="868"/>
                  <a:pt x="75" y="855"/>
                  <a:pt x="75" y="836"/>
                </a:cubicBezTo>
                <a:cubicBezTo>
                  <a:pt x="75" y="817"/>
                  <a:pt x="73" y="805"/>
                  <a:pt x="69" y="799"/>
                </a:cubicBezTo>
                <a:cubicBezTo>
                  <a:pt x="64" y="792"/>
                  <a:pt x="59" y="789"/>
                  <a:pt x="52" y="789"/>
                </a:cubicBezTo>
                <a:cubicBezTo>
                  <a:pt x="46" y="789"/>
                  <a:pt x="40" y="792"/>
                  <a:pt x="36" y="797"/>
                </a:cubicBezTo>
                <a:cubicBezTo>
                  <a:pt x="32" y="805"/>
                  <a:pt x="29" y="818"/>
                  <a:pt x="29" y="837"/>
                </a:cubicBezTo>
                <a:cubicBezTo>
                  <a:pt x="29" y="855"/>
                  <a:pt x="31" y="868"/>
                  <a:pt x="36" y="874"/>
                </a:cubicBezTo>
                <a:cubicBezTo>
                  <a:pt x="40" y="881"/>
                  <a:pt x="46" y="884"/>
                  <a:pt x="52" y="884"/>
                </a:cubicBezTo>
                <a:cubicBezTo>
                  <a:pt x="59" y="884"/>
                  <a:pt x="64" y="881"/>
                  <a:pt x="69" y="874"/>
                </a:cubicBezTo>
                <a:close/>
                <a:moveTo>
                  <a:pt x="80" y="792"/>
                </a:moveTo>
                <a:cubicBezTo>
                  <a:pt x="83" y="797"/>
                  <a:pt x="86" y="802"/>
                  <a:pt x="87" y="809"/>
                </a:cubicBezTo>
                <a:cubicBezTo>
                  <a:pt x="89" y="816"/>
                  <a:pt x="90" y="825"/>
                  <a:pt x="90" y="837"/>
                </a:cubicBezTo>
                <a:cubicBezTo>
                  <a:pt x="90" y="850"/>
                  <a:pt x="89" y="861"/>
                  <a:pt x="86" y="869"/>
                </a:cubicBezTo>
                <a:cubicBezTo>
                  <a:pt x="83" y="878"/>
                  <a:pt x="79" y="884"/>
                  <a:pt x="73" y="889"/>
                </a:cubicBezTo>
                <a:cubicBezTo>
                  <a:pt x="68" y="893"/>
                  <a:pt x="61" y="895"/>
                  <a:pt x="52" y="895"/>
                </a:cubicBezTo>
                <a:cubicBezTo>
                  <a:pt x="41" y="895"/>
                  <a:pt x="32" y="891"/>
                  <a:pt x="26" y="883"/>
                </a:cubicBezTo>
                <a:cubicBezTo>
                  <a:pt x="18" y="874"/>
                  <a:pt x="15" y="858"/>
                  <a:pt x="15" y="837"/>
                </a:cubicBezTo>
                <a:cubicBezTo>
                  <a:pt x="15" y="823"/>
                  <a:pt x="16" y="812"/>
                  <a:pt x="19" y="804"/>
                </a:cubicBezTo>
                <a:cubicBezTo>
                  <a:pt x="22" y="795"/>
                  <a:pt x="26" y="789"/>
                  <a:pt x="31" y="784"/>
                </a:cubicBezTo>
                <a:cubicBezTo>
                  <a:pt x="37" y="780"/>
                  <a:pt x="44" y="777"/>
                  <a:pt x="52" y="777"/>
                </a:cubicBezTo>
                <a:cubicBezTo>
                  <a:pt x="58" y="777"/>
                  <a:pt x="64" y="779"/>
                  <a:pt x="69" y="781"/>
                </a:cubicBezTo>
                <a:cubicBezTo>
                  <a:pt x="73" y="784"/>
                  <a:pt x="77" y="787"/>
                  <a:pt x="80" y="792"/>
                </a:cubicBezTo>
                <a:close/>
                <a:moveTo>
                  <a:pt x="158" y="894"/>
                </a:moveTo>
                <a:lnTo>
                  <a:pt x="144" y="894"/>
                </a:lnTo>
                <a:lnTo>
                  <a:pt x="144" y="803"/>
                </a:lnTo>
                <a:cubicBezTo>
                  <a:pt x="140" y="806"/>
                  <a:pt x="136" y="810"/>
                  <a:pt x="130" y="813"/>
                </a:cubicBezTo>
                <a:cubicBezTo>
                  <a:pt x="125" y="816"/>
                  <a:pt x="120" y="819"/>
                  <a:pt x="115" y="820"/>
                </a:cubicBezTo>
                <a:lnTo>
                  <a:pt x="115" y="807"/>
                </a:lnTo>
                <a:cubicBezTo>
                  <a:pt x="123" y="803"/>
                  <a:pt x="130" y="798"/>
                  <a:pt x="136" y="793"/>
                </a:cubicBezTo>
                <a:cubicBezTo>
                  <a:pt x="142" y="788"/>
                  <a:pt x="146" y="782"/>
                  <a:pt x="149" y="777"/>
                </a:cubicBezTo>
                <a:lnTo>
                  <a:pt x="158" y="777"/>
                </a:lnTo>
                <a:lnTo>
                  <a:pt x="158" y="894"/>
                </a:lnTo>
                <a:close/>
                <a:moveTo>
                  <a:pt x="236" y="894"/>
                </a:moveTo>
                <a:lnTo>
                  <a:pt x="221" y="894"/>
                </a:lnTo>
                <a:lnTo>
                  <a:pt x="221" y="803"/>
                </a:lnTo>
                <a:cubicBezTo>
                  <a:pt x="218" y="806"/>
                  <a:pt x="213" y="810"/>
                  <a:pt x="208" y="813"/>
                </a:cubicBezTo>
                <a:cubicBezTo>
                  <a:pt x="202" y="816"/>
                  <a:pt x="197" y="819"/>
                  <a:pt x="193" y="820"/>
                </a:cubicBezTo>
                <a:lnTo>
                  <a:pt x="193" y="807"/>
                </a:lnTo>
                <a:cubicBezTo>
                  <a:pt x="201" y="803"/>
                  <a:pt x="208" y="798"/>
                  <a:pt x="214" y="793"/>
                </a:cubicBezTo>
                <a:cubicBezTo>
                  <a:pt x="220" y="788"/>
                  <a:pt x="224" y="782"/>
                  <a:pt x="226" y="777"/>
                </a:cubicBezTo>
                <a:lnTo>
                  <a:pt x="236" y="777"/>
                </a:lnTo>
                <a:lnTo>
                  <a:pt x="236" y="894"/>
                </a:lnTo>
                <a:close/>
                <a:moveTo>
                  <a:pt x="326" y="874"/>
                </a:moveTo>
                <a:cubicBezTo>
                  <a:pt x="330" y="868"/>
                  <a:pt x="333" y="855"/>
                  <a:pt x="333" y="836"/>
                </a:cubicBezTo>
                <a:cubicBezTo>
                  <a:pt x="333" y="817"/>
                  <a:pt x="330" y="805"/>
                  <a:pt x="326" y="799"/>
                </a:cubicBezTo>
                <a:cubicBezTo>
                  <a:pt x="322" y="792"/>
                  <a:pt x="316" y="789"/>
                  <a:pt x="309" y="789"/>
                </a:cubicBezTo>
                <a:cubicBezTo>
                  <a:pt x="303" y="789"/>
                  <a:pt x="298" y="792"/>
                  <a:pt x="294" y="797"/>
                </a:cubicBezTo>
                <a:cubicBezTo>
                  <a:pt x="289" y="805"/>
                  <a:pt x="286" y="818"/>
                  <a:pt x="286" y="836"/>
                </a:cubicBezTo>
                <a:cubicBezTo>
                  <a:pt x="286" y="855"/>
                  <a:pt x="289" y="868"/>
                  <a:pt x="293" y="874"/>
                </a:cubicBezTo>
                <a:cubicBezTo>
                  <a:pt x="298" y="881"/>
                  <a:pt x="303" y="884"/>
                  <a:pt x="310" y="884"/>
                </a:cubicBezTo>
                <a:cubicBezTo>
                  <a:pt x="316" y="884"/>
                  <a:pt x="322" y="881"/>
                  <a:pt x="326" y="874"/>
                </a:cubicBezTo>
                <a:close/>
                <a:moveTo>
                  <a:pt x="337" y="792"/>
                </a:moveTo>
                <a:cubicBezTo>
                  <a:pt x="341" y="797"/>
                  <a:pt x="343" y="802"/>
                  <a:pt x="345" y="809"/>
                </a:cubicBezTo>
                <a:cubicBezTo>
                  <a:pt x="346" y="816"/>
                  <a:pt x="347" y="825"/>
                  <a:pt x="347" y="837"/>
                </a:cubicBezTo>
                <a:cubicBezTo>
                  <a:pt x="347" y="850"/>
                  <a:pt x="346" y="861"/>
                  <a:pt x="343" y="869"/>
                </a:cubicBezTo>
                <a:cubicBezTo>
                  <a:pt x="340" y="878"/>
                  <a:pt x="336" y="884"/>
                  <a:pt x="331" y="889"/>
                </a:cubicBezTo>
                <a:cubicBezTo>
                  <a:pt x="325" y="893"/>
                  <a:pt x="318" y="895"/>
                  <a:pt x="310" y="895"/>
                </a:cubicBezTo>
                <a:cubicBezTo>
                  <a:pt x="298" y="895"/>
                  <a:pt x="290" y="891"/>
                  <a:pt x="283" y="884"/>
                </a:cubicBezTo>
                <a:cubicBezTo>
                  <a:pt x="276" y="874"/>
                  <a:pt x="272" y="858"/>
                  <a:pt x="272" y="837"/>
                </a:cubicBezTo>
                <a:cubicBezTo>
                  <a:pt x="272" y="823"/>
                  <a:pt x="273" y="812"/>
                  <a:pt x="276" y="804"/>
                </a:cubicBezTo>
                <a:cubicBezTo>
                  <a:pt x="279" y="795"/>
                  <a:pt x="283" y="789"/>
                  <a:pt x="289" y="784"/>
                </a:cubicBezTo>
                <a:cubicBezTo>
                  <a:pt x="294" y="780"/>
                  <a:pt x="301" y="777"/>
                  <a:pt x="310" y="777"/>
                </a:cubicBezTo>
                <a:cubicBezTo>
                  <a:pt x="316" y="777"/>
                  <a:pt x="321" y="779"/>
                  <a:pt x="326" y="781"/>
                </a:cubicBezTo>
                <a:cubicBezTo>
                  <a:pt x="331" y="784"/>
                  <a:pt x="334" y="787"/>
                  <a:pt x="337" y="792"/>
                </a:cubicBezTo>
                <a:close/>
                <a:moveTo>
                  <a:pt x="69" y="1068"/>
                </a:moveTo>
                <a:cubicBezTo>
                  <a:pt x="73" y="1062"/>
                  <a:pt x="75" y="1049"/>
                  <a:pt x="75" y="1030"/>
                </a:cubicBezTo>
                <a:cubicBezTo>
                  <a:pt x="75" y="1011"/>
                  <a:pt x="73" y="999"/>
                  <a:pt x="69" y="992"/>
                </a:cubicBezTo>
                <a:cubicBezTo>
                  <a:pt x="64" y="986"/>
                  <a:pt x="59" y="983"/>
                  <a:pt x="52" y="983"/>
                </a:cubicBezTo>
                <a:cubicBezTo>
                  <a:pt x="46" y="983"/>
                  <a:pt x="40" y="986"/>
                  <a:pt x="36" y="991"/>
                </a:cubicBezTo>
                <a:cubicBezTo>
                  <a:pt x="32" y="998"/>
                  <a:pt x="29" y="1011"/>
                  <a:pt x="29" y="1030"/>
                </a:cubicBezTo>
                <a:cubicBezTo>
                  <a:pt x="29" y="1049"/>
                  <a:pt x="31" y="1062"/>
                  <a:pt x="36" y="1068"/>
                </a:cubicBezTo>
                <a:cubicBezTo>
                  <a:pt x="40" y="1074"/>
                  <a:pt x="46" y="1078"/>
                  <a:pt x="52" y="1078"/>
                </a:cubicBezTo>
                <a:cubicBezTo>
                  <a:pt x="59" y="1078"/>
                  <a:pt x="64" y="1074"/>
                  <a:pt x="69" y="1068"/>
                </a:cubicBezTo>
                <a:close/>
                <a:moveTo>
                  <a:pt x="80" y="986"/>
                </a:moveTo>
                <a:cubicBezTo>
                  <a:pt x="83" y="990"/>
                  <a:pt x="86" y="996"/>
                  <a:pt x="87" y="1003"/>
                </a:cubicBezTo>
                <a:cubicBezTo>
                  <a:pt x="89" y="1010"/>
                  <a:pt x="90" y="1019"/>
                  <a:pt x="90" y="1030"/>
                </a:cubicBezTo>
                <a:cubicBezTo>
                  <a:pt x="90" y="1044"/>
                  <a:pt x="89" y="1055"/>
                  <a:pt x="86" y="1063"/>
                </a:cubicBezTo>
                <a:cubicBezTo>
                  <a:pt x="83" y="1071"/>
                  <a:pt x="79" y="1078"/>
                  <a:pt x="73" y="1082"/>
                </a:cubicBezTo>
                <a:cubicBezTo>
                  <a:pt x="68" y="1087"/>
                  <a:pt x="61" y="1089"/>
                  <a:pt x="52" y="1089"/>
                </a:cubicBezTo>
                <a:cubicBezTo>
                  <a:pt x="41" y="1089"/>
                  <a:pt x="32" y="1085"/>
                  <a:pt x="26" y="1077"/>
                </a:cubicBezTo>
                <a:cubicBezTo>
                  <a:pt x="18" y="1068"/>
                  <a:pt x="15" y="1052"/>
                  <a:pt x="15" y="1030"/>
                </a:cubicBezTo>
                <a:cubicBezTo>
                  <a:pt x="15" y="1017"/>
                  <a:pt x="16" y="1006"/>
                  <a:pt x="19" y="997"/>
                </a:cubicBezTo>
                <a:cubicBezTo>
                  <a:pt x="22" y="989"/>
                  <a:pt x="26" y="982"/>
                  <a:pt x="31" y="978"/>
                </a:cubicBezTo>
                <a:cubicBezTo>
                  <a:pt x="37" y="973"/>
                  <a:pt x="44" y="971"/>
                  <a:pt x="52" y="971"/>
                </a:cubicBezTo>
                <a:cubicBezTo>
                  <a:pt x="58" y="971"/>
                  <a:pt x="64" y="972"/>
                  <a:pt x="69" y="975"/>
                </a:cubicBezTo>
                <a:cubicBezTo>
                  <a:pt x="73" y="977"/>
                  <a:pt x="77" y="981"/>
                  <a:pt x="80" y="986"/>
                </a:cubicBezTo>
                <a:close/>
                <a:moveTo>
                  <a:pt x="158" y="1068"/>
                </a:moveTo>
                <a:cubicBezTo>
                  <a:pt x="163" y="1062"/>
                  <a:pt x="165" y="1049"/>
                  <a:pt x="165" y="1030"/>
                </a:cubicBezTo>
                <a:cubicBezTo>
                  <a:pt x="165" y="1011"/>
                  <a:pt x="163" y="999"/>
                  <a:pt x="158" y="992"/>
                </a:cubicBezTo>
                <a:cubicBezTo>
                  <a:pt x="154" y="986"/>
                  <a:pt x="148" y="983"/>
                  <a:pt x="142" y="983"/>
                </a:cubicBezTo>
                <a:cubicBezTo>
                  <a:pt x="135" y="983"/>
                  <a:pt x="130" y="986"/>
                  <a:pt x="126" y="991"/>
                </a:cubicBezTo>
                <a:cubicBezTo>
                  <a:pt x="121" y="998"/>
                  <a:pt x="119" y="1011"/>
                  <a:pt x="119" y="1030"/>
                </a:cubicBezTo>
                <a:cubicBezTo>
                  <a:pt x="119" y="1049"/>
                  <a:pt x="121" y="1062"/>
                  <a:pt x="126" y="1068"/>
                </a:cubicBezTo>
                <a:cubicBezTo>
                  <a:pt x="130" y="1074"/>
                  <a:pt x="135" y="1078"/>
                  <a:pt x="142" y="1078"/>
                </a:cubicBezTo>
                <a:cubicBezTo>
                  <a:pt x="149" y="1078"/>
                  <a:pt x="154" y="1074"/>
                  <a:pt x="158" y="1068"/>
                </a:cubicBezTo>
                <a:close/>
                <a:moveTo>
                  <a:pt x="170" y="986"/>
                </a:moveTo>
                <a:cubicBezTo>
                  <a:pt x="173" y="990"/>
                  <a:pt x="175" y="996"/>
                  <a:pt x="177" y="1003"/>
                </a:cubicBezTo>
                <a:cubicBezTo>
                  <a:pt x="179" y="1010"/>
                  <a:pt x="180" y="1019"/>
                  <a:pt x="180" y="1030"/>
                </a:cubicBezTo>
                <a:cubicBezTo>
                  <a:pt x="180" y="1044"/>
                  <a:pt x="178" y="1055"/>
                  <a:pt x="175" y="1063"/>
                </a:cubicBezTo>
                <a:cubicBezTo>
                  <a:pt x="173" y="1071"/>
                  <a:pt x="168" y="1078"/>
                  <a:pt x="163" y="1082"/>
                </a:cubicBezTo>
                <a:cubicBezTo>
                  <a:pt x="157" y="1087"/>
                  <a:pt x="150" y="1089"/>
                  <a:pt x="142" y="1089"/>
                </a:cubicBezTo>
                <a:cubicBezTo>
                  <a:pt x="131" y="1089"/>
                  <a:pt x="122" y="1085"/>
                  <a:pt x="116" y="1077"/>
                </a:cubicBezTo>
                <a:cubicBezTo>
                  <a:pt x="108" y="1068"/>
                  <a:pt x="104" y="1052"/>
                  <a:pt x="104" y="1030"/>
                </a:cubicBezTo>
                <a:cubicBezTo>
                  <a:pt x="104" y="1017"/>
                  <a:pt x="106" y="1006"/>
                  <a:pt x="108" y="997"/>
                </a:cubicBezTo>
                <a:cubicBezTo>
                  <a:pt x="111" y="989"/>
                  <a:pt x="116" y="982"/>
                  <a:pt x="121" y="978"/>
                </a:cubicBezTo>
                <a:cubicBezTo>
                  <a:pt x="127" y="973"/>
                  <a:pt x="134" y="971"/>
                  <a:pt x="142" y="971"/>
                </a:cubicBezTo>
                <a:cubicBezTo>
                  <a:pt x="148" y="971"/>
                  <a:pt x="154" y="972"/>
                  <a:pt x="158" y="975"/>
                </a:cubicBezTo>
                <a:cubicBezTo>
                  <a:pt x="163" y="977"/>
                  <a:pt x="167" y="981"/>
                  <a:pt x="170" y="986"/>
                </a:cubicBezTo>
                <a:close/>
                <a:moveTo>
                  <a:pt x="248" y="1068"/>
                </a:moveTo>
                <a:cubicBezTo>
                  <a:pt x="253" y="1062"/>
                  <a:pt x="255" y="1049"/>
                  <a:pt x="255" y="1030"/>
                </a:cubicBezTo>
                <a:cubicBezTo>
                  <a:pt x="255" y="1011"/>
                  <a:pt x="253" y="999"/>
                  <a:pt x="248" y="992"/>
                </a:cubicBezTo>
                <a:cubicBezTo>
                  <a:pt x="244" y="986"/>
                  <a:pt x="238" y="983"/>
                  <a:pt x="232" y="983"/>
                </a:cubicBezTo>
                <a:cubicBezTo>
                  <a:pt x="225" y="983"/>
                  <a:pt x="220" y="986"/>
                  <a:pt x="216" y="991"/>
                </a:cubicBezTo>
                <a:cubicBezTo>
                  <a:pt x="211" y="998"/>
                  <a:pt x="209" y="1011"/>
                  <a:pt x="209" y="1030"/>
                </a:cubicBezTo>
                <a:cubicBezTo>
                  <a:pt x="209" y="1049"/>
                  <a:pt x="211" y="1062"/>
                  <a:pt x="215" y="1068"/>
                </a:cubicBezTo>
                <a:cubicBezTo>
                  <a:pt x="220" y="1074"/>
                  <a:pt x="225" y="1078"/>
                  <a:pt x="232" y="1078"/>
                </a:cubicBezTo>
                <a:cubicBezTo>
                  <a:pt x="238" y="1078"/>
                  <a:pt x="244" y="1074"/>
                  <a:pt x="248" y="1068"/>
                </a:cubicBezTo>
                <a:close/>
                <a:moveTo>
                  <a:pt x="260" y="986"/>
                </a:moveTo>
                <a:cubicBezTo>
                  <a:pt x="263" y="990"/>
                  <a:pt x="265" y="996"/>
                  <a:pt x="267" y="1003"/>
                </a:cubicBezTo>
                <a:cubicBezTo>
                  <a:pt x="269" y="1010"/>
                  <a:pt x="269" y="1019"/>
                  <a:pt x="269" y="1030"/>
                </a:cubicBezTo>
                <a:cubicBezTo>
                  <a:pt x="269" y="1044"/>
                  <a:pt x="268" y="1055"/>
                  <a:pt x="265" y="1063"/>
                </a:cubicBezTo>
                <a:cubicBezTo>
                  <a:pt x="262" y="1071"/>
                  <a:pt x="258" y="1078"/>
                  <a:pt x="253" y="1082"/>
                </a:cubicBezTo>
                <a:cubicBezTo>
                  <a:pt x="247" y="1087"/>
                  <a:pt x="240" y="1089"/>
                  <a:pt x="232" y="1089"/>
                </a:cubicBezTo>
                <a:cubicBezTo>
                  <a:pt x="221" y="1089"/>
                  <a:pt x="212" y="1085"/>
                  <a:pt x="205" y="1077"/>
                </a:cubicBezTo>
                <a:cubicBezTo>
                  <a:pt x="198" y="1068"/>
                  <a:pt x="194" y="1052"/>
                  <a:pt x="194" y="1030"/>
                </a:cubicBezTo>
                <a:cubicBezTo>
                  <a:pt x="194" y="1017"/>
                  <a:pt x="195" y="1006"/>
                  <a:pt x="198" y="997"/>
                </a:cubicBezTo>
                <a:cubicBezTo>
                  <a:pt x="201" y="989"/>
                  <a:pt x="205" y="982"/>
                  <a:pt x="211" y="978"/>
                </a:cubicBezTo>
                <a:cubicBezTo>
                  <a:pt x="216" y="973"/>
                  <a:pt x="223" y="971"/>
                  <a:pt x="232" y="971"/>
                </a:cubicBezTo>
                <a:cubicBezTo>
                  <a:pt x="238" y="971"/>
                  <a:pt x="243" y="972"/>
                  <a:pt x="248" y="975"/>
                </a:cubicBezTo>
                <a:cubicBezTo>
                  <a:pt x="253" y="977"/>
                  <a:pt x="257" y="981"/>
                  <a:pt x="260" y="986"/>
                </a:cubicBezTo>
                <a:close/>
                <a:moveTo>
                  <a:pt x="337" y="1087"/>
                </a:moveTo>
                <a:lnTo>
                  <a:pt x="323" y="1087"/>
                </a:lnTo>
                <a:lnTo>
                  <a:pt x="323" y="997"/>
                </a:lnTo>
                <a:cubicBezTo>
                  <a:pt x="320" y="1000"/>
                  <a:pt x="315" y="1004"/>
                  <a:pt x="310" y="1007"/>
                </a:cubicBezTo>
                <a:cubicBezTo>
                  <a:pt x="304" y="1011"/>
                  <a:pt x="299" y="1012"/>
                  <a:pt x="295" y="1014"/>
                </a:cubicBezTo>
                <a:lnTo>
                  <a:pt x="295" y="1000"/>
                </a:lnTo>
                <a:cubicBezTo>
                  <a:pt x="303" y="996"/>
                  <a:pt x="310" y="992"/>
                  <a:pt x="316" y="987"/>
                </a:cubicBezTo>
                <a:cubicBezTo>
                  <a:pt x="322" y="981"/>
                  <a:pt x="326" y="976"/>
                  <a:pt x="328" y="971"/>
                </a:cubicBezTo>
                <a:lnTo>
                  <a:pt x="337" y="971"/>
                </a:lnTo>
                <a:lnTo>
                  <a:pt x="337" y="1087"/>
                </a:lnTo>
                <a:close/>
                <a:moveTo>
                  <a:pt x="414" y="1175"/>
                </a:moveTo>
                <a:cubicBezTo>
                  <a:pt x="420" y="1169"/>
                  <a:pt x="424" y="1164"/>
                  <a:pt x="427" y="1159"/>
                </a:cubicBezTo>
                <a:lnTo>
                  <a:pt x="436" y="1159"/>
                </a:lnTo>
                <a:lnTo>
                  <a:pt x="436" y="1275"/>
                </a:lnTo>
                <a:lnTo>
                  <a:pt x="422" y="1275"/>
                </a:lnTo>
                <a:lnTo>
                  <a:pt x="422" y="1185"/>
                </a:lnTo>
                <a:cubicBezTo>
                  <a:pt x="418" y="1188"/>
                  <a:pt x="414" y="1191"/>
                  <a:pt x="408" y="1195"/>
                </a:cubicBezTo>
                <a:cubicBezTo>
                  <a:pt x="403" y="1198"/>
                  <a:pt x="398" y="1200"/>
                  <a:pt x="393" y="1202"/>
                </a:cubicBezTo>
                <a:lnTo>
                  <a:pt x="393" y="1188"/>
                </a:lnTo>
                <a:cubicBezTo>
                  <a:pt x="401" y="1185"/>
                  <a:pt x="408" y="1180"/>
                  <a:pt x="414" y="1175"/>
                </a:cubicBezTo>
                <a:close/>
                <a:moveTo>
                  <a:pt x="69" y="1262"/>
                </a:moveTo>
                <a:cubicBezTo>
                  <a:pt x="73" y="1255"/>
                  <a:pt x="75" y="1243"/>
                  <a:pt x="75" y="1224"/>
                </a:cubicBezTo>
                <a:cubicBezTo>
                  <a:pt x="75" y="1205"/>
                  <a:pt x="73" y="1192"/>
                  <a:pt x="69" y="1186"/>
                </a:cubicBezTo>
                <a:cubicBezTo>
                  <a:pt x="64" y="1180"/>
                  <a:pt x="59" y="1177"/>
                  <a:pt x="52" y="1177"/>
                </a:cubicBezTo>
                <a:cubicBezTo>
                  <a:pt x="46" y="1177"/>
                  <a:pt x="40" y="1179"/>
                  <a:pt x="36" y="1185"/>
                </a:cubicBezTo>
                <a:cubicBezTo>
                  <a:pt x="32" y="1192"/>
                  <a:pt x="29" y="1205"/>
                  <a:pt x="29" y="1224"/>
                </a:cubicBezTo>
                <a:cubicBezTo>
                  <a:pt x="29" y="1243"/>
                  <a:pt x="31" y="1256"/>
                  <a:pt x="36" y="1262"/>
                </a:cubicBezTo>
                <a:cubicBezTo>
                  <a:pt x="40" y="1268"/>
                  <a:pt x="46" y="1271"/>
                  <a:pt x="52" y="1271"/>
                </a:cubicBezTo>
                <a:cubicBezTo>
                  <a:pt x="59" y="1271"/>
                  <a:pt x="64" y="1268"/>
                  <a:pt x="69" y="1262"/>
                </a:cubicBezTo>
                <a:close/>
                <a:moveTo>
                  <a:pt x="80" y="1179"/>
                </a:moveTo>
                <a:cubicBezTo>
                  <a:pt x="83" y="1184"/>
                  <a:pt x="86" y="1190"/>
                  <a:pt x="87" y="1197"/>
                </a:cubicBezTo>
                <a:cubicBezTo>
                  <a:pt x="89" y="1203"/>
                  <a:pt x="90" y="1213"/>
                  <a:pt x="90" y="1224"/>
                </a:cubicBezTo>
                <a:cubicBezTo>
                  <a:pt x="90" y="1238"/>
                  <a:pt x="89" y="1248"/>
                  <a:pt x="86" y="1257"/>
                </a:cubicBezTo>
                <a:cubicBezTo>
                  <a:pt x="83" y="1265"/>
                  <a:pt x="79" y="1272"/>
                  <a:pt x="73" y="1276"/>
                </a:cubicBezTo>
                <a:cubicBezTo>
                  <a:pt x="68" y="1281"/>
                  <a:pt x="61" y="1283"/>
                  <a:pt x="52" y="1283"/>
                </a:cubicBezTo>
                <a:cubicBezTo>
                  <a:pt x="41" y="1283"/>
                  <a:pt x="32" y="1279"/>
                  <a:pt x="26" y="1271"/>
                </a:cubicBezTo>
                <a:cubicBezTo>
                  <a:pt x="18" y="1261"/>
                  <a:pt x="15" y="1246"/>
                  <a:pt x="15" y="1224"/>
                </a:cubicBezTo>
                <a:cubicBezTo>
                  <a:pt x="15" y="1210"/>
                  <a:pt x="16" y="1199"/>
                  <a:pt x="19" y="1191"/>
                </a:cubicBezTo>
                <a:cubicBezTo>
                  <a:pt x="22" y="1183"/>
                  <a:pt x="26" y="1176"/>
                  <a:pt x="31" y="1172"/>
                </a:cubicBezTo>
                <a:cubicBezTo>
                  <a:pt x="37" y="1167"/>
                  <a:pt x="44" y="1165"/>
                  <a:pt x="52" y="1165"/>
                </a:cubicBezTo>
                <a:cubicBezTo>
                  <a:pt x="58" y="1165"/>
                  <a:pt x="64" y="1166"/>
                  <a:pt x="69" y="1169"/>
                </a:cubicBezTo>
                <a:cubicBezTo>
                  <a:pt x="73" y="1171"/>
                  <a:pt x="77" y="1175"/>
                  <a:pt x="80" y="1179"/>
                </a:cubicBezTo>
                <a:close/>
                <a:moveTo>
                  <a:pt x="136" y="1180"/>
                </a:moveTo>
                <a:cubicBezTo>
                  <a:pt x="142" y="1175"/>
                  <a:pt x="146" y="1170"/>
                  <a:pt x="149" y="1165"/>
                </a:cubicBezTo>
                <a:lnTo>
                  <a:pt x="158" y="1165"/>
                </a:lnTo>
                <a:lnTo>
                  <a:pt x="158" y="1281"/>
                </a:lnTo>
                <a:lnTo>
                  <a:pt x="144" y="1281"/>
                </a:lnTo>
                <a:lnTo>
                  <a:pt x="144" y="1191"/>
                </a:lnTo>
                <a:cubicBezTo>
                  <a:pt x="140" y="1194"/>
                  <a:pt x="136" y="1197"/>
                  <a:pt x="130" y="1200"/>
                </a:cubicBezTo>
                <a:cubicBezTo>
                  <a:pt x="125" y="1204"/>
                  <a:pt x="120" y="1206"/>
                  <a:pt x="115" y="1208"/>
                </a:cubicBezTo>
                <a:lnTo>
                  <a:pt x="115" y="1194"/>
                </a:lnTo>
                <a:cubicBezTo>
                  <a:pt x="123" y="1190"/>
                  <a:pt x="130" y="1186"/>
                  <a:pt x="136" y="1180"/>
                </a:cubicBezTo>
                <a:close/>
                <a:moveTo>
                  <a:pt x="214" y="1180"/>
                </a:moveTo>
                <a:cubicBezTo>
                  <a:pt x="220" y="1175"/>
                  <a:pt x="224" y="1170"/>
                  <a:pt x="226" y="1165"/>
                </a:cubicBezTo>
                <a:lnTo>
                  <a:pt x="236" y="1165"/>
                </a:lnTo>
                <a:lnTo>
                  <a:pt x="236" y="1281"/>
                </a:lnTo>
                <a:lnTo>
                  <a:pt x="221" y="1281"/>
                </a:lnTo>
                <a:lnTo>
                  <a:pt x="221" y="1191"/>
                </a:lnTo>
                <a:cubicBezTo>
                  <a:pt x="218" y="1194"/>
                  <a:pt x="213" y="1197"/>
                  <a:pt x="208" y="1200"/>
                </a:cubicBezTo>
                <a:cubicBezTo>
                  <a:pt x="202" y="1204"/>
                  <a:pt x="197" y="1206"/>
                  <a:pt x="193" y="1208"/>
                </a:cubicBezTo>
                <a:lnTo>
                  <a:pt x="193" y="1194"/>
                </a:lnTo>
                <a:cubicBezTo>
                  <a:pt x="201" y="1190"/>
                  <a:pt x="208" y="1186"/>
                  <a:pt x="214" y="1180"/>
                </a:cubicBezTo>
                <a:close/>
                <a:moveTo>
                  <a:pt x="326" y="1262"/>
                </a:moveTo>
                <a:cubicBezTo>
                  <a:pt x="330" y="1255"/>
                  <a:pt x="333" y="1243"/>
                  <a:pt x="333" y="1224"/>
                </a:cubicBezTo>
                <a:cubicBezTo>
                  <a:pt x="333" y="1205"/>
                  <a:pt x="330" y="1192"/>
                  <a:pt x="326" y="1186"/>
                </a:cubicBezTo>
                <a:cubicBezTo>
                  <a:pt x="322" y="1180"/>
                  <a:pt x="316" y="1177"/>
                  <a:pt x="309" y="1177"/>
                </a:cubicBezTo>
                <a:cubicBezTo>
                  <a:pt x="303" y="1177"/>
                  <a:pt x="298" y="1179"/>
                  <a:pt x="294" y="1185"/>
                </a:cubicBezTo>
                <a:cubicBezTo>
                  <a:pt x="289" y="1192"/>
                  <a:pt x="286" y="1205"/>
                  <a:pt x="286" y="1224"/>
                </a:cubicBezTo>
                <a:cubicBezTo>
                  <a:pt x="286" y="1243"/>
                  <a:pt x="289" y="1256"/>
                  <a:pt x="293" y="1262"/>
                </a:cubicBezTo>
                <a:cubicBezTo>
                  <a:pt x="298" y="1268"/>
                  <a:pt x="303" y="1271"/>
                  <a:pt x="310" y="1271"/>
                </a:cubicBezTo>
                <a:cubicBezTo>
                  <a:pt x="316" y="1271"/>
                  <a:pt x="322" y="1268"/>
                  <a:pt x="326" y="1262"/>
                </a:cubicBezTo>
                <a:close/>
                <a:moveTo>
                  <a:pt x="337" y="1179"/>
                </a:moveTo>
                <a:cubicBezTo>
                  <a:pt x="341" y="1184"/>
                  <a:pt x="343" y="1190"/>
                  <a:pt x="345" y="1197"/>
                </a:cubicBezTo>
                <a:cubicBezTo>
                  <a:pt x="346" y="1203"/>
                  <a:pt x="347" y="1213"/>
                  <a:pt x="347" y="1224"/>
                </a:cubicBezTo>
                <a:cubicBezTo>
                  <a:pt x="347" y="1238"/>
                  <a:pt x="346" y="1248"/>
                  <a:pt x="343" y="1257"/>
                </a:cubicBezTo>
                <a:cubicBezTo>
                  <a:pt x="340" y="1265"/>
                  <a:pt x="336" y="1272"/>
                  <a:pt x="331" y="1276"/>
                </a:cubicBezTo>
                <a:cubicBezTo>
                  <a:pt x="325" y="1281"/>
                  <a:pt x="318" y="1283"/>
                  <a:pt x="310" y="1283"/>
                </a:cubicBezTo>
                <a:cubicBezTo>
                  <a:pt x="298" y="1283"/>
                  <a:pt x="290" y="1279"/>
                  <a:pt x="283" y="1271"/>
                </a:cubicBezTo>
                <a:cubicBezTo>
                  <a:pt x="276" y="1261"/>
                  <a:pt x="272" y="1246"/>
                  <a:pt x="272" y="1224"/>
                </a:cubicBezTo>
                <a:cubicBezTo>
                  <a:pt x="272" y="1210"/>
                  <a:pt x="273" y="1199"/>
                  <a:pt x="276" y="1191"/>
                </a:cubicBezTo>
                <a:cubicBezTo>
                  <a:pt x="279" y="1183"/>
                  <a:pt x="283" y="1176"/>
                  <a:pt x="289" y="1172"/>
                </a:cubicBezTo>
                <a:cubicBezTo>
                  <a:pt x="294" y="1167"/>
                  <a:pt x="301" y="1165"/>
                  <a:pt x="310" y="1165"/>
                </a:cubicBezTo>
                <a:cubicBezTo>
                  <a:pt x="316" y="1165"/>
                  <a:pt x="321" y="1166"/>
                  <a:pt x="326" y="1169"/>
                </a:cubicBezTo>
                <a:cubicBezTo>
                  <a:pt x="331" y="1171"/>
                  <a:pt x="334" y="1175"/>
                  <a:pt x="337" y="11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1" name="Freeform 560"/>
          <p:cNvSpPr>
            <a:spLocks noChangeArrowheads="1"/>
          </p:cNvSpPr>
          <p:nvPr/>
        </p:nvSpPr>
        <p:spPr bwMode="auto">
          <a:xfrm>
            <a:off x="678643" y="4351160"/>
            <a:ext cx="361170" cy="292908"/>
          </a:xfrm>
          <a:custGeom>
            <a:avLst/>
            <a:gdLst>
              <a:gd name="T0" fmla="*/ 0 w 1284"/>
              <a:gd name="T1" fmla="*/ 993 h 1040"/>
              <a:gd name="T2" fmla="*/ 1283 w 1284"/>
              <a:gd name="T3" fmla="*/ 993 h 1040"/>
              <a:gd name="T4" fmla="*/ 1283 w 1284"/>
              <a:gd name="T5" fmla="*/ 1039 h 1040"/>
              <a:gd name="T6" fmla="*/ 0 w 1284"/>
              <a:gd name="T7" fmla="*/ 1039 h 1040"/>
              <a:gd name="T8" fmla="*/ 0 w 1284"/>
              <a:gd name="T9" fmla="*/ 993 h 1040"/>
              <a:gd name="T10" fmla="*/ 447 w 1284"/>
              <a:gd name="T11" fmla="*/ 215 h 1040"/>
              <a:gd name="T12" fmla="*/ 447 w 1284"/>
              <a:gd name="T13" fmla="*/ 479 h 1040"/>
              <a:gd name="T14" fmla="*/ 711 w 1284"/>
              <a:gd name="T15" fmla="*/ 479 h 1040"/>
              <a:gd name="T16" fmla="*/ 711 w 1284"/>
              <a:gd name="T17" fmla="*/ 215 h 1040"/>
              <a:gd name="T18" fmla="*/ 447 w 1284"/>
              <a:gd name="T19" fmla="*/ 215 h 1040"/>
              <a:gd name="T20" fmla="*/ 164 w 1284"/>
              <a:gd name="T21" fmla="*/ 857 h 1040"/>
              <a:gd name="T22" fmla="*/ 68 w 1284"/>
              <a:gd name="T23" fmla="*/ 857 h 1040"/>
              <a:gd name="T24" fmla="*/ 68 w 1284"/>
              <a:gd name="T25" fmla="*/ 762 h 1040"/>
              <a:gd name="T26" fmla="*/ 263 w 1284"/>
              <a:gd name="T27" fmla="*/ 567 h 1040"/>
              <a:gd name="T28" fmla="*/ 324 w 1284"/>
              <a:gd name="T29" fmla="*/ 548 h 1040"/>
              <a:gd name="T30" fmla="*/ 370 w 1284"/>
              <a:gd name="T31" fmla="*/ 503 h 1040"/>
              <a:gd name="T32" fmla="*/ 394 w 1284"/>
              <a:gd name="T33" fmla="*/ 162 h 1040"/>
              <a:gd name="T34" fmla="*/ 764 w 1284"/>
              <a:gd name="T35" fmla="*/ 162 h 1040"/>
              <a:gd name="T36" fmla="*/ 764 w 1284"/>
              <a:gd name="T37" fmla="*/ 531 h 1040"/>
              <a:gd name="T38" fmla="*/ 422 w 1284"/>
              <a:gd name="T39" fmla="*/ 556 h 1040"/>
              <a:gd name="T40" fmla="*/ 377 w 1284"/>
              <a:gd name="T41" fmla="*/ 601 h 1040"/>
              <a:gd name="T42" fmla="*/ 359 w 1284"/>
              <a:gd name="T43" fmla="*/ 663 h 1040"/>
              <a:gd name="T44" fmla="*/ 164 w 1284"/>
              <a:gd name="T45" fmla="*/ 857 h 1040"/>
              <a:gd name="T46" fmla="*/ 1090 w 1284"/>
              <a:gd name="T47" fmla="*/ 963 h 1040"/>
              <a:gd name="T48" fmla="*/ 1090 w 1284"/>
              <a:gd name="T49" fmla="*/ 0 h 1040"/>
              <a:gd name="T50" fmla="*/ 1189 w 1284"/>
              <a:gd name="T51" fmla="*/ 0 h 1040"/>
              <a:gd name="T52" fmla="*/ 1189 w 1284"/>
              <a:gd name="T53" fmla="*/ 963 h 1040"/>
              <a:gd name="T54" fmla="*/ 1090 w 1284"/>
              <a:gd name="T55" fmla="*/ 963 h 1040"/>
              <a:gd name="T56" fmla="*/ 983 w 1284"/>
              <a:gd name="T57" fmla="*/ 157 h 1040"/>
              <a:gd name="T58" fmla="*/ 983 w 1284"/>
              <a:gd name="T59" fmla="*/ 963 h 1040"/>
              <a:gd name="T60" fmla="*/ 884 w 1284"/>
              <a:gd name="T61" fmla="*/ 963 h 1040"/>
              <a:gd name="T62" fmla="*/ 884 w 1284"/>
              <a:gd name="T63" fmla="*/ 429 h 1040"/>
              <a:gd name="T64" fmla="*/ 894 w 1284"/>
              <a:gd name="T65" fmla="*/ 351 h 1040"/>
              <a:gd name="T66" fmla="*/ 884 w 1284"/>
              <a:gd name="T67" fmla="*/ 273 h 1040"/>
              <a:gd name="T68" fmla="*/ 884 w 1284"/>
              <a:gd name="T69" fmla="*/ 157 h 1040"/>
              <a:gd name="T70" fmla="*/ 983 w 1284"/>
              <a:gd name="T71" fmla="*/ 157 h 1040"/>
              <a:gd name="T72" fmla="*/ 668 w 1284"/>
              <a:gd name="T73" fmla="*/ 963 h 1040"/>
              <a:gd name="T74" fmla="*/ 668 w 1284"/>
              <a:gd name="T75" fmla="*/ 653 h 1040"/>
              <a:gd name="T76" fmla="*/ 767 w 1284"/>
              <a:gd name="T77" fmla="*/ 603 h 1040"/>
              <a:gd name="T78" fmla="*/ 767 w 1284"/>
              <a:gd name="T79" fmla="*/ 963 h 1040"/>
              <a:gd name="T80" fmla="*/ 668 w 1284"/>
              <a:gd name="T81" fmla="*/ 963 h 1040"/>
              <a:gd name="T82" fmla="*/ 444 w 1284"/>
              <a:gd name="T83" fmla="*/ 963 h 1040"/>
              <a:gd name="T84" fmla="*/ 444 w 1284"/>
              <a:gd name="T85" fmla="*/ 653 h 1040"/>
              <a:gd name="T86" fmla="*/ 491 w 1284"/>
              <a:gd name="T87" fmla="*/ 653 h 1040"/>
              <a:gd name="T88" fmla="*/ 544 w 1284"/>
              <a:gd name="T89" fmla="*/ 664 h 1040"/>
              <a:gd name="T90" fmla="*/ 544 w 1284"/>
              <a:gd name="T91" fmla="*/ 963 h 1040"/>
              <a:gd name="T92" fmla="*/ 444 w 1284"/>
              <a:gd name="T93" fmla="*/ 963 h 1040"/>
              <a:gd name="T94" fmla="*/ 217 w 1284"/>
              <a:gd name="T95" fmla="*/ 884 h 1040"/>
              <a:gd name="T96" fmla="*/ 293 w 1284"/>
              <a:gd name="T97" fmla="*/ 808 h 1040"/>
              <a:gd name="T98" fmla="*/ 317 w 1284"/>
              <a:gd name="T99" fmla="*/ 808 h 1040"/>
              <a:gd name="T100" fmla="*/ 317 w 1284"/>
              <a:gd name="T101" fmla="*/ 963 h 1040"/>
              <a:gd name="T102" fmla="*/ 217 w 1284"/>
              <a:gd name="T103" fmla="*/ 963 h 1040"/>
              <a:gd name="T104" fmla="*/ 217 w 1284"/>
              <a:gd name="T105" fmla="*/ 884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84" h="1040">
                <a:moveTo>
                  <a:pt x="0" y="993"/>
                </a:moveTo>
                <a:lnTo>
                  <a:pt x="1283" y="993"/>
                </a:lnTo>
                <a:lnTo>
                  <a:pt x="1283" y="1039"/>
                </a:lnTo>
                <a:lnTo>
                  <a:pt x="0" y="1039"/>
                </a:lnTo>
                <a:lnTo>
                  <a:pt x="0" y="993"/>
                </a:lnTo>
                <a:close/>
                <a:moveTo>
                  <a:pt x="447" y="215"/>
                </a:moveTo>
                <a:cubicBezTo>
                  <a:pt x="374" y="287"/>
                  <a:pt x="374" y="406"/>
                  <a:pt x="447" y="479"/>
                </a:cubicBezTo>
                <a:cubicBezTo>
                  <a:pt x="520" y="551"/>
                  <a:pt x="638" y="551"/>
                  <a:pt x="711" y="479"/>
                </a:cubicBezTo>
                <a:cubicBezTo>
                  <a:pt x="784" y="406"/>
                  <a:pt x="784" y="287"/>
                  <a:pt x="711" y="215"/>
                </a:cubicBezTo>
                <a:cubicBezTo>
                  <a:pt x="638" y="142"/>
                  <a:pt x="520" y="142"/>
                  <a:pt x="447" y="215"/>
                </a:cubicBezTo>
                <a:close/>
                <a:moveTo>
                  <a:pt x="164" y="857"/>
                </a:moveTo>
                <a:cubicBezTo>
                  <a:pt x="138" y="884"/>
                  <a:pt x="95" y="884"/>
                  <a:pt x="68" y="857"/>
                </a:cubicBezTo>
                <a:cubicBezTo>
                  <a:pt x="42" y="831"/>
                  <a:pt x="42" y="788"/>
                  <a:pt x="68" y="762"/>
                </a:cubicBezTo>
                <a:lnTo>
                  <a:pt x="263" y="567"/>
                </a:lnTo>
                <a:cubicBezTo>
                  <a:pt x="280" y="550"/>
                  <a:pt x="303" y="544"/>
                  <a:pt x="324" y="548"/>
                </a:cubicBezTo>
                <a:lnTo>
                  <a:pt x="370" y="503"/>
                </a:lnTo>
                <a:cubicBezTo>
                  <a:pt x="293" y="401"/>
                  <a:pt x="301" y="255"/>
                  <a:pt x="394" y="162"/>
                </a:cubicBezTo>
                <a:cubicBezTo>
                  <a:pt x="496" y="60"/>
                  <a:pt x="662" y="60"/>
                  <a:pt x="764" y="162"/>
                </a:cubicBezTo>
                <a:cubicBezTo>
                  <a:pt x="866" y="264"/>
                  <a:pt x="866" y="430"/>
                  <a:pt x="764" y="531"/>
                </a:cubicBezTo>
                <a:cubicBezTo>
                  <a:pt x="671" y="624"/>
                  <a:pt x="525" y="633"/>
                  <a:pt x="422" y="556"/>
                </a:cubicBezTo>
                <a:lnTo>
                  <a:pt x="377" y="601"/>
                </a:lnTo>
                <a:cubicBezTo>
                  <a:pt x="381" y="623"/>
                  <a:pt x="375" y="646"/>
                  <a:pt x="359" y="663"/>
                </a:cubicBezTo>
                <a:lnTo>
                  <a:pt x="164" y="857"/>
                </a:lnTo>
                <a:close/>
                <a:moveTo>
                  <a:pt x="1090" y="963"/>
                </a:moveTo>
                <a:lnTo>
                  <a:pt x="1090" y="0"/>
                </a:lnTo>
                <a:lnTo>
                  <a:pt x="1189" y="0"/>
                </a:lnTo>
                <a:lnTo>
                  <a:pt x="1189" y="963"/>
                </a:lnTo>
                <a:lnTo>
                  <a:pt x="1090" y="963"/>
                </a:lnTo>
                <a:close/>
                <a:moveTo>
                  <a:pt x="983" y="157"/>
                </a:moveTo>
                <a:lnTo>
                  <a:pt x="983" y="963"/>
                </a:lnTo>
                <a:lnTo>
                  <a:pt x="884" y="963"/>
                </a:lnTo>
                <a:lnTo>
                  <a:pt x="884" y="429"/>
                </a:lnTo>
                <a:cubicBezTo>
                  <a:pt x="890" y="404"/>
                  <a:pt x="894" y="378"/>
                  <a:pt x="894" y="351"/>
                </a:cubicBezTo>
                <a:cubicBezTo>
                  <a:pt x="894" y="324"/>
                  <a:pt x="890" y="298"/>
                  <a:pt x="884" y="273"/>
                </a:cubicBezTo>
                <a:lnTo>
                  <a:pt x="884" y="157"/>
                </a:lnTo>
                <a:lnTo>
                  <a:pt x="983" y="157"/>
                </a:lnTo>
                <a:close/>
                <a:moveTo>
                  <a:pt x="668" y="963"/>
                </a:moveTo>
                <a:lnTo>
                  <a:pt x="668" y="653"/>
                </a:lnTo>
                <a:cubicBezTo>
                  <a:pt x="704" y="642"/>
                  <a:pt x="737" y="625"/>
                  <a:pt x="767" y="603"/>
                </a:cubicBezTo>
                <a:lnTo>
                  <a:pt x="767" y="963"/>
                </a:lnTo>
                <a:lnTo>
                  <a:pt x="668" y="963"/>
                </a:lnTo>
                <a:close/>
                <a:moveTo>
                  <a:pt x="444" y="963"/>
                </a:moveTo>
                <a:lnTo>
                  <a:pt x="444" y="653"/>
                </a:lnTo>
                <a:lnTo>
                  <a:pt x="491" y="653"/>
                </a:lnTo>
                <a:cubicBezTo>
                  <a:pt x="508" y="658"/>
                  <a:pt x="526" y="662"/>
                  <a:pt x="544" y="664"/>
                </a:cubicBezTo>
                <a:lnTo>
                  <a:pt x="544" y="963"/>
                </a:lnTo>
                <a:lnTo>
                  <a:pt x="444" y="963"/>
                </a:lnTo>
                <a:close/>
                <a:moveTo>
                  <a:pt x="217" y="884"/>
                </a:moveTo>
                <a:lnTo>
                  <a:pt x="293" y="808"/>
                </a:lnTo>
                <a:lnTo>
                  <a:pt x="317" y="808"/>
                </a:lnTo>
                <a:lnTo>
                  <a:pt x="317" y="963"/>
                </a:lnTo>
                <a:lnTo>
                  <a:pt x="217" y="963"/>
                </a:lnTo>
                <a:lnTo>
                  <a:pt x="217" y="88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2" name="Freeform 561"/>
          <p:cNvSpPr>
            <a:spLocks noChangeArrowheads="1"/>
          </p:cNvSpPr>
          <p:nvPr/>
        </p:nvSpPr>
        <p:spPr bwMode="auto">
          <a:xfrm>
            <a:off x="3959913" y="4317028"/>
            <a:ext cx="265604" cy="361170"/>
          </a:xfrm>
          <a:custGeom>
            <a:avLst/>
            <a:gdLst>
              <a:gd name="T0" fmla="*/ 800 w 943"/>
              <a:gd name="T1" fmla="*/ 989 h 1284"/>
              <a:gd name="T2" fmla="*/ 811 w 943"/>
              <a:gd name="T3" fmla="*/ 1263 h 1284"/>
              <a:gd name="T4" fmla="*/ 37 w 943"/>
              <a:gd name="T5" fmla="*/ 206 h 1284"/>
              <a:gd name="T6" fmla="*/ 868 w 943"/>
              <a:gd name="T7" fmla="*/ 42 h 1284"/>
              <a:gd name="T8" fmla="*/ 762 w 943"/>
              <a:gd name="T9" fmla="*/ 42 h 1284"/>
              <a:gd name="T10" fmla="*/ 657 w 943"/>
              <a:gd name="T11" fmla="*/ 42 h 1284"/>
              <a:gd name="T12" fmla="*/ 37 w 943"/>
              <a:gd name="T13" fmla="*/ 1163 h 1284"/>
              <a:gd name="T14" fmla="*/ 309 w 943"/>
              <a:gd name="T15" fmla="*/ 698 h 1284"/>
              <a:gd name="T16" fmla="*/ 342 w 943"/>
              <a:gd name="T17" fmla="*/ 660 h 1284"/>
              <a:gd name="T18" fmla="*/ 768 w 943"/>
              <a:gd name="T19" fmla="*/ 342 h 1284"/>
              <a:gd name="T20" fmla="*/ 491 w 943"/>
              <a:gd name="T21" fmla="*/ 272 h 1284"/>
              <a:gd name="T22" fmla="*/ 596 w 943"/>
              <a:gd name="T23" fmla="*/ 272 h 1284"/>
              <a:gd name="T24" fmla="*/ 702 w 943"/>
              <a:gd name="T25" fmla="*/ 272 h 1284"/>
              <a:gd name="T26" fmla="*/ 881 w 943"/>
              <a:gd name="T27" fmla="*/ 1198 h 1284"/>
              <a:gd name="T28" fmla="*/ 647 w 943"/>
              <a:gd name="T29" fmla="*/ 1034 h 1284"/>
              <a:gd name="T30" fmla="*/ 733 w 943"/>
              <a:gd name="T31" fmla="*/ 991 h 1284"/>
              <a:gd name="T32" fmla="*/ 905 w 943"/>
              <a:gd name="T33" fmla="*/ 136 h 1284"/>
              <a:gd name="T34" fmla="*/ 800 w 943"/>
              <a:gd name="T35" fmla="*/ 957 h 1284"/>
              <a:gd name="T36" fmla="*/ 628 w 943"/>
              <a:gd name="T37" fmla="*/ 748 h 1284"/>
              <a:gd name="T38" fmla="*/ 465 w 943"/>
              <a:gd name="T39" fmla="*/ 743 h 1284"/>
              <a:gd name="T40" fmla="*/ 386 w 943"/>
              <a:gd name="T41" fmla="*/ 871 h 1284"/>
              <a:gd name="T42" fmla="*/ 516 w 943"/>
              <a:gd name="T43" fmla="*/ 1002 h 1284"/>
              <a:gd name="T44" fmla="*/ 465 w 943"/>
              <a:gd name="T45" fmla="*/ 881 h 1284"/>
              <a:gd name="T46" fmla="*/ 406 w 943"/>
              <a:gd name="T47" fmla="*/ 774 h 1284"/>
              <a:gd name="T48" fmla="*/ 516 w 943"/>
              <a:gd name="T49" fmla="*/ 1027 h 1284"/>
              <a:gd name="T50" fmla="*/ 142 w 943"/>
              <a:gd name="T51" fmla="*/ 458 h 1284"/>
              <a:gd name="T52" fmla="*/ 96 w 943"/>
              <a:gd name="T53" fmla="*/ 458 h 1284"/>
              <a:gd name="T54" fmla="*/ 156 w 943"/>
              <a:gd name="T55" fmla="*/ 393 h 1284"/>
              <a:gd name="T56" fmla="*/ 83 w 943"/>
              <a:gd name="T57" fmla="*/ 393 h 1284"/>
              <a:gd name="T58" fmla="*/ 306 w 943"/>
              <a:gd name="T59" fmla="*/ 464 h 1284"/>
              <a:gd name="T60" fmla="*/ 306 w 943"/>
              <a:gd name="T61" fmla="*/ 387 h 1284"/>
              <a:gd name="T62" fmla="*/ 306 w 943"/>
              <a:gd name="T63" fmla="*/ 373 h 1284"/>
              <a:gd name="T64" fmla="*/ 306 w 943"/>
              <a:gd name="T65" fmla="*/ 478 h 1284"/>
              <a:gd name="T66" fmla="*/ 207 w 943"/>
              <a:gd name="T67" fmla="*/ 613 h 1284"/>
              <a:gd name="T68" fmla="*/ 194 w 943"/>
              <a:gd name="T69" fmla="*/ 549 h 1284"/>
              <a:gd name="T70" fmla="*/ 246 w 943"/>
              <a:gd name="T71" fmla="*/ 634 h 1284"/>
              <a:gd name="T72" fmla="*/ 136 w 943"/>
              <a:gd name="T73" fmla="*/ 688 h 1284"/>
              <a:gd name="T74" fmla="*/ 97 w 943"/>
              <a:gd name="T75" fmla="*/ 759 h 1284"/>
              <a:gd name="T76" fmla="*/ 150 w 943"/>
              <a:gd name="T77" fmla="*/ 752 h 1284"/>
              <a:gd name="T78" fmla="*/ 97 w 943"/>
              <a:gd name="T79" fmla="*/ 667 h 1284"/>
              <a:gd name="T80" fmla="*/ 214 w 943"/>
              <a:gd name="T81" fmla="*/ 681 h 1284"/>
              <a:gd name="T82" fmla="*/ 253 w 943"/>
              <a:gd name="T83" fmla="*/ 752 h 1284"/>
              <a:gd name="T84" fmla="*/ 194 w 943"/>
              <a:gd name="T85" fmla="*/ 688 h 1284"/>
              <a:gd name="T86" fmla="*/ 224 w 943"/>
              <a:gd name="T87" fmla="*/ 386 h 1284"/>
              <a:gd name="T88" fmla="*/ 234 w 943"/>
              <a:gd name="T89" fmla="*/ 367 h 1284"/>
              <a:gd name="T90" fmla="*/ 224 w 943"/>
              <a:gd name="T91" fmla="*/ 386 h 1284"/>
              <a:gd name="T92" fmla="*/ 88 w 943"/>
              <a:gd name="T93" fmla="*/ 562 h 1284"/>
              <a:gd name="T94" fmla="*/ 139 w 943"/>
              <a:gd name="T95" fmla="*/ 631 h 1284"/>
              <a:gd name="T96" fmla="*/ 341 w 943"/>
              <a:gd name="T97" fmla="*/ 637 h 1284"/>
              <a:gd name="T98" fmla="*/ 299 w 943"/>
              <a:gd name="T99" fmla="*/ 553 h 1284"/>
              <a:gd name="T100" fmla="*/ 618 w 943"/>
              <a:gd name="T101" fmla="*/ 897 h 1284"/>
              <a:gd name="T102" fmla="*/ 542 w 943"/>
              <a:gd name="T103" fmla="*/ 794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43" h="1284">
                <a:moveTo>
                  <a:pt x="905" y="0"/>
                </a:moveTo>
                <a:cubicBezTo>
                  <a:pt x="925" y="0"/>
                  <a:pt x="942" y="16"/>
                  <a:pt x="942" y="36"/>
                </a:cubicBezTo>
                <a:lnTo>
                  <a:pt x="942" y="952"/>
                </a:lnTo>
                <a:cubicBezTo>
                  <a:pt x="942" y="972"/>
                  <a:pt x="925" y="989"/>
                  <a:pt x="905" y="989"/>
                </a:cubicBezTo>
                <a:lnTo>
                  <a:pt x="800" y="989"/>
                </a:lnTo>
                <a:lnTo>
                  <a:pt x="800" y="1065"/>
                </a:lnTo>
                <a:lnTo>
                  <a:pt x="903" y="1178"/>
                </a:lnTo>
                <a:cubicBezTo>
                  <a:pt x="926" y="1204"/>
                  <a:pt x="925" y="1243"/>
                  <a:pt x="899" y="1267"/>
                </a:cubicBezTo>
                <a:cubicBezTo>
                  <a:pt x="888" y="1277"/>
                  <a:pt x="873" y="1283"/>
                  <a:pt x="857" y="1283"/>
                </a:cubicBezTo>
                <a:cubicBezTo>
                  <a:pt x="840" y="1283"/>
                  <a:pt x="823" y="1275"/>
                  <a:pt x="811" y="1263"/>
                </a:cubicBezTo>
                <a:lnTo>
                  <a:pt x="749" y="1195"/>
                </a:lnTo>
                <a:lnTo>
                  <a:pt x="37" y="1195"/>
                </a:lnTo>
                <a:cubicBezTo>
                  <a:pt x="16" y="1195"/>
                  <a:pt x="0" y="1178"/>
                  <a:pt x="0" y="1158"/>
                </a:cubicBezTo>
                <a:lnTo>
                  <a:pt x="0" y="242"/>
                </a:lnTo>
                <a:cubicBezTo>
                  <a:pt x="0" y="222"/>
                  <a:pt x="16" y="206"/>
                  <a:pt x="37" y="206"/>
                </a:cubicBezTo>
                <a:lnTo>
                  <a:pt x="142" y="206"/>
                </a:lnTo>
                <a:lnTo>
                  <a:pt x="142" y="36"/>
                </a:lnTo>
                <a:cubicBezTo>
                  <a:pt x="142" y="16"/>
                  <a:pt x="158" y="0"/>
                  <a:pt x="179" y="0"/>
                </a:cubicBezTo>
                <a:lnTo>
                  <a:pt x="905" y="0"/>
                </a:lnTo>
                <a:close/>
                <a:moveTo>
                  <a:pt x="868" y="42"/>
                </a:moveTo>
                <a:cubicBezTo>
                  <a:pt x="855" y="42"/>
                  <a:pt x="844" y="53"/>
                  <a:pt x="844" y="66"/>
                </a:cubicBezTo>
                <a:cubicBezTo>
                  <a:pt x="844" y="80"/>
                  <a:pt x="855" y="90"/>
                  <a:pt x="868" y="90"/>
                </a:cubicBezTo>
                <a:cubicBezTo>
                  <a:pt x="881" y="90"/>
                  <a:pt x="892" y="80"/>
                  <a:pt x="892" y="66"/>
                </a:cubicBezTo>
                <a:cubicBezTo>
                  <a:pt x="892" y="53"/>
                  <a:pt x="881" y="42"/>
                  <a:pt x="868" y="42"/>
                </a:cubicBezTo>
                <a:close/>
                <a:moveTo>
                  <a:pt x="762" y="42"/>
                </a:moveTo>
                <a:cubicBezTo>
                  <a:pt x="749" y="42"/>
                  <a:pt x="738" y="53"/>
                  <a:pt x="738" y="66"/>
                </a:cubicBezTo>
                <a:cubicBezTo>
                  <a:pt x="738" y="80"/>
                  <a:pt x="749" y="90"/>
                  <a:pt x="762" y="90"/>
                </a:cubicBezTo>
                <a:cubicBezTo>
                  <a:pt x="775" y="90"/>
                  <a:pt x="786" y="80"/>
                  <a:pt x="786" y="66"/>
                </a:cubicBezTo>
                <a:cubicBezTo>
                  <a:pt x="786" y="53"/>
                  <a:pt x="775" y="42"/>
                  <a:pt x="762" y="42"/>
                </a:cubicBezTo>
                <a:close/>
                <a:moveTo>
                  <a:pt x="657" y="42"/>
                </a:moveTo>
                <a:cubicBezTo>
                  <a:pt x="644" y="42"/>
                  <a:pt x="633" y="53"/>
                  <a:pt x="633" y="66"/>
                </a:cubicBezTo>
                <a:cubicBezTo>
                  <a:pt x="633" y="80"/>
                  <a:pt x="643" y="90"/>
                  <a:pt x="657" y="90"/>
                </a:cubicBezTo>
                <a:cubicBezTo>
                  <a:pt x="670" y="90"/>
                  <a:pt x="681" y="80"/>
                  <a:pt x="681" y="66"/>
                </a:cubicBezTo>
                <a:cubicBezTo>
                  <a:pt x="681" y="53"/>
                  <a:pt x="670" y="42"/>
                  <a:pt x="657" y="42"/>
                </a:cubicBezTo>
                <a:close/>
                <a:moveTo>
                  <a:pt x="37" y="1163"/>
                </a:moveTo>
                <a:lnTo>
                  <a:pt x="720" y="1163"/>
                </a:lnTo>
                <a:lnTo>
                  <a:pt x="641" y="1076"/>
                </a:lnTo>
                <a:cubicBezTo>
                  <a:pt x="603" y="1096"/>
                  <a:pt x="561" y="1107"/>
                  <a:pt x="518" y="1107"/>
                </a:cubicBezTo>
                <a:cubicBezTo>
                  <a:pt x="446" y="1107"/>
                  <a:pt x="376" y="1076"/>
                  <a:pt x="327" y="1023"/>
                </a:cubicBezTo>
                <a:cubicBezTo>
                  <a:pt x="244" y="931"/>
                  <a:pt x="239" y="795"/>
                  <a:pt x="309" y="698"/>
                </a:cubicBezTo>
                <a:lnTo>
                  <a:pt x="307" y="699"/>
                </a:lnTo>
                <a:cubicBezTo>
                  <a:pt x="304" y="701"/>
                  <a:pt x="300" y="700"/>
                  <a:pt x="297" y="697"/>
                </a:cubicBezTo>
                <a:cubicBezTo>
                  <a:pt x="295" y="694"/>
                  <a:pt x="296" y="690"/>
                  <a:pt x="299" y="688"/>
                </a:cubicBezTo>
                <a:lnTo>
                  <a:pt x="337" y="661"/>
                </a:lnTo>
                <a:cubicBezTo>
                  <a:pt x="338" y="660"/>
                  <a:pt x="340" y="660"/>
                  <a:pt x="342" y="660"/>
                </a:cubicBezTo>
                <a:cubicBezTo>
                  <a:pt x="343" y="660"/>
                  <a:pt x="343" y="659"/>
                  <a:pt x="344" y="658"/>
                </a:cubicBezTo>
                <a:cubicBezTo>
                  <a:pt x="392" y="615"/>
                  <a:pt x="454" y="591"/>
                  <a:pt x="518" y="591"/>
                </a:cubicBezTo>
                <a:cubicBezTo>
                  <a:pt x="591" y="591"/>
                  <a:pt x="660" y="621"/>
                  <a:pt x="709" y="675"/>
                </a:cubicBezTo>
                <a:cubicBezTo>
                  <a:pt x="738" y="707"/>
                  <a:pt x="758" y="745"/>
                  <a:pt x="768" y="786"/>
                </a:cubicBezTo>
                <a:lnTo>
                  <a:pt x="768" y="342"/>
                </a:lnTo>
                <a:cubicBezTo>
                  <a:pt x="766" y="342"/>
                  <a:pt x="765" y="342"/>
                  <a:pt x="763" y="342"/>
                </a:cubicBezTo>
                <a:lnTo>
                  <a:pt x="31" y="342"/>
                </a:lnTo>
                <a:lnTo>
                  <a:pt x="31" y="1158"/>
                </a:lnTo>
                <a:cubicBezTo>
                  <a:pt x="31" y="1161"/>
                  <a:pt x="34" y="1163"/>
                  <a:pt x="37" y="1163"/>
                </a:cubicBezTo>
                <a:close/>
                <a:moveTo>
                  <a:pt x="491" y="272"/>
                </a:moveTo>
                <a:cubicBezTo>
                  <a:pt x="491" y="285"/>
                  <a:pt x="501" y="296"/>
                  <a:pt x="515" y="296"/>
                </a:cubicBezTo>
                <a:cubicBezTo>
                  <a:pt x="528" y="296"/>
                  <a:pt x="539" y="285"/>
                  <a:pt x="539" y="272"/>
                </a:cubicBezTo>
                <a:cubicBezTo>
                  <a:pt x="539" y="259"/>
                  <a:pt x="528" y="248"/>
                  <a:pt x="515" y="248"/>
                </a:cubicBezTo>
                <a:cubicBezTo>
                  <a:pt x="501" y="248"/>
                  <a:pt x="491" y="259"/>
                  <a:pt x="491" y="272"/>
                </a:cubicBezTo>
                <a:close/>
                <a:moveTo>
                  <a:pt x="596" y="272"/>
                </a:moveTo>
                <a:cubicBezTo>
                  <a:pt x="596" y="285"/>
                  <a:pt x="607" y="296"/>
                  <a:pt x="620" y="296"/>
                </a:cubicBezTo>
                <a:cubicBezTo>
                  <a:pt x="633" y="296"/>
                  <a:pt x="644" y="285"/>
                  <a:pt x="644" y="272"/>
                </a:cubicBezTo>
                <a:cubicBezTo>
                  <a:pt x="644" y="259"/>
                  <a:pt x="633" y="248"/>
                  <a:pt x="620" y="248"/>
                </a:cubicBezTo>
                <a:cubicBezTo>
                  <a:pt x="607" y="248"/>
                  <a:pt x="596" y="259"/>
                  <a:pt x="596" y="272"/>
                </a:cubicBezTo>
                <a:close/>
                <a:moveTo>
                  <a:pt x="702" y="272"/>
                </a:moveTo>
                <a:cubicBezTo>
                  <a:pt x="702" y="285"/>
                  <a:pt x="713" y="296"/>
                  <a:pt x="726" y="296"/>
                </a:cubicBezTo>
                <a:cubicBezTo>
                  <a:pt x="739" y="296"/>
                  <a:pt x="750" y="285"/>
                  <a:pt x="750" y="272"/>
                </a:cubicBezTo>
                <a:cubicBezTo>
                  <a:pt x="750" y="259"/>
                  <a:pt x="739" y="248"/>
                  <a:pt x="726" y="248"/>
                </a:cubicBezTo>
                <a:cubicBezTo>
                  <a:pt x="713" y="248"/>
                  <a:pt x="702" y="259"/>
                  <a:pt x="702" y="272"/>
                </a:cubicBezTo>
                <a:close/>
                <a:moveTo>
                  <a:pt x="881" y="1198"/>
                </a:moveTo>
                <a:lnTo>
                  <a:pt x="693" y="992"/>
                </a:lnTo>
                <a:cubicBezTo>
                  <a:pt x="764" y="907"/>
                  <a:pt x="763" y="779"/>
                  <a:pt x="686" y="695"/>
                </a:cubicBezTo>
                <a:cubicBezTo>
                  <a:pt x="602" y="602"/>
                  <a:pt x="458" y="595"/>
                  <a:pt x="366" y="680"/>
                </a:cubicBezTo>
                <a:cubicBezTo>
                  <a:pt x="273" y="764"/>
                  <a:pt x="267" y="908"/>
                  <a:pt x="351" y="1000"/>
                </a:cubicBezTo>
                <a:cubicBezTo>
                  <a:pt x="428" y="1085"/>
                  <a:pt x="555" y="1097"/>
                  <a:pt x="647" y="1034"/>
                </a:cubicBezTo>
                <a:lnTo>
                  <a:pt x="834" y="1240"/>
                </a:lnTo>
                <a:cubicBezTo>
                  <a:pt x="846" y="1253"/>
                  <a:pt x="866" y="1254"/>
                  <a:pt x="878" y="1242"/>
                </a:cubicBezTo>
                <a:cubicBezTo>
                  <a:pt x="891" y="1231"/>
                  <a:pt x="892" y="1211"/>
                  <a:pt x="881" y="1198"/>
                </a:cubicBezTo>
                <a:close/>
                <a:moveTo>
                  <a:pt x="768" y="911"/>
                </a:moveTo>
                <a:cubicBezTo>
                  <a:pt x="761" y="939"/>
                  <a:pt x="749" y="967"/>
                  <a:pt x="733" y="991"/>
                </a:cubicBezTo>
                <a:lnTo>
                  <a:pt x="768" y="1030"/>
                </a:lnTo>
                <a:lnTo>
                  <a:pt x="768" y="911"/>
                </a:lnTo>
                <a:close/>
                <a:moveTo>
                  <a:pt x="910" y="952"/>
                </a:moveTo>
                <a:lnTo>
                  <a:pt x="910" y="136"/>
                </a:lnTo>
                <a:cubicBezTo>
                  <a:pt x="909" y="136"/>
                  <a:pt x="907" y="136"/>
                  <a:pt x="905" y="136"/>
                </a:cubicBezTo>
                <a:lnTo>
                  <a:pt x="174" y="136"/>
                </a:lnTo>
                <a:lnTo>
                  <a:pt x="174" y="206"/>
                </a:lnTo>
                <a:lnTo>
                  <a:pt x="763" y="206"/>
                </a:lnTo>
                <a:cubicBezTo>
                  <a:pt x="783" y="206"/>
                  <a:pt x="800" y="222"/>
                  <a:pt x="800" y="242"/>
                </a:cubicBezTo>
                <a:lnTo>
                  <a:pt x="800" y="957"/>
                </a:lnTo>
                <a:lnTo>
                  <a:pt x="905" y="957"/>
                </a:lnTo>
                <a:cubicBezTo>
                  <a:pt x="908" y="957"/>
                  <a:pt x="910" y="955"/>
                  <a:pt x="910" y="952"/>
                </a:cubicBezTo>
                <a:close/>
                <a:moveTo>
                  <a:pt x="618" y="963"/>
                </a:moveTo>
                <a:cubicBezTo>
                  <a:pt x="648" y="935"/>
                  <a:pt x="666" y="898"/>
                  <a:pt x="667" y="857"/>
                </a:cubicBezTo>
                <a:cubicBezTo>
                  <a:pt x="669" y="817"/>
                  <a:pt x="655" y="778"/>
                  <a:pt x="628" y="748"/>
                </a:cubicBezTo>
                <a:cubicBezTo>
                  <a:pt x="599" y="717"/>
                  <a:pt x="558" y="699"/>
                  <a:pt x="516" y="699"/>
                </a:cubicBezTo>
                <a:cubicBezTo>
                  <a:pt x="478" y="699"/>
                  <a:pt x="441" y="713"/>
                  <a:pt x="413" y="738"/>
                </a:cubicBezTo>
                <a:cubicBezTo>
                  <a:pt x="411" y="740"/>
                  <a:pt x="409" y="743"/>
                  <a:pt x="407" y="745"/>
                </a:cubicBezTo>
                <a:cubicBezTo>
                  <a:pt x="410" y="744"/>
                  <a:pt x="413" y="743"/>
                  <a:pt x="417" y="743"/>
                </a:cubicBezTo>
                <a:lnTo>
                  <a:pt x="465" y="743"/>
                </a:lnTo>
                <a:cubicBezTo>
                  <a:pt x="482" y="743"/>
                  <a:pt x="496" y="757"/>
                  <a:pt x="496" y="774"/>
                </a:cubicBezTo>
                <a:lnTo>
                  <a:pt x="496" y="871"/>
                </a:lnTo>
                <a:cubicBezTo>
                  <a:pt x="496" y="888"/>
                  <a:pt x="482" y="902"/>
                  <a:pt x="465" y="902"/>
                </a:cubicBezTo>
                <a:lnTo>
                  <a:pt x="417" y="902"/>
                </a:lnTo>
                <a:cubicBezTo>
                  <a:pt x="400" y="902"/>
                  <a:pt x="386" y="888"/>
                  <a:pt x="386" y="871"/>
                </a:cubicBezTo>
                <a:lnTo>
                  <a:pt x="386" y="774"/>
                </a:lnTo>
                <a:cubicBezTo>
                  <a:pt x="386" y="774"/>
                  <a:pt x="386" y="773"/>
                  <a:pt x="386" y="772"/>
                </a:cubicBezTo>
                <a:cubicBezTo>
                  <a:pt x="352" y="828"/>
                  <a:pt x="357" y="902"/>
                  <a:pt x="404" y="953"/>
                </a:cubicBezTo>
                <a:cubicBezTo>
                  <a:pt x="432" y="984"/>
                  <a:pt x="473" y="1002"/>
                  <a:pt x="516" y="1002"/>
                </a:cubicBezTo>
                <a:lnTo>
                  <a:pt x="516" y="1002"/>
                </a:lnTo>
                <a:cubicBezTo>
                  <a:pt x="554" y="1002"/>
                  <a:pt x="590" y="988"/>
                  <a:pt x="618" y="963"/>
                </a:cubicBezTo>
                <a:close/>
                <a:moveTo>
                  <a:pt x="406" y="774"/>
                </a:moveTo>
                <a:lnTo>
                  <a:pt x="406" y="871"/>
                </a:lnTo>
                <a:cubicBezTo>
                  <a:pt x="406" y="877"/>
                  <a:pt x="411" y="881"/>
                  <a:pt x="417" y="881"/>
                </a:cubicBezTo>
                <a:lnTo>
                  <a:pt x="465" y="881"/>
                </a:lnTo>
                <a:cubicBezTo>
                  <a:pt x="471" y="881"/>
                  <a:pt x="475" y="877"/>
                  <a:pt x="475" y="871"/>
                </a:cubicBezTo>
                <a:lnTo>
                  <a:pt x="475" y="774"/>
                </a:lnTo>
                <a:cubicBezTo>
                  <a:pt x="475" y="769"/>
                  <a:pt x="471" y="764"/>
                  <a:pt x="465" y="764"/>
                </a:cubicBezTo>
                <a:lnTo>
                  <a:pt x="417" y="764"/>
                </a:lnTo>
                <a:cubicBezTo>
                  <a:pt x="411" y="764"/>
                  <a:pt x="406" y="769"/>
                  <a:pt x="406" y="774"/>
                </a:cubicBezTo>
                <a:close/>
                <a:moveTo>
                  <a:pt x="516" y="674"/>
                </a:moveTo>
                <a:cubicBezTo>
                  <a:pt x="565" y="674"/>
                  <a:pt x="613" y="695"/>
                  <a:pt x="647" y="731"/>
                </a:cubicBezTo>
                <a:cubicBezTo>
                  <a:pt x="678" y="766"/>
                  <a:pt x="695" y="811"/>
                  <a:pt x="692" y="859"/>
                </a:cubicBezTo>
                <a:cubicBezTo>
                  <a:pt x="690" y="906"/>
                  <a:pt x="670" y="949"/>
                  <a:pt x="635" y="981"/>
                </a:cubicBezTo>
                <a:cubicBezTo>
                  <a:pt x="602" y="1011"/>
                  <a:pt x="560" y="1027"/>
                  <a:pt x="516" y="1027"/>
                </a:cubicBezTo>
                <a:lnTo>
                  <a:pt x="516" y="1027"/>
                </a:lnTo>
                <a:cubicBezTo>
                  <a:pt x="466" y="1027"/>
                  <a:pt x="418" y="1006"/>
                  <a:pt x="385" y="970"/>
                </a:cubicBezTo>
                <a:cubicBezTo>
                  <a:pt x="319" y="897"/>
                  <a:pt x="325" y="785"/>
                  <a:pt x="397" y="720"/>
                </a:cubicBezTo>
                <a:cubicBezTo>
                  <a:pt x="429" y="690"/>
                  <a:pt x="472" y="674"/>
                  <a:pt x="516" y="674"/>
                </a:cubicBezTo>
                <a:close/>
                <a:moveTo>
                  <a:pt x="142" y="458"/>
                </a:moveTo>
                <a:lnTo>
                  <a:pt x="142" y="393"/>
                </a:lnTo>
                <a:cubicBezTo>
                  <a:pt x="142" y="390"/>
                  <a:pt x="139" y="387"/>
                  <a:pt x="135" y="387"/>
                </a:cubicBezTo>
                <a:lnTo>
                  <a:pt x="103" y="387"/>
                </a:lnTo>
                <a:cubicBezTo>
                  <a:pt x="99" y="387"/>
                  <a:pt x="96" y="390"/>
                  <a:pt x="96" y="393"/>
                </a:cubicBezTo>
                <a:lnTo>
                  <a:pt x="96" y="458"/>
                </a:lnTo>
                <a:cubicBezTo>
                  <a:pt x="96" y="461"/>
                  <a:pt x="99" y="464"/>
                  <a:pt x="103" y="464"/>
                </a:cubicBezTo>
                <a:lnTo>
                  <a:pt x="135" y="464"/>
                </a:lnTo>
                <a:cubicBezTo>
                  <a:pt x="139" y="464"/>
                  <a:pt x="142" y="461"/>
                  <a:pt x="142" y="458"/>
                </a:cubicBezTo>
                <a:close/>
                <a:moveTo>
                  <a:pt x="135" y="373"/>
                </a:moveTo>
                <a:cubicBezTo>
                  <a:pt x="147" y="373"/>
                  <a:pt x="156" y="382"/>
                  <a:pt x="156" y="393"/>
                </a:cubicBezTo>
                <a:lnTo>
                  <a:pt x="156" y="458"/>
                </a:lnTo>
                <a:cubicBezTo>
                  <a:pt x="156" y="469"/>
                  <a:pt x="147" y="478"/>
                  <a:pt x="135" y="478"/>
                </a:cubicBezTo>
                <a:lnTo>
                  <a:pt x="103" y="478"/>
                </a:lnTo>
                <a:cubicBezTo>
                  <a:pt x="92" y="478"/>
                  <a:pt x="83" y="469"/>
                  <a:pt x="83" y="458"/>
                </a:cubicBezTo>
                <a:lnTo>
                  <a:pt x="83" y="393"/>
                </a:lnTo>
                <a:cubicBezTo>
                  <a:pt x="83" y="382"/>
                  <a:pt x="92" y="373"/>
                  <a:pt x="103" y="373"/>
                </a:cubicBezTo>
                <a:lnTo>
                  <a:pt x="135" y="373"/>
                </a:lnTo>
                <a:close/>
                <a:moveTo>
                  <a:pt x="299" y="393"/>
                </a:moveTo>
                <a:lnTo>
                  <a:pt x="299" y="458"/>
                </a:lnTo>
                <a:cubicBezTo>
                  <a:pt x="299" y="461"/>
                  <a:pt x="302" y="464"/>
                  <a:pt x="306" y="464"/>
                </a:cubicBezTo>
                <a:lnTo>
                  <a:pt x="338" y="464"/>
                </a:lnTo>
                <a:cubicBezTo>
                  <a:pt x="342" y="464"/>
                  <a:pt x="345" y="461"/>
                  <a:pt x="345" y="458"/>
                </a:cubicBezTo>
                <a:lnTo>
                  <a:pt x="345" y="393"/>
                </a:lnTo>
                <a:cubicBezTo>
                  <a:pt x="345" y="390"/>
                  <a:pt x="342" y="387"/>
                  <a:pt x="338" y="387"/>
                </a:cubicBezTo>
                <a:lnTo>
                  <a:pt x="306" y="387"/>
                </a:lnTo>
                <a:cubicBezTo>
                  <a:pt x="302" y="387"/>
                  <a:pt x="299" y="390"/>
                  <a:pt x="299" y="393"/>
                </a:cubicBezTo>
                <a:close/>
                <a:moveTo>
                  <a:pt x="306" y="478"/>
                </a:moveTo>
                <a:cubicBezTo>
                  <a:pt x="295" y="478"/>
                  <a:pt x="285" y="469"/>
                  <a:pt x="285" y="458"/>
                </a:cubicBezTo>
                <a:lnTo>
                  <a:pt x="285" y="393"/>
                </a:lnTo>
                <a:cubicBezTo>
                  <a:pt x="285" y="382"/>
                  <a:pt x="295" y="373"/>
                  <a:pt x="306" y="373"/>
                </a:cubicBezTo>
                <a:lnTo>
                  <a:pt x="338" y="373"/>
                </a:lnTo>
                <a:cubicBezTo>
                  <a:pt x="349" y="373"/>
                  <a:pt x="359" y="382"/>
                  <a:pt x="359" y="393"/>
                </a:cubicBezTo>
                <a:lnTo>
                  <a:pt x="359" y="458"/>
                </a:lnTo>
                <a:cubicBezTo>
                  <a:pt x="359" y="469"/>
                  <a:pt x="349" y="478"/>
                  <a:pt x="338" y="478"/>
                </a:cubicBezTo>
                <a:lnTo>
                  <a:pt x="306" y="478"/>
                </a:lnTo>
                <a:close/>
                <a:moveTo>
                  <a:pt x="253" y="549"/>
                </a:moveTo>
                <a:cubicBezTo>
                  <a:pt x="253" y="545"/>
                  <a:pt x="250" y="542"/>
                  <a:pt x="246" y="542"/>
                </a:cubicBezTo>
                <a:lnTo>
                  <a:pt x="214" y="542"/>
                </a:lnTo>
                <a:cubicBezTo>
                  <a:pt x="211" y="542"/>
                  <a:pt x="207" y="545"/>
                  <a:pt x="207" y="549"/>
                </a:cubicBezTo>
                <a:lnTo>
                  <a:pt x="207" y="613"/>
                </a:lnTo>
                <a:cubicBezTo>
                  <a:pt x="207" y="617"/>
                  <a:pt x="211" y="620"/>
                  <a:pt x="214" y="620"/>
                </a:cubicBezTo>
                <a:lnTo>
                  <a:pt x="246" y="620"/>
                </a:lnTo>
                <a:cubicBezTo>
                  <a:pt x="250" y="620"/>
                  <a:pt x="253" y="617"/>
                  <a:pt x="253" y="613"/>
                </a:cubicBezTo>
                <a:lnTo>
                  <a:pt x="253" y="549"/>
                </a:lnTo>
                <a:close/>
                <a:moveTo>
                  <a:pt x="194" y="549"/>
                </a:moveTo>
                <a:cubicBezTo>
                  <a:pt x="194" y="538"/>
                  <a:pt x="203" y="529"/>
                  <a:pt x="214" y="529"/>
                </a:cubicBezTo>
                <a:lnTo>
                  <a:pt x="246" y="529"/>
                </a:lnTo>
                <a:cubicBezTo>
                  <a:pt x="258" y="529"/>
                  <a:pt x="267" y="538"/>
                  <a:pt x="267" y="549"/>
                </a:cubicBezTo>
                <a:lnTo>
                  <a:pt x="267" y="613"/>
                </a:lnTo>
                <a:cubicBezTo>
                  <a:pt x="267" y="625"/>
                  <a:pt x="258" y="634"/>
                  <a:pt x="246" y="634"/>
                </a:cubicBezTo>
                <a:lnTo>
                  <a:pt x="214" y="634"/>
                </a:lnTo>
                <a:cubicBezTo>
                  <a:pt x="203" y="634"/>
                  <a:pt x="194" y="625"/>
                  <a:pt x="194" y="613"/>
                </a:cubicBezTo>
                <a:lnTo>
                  <a:pt x="194" y="549"/>
                </a:lnTo>
                <a:close/>
                <a:moveTo>
                  <a:pt x="136" y="752"/>
                </a:moveTo>
                <a:lnTo>
                  <a:pt x="136" y="688"/>
                </a:lnTo>
                <a:cubicBezTo>
                  <a:pt x="136" y="684"/>
                  <a:pt x="133" y="681"/>
                  <a:pt x="129" y="681"/>
                </a:cubicBezTo>
                <a:lnTo>
                  <a:pt x="97" y="681"/>
                </a:lnTo>
                <a:cubicBezTo>
                  <a:pt x="93" y="681"/>
                  <a:pt x="90" y="684"/>
                  <a:pt x="90" y="688"/>
                </a:cubicBezTo>
                <a:lnTo>
                  <a:pt x="90" y="752"/>
                </a:lnTo>
                <a:cubicBezTo>
                  <a:pt x="90" y="756"/>
                  <a:pt x="93" y="759"/>
                  <a:pt x="97" y="759"/>
                </a:cubicBezTo>
                <a:lnTo>
                  <a:pt x="129" y="759"/>
                </a:lnTo>
                <a:cubicBezTo>
                  <a:pt x="133" y="759"/>
                  <a:pt x="136" y="756"/>
                  <a:pt x="136" y="752"/>
                </a:cubicBezTo>
                <a:close/>
                <a:moveTo>
                  <a:pt x="129" y="667"/>
                </a:moveTo>
                <a:cubicBezTo>
                  <a:pt x="140" y="667"/>
                  <a:pt x="150" y="676"/>
                  <a:pt x="150" y="688"/>
                </a:cubicBezTo>
                <a:lnTo>
                  <a:pt x="150" y="752"/>
                </a:lnTo>
                <a:cubicBezTo>
                  <a:pt x="150" y="763"/>
                  <a:pt x="140" y="772"/>
                  <a:pt x="129" y="772"/>
                </a:cubicBezTo>
                <a:lnTo>
                  <a:pt x="97" y="772"/>
                </a:lnTo>
                <a:cubicBezTo>
                  <a:pt x="86" y="772"/>
                  <a:pt x="76" y="763"/>
                  <a:pt x="76" y="752"/>
                </a:cubicBezTo>
                <a:lnTo>
                  <a:pt x="76" y="688"/>
                </a:lnTo>
                <a:cubicBezTo>
                  <a:pt x="76" y="676"/>
                  <a:pt x="86" y="667"/>
                  <a:pt x="97" y="667"/>
                </a:cubicBezTo>
                <a:lnTo>
                  <a:pt x="129" y="667"/>
                </a:lnTo>
                <a:close/>
                <a:moveTo>
                  <a:pt x="253" y="752"/>
                </a:moveTo>
                <a:lnTo>
                  <a:pt x="253" y="688"/>
                </a:lnTo>
                <a:cubicBezTo>
                  <a:pt x="253" y="684"/>
                  <a:pt x="250" y="681"/>
                  <a:pt x="246" y="681"/>
                </a:cubicBezTo>
                <a:lnTo>
                  <a:pt x="214" y="681"/>
                </a:lnTo>
                <a:cubicBezTo>
                  <a:pt x="211" y="681"/>
                  <a:pt x="207" y="684"/>
                  <a:pt x="207" y="688"/>
                </a:cubicBezTo>
                <a:lnTo>
                  <a:pt x="207" y="752"/>
                </a:lnTo>
                <a:cubicBezTo>
                  <a:pt x="207" y="756"/>
                  <a:pt x="211" y="759"/>
                  <a:pt x="214" y="759"/>
                </a:cubicBezTo>
                <a:lnTo>
                  <a:pt x="246" y="759"/>
                </a:lnTo>
                <a:cubicBezTo>
                  <a:pt x="250" y="759"/>
                  <a:pt x="253" y="756"/>
                  <a:pt x="253" y="752"/>
                </a:cubicBezTo>
                <a:close/>
                <a:moveTo>
                  <a:pt x="267" y="752"/>
                </a:moveTo>
                <a:cubicBezTo>
                  <a:pt x="267" y="763"/>
                  <a:pt x="258" y="772"/>
                  <a:pt x="246" y="772"/>
                </a:cubicBezTo>
                <a:lnTo>
                  <a:pt x="214" y="772"/>
                </a:lnTo>
                <a:cubicBezTo>
                  <a:pt x="203" y="772"/>
                  <a:pt x="194" y="763"/>
                  <a:pt x="194" y="752"/>
                </a:cubicBezTo>
                <a:lnTo>
                  <a:pt x="194" y="688"/>
                </a:lnTo>
                <a:cubicBezTo>
                  <a:pt x="194" y="676"/>
                  <a:pt x="203" y="667"/>
                  <a:pt x="214" y="667"/>
                </a:cubicBezTo>
                <a:lnTo>
                  <a:pt x="246" y="667"/>
                </a:lnTo>
                <a:cubicBezTo>
                  <a:pt x="258" y="667"/>
                  <a:pt x="267" y="676"/>
                  <a:pt x="267" y="688"/>
                </a:cubicBezTo>
                <a:lnTo>
                  <a:pt x="267" y="752"/>
                </a:lnTo>
                <a:close/>
                <a:moveTo>
                  <a:pt x="224" y="386"/>
                </a:moveTo>
                <a:lnTo>
                  <a:pt x="197" y="405"/>
                </a:lnTo>
                <a:cubicBezTo>
                  <a:pt x="193" y="407"/>
                  <a:pt x="189" y="406"/>
                  <a:pt x="187" y="403"/>
                </a:cubicBezTo>
                <a:cubicBezTo>
                  <a:pt x="185" y="400"/>
                  <a:pt x="186" y="396"/>
                  <a:pt x="189" y="394"/>
                </a:cubicBezTo>
                <a:lnTo>
                  <a:pt x="226" y="367"/>
                </a:lnTo>
                <a:cubicBezTo>
                  <a:pt x="229" y="366"/>
                  <a:pt x="231" y="366"/>
                  <a:pt x="234" y="367"/>
                </a:cubicBezTo>
                <a:cubicBezTo>
                  <a:pt x="236" y="368"/>
                  <a:pt x="237" y="370"/>
                  <a:pt x="237" y="373"/>
                </a:cubicBezTo>
                <a:lnTo>
                  <a:pt x="237" y="471"/>
                </a:lnTo>
                <a:cubicBezTo>
                  <a:pt x="237" y="475"/>
                  <a:pt x="234" y="478"/>
                  <a:pt x="230" y="478"/>
                </a:cubicBezTo>
                <a:cubicBezTo>
                  <a:pt x="227" y="478"/>
                  <a:pt x="224" y="475"/>
                  <a:pt x="224" y="471"/>
                </a:cubicBezTo>
                <a:lnTo>
                  <a:pt x="224" y="386"/>
                </a:lnTo>
                <a:close/>
                <a:moveTo>
                  <a:pt x="132" y="637"/>
                </a:moveTo>
                <a:cubicBezTo>
                  <a:pt x="128" y="637"/>
                  <a:pt x="125" y="634"/>
                  <a:pt x="125" y="631"/>
                </a:cubicBezTo>
                <a:lnTo>
                  <a:pt x="125" y="545"/>
                </a:lnTo>
                <a:lnTo>
                  <a:pt x="98" y="564"/>
                </a:lnTo>
                <a:cubicBezTo>
                  <a:pt x="95" y="566"/>
                  <a:pt x="91" y="565"/>
                  <a:pt x="88" y="562"/>
                </a:cubicBezTo>
                <a:cubicBezTo>
                  <a:pt x="86" y="559"/>
                  <a:pt x="87" y="555"/>
                  <a:pt x="90" y="553"/>
                </a:cubicBezTo>
                <a:lnTo>
                  <a:pt x="128" y="526"/>
                </a:lnTo>
                <a:cubicBezTo>
                  <a:pt x="130" y="525"/>
                  <a:pt x="133" y="525"/>
                  <a:pt x="135" y="526"/>
                </a:cubicBezTo>
                <a:cubicBezTo>
                  <a:pt x="137" y="527"/>
                  <a:pt x="139" y="529"/>
                  <a:pt x="139" y="532"/>
                </a:cubicBezTo>
                <a:lnTo>
                  <a:pt x="139" y="631"/>
                </a:lnTo>
                <a:cubicBezTo>
                  <a:pt x="139" y="634"/>
                  <a:pt x="136" y="637"/>
                  <a:pt x="132" y="637"/>
                </a:cubicBezTo>
                <a:close/>
                <a:moveTo>
                  <a:pt x="344" y="526"/>
                </a:moveTo>
                <a:cubicBezTo>
                  <a:pt x="346" y="527"/>
                  <a:pt x="348" y="529"/>
                  <a:pt x="348" y="532"/>
                </a:cubicBezTo>
                <a:lnTo>
                  <a:pt x="348" y="631"/>
                </a:lnTo>
                <a:cubicBezTo>
                  <a:pt x="348" y="634"/>
                  <a:pt x="345" y="637"/>
                  <a:pt x="341" y="637"/>
                </a:cubicBezTo>
                <a:cubicBezTo>
                  <a:pt x="337" y="637"/>
                  <a:pt x="334" y="634"/>
                  <a:pt x="334" y="631"/>
                </a:cubicBezTo>
                <a:lnTo>
                  <a:pt x="334" y="545"/>
                </a:lnTo>
                <a:lnTo>
                  <a:pt x="307" y="564"/>
                </a:lnTo>
                <a:cubicBezTo>
                  <a:pt x="304" y="566"/>
                  <a:pt x="300" y="565"/>
                  <a:pt x="297" y="562"/>
                </a:cubicBezTo>
                <a:cubicBezTo>
                  <a:pt x="295" y="559"/>
                  <a:pt x="296" y="555"/>
                  <a:pt x="299" y="553"/>
                </a:cubicBezTo>
                <a:lnTo>
                  <a:pt x="337" y="526"/>
                </a:lnTo>
                <a:cubicBezTo>
                  <a:pt x="339" y="525"/>
                  <a:pt x="342" y="525"/>
                  <a:pt x="344" y="526"/>
                </a:cubicBezTo>
                <a:close/>
                <a:moveTo>
                  <a:pt x="612" y="739"/>
                </a:moveTo>
                <a:cubicBezTo>
                  <a:pt x="616" y="741"/>
                  <a:pt x="618" y="745"/>
                  <a:pt x="618" y="749"/>
                </a:cubicBezTo>
                <a:lnTo>
                  <a:pt x="618" y="897"/>
                </a:lnTo>
                <a:cubicBezTo>
                  <a:pt x="618" y="903"/>
                  <a:pt x="613" y="907"/>
                  <a:pt x="608" y="907"/>
                </a:cubicBezTo>
                <a:cubicBezTo>
                  <a:pt x="602" y="907"/>
                  <a:pt x="597" y="903"/>
                  <a:pt x="597" y="897"/>
                </a:cubicBezTo>
                <a:lnTo>
                  <a:pt x="597" y="768"/>
                </a:lnTo>
                <a:lnTo>
                  <a:pt x="557" y="797"/>
                </a:lnTo>
                <a:cubicBezTo>
                  <a:pt x="552" y="800"/>
                  <a:pt x="545" y="799"/>
                  <a:pt x="542" y="794"/>
                </a:cubicBezTo>
                <a:cubicBezTo>
                  <a:pt x="539" y="789"/>
                  <a:pt x="540" y="783"/>
                  <a:pt x="545" y="780"/>
                </a:cubicBezTo>
                <a:lnTo>
                  <a:pt x="602" y="740"/>
                </a:lnTo>
                <a:cubicBezTo>
                  <a:pt x="605" y="738"/>
                  <a:pt x="609" y="738"/>
                  <a:pt x="612" y="7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3" name="Freeform 562"/>
          <p:cNvSpPr>
            <a:spLocks noChangeArrowheads="1"/>
          </p:cNvSpPr>
          <p:nvPr/>
        </p:nvSpPr>
        <p:spPr bwMode="auto">
          <a:xfrm>
            <a:off x="2146891" y="4477042"/>
            <a:ext cx="122155" cy="41147"/>
          </a:xfrm>
          <a:custGeom>
            <a:avLst/>
            <a:gdLst>
              <a:gd name="T0" fmla="*/ 69 w 419"/>
              <a:gd name="T1" fmla="*/ 141 h 142"/>
              <a:gd name="T2" fmla="*/ 0 w 419"/>
              <a:gd name="T3" fmla="*/ 71 h 142"/>
              <a:gd name="T4" fmla="*/ 69 w 419"/>
              <a:gd name="T5" fmla="*/ 0 h 142"/>
              <a:gd name="T6" fmla="*/ 348 w 419"/>
              <a:gd name="T7" fmla="*/ 0 h 142"/>
              <a:gd name="T8" fmla="*/ 418 w 419"/>
              <a:gd name="T9" fmla="*/ 71 h 142"/>
              <a:gd name="T10" fmla="*/ 348 w 419"/>
              <a:gd name="T11" fmla="*/ 141 h 142"/>
              <a:gd name="T12" fmla="*/ 69 w 419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" h="142">
                <a:moveTo>
                  <a:pt x="69" y="141"/>
                </a:moveTo>
                <a:cubicBezTo>
                  <a:pt x="31" y="141"/>
                  <a:pt x="0" y="109"/>
                  <a:pt x="0" y="71"/>
                </a:cubicBezTo>
                <a:cubicBezTo>
                  <a:pt x="0" y="32"/>
                  <a:pt x="31" y="0"/>
                  <a:pt x="69" y="0"/>
                </a:cubicBezTo>
                <a:lnTo>
                  <a:pt x="348" y="0"/>
                </a:lnTo>
                <a:cubicBezTo>
                  <a:pt x="387" y="0"/>
                  <a:pt x="418" y="32"/>
                  <a:pt x="418" y="71"/>
                </a:cubicBezTo>
                <a:cubicBezTo>
                  <a:pt x="418" y="109"/>
                  <a:pt x="387" y="141"/>
                  <a:pt x="348" y="141"/>
                </a:cubicBezTo>
                <a:lnTo>
                  <a:pt x="69" y="14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4" name="Freeform 563"/>
          <p:cNvSpPr>
            <a:spLocks noChangeArrowheads="1"/>
          </p:cNvSpPr>
          <p:nvPr/>
        </p:nvSpPr>
        <p:spPr bwMode="auto">
          <a:xfrm>
            <a:off x="2146891" y="4477042"/>
            <a:ext cx="212165" cy="41147"/>
          </a:xfrm>
          <a:custGeom>
            <a:avLst/>
            <a:gdLst>
              <a:gd name="T0" fmla="*/ 69 w 726"/>
              <a:gd name="T1" fmla="*/ 141 h 142"/>
              <a:gd name="T2" fmla="*/ 0 w 726"/>
              <a:gd name="T3" fmla="*/ 70 h 142"/>
              <a:gd name="T4" fmla="*/ 69 w 726"/>
              <a:gd name="T5" fmla="*/ 0 h 142"/>
              <a:gd name="T6" fmla="*/ 655 w 726"/>
              <a:gd name="T7" fmla="*/ 0 h 142"/>
              <a:gd name="T8" fmla="*/ 725 w 726"/>
              <a:gd name="T9" fmla="*/ 70 h 142"/>
              <a:gd name="T10" fmla="*/ 655 w 726"/>
              <a:gd name="T11" fmla="*/ 141 h 142"/>
              <a:gd name="T12" fmla="*/ 69 w 726"/>
              <a:gd name="T13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6" h="142">
                <a:moveTo>
                  <a:pt x="69" y="141"/>
                </a:moveTo>
                <a:cubicBezTo>
                  <a:pt x="31" y="141"/>
                  <a:pt x="0" y="109"/>
                  <a:pt x="0" y="70"/>
                </a:cubicBezTo>
                <a:cubicBezTo>
                  <a:pt x="0" y="32"/>
                  <a:pt x="31" y="0"/>
                  <a:pt x="69" y="0"/>
                </a:cubicBezTo>
                <a:lnTo>
                  <a:pt x="655" y="0"/>
                </a:lnTo>
                <a:cubicBezTo>
                  <a:pt x="694" y="0"/>
                  <a:pt x="725" y="32"/>
                  <a:pt x="725" y="70"/>
                </a:cubicBezTo>
                <a:cubicBezTo>
                  <a:pt x="725" y="109"/>
                  <a:pt x="694" y="141"/>
                  <a:pt x="655" y="141"/>
                </a:cubicBezTo>
                <a:lnTo>
                  <a:pt x="69" y="14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5" name="Freeform 564"/>
          <p:cNvSpPr>
            <a:spLocks noChangeArrowheads="1"/>
          </p:cNvSpPr>
          <p:nvPr/>
        </p:nvSpPr>
        <p:spPr bwMode="auto">
          <a:xfrm>
            <a:off x="2146892" y="4477042"/>
            <a:ext cx="219879" cy="41147"/>
          </a:xfrm>
          <a:custGeom>
            <a:avLst/>
            <a:gdLst>
              <a:gd name="T0" fmla="*/ 683 w 754"/>
              <a:gd name="T1" fmla="*/ 0 h 140"/>
              <a:gd name="T2" fmla="*/ 753 w 754"/>
              <a:gd name="T3" fmla="*/ 69 h 140"/>
              <a:gd name="T4" fmla="*/ 683 w 754"/>
              <a:gd name="T5" fmla="*/ 139 h 140"/>
              <a:gd name="T6" fmla="*/ 69 w 754"/>
              <a:gd name="T7" fmla="*/ 139 h 140"/>
              <a:gd name="T8" fmla="*/ 0 w 754"/>
              <a:gd name="T9" fmla="*/ 69 h 140"/>
              <a:gd name="T10" fmla="*/ 69 w 754"/>
              <a:gd name="T11" fmla="*/ 0 h 140"/>
              <a:gd name="T12" fmla="*/ 683 w 754"/>
              <a:gd name="T1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4" h="140">
                <a:moveTo>
                  <a:pt x="683" y="0"/>
                </a:moveTo>
                <a:cubicBezTo>
                  <a:pt x="722" y="0"/>
                  <a:pt x="753" y="31"/>
                  <a:pt x="753" y="69"/>
                </a:cubicBezTo>
                <a:cubicBezTo>
                  <a:pt x="753" y="108"/>
                  <a:pt x="722" y="139"/>
                  <a:pt x="683" y="139"/>
                </a:cubicBezTo>
                <a:lnTo>
                  <a:pt x="69" y="139"/>
                </a:lnTo>
                <a:cubicBezTo>
                  <a:pt x="31" y="139"/>
                  <a:pt x="0" y="108"/>
                  <a:pt x="0" y="69"/>
                </a:cubicBezTo>
                <a:cubicBezTo>
                  <a:pt x="0" y="31"/>
                  <a:pt x="31" y="0"/>
                  <a:pt x="69" y="0"/>
                </a:cubicBezTo>
                <a:lnTo>
                  <a:pt x="683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6" name="Freeform 565"/>
          <p:cNvSpPr>
            <a:spLocks noChangeArrowheads="1"/>
          </p:cNvSpPr>
          <p:nvPr/>
        </p:nvSpPr>
        <p:spPr bwMode="auto">
          <a:xfrm>
            <a:off x="2089209" y="4317028"/>
            <a:ext cx="321454" cy="361170"/>
          </a:xfrm>
          <a:custGeom>
            <a:avLst/>
            <a:gdLst>
              <a:gd name="T0" fmla="*/ 863 w 1144"/>
              <a:gd name="T1" fmla="*/ 0 h 1284"/>
              <a:gd name="T2" fmla="*/ 1143 w 1144"/>
              <a:gd name="T3" fmla="*/ 286 h 1284"/>
              <a:gd name="T4" fmla="*/ 1143 w 1144"/>
              <a:gd name="T5" fmla="*/ 1126 h 1284"/>
              <a:gd name="T6" fmla="*/ 987 w 1144"/>
              <a:gd name="T7" fmla="*/ 1283 h 1284"/>
              <a:gd name="T8" fmla="*/ 156 w 1144"/>
              <a:gd name="T9" fmla="*/ 1283 h 1284"/>
              <a:gd name="T10" fmla="*/ 0 w 1144"/>
              <a:gd name="T11" fmla="*/ 1126 h 1284"/>
              <a:gd name="T12" fmla="*/ 0 w 1144"/>
              <a:gd name="T13" fmla="*/ 156 h 1284"/>
              <a:gd name="T14" fmla="*/ 156 w 1144"/>
              <a:gd name="T15" fmla="*/ 0 h 1284"/>
              <a:gd name="T16" fmla="*/ 863 w 1144"/>
              <a:gd name="T17" fmla="*/ 0 h 1284"/>
              <a:gd name="T18" fmla="*/ 987 w 1144"/>
              <a:gd name="T19" fmla="*/ 1171 h 1284"/>
              <a:gd name="T20" fmla="*/ 1032 w 1144"/>
              <a:gd name="T21" fmla="*/ 1126 h 1284"/>
              <a:gd name="T22" fmla="*/ 1032 w 1144"/>
              <a:gd name="T23" fmla="*/ 338 h 1284"/>
              <a:gd name="T24" fmla="*/ 909 w 1144"/>
              <a:gd name="T25" fmla="*/ 337 h 1284"/>
              <a:gd name="T26" fmla="*/ 809 w 1144"/>
              <a:gd name="T27" fmla="*/ 236 h 1284"/>
              <a:gd name="T28" fmla="*/ 809 w 1144"/>
              <a:gd name="T29" fmla="*/ 110 h 1284"/>
              <a:gd name="T30" fmla="*/ 156 w 1144"/>
              <a:gd name="T31" fmla="*/ 110 h 1284"/>
              <a:gd name="T32" fmla="*/ 110 w 1144"/>
              <a:gd name="T33" fmla="*/ 156 h 1284"/>
              <a:gd name="T34" fmla="*/ 110 w 1144"/>
              <a:gd name="T35" fmla="*/ 1126 h 1284"/>
              <a:gd name="T36" fmla="*/ 156 w 1144"/>
              <a:gd name="T37" fmla="*/ 1171 h 1284"/>
              <a:gd name="T38" fmla="*/ 987 w 1144"/>
              <a:gd name="T39" fmla="*/ 117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44" h="1284">
                <a:moveTo>
                  <a:pt x="863" y="0"/>
                </a:moveTo>
                <a:lnTo>
                  <a:pt x="1143" y="286"/>
                </a:lnTo>
                <a:lnTo>
                  <a:pt x="1143" y="1126"/>
                </a:lnTo>
                <a:cubicBezTo>
                  <a:pt x="1143" y="1212"/>
                  <a:pt x="1073" y="1283"/>
                  <a:pt x="987" y="1283"/>
                </a:cubicBezTo>
                <a:lnTo>
                  <a:pt x="156" y="1283"/>
                </a:lnTo>
                <a:cubicBezTo>
                  <a:pt x="69" y="1283"/>
                  <a:pt x="0" y="1212"/>
                  <a:pt x="0" y="1126"/>
                </a:cubicBezTo>
                <a:lnTo>
                  <a:pt x="0" y="156"/>
                </a:lnTo>
                <a:cubicBezTo>
                  <a:pt x="0" y="70"/>
                  <a:pt x="69" y="0"/>
                  <a:pt x="156" y="0"/>
                </a:cubicBezTo>
                <a:lnTo>
                  <a:pt x="863" y="0"/>
                </a:lnTo>
                <a:close/>
                <a:moveTo>
                  <a:pt x="987" y="1171"/>
                </a:moveTo>
                <a:cubicBezTo>
                  <a:pt x="1011" y="1171"/>
                  <a:pt x="1032" y="1151"/>
                  <a:pt x="1032" y="1126"/>
                </a:cubicBezTo>
                <a:lnTo>
                  <a:pt x="1032" y="338"/>
                </a:lnTo>
                <a:lnTo>
                  <a:pt x="909" y="337"/>
                </a:lnTo>
                <a:cubicBezTo>
                  <a:pt x="854" y="336"/>
                  <a:pt x="809" y="291"/>
                  <a:pt x="809" y="236"/>
                </a:cubicBezTo>
                <a:lnTo>
                  <a:pt x="809" y="110"/>
                </a:lnTo>
                <a:lnTo>
                  <a:pt x="156" y="110"/>
                </a:lnTo>
                <a:cubicBezTo>
                  <a:pt x="131" y="110"/>
                  <a:pt x="110" y="131"/>
                  <a:pt x="110" y="156"/>
                </a:cubicBezTo>
                <a:lnTo>
                  <a:pt x="110" y="1126"/>
                </a:lnTo>
                <a:cubicBezTo>
                  <a:pt x="110" y="1151"/>
                  <a:pt x="131" y="1171"/>
                  <a:pt x="156" y="1171"/>
                </a:cubicBezTo>
                <a:lnTo>
                  <a:pt x="987" y="11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7" name="Freeform 566"/>
          <p:cNvSpPr>
            <a:spLocks noChangeArrowheads="1"/>
          </p:cNvSpPr>
          <p:nvPr/>
        </p:nvSpPr>
        <p:spPr bwMode="auto">
          <a:xfrm>
            <a:off x="6699768" y="4333165"/>
            <a:ext cx="361171" cy="328901"/>
          </a:xfrm>
          <a:custGeom>
            <a:avLst/>
            <a:gdLst>
              <a:gd name="T0" fmla="*/ 1165 w 1284"/>
              <a:gd name="T1" fmla="*/ 764 h 1169"/>
              <a:gd name="T2" fmla="*/ 1283 w 1284"/>
              <a:gd name="T3" fmla="*/ 819 h 1169"/>
              <a:gd name="T4" fmla="*/ 118 w 1284"/>
              <a:gd name="T5" fmla="*/ 936 h 1169"/>
              <a:gd name="T6" fmla="*/ 0 w 1284"/>
              <a:gd name="T7" fmla="*/ 819 h 1169"/>
              <a:gd name="T8" fmla="*/ 25 w 1284"/>
              <a:gd name="T9" fmla="*/ 737 h 1169"/>
              <a:gd name="T10" fmla="*/ 194 w 1284"/>
              <a:gd name="T11" fmla="*/ 764 h 1169"/>
              <a:gd name="T12" fmla="*/ 1036 w 1284"/>
              <a:gd name="T13" fmla="*/ 849 h 1169"/>
              <a:gd name="T14" fmla="*/ 1195 w 1284"/>
              <a:gd name="T15" fmla="*/ 455 h 1169"/>
              <a:gd name="T16" fmla="*/ 1037 w 1284"/>
              <a:gd name="T17" fmla="*/ 87 h 1169"/>
              <a:gd name="T18" fmla="*/ 88 w 1284"/>
              <a:gd name="T19" fmla="*/ 248 h 1169"/>
              <a:gd name="T20" fmla="*/ 246 w 1284"/>
              <a:gd name="T21" fmla="*/ 617 h 1169"/>
              <a:gd name="T22" fmla="*/ 1195 w 1284"/>
              <a:gd name="T23" fmla="*/ 455 h 1169"/>
              <a:gd name="T24" fmla="*/ 1283 w 1284"/>
              <a:gd name="T25" fmla="*/ 117 h 1169"/>
              <a:gd name="T26" fmla="*/ 1165 w 1284"/>
              <a:gd name="T27" fmla="*/ 705 h 1169"/>
              <a:gd name="T28" fmla="*/ 42 w 1284"/>
              <a:gd name="T29" fmla="*/ 679 h 1169"/>
              <a:gd name="T30" fmla="*/ 0 w 1284"/>
              <a:gd name="T31" fmla="*/ 117 h 1169"/>
              <a:gd name="T32" fmla="*/ 1165 w 1284"/>
              <a:gd name="T33" fmla="*/ 0 h 1169"/>
              <a:gd name="T34" fmla="*/ 726 w 1284"/>
              <a:gd name="T35" fmla="*/ 400 h 1169"/>
              <a:gd name="T36" fmla="*/ 616 w 1284"/>
              <a:gd name="T37" fmla="*/ 295 h 1169"/>
              <a:gd name="T38" fmla="*/ 705 w 1284"/>
              <a:gd name="T39" fmla="*/ 287 h 1169"/>
              <a:gd name="T40" fmla="*/ 661 w 1284"/>
              <a:gd name="T41" fmla="*/ 231 h 1169"/>
              <a:gd name="T42" fmla="*/ 622 w 1284"/>
              <a:gd name="T43" fmla="*/ 197 h 1169"/>
              <a:gd name="T44" fmla="*/ 557 w 1284"/>
              <a:gd name="T45" fmla="*/ 302 h 1169"/>
              <a:gd name="T46" fmla="*/ 667 w 1284"/>
              <a:gd name="T47" fmla="*/ 406 h 1169"/>
              <a:gd name="T48" fmla="*/ 567 w 1284"/>
              <a:gd name="T49" fmla="*/ 413 h 1169"/>
              <a:gd name="T50" fmla="*/ 621 w 1284"/>
              <a:gd name="T51" fmla="*/ 474 h 1169"/>
              <a:gd name="T52" fmla="*/ 658 w 1284"/>
              <a:gd name="T53" fmla="*/ 510 h 1169"/>
              <a:gd name="T54" fmla="*/ 641 w 1284"/>
              <a:gd name="T55" fmla="*/ 144 h 1169"/>
              <a:gd name="T56" fmla="*/ 641 w 1284"/>
              <a:gd name="T57" fmla="*/ 560 h 1169"/>
              <a:gd name="T58" fmla="*/ 641 w 1284"/>
              <a:gd name="T59" fmla="*/ 144 h 1169"/>
              <a:gd name="T60" fmla="*/ 1165 w 1284"/>
              <a:gd name="T61" fmla="*/ 995 h 1169"/>
              <a:gd name="T62" fmla="*/ 1283 w 1284"/>
              <a:gd name="T63" fmla="*/ 1050 h 1169"/>
              <a:gd name="T64" fmla="*/ 118 w 1284"/>
              <a:gd name="T65" fmla="*/ 1168 h 1169"/>
              <a:gd name="T66" fmla="*/ 0 w 1284"/>
              <a:gd name="T67" fmla="*/ 1050 h 1169"/>
              <a:gd name="T68" fmla="*/ 25 w 1284"/>
              <a:gd name="T69" fmla="*/ 969 h 1169"/>
              <a:gd name="T70" fmla="*/ 194 w 1284"/>
              <a:gd name="T71" fmla="*/ 995 h 1169"/>
              <a:gd name="T72" fmla="*/ 1036 w 1284"/>
              <a:gd name="T73" fmla="*/ 108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4" h="1169">
                <a:moveTo>
                  <a:pt x="1085" y="764"/>
                </a:moveTo>
                <a:lnTo>
                  <a:pt x="1165" y="764"/>
                </a:lnTo>
                <a:cubicBezTo>
                  <a:pt x="1211" y="764"/>
                  <a:pt x="1252" y="746"/>
                  <a:pt x="1283" y="718"/>
                </a:cubicBezTo>
                <a:lnTo>
                  <a:pt x="1283" y="819"/>
                </a:lnTo>
                <a:cubicBezTo>
                  <a:pt x="1283" y="884"/>
                  <a:pt x="1230" y="936"/>
                  <a:pt x="1165" y="936"/>
                </a:cubicBezTo>
                <a:lnTo>
                  <a:pt x="118" y="936"/>
                </a:lnTo>
                <a:cubicBezTo>
                  <a:pt x="90" y="936"/>
                  <a:pt x="57" y="923"/>
                  <a:pt x="42" y="910"/>
                </a:cubicBezTo>
                <a:cubicBezTo>
                  <a:pt x="23" y="894"/>
                  <a:pt x="0" y="855"/>
                  <a:pt x="0" y="819"/>
                </a:cubicBezTo>
                <a:lnTo>
                  <a:pt x="0" y="737"/>
                </a:lnTo>
                <a:lnTo>
                  <a:pt x="25" y="737"/>
                </a:lnTo>
                <a:cubicBezTo>
                  <a:pt x="53" y="754"/>
                  <a:pt x="85" y="764"/>
                  <a:pt x="118" y="764"/>
                </a:cubicBezTo>
                <a:lnTo>
                  <a:pt x="194" y="764"/>
                </a:lnTo>
                <a:cubicBezTo>
                  <a:pt x="216" y="788"/>
                  <a:pt x="234" y="816"/>
                  <a:pt x="246" y="849"/>
                </a:cubicBezTo>
                <a:lnTo>
                  <a:pt x="1036" y="849"/>
                </a:lnTo>
                <a:cubicBezTo>
                  <a:pt x="1048" y="816"/>
                  <a:pt x="1064" y="788"/>
                  <a:pt x="1085" y="764"/>
                </a:cubicBezTo>
                <a:close/>
                <a:moveTo>
                  <a:pt x="1195" y="455"/>
                </a:moveTo>
                <a:lnTo>
                  <a:pt x="1195" y="249"/>
                </a:lnTo>
                <a:cubicBezTo>
                  <a:pt x="1125" y="226"/>
                  <a:pt x="1065" y="172"/>
                  <a:pt x="1037" y="87"/>
                </a:cubicBezTo>
                <a:lnTo>
                  <a:pt x="246" y="87"/>
                </a:lnTo>
                <a:cubicBezTo>
                  <a:pt x="216" y="167"/>
                  <a:pt x="155" y="223"/>
                  <a:pt x="88" y="248"/>
                </a:cubicBezTo>
                <a:lnTo>
                  <a:pt x="88" y="457"/>
                </a:lnTo>
                <a:cubicBezTo>
                  <a:pt x="154" y="482"/>
                  <a:pt x="217" y="539"/>
                  <a:pt x="246" y="617"/>
                </a:cubicBezTo>
                <a:lnTo>
                  <a:pt x="1036" y="617"/>
                </a:lnTo>
                <a:cubicBezTo>
                  <a:pt x="1065" y="537"/>
                  <a:pt x="1126" y="480"/>
                  <a:pt x="1195" y="455"/>
                </a:cubicBezTo>
                <a:close/>
                <a:moveTo>
                  <a:pt x="1165" y="0"/>
                </a:moveTo>
                <a:cubicBezTo>
                  <a:pt x="1230" y="0"/>
                  <a:pt x="1283" y="52"/>
                  <a:pt x="1283" y="117"/>
                </a:cubicBezTo>
                <a:lnTo>
                  <a:pt x="1283" y="587"/>
                </a:lnTo>
                <a:cubicBezTo>
                  <a:pt x="1283" y="652"/>
                  <a:pt x="1230" y="705"/>
                  <a:pt x="1165" y="705"/>
                </a:cubicBezTo>
                <a:lnTo>
                  <a:pt x="118" y="705"/>
                </a:lnTo>
                <a:cubicBezTo>
                  <a:pt x="90" y="705"/>
                  <a:pt x="57" y="692"/>
                  <a:pt x="42" y="679"/>
                </a:cubicBezTo>
                <a:cubicBezTo>
                  <a:pt x="23" y="662"/>
                  <a:pt x="0" y="623"/>
                  <a:pt x="0" y="587"/>
                </a:cubicBezTo>
                <a:lnTo>
                  <a:pt x="0" y="117"/>
                </a:lnTo>
                <a:cubicBezTo>
                  <a:pt x="0" y="52"/>
                  <a:pt x="53" y="0"/>
                  <a:pt x="118" y="0"/>
                </a:cubicBezTo>
                <a:lnTo>
                  <a:pt x="1165" y="0"/>
                </a:lnTo>
                <a:close/>
                <a:moveTo>
                  <a:pt x="658" y="471"/>
                </a:moveTo>
                <a:cubicBezTo>
                  <a:pt x="702" y="464"/>
                  <a:pt x="726" y="434"/>
                  <a:pt x="726" y="400"/>
                </a:cubicBezTo>
                <a:cubicBezTo>
                  <a:pt x="726" y="366"/>
                  <a:pt x="708" y="344"/>
                  <a:pt x="662" y="328"/>
                </a:cubicBezTo>
                <a:cubicBezTo>
                  <a:pt x="630" y="316"/>
                  <a:pt x="616" y="308"/>
                  <a:pt x="616" y="295"/>
                </a:cubicBezTo>
                <a:cubicBezTo>
                  <a:pt x="616" y="284"/>
                  <a:pt x="624" y="274"/>
                  <a:pt x="649" y="274"/>
                </a:cubicBezTo>
                <a:cubicBezTo>
                  <a:pt x="677" y="274"/>
                  <a:pt x="695" y="283"/>
                  <a:pt x="705" y="287"/>
                </a:cubicBezTo>
                <a:lnTo>
                  <a:pt x="716" y="243"/>
                </a:lnTo>
                <a:cubicBezTo>
                  <a:pt x="703" y="237"/>
                  <a:pt x="685" y="232"/>
                  <a:pt x="661" y="231"/>
                </a:cubicBezTo>
                <a:lnTo>
                  <a:pt x="661" y="197"/>
                </a:lnTo>
                <a:lnTo>
                  <a:pt x="622" y="197"/>
                </a:lnTo>
                <a:lnTo>
                  <a:pt x="622" y="233"/>
                </a:lnTo>
                <a:cubicBezTo>
                  <a:pt x="581" y="241"/>
                  <a:pt x="557" y="268"/>
                  <a:pt x="557" y="302"/>
                </a:cubicBezTo>
                <a:cubicBezTo>
                  <a:pt x="557" y="339"/>
                  <a:pt x="585" y="358"/>
                  <a:pt x="627" y="372"/>
                </a:cubicBezTo>
                <a:cubicBezTo>
                  <a:pt x="655" y="382"/>
                  <a:pt x="667" y="391"/>
                  <a:pt x="667" y="406"/>
                </a:cubicBezTo>
                <a:cubicBezTo>
                  <a:pt x="667" y="421"/>
                  <a:pt x="652" y="429"/>
                  <a:pt x="630" y="429"/>
                </a:cubicBezTo>
                <a:cubicBezTo>
                  <a:pt x="605" y="429"/>
                  <a:pt x="583" y="421"/>
                  <a:pt x="567" y="413"/>
                </a:cubicBezTo>
                <a:lnTo>
                  <a:pt x="555" y="457"/>
                </a:lnTo>
                <a:cubicBezTo>
                  <a:pt x="570" y="466"/>
                  <a:pt x="595" y="473"/>
                  <a:pt x="621" y="474"/>
                </a:cubicBezTo>
                <a:lnTo>
                  <a:pt x="621" y="510"/>
                </a:lnTo>
                <a:lnTo>
                  <a:pt x="658" y="510"/>
                </a:lnTo>
                <a:lnTo>
                  <a:pt x="658" y="471"/>
                </a:lnTo>
                <a:close/>
                <a:moveTo>
                  <a:pt x="641" y="144"/>
                </a:moveTo>
                <a:cubicBezTo>
                  <a:pt x="756" y="144"/>
                  <a:pt x="849" y="237"/>
                  <a:pt x="849" y="352"/>
                </a:cubicBezTo>
                <a:cubicBezTo>
                  <a:pt x="849" y="467"/>
                  <a:pt x="756" y="560"/>
                  <a:pt x="641" y="560"/>
                </a:cubicBezTo>
                <a:cubicBezTo>
                  <a:pt x="526" y="560"/>
                  <a:pt x="432" y="467"/>
                  <a:pt x="432" y="352"/>
                </a:cubicBezTo>
                <a:cubicBezTo>
                  <a:pt x="432" y="237"/>
                  <a:pt x="526" y="144"/>
                  <a:pt x="641" y="144"/>
                </a:cubicBezTo>
                <a:close/>
                <a:moveTo>
                  <a:pt x="1085" y="995"/>
                </a:moveTo>
                <a:lnTo>
                  <a:pt x="1165" y="995"/>
                </a:lnTo>
                <a:cubicBezTo>
                  <a:pt x="1211" y="995"/>
                  <a:pt x="1252" y="978"/>
                  <a:pt x="1283" y="950"/>
                </a:cubicBezTo>
                <a:lnTo>
                  <a:pt x="1283" y="1050"/>
                </a:lnTo>
                <a:cubicBezTo>
                  <a:pt x="1283" y="1115"/>
                  <a:pt x="1230" y="1168"/>
                  <a:pt x="1165" y="1168"/>
                </a:cubicBezTo>
                <a:lnTo>
                  <a:pt x="118" y="1168"/>
                </a:lnTo>
                <a:cubicBezTo>
                  <a:pt x="90" y="1168"/>
                  <a:pt x="57" y="1155"/>
                  <a:pt x="42" y="1142"/>
                </a:cubicBezTo>
                <a:cubicBezTo>
                  <a:pt x="23" y="1125"/>
                  <a:pt x="0" y="1086"/>
                  <a:pt x="0" y="1050"/>
                </a:cubicBezTo>
                <a:lnTo>
                  <a:pt x="0" y="969"/>
                </a:lnTo>
                <a:lnTo>
                  <a:pt x="25" y="969"/>
                </a:lnTo>
                <a:cubicBezTo>
                  <a:pt x="53" y="986"/>
                  <a:pt x="85" y="995"/>
                  <a:pt x="118" y="995"/>
                </a:cubicBezTo>
                <a:lnTo>
                  <a:pt x="194" y="995"/>
                </a:lnTo>
                <a:cubicBezTo>
                  <a:pt x="216" y="1019"/>
                  <a:pt x="234" y="1048"/>
                  <a:pt x="246" y="1080"/>
                </a:cubicBezTo>
                <a:lnTo>
                  <a:pt x="1036" y="1080"/>
                </a:lnTo>
                <a:cubicBezTo>
                  <a:pt x="1048" y="1048"/>
                  <a:pt x="1064" y="1019"/>
                  <a:pt x="1085" y="99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8" name="Freeform 567"/>
          <p:cNvSpPr>
            <a:spLocks noChangeArrowheads="1"/>
          </p:cNvSpPr>
          <p:nvPr/>
        </p:nvSpPr>
        <p:spPr bwMode="auto">
          <a:xfrm>
            <a:off x="8115577" y="3333326"/>
            <a:ext cx="361171" cy="299114"/>
          </a:xfrm>
          <a:custGeom>
            <a:avLst/>
            <a:gdLst>
              <a:gd name="T0" fmla="*/ 1283 w 1284"/>
              <a:gd name="T1" fmla="*/ 477 h 1063"/>
              <a:gd name="T2" fmla="*/ 1115 w 1284"/>
              <a:gd name="T3" fmla="*/ 1062 h 1063"/>
              <a:gd name="T4" fmla="*/ 0 w 1284"/>
              <a:gd name="T5" fmla="*/ 893 h 1063"/>
              <a:gd name="T6" fmla="*/ 168 w 1284"/>
              <a:gd name="T7" fmla="*/ 307 h 1063"/>
              <a:gd name="T8" fmla="*/ 197 w 1284"/>
              <a:gd name="T9" fmla="*/ 241 h 1063"/>
              <a:gd name="T10" fmla="*/ 252 w 1284"/>
              <a:gd name="T11" fmla="*/ 0 h 1063"/>
              <a:gd name="T12" fmla="*/ 308 w 1284"/>
              <a:gd name="T13" fmla="*/ 241 h 1063"/>
              <a:gd name="T14" fmla="*/ 978 w 1284"/>
              <a:gd name="T15" fmla="*/ 307 h 1063"/>
              <a:gd name="T16" fmla="*/ 907 w 1284"/>
              <a:gd name="T17" fmla="*/ 127 h 1063"/>
              <a:gd name="T18" fmla="*/ 1161 w 1284"/>
              <a:gd name="T19" fmla="*/ 127 h 1063"/>
              <a:gd name="T20" fmla="*/ 1089 w 1284"/>
              <a:gd name="T21" fmla="*/ 307 h 1063"/>
              <a:gd name="T22" fmla="*/ 448 w 1284"/>
              <a:gd name="T23" fmla="*/ 799 h 1063"/>
              <a:gd name="T24" fmla="*/ 340 w 1284"/>
              <a:gd name="T25" fmla="*/ 751 h 1063"/>
              <a:gd name="T26" fmla="*/ 437 w 1284"/>
              <a:gd name="T27" fmla="*/ 688 h 1063"/>
              <a:gd name="T28" fmla="*/ 340 w 1284"/>
              <a:gd name="T29" fmla="*/ 640 h 1063"/>
              <a:gd name="T30" fmla="*/ 442 w 1284"/>
              <a:gd name="T31" fmla="*/ 584 h 1063"/>
              <a:gd name="T32" fmla="*/ 280 w 1284"/>
              <a:gd name="T33" fmla="*/ 536 h 1063"/>
              <a:gd name="T34" fmla="*/ 448 w 1284"/>
              <a:gd name="T35" fmla="*/ 799 h 1063"/>
              <a:gd name="T36" fmla="*/ 697 w 1284"/>
              <a:gd name="T37" fmla="*/ 799 h 1063"/>
              <a:gd name="T38" fmla="*/ 693 w 1284"/>
              <a:gd name="T39" fmla="*/ 536 h 1063"/>
              <a:gd name="T40" fmla="*/ 602 w 1284"/>
              <a:gd name="T41" fmla="*/ 584 h 1063"/>
              <a:gd name="T42" fmla="*/ 584 w 1284"/>
              <a:gd name="T43" fmla="*/ 628 h 1063"/>
              <a:gd name="T44" fmla="*/ 541 w 1284"/>
              <a:gd name="T45" fmla="*/ 536 h 1063"/>
              <a:gd name="T46" fmla="*/ 546 w 1284"/>
              <a:gd name="T47" fmla="*/ 666 h 1063"/>
              <a:gd name="T48" fmla="*/ 537 w 1284"/>
              <a:gd name="T49" fmla="*/ 799 h 1063"/>
              <a:gd name="T50" fmla="*/ 580 w 1284"/>
              <a:gd name="T51" fmla="*/ 704 h 1063"/>
              <a:gd name="T52" fmla="*/ 604 w 1284"/>
              <a:gd name="T53" fmla="*/ 751 h 1063"/>
              <a:gd name="T54" fmla="*/ 788 w 1284"/>
              <a:gd name="T55" fmla="*/ 799 h 1063"/>
              <a:gd name="T56" fmla="*/ 728 w 1284"/>
              <a:gd name="T57" fmla="*/ 536 h 1063"/>
              <a:gd name="T58" fmla="*/ 788 w 1284"/>
              <a:gd name="T59" fmla="*/ 799 h 1063"/>
              <a:gd name="T60" fmla="*/ 1022 w 1284"/>
              <a:gd name="T61" fmla="*/ 536 h 1063"/>
              <a:gd name="T62" fmla="*/ 819 w 1284"/>
              <a:gd name="T63" fmla="*/ 586 h 1063"/>
              <a:gd name="T64" fmla="*/ 890 w 1284"/>
              <a:gd name="T65" fmla="*/ 799 h 1063"/>
              <a:gd name="T66" fmla="*/ 950 w 1284"/>
              <a:gd name="T67" fmla="*/ 586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84" h="1063">
                <a:moveTo>
                  <a:pt x="1115" y="307"/>
                </a:moveTo>
                <a:cubicBezTo>
                  <a:pt x="1208" y="307"/>
                  <a:pt x="1283" y="383"/>
                  <a:pt x="1283" y="477"/>
                </a:cubicBezTo>
                <a:lnTo>
                  <a:pt x="1283" y="893"/>
                </a:lnTo>
                <a:cubicBezTo>
                  <a:pt x="1283" y="986"/>
                  <a:pt x="1208" y="1062"/>
                  <a:pt x="1115" y="1062"/>
                </a:cubicBezTo>
                <a:lnTo>
                  <a:pt x="168" y="1062"/>
                </a:lnTo>
                <a:cubicBezTo>
                  <a:pt x="75" y="1062"/>
                  <a:pt x="0" y="986"/>
                  <a:pt x="0" y="893"/>
                </a:cubicBezTo>
                <a:lnTo>
                  <a:pt x="0" y="477"/>
                </a:lnTo>
                <a:cubicBezTo>
                  <a:pt x="0" y="383"/>
                  <a:pt x="75" y="307"/>
                  <a:pt x="168" y="307"/>
                </a:cubicBezTo>
                <a:lnTo>
                  <a:pt x="197" y="307"/>
                </a:lnTo>
                <a:lnTo>
                  <a:pt x="197" y="241"/>
                </a:lnTo>
                <a:cubicBezTo>
                  <a:pt x="155" y="220"/>
                  <a:pt x="126" y="177"/>
                  <a:pt x="126" y="127"/>
                </a:cubicBezTo>
                <a:cubicBezTo>
                  <a:pt x="126" y="57"/>
                  <a:pt x="183" y="0"/>
                  <a:pt x="252" y="0"/>
                </a:cubicBezTo>
                <a:cubicBezTo>
                  <a:pt x="322" y="0"/>
                  <a:pt x="379" y="57"/>
                  <a:pt x="379" y="127"/>
                </a:cubicBezTo>
                <a:cubicBezTo>
                  <a:pt x="379" y="177"/>
                  <a:pt x="350" y="220"/>
                  <a:pt x="308" y="241"/>
                </a:cubicBezTo>
                <a:lnTo>
                  <a:pt x="308" y="307"/>
                </a:lnTo>
                <a:lnTo>
                  <a:pt x="978" y="307"/>
                </a:lnTo>
                <a:lnTo>
                  <a:pt x="978" y="241"/>
                </a:lnTo>
                <a:cubicBezTo>
                  <a:pt x="936" y="220"/>
                  <a:pt x="907" y="177"/>
                  <a:pt x="907" y="127"/>
                </a:cubicBezTo>
                <a:cubicBezTo>
                  <a:pt x="907" y="57"/>
                  <a:pt x="964" y="0"/>
                  <a:pt x="1034" y="0"/>
                </a:cubicBezTo>
                <a:cubicBezTo>
                  <a:pt x="1104" y="0"/>
                  <a:pt x="1161" y="57"/>
                  <a:pt x="1161" y="127"/>
                </a:cubicBezTo>
                <a:cubicBezTo>
                  <a:pt x="1161" y="177"/>
                  <a:pt x="1131" y="221"/>
                  <a:pt x="1089" y="241"/>
                </a:cubicBezTo>
                <a:lnTo>
                  <a:pt x="1089" y="307"/>
                </a:lnTo>
                <a:lnTo>
                  <a:pt x="1115" y="307"/>
                </a:lnTo>
                <a:close/>
                <a:moveTo>
                  <a:pt x="448" y="799"/>
                </a:moveTo>
                <a:lnTo>
                  <a:pt x="448" y="751"/>
                </a:lnTo>
                <a:lnTo>
                  <a:pt x="340" y="751"/>
                </a:lnTo>
                <a:lnTo>
                  <a:pt x="340" y="688"/>
                </a:lnTo>
                <a:lnTo>
                  <a:pt x="437" y="688"/>
                </a:lnTo>
                <a:lnTo>
                  <a:pt x="437" y="640"/>
                </a:lnTo>
                <a:lnTo>
                  <a:pt x="340" y="640"/>
                </a:lnTo>
                <a:lnTo>
                  <a:pt x="340" y="584"/>
                </a:lnTo>
                <a:lnTo>
                  <a:pt x="442" y="584"/>
                </a:lnTo>
                <a:lnTo>
                  <a:pt x="442" y="536"/>
                </a:lnTo>
                <a:lnTo>
                  <a:pt x="280" y="536"/>
                </a:lnTo>
                <a:lnTo>
                  <a:pt x="280" y="799"/>
                </a:lnTo>
                <a:lnTo>
                  <a:pt x="448" y="799"/>
                </a:lnTo>
                <a:close/>
                <a:moveTo>
                  <a:pt x="628" y="799"/>
                </a:moveTo>
                <a:lnTo>
                  <a:pt x="697" y="799"/>
                </a:lnTo>
                <a:lnTo>
                  <a:pt x="618" y="664"/>
                </a:lnTo>
                <a:lnTo>
                  <a:pt x="693" y="536"/>
                </a:lnTo>
                <a:lnTo>
                  <a:pt x="625" y="536"/>
                </a:lnTo>
                <a:lnTo>
                  <a:pt x="602" y="584"/>
                </a:lnTo>
                <a:cubicBezTo>
                  <a:pt x="596" y="600"/>
                  <a:pt x="591" y="610"/>
                  <a:pt x="584" y="628"/>
                </a:cubicBezTo>
                <a:lnTo>
                  <a:pt x="584" y="628"/>
                </a:lnTo>
                <a:cubicBezTo>
                  <a:pt x="577" y="612"/>
                  <a:pt x="571" y="600"/>
                  <a:pt x="564" y="584"/>
                </a:cubicBezTo>
                <a:lnTo>
                  <a:pt x="541" y="536"/>
                </a:lnTo>
                <a:lnTo>
                  <a:pt x="472" y="536"/>
                </a:lnTo>
                <a:lnTo>
                  <a:pt x="546" y="666"/>
                </a:lnTo>
                <a:lnTo>
                  <a:pt x="469" y="799"/>
                </a:lnTo>
                <a:lnTo>
                  <a:pt x="537" y="799"/>
                </a:lnTo>
                <a:lnTo>
                  <a:pt x="559" y="751"/>
                </a:lnTo>
                <a:cubicBezTo>
                  <a:pt x="567" y="733"/>
                  <a:pt x="574" y="720"/>
                  <a:pt x="580" y="704"/>
                </a:cubicBezTo>
                <a:lnTo>
                  <a:pt x="580" y="704"/>
                </a:lnTo>
                <a:cubicBezTo>
                  <a:pt x="588" y="720"/>
                  <a:pt x="594" y="733"/>
                  <a:pt x="604" y="751"/>
                </a:cubicBezTo>
                <a:lnTo>
                  <a:pt x="628" y="799"/>
                </a:lnTo>
                <a:close/>
                <a:moveTo>
                  <a:pt x="788" y="799"/>
                </a:moveTo>
                <a:lnTo>
                  <a:pt x="788" y="536"/>
                </a:lnTo>
                <a:lnTo>
                  <a:pt x="728" y="536"/>
                </a:lnTo>
                <a:lnTo>
                  <a:pt x="728" y="799"/>
                </a:lnTo>
                <a:lnTo>
                  <a:pt x="788" y="799"/>
                </a:lnTo>
                <a:close/>
                <a:moveTo>
                  <a:pt x="1022" y="586"/>
                </a:moveTo>
                <a:lnTo>
                  <a:pt x="1022" y="536"/>
                </a:lnTo>
                <a:lnTo>
                  <a:pt x="819" y="536"/>
                </a:lnTo>
                <a:lnTo>
                  <a:pt x="819" y="586"/>
                </a:lnTo>
                <a:lnTo>
                  <a:pt x="890" y="586"/>
                </a:lnTo>
                <a:lnTo>
                  <a:pt x="890" y="799"/>
                </a:lnTo>
                <a:lnTo>
                  <a:pt x="950" y="799"/>
                </a:lnTo>
                <a:lnTo>
                  <a:pt x="950" y="586"/>
                </a:lnTo>
                <a:lnTo>
                  <a:pt x="1022" y="5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69" name="Freeform 568"/>
          <p:cNvSpPr>
            <a:spLocks noChangeArrowheads="1"/>
          </p:cNvSpPr>
          <p:nvPr/>
        </p:nvSpPr>
        <p:spPr bwMode="auto">
          <a:xfrm>
            <a:off x="2559835" y="4317028"/>
            <a:ext cx="301596" cy="361170"/>
          </a:xfrm>
          <a:custGeom>
            <a:avLst/>
            <a:gdLst>
              <a:gd name="T0" fmla="*/ 720 w 1073"/>
              <a:gd name="T1" fmla="*/ 648 h 1284"/>
              <a:gd name="T2" fmla="*/ 698 w 1073"/>
              <a:gd name="T3" fmla="*/ 492 h 1284"/>
              <a:gd name="T4" fmla="*/ 801 w 1073"/>
              <a:gd name="T5" fmla="*/ 564 h 1284"/>
              <a:gd name="T6" fmla="*/ 585 w 1073"/>
              <a:gd name="T7" fmla="*/ 526 h 1284"/>
              <a:gd name="T8" fmla="*/ 518 w 1073"/>
              <a:gd name="T9" fmla="*/ 564 h 1284"/>
              <a:gd name="T10" fmla="*/ 541 w 1073"/>
              <a:gd name="T11" fmla="*/ 489 h 1284"/>
              <a:gd name="T12" fmla="*/ 1072 w 1073"/>
              <a:gd name="T13" fmla="*/ 738 h 1284"/>
              <a:gd name="T14" fmla="*/ 375 w 1073"/>
              <a:gd name="T15" fmla="*/ 399 h 1284"/>
              <a:gd name="T16" fmla="*/ 624 w 1073"/>
              <a:gd name="T17" fmla="*/ 524 h 1284"/>
              <a:gd name="T18" fmla="*/ 540 w 1073"/>
              <a:gd name="T19" fmla="*/ 459 h 1284"/>
              <a:gd name="T20" fmla="*/ 479 w 1073"/>
              <a:gd name="T21" fmla="*/ 676 h 1284"/>
              <a:gd name="T22" fmla="*/ 518 w 1073"/>
              <a:gd name="T23" fmla="*/ 595 h 1284"/>
              <a:gd name="T24" fmla="*/ 606 w 1073"/>
              <a:gd name="T25" fmla="*/ 573 h 1284"/>
              <a:gd name="T26" fmla="*/ 843 w 1073"/>
              <a:gd name="T27" fmla="*/ 563 h 1284"/>
              <a:gd name="T28" fmla="*/ 721 w 1073"/>
              <a:gd name="T29" fmla="*/ 459 h 1284"/>
              <a:gd name="T30" fmla="*/ 658 w 1073"/>
              <a:gd name="T31" fmla="*/ 676 h 1284"/>
              <a:gd name="T32" fmla="*/ 810 w 1073"/>
              <a:gd name="T33" fmla="*/ 649 h 1284"/>
              <a:gd name="T34" fmla="*/ 917 w 1073"/>
              <a:gd name="T35" fmla="*/ 552 h 1284"/>
              <a:gd name="T36" fmla="*/ 1003 w 1073"/>
              <a:gd name="T37" fmla="*/ 493 h 1284"/>
              <a:gd name="T38" fmla="*/ 878 w 1073"/>
              <a:gd name="T39" fmla="*/ 460 h 1284"/>
              <a:gd name="T40" fmla="*/ 917 w 1073"/>
              <a:gd name="T41" fmla="*/ 676 h 1284"/>
              <a:gd name="T42" fmla="*/ 997 w 1073"/>
              <a:gd name="T43" fmla="*/ 584 h 1284"/>
              <a:gd name="T44" fmla="*/ 917 w 1073"/>
              <a:gd name="T45" fmla="*/ 552 h 1284"/>
              <a:gd name="T46" fmla="*/ 870 w 1073"/>
              <a:gd name="T47" fmla="*/ 775 h 1284"/>
              <a:gd name="T48" fmla="*/ 954 w 1073"/>
              <a:gd name="T49" fmla="*/ 1040 h 1284"/>
              <a:gd name="T50" fmla="*/ 716 w 1073"/>
              <a:gd name="T51" fmla="*/ 1272 h 1284"/>
              <a:gd name="T52" fmla="*/ 42 w 1073"/>
              <a:gd name="T53" fmla="*/ 1283 h 1284"/>
              <a:gd name="T54" fmla="*/ 0 w 1073"/>
              <a:gd name="T55" fmla="*/ 42 h 1284"/>
              <a:gd name="T56" fmla="*/ 912 w 1073"/>
              <a:gd name="T57" fmla="*/ 0 h 1284"/>
              <a:gd name="T58" fmla="*/ 954 w 1073"/>
              <a:gd name="T59" fmla="*/ 358 h 1284"/>
              <a:gd name="T60" fmla="*/ 870 w 1073"/>
              <a:gd name="T61" fmla="*/ 84 h 1284"/>
              <a:gd name="T62" fmla="*/ 84 w 1073"/>
              <a:gd name="T63" fmla="*/ 1199 h 1284"/>
              <a:gd name="T64" fmla="*/ 674 w 1073"/>
              <a:gd name="T65" fmla="*/ 1196 h 1284"/>
              <a:gd name="T66" fmla="*/ 870 w 1073"/>
              <a:gd name="T67" fmla="*/ 1016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3" h="1284">
                <a:moveTo>
                  <a:pt x="801" y="564"/>
                </a:moveTo>
                <a:cubicBezTo>
                  <a:pt x="801" y="619"/>
                  <a:pt x="771" y="648"/>
                  <a:pt x="720" y="648"/>
                </a:cubicBezTo>
                <a:cubicBezTo>
                  <a:pt x="712" y="648"/>
                  <a:pt x="703" y="648"/>
                  <a:pt x="698" y="647"/>
                </a:cubicBezTo>
                <a:lnTo>
                  <a:pt x="698" y="492"/>
                </a:lnTo>
                <a:cubicBezTo>
                  <a:pt x="704" y="490"/>
                  <a:pt x="712" y="490"/>
                  <a:pt x="725" y="490"/>
                </a:cubicBezTo>
                <a:cubicBezTo>
                  <a:pt x="774" y="490"/>
                  <a:pt x="802" y="517"/>
                  <a:pt x="801" y="564"/>
                </a:cubicBezTo>
                <a:close/>
                <a:moveTo>
                  <a:pt x="541" y="489"/>
                </a:moveTo>
                <a:cubicBezTo>
                  <a:pt x="568" y="489"/>
                  <a:pt x="585" y="502"/>
                  <a:pt x="585" y="526"/>
                </a:cubicBezTo>
                <a:cubicBezTo>
                  <a:pt x="585" y="551"/>
                  <a:pt x="567" y="565"/>
                  <a:pt x="538" y="565"/>
                </a:cubicBezTo>
                <a:cubicBezTo>
                  <a:pt x="530" y="565"/>
                  <a:pt x="524" y="565"/>
                  <a:pt x="518" y="564"/>
                </a:cubicBezTo>
                <a:lnTo>
                  <a:pt x="518" y="491"/>
                </a:lnTo>
                <a:cubicBezTo>
                  <a:pt x="523" y="490"/>
                  <a:pt x="530" y="489"/>
                  <a:pt x="541" y="489"/>
                </a:cubicBezTo>
                <a:close/>
                <a:moveTo>
                  <a:pt x="1072" y="399"/>
                </a:moveTo>
                <a:lnTo>
                  <a:pt x="1072" y="738"/>
                </a:lnTo>
                <a:lnTo>
                  <a:pt x="375" y="738"/>
                </a:lnTo>
                <a:lnTo>
                  <a:pt x="375" y="399"/>
                </a:lnTo>
                <a:lnTo>
                  <a:pt x="1072" y="399"/>
                </a:lnTo>
                <a:close/>
                <a:moveTo>
                  <a:pt x="624" y="524"/>
                </a:moveTo>
                <a:cubicBezTo>
                  <a:pt x="624" y="504"/>
                  <a:pt x="616" y="487"/>
                  <a:pt x="603" y="476"/>
                </a:cubicBezTo>
                <a:cubicBezTo>
                  <a:pt x="589" y="465"/>
                  <a:pt x="568" y="459"/>
                  <a:pt x="540" y="459"/>
                </a:cubicBezTo>
                <a:cubicBezTo>
                  <a:pt x="513" y="459"/>
                  <a:pt x="494" y="461"/>
                  <a:pt x="479" y="463"/>
                </a:cubicBezTo>
                <a:lnTo>
                  <a:pt x="479" y="676"/>
                </a:lnTo>
                <a:lnTo>
                  <a:pt x="518" y="676"/>
                </a:lnTo>
                <a:lnTo>
                  <a:pt x="518" y="595"/>
                </a:lnTo>
                <a:cubicBezTo>
                  <a:pt x="524" y="596"/>
                  <a:pt x="530" y="596"/>
                  <a:pt x="538" y="596"/>
                </a:cubicBezTo>
                <a:cubicBezTo>
                  <a:pt x="566" y="596"/>
                  <a:pt x="590" y="589"/>
                  <a:pt x="606" y="573"/>
                </a:cubicBezTo>
                <a:cubicBezTo>
                  <a:pt x="618" y="561"/>
                  <a:pt x="624" y="545"/>
                  <a:pt x="624" y="524"/>
                </a:cubicBezTo>
                <a:close/>
                <a:moveTo>
                  <a:pt x="843" y="563"/>
                </a:moveTo>
                <a:cubicBezTo>
                  <a:pt x="843" y="527"/>
                  <a:pt x="830" y="501"/>
                  <a:pt x="809" y="484"/>
                </a:cubicBezTo>
                <a:cubicBezTo>
                  <a:pt x="789" y="467"/>
                  <a:pt x="762" y="459"/>
                  <a:pt x="721" y="459"/>
                </a:cubicBezTo>
                <a:cubicBezTo>
                  <a:pt x="698" y="459"/>
                  <a:pt x="676" y="461"/>
                  <a:pt x="658" y="463"/>
                </a:cubicBezTo>
                <a:lnTo>
                  <a:pt x="658" y="676"/>
                </a:lnTo>
                <a:cubicBezTo>
                  <a:pt x="672" y="677"/>
                  <a:pt x="689" y="679"/>
                  <a:pt x="712" y="679"/>
                </a:cubicBezTo>
                <a:cubicBezTo>
                  <a:pt x="754" y="679"/>
                  <a:pt x="788" y="669"/>
                  <a:pt x="810" y="649"/>
                </a:cubicBezTo>
                <a:cubicBezTo>
                  <a:pt x="830" y="631"/>
                  <a:pt x="843" y="602"/>
                  <a:pt x="843" y="563"/>
                </a:cubicBezTo>
                <a:close/>
                <a:moveTo>
                  <a:pt x="917" y="552"/>
                </a:moveTo>
                <a:lnTo>
                  <a:pt x="917" y="493"/>
                </a:lnTo>
                <a:lnTo>
                  <a:pt x="1003" y="493"/>
                </a:lnTo>
                <a:lnTo>
                  <a:pt x="1003" y="460"/>
                </a:lnTo>
                <a:lnTo>
                  <a:pt x="878" y="460"/>
                </a:lnTo>
                <a:lnTo>
                  <a:pt x="878" y="676"/>
                </a:lnTo>
                <a:lnTo>
                  <a:pt x="917" y="676"/>
                </a:lnTo>
                <a:lnTo>
                  <a:pt x="917" y="584"/>
                </a:lnTo>
                <a:lnTo>
                  <a:pt x="997" y="584"/>
                </a:lnTo>
                <a:lnTo>
                  <a:pt x="997" y="552"/>
                </a:lnTo>
                <a:lnTo>
                  <a:pt x="917" y="552"/>
                </a:lnTo>
                <a:close/>
                <a:moveTo>
                  <a:pt x="870" y="1016"/>
                </a:moveTo>
                <a:lnTo>
                  <a:pt x="870" y="775"/>
                </a:lnTo>
                <a:lnTo>
                  <a:pt x="954" y="775"/>
                </a:lnTo>
                <a:lnTo>
                  <a:pt x="954" y="1040"/>
                </a:lnTo>
                <a:cubicBezTo>
                  <a:pt x="954" y="1052"/>
                  <a:pt x="949" y="1063"/>
                  <a:pt x="940" y="1071"/>
                </a:cubicBezTo>
                <a:lnTo>
                  <a:pt x="716" y="1272"/>
                </a:lnTo>
                <a:cubicBezTo>
                  <a:pt x="708" y="1279"/>
                  <a:pt x="698" y="1283"/>
                  <a:pt x="688" y="1283"/>
                </a:cubicBezTo>
                <a:lnTo>
                  <a:pt x="42" y="1283"/>
                </a:lnTo>
                <a:cubicBezTo>
                  <a:pt x="18" y="1283"/>
                  <a:pt x="0" y="1264"/>
                  <a:pt x="0" y="1241"/>
                </a:cubicBezTo>
                <a:lnTo>
                  <a:pt x="0" y="42"/>
                </a:lnTo>
                <a:cubicBezTo>
                  <a:pt x="0" y="19"/>
                  <a:pt x="18" y="0"/>
                  <a:pt x="42" y="0"/>
                </a:cubicBezTo>
                <a:lnTo>
                  <a:pt x="912" y="0"/>
                </a:lnTo>
                <a:cubicBezTo>
                  <a:pt x="936" y="0"/>
                  <a:pt x="954" y="19"/>
                  <a:pt x="954" y="42"/>
                </a:cubicBezTo>
                <a:lnTo>
                  <a:pt x="954" y="358"/>
                </a:lnTo>
                <a:lnTo>
                  <a:pt x="870" y="358"/>
                </a:lnTo>
                <a:lnTo>
                  <a:pt x="870" y="84"/>
                </a:lnTo>
                <a:lnTo>
                  <a:pt x="84" y="84"/>
                </a:lnTo>
                <a:lnTo>
                  <a:pt x="84" y="1199"/>
                </a:lnTo>
                <a:lnTo>
                  <a:pt x="671" y="1199"/>
                </a:lnTo>
                <a:lnTo>
                  <a:pt x="674" y="1196"/>
                </a:lnTo>
                <a:lnTo>
                  <a:pt x="674" y="1016"/>
                </a:lnTo>
                <a:lnTo>
                  <a:pt x="870" y="1016"/>
                </a:lnTo>
                <a:lnTo>
                  <a:pt x="870" y="101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0" name="Freeform 569"/>
          <p:cNvSpPr>
            <a:spLocks noChangeArrowheads="1"/>
          </p:cNvSpPr>
          <p:nvPr/>
        </p:nvSpPr>
        <p:spPr bwMode="auto">
          <a:xfrm>
            <a:off x="5312799" y="4880694"/>
            <a:ext cx="361171" cy="361171"/>
          </a:xfrm>
          <a:custGeom>
            <a:avLst/>
            <a:gdLst>
              <a:gd name="T0" fmla="*/ 295 w 1284"/>
              <a:gd name="T1" fmla="*/ 280 h 1283"/>
              <a:gd name="T2" fmla="*/ 681 w 1284"/>
              <a:gd name="T3" fmla="*/ 39 h 1283"/>
              <a:gd name="T4" fmla="*/ 1013 w 1284"/>
              <a:gd name="T5" fmla="*/ 389 h 1283"/>
              <a:gd name="T6" fmla="*/ 1039 w 1284"/>
              <a:gd name="T7" fmla="*/ 483 h 1283"/>
              <a:gd name="T8" fmla="*/ 967 w 1284"/>
              <a:gd name="T9" fmla="*/ 406 h 1283"/>
              <a:gd name="T10" fmla="*/ 341 w 1284"/>
              <a:gd name="T11" fmla="*/ 302 h 1283"/>
              <a:gd name="T12" fmla="*/ 260 w 1284"/>
              <a:gd name="T13" fmla="*/ 363 h 1283"/>
              <a:gd name="T14" fmla="*/ 878 w 1284"/>
              <a:gd name="T15" fmla="*/ 458 h 1283"/>
              <a:gd name="T16" fmla="*/ 311 w 1284"/>
              <a:gd name="T17" fmla="*/ 874 h 1283"/>
              <a:gd name="T18" fmla="*/ 612 w 1284"/>
              <a:gd name="T19" fmla="*/ 653 h 1283"/>
              <a:gd name="T20" fmla="*/ 779 w 1284"/>
              <a:gd name="T21" fmla="*/ 304 h 1283"/>
              <a:gd name="T22" fmla="*/ 271 w 1284"/>
              <a:gd name="T23" fmla="*/ 616 h 1283"/>
              <a:gd name="T24" fmla="*/ 405 w 1284"/>
              <a:gd name="T25" fmla="*/ 505 h 1283"/>
              <a:gd name="T26" fmla="*/ 879 w 1284"/>
              <a:gd name="T27" fmla="*/ 326 h 1283"/>
              <a:gd name="T28" fmla="*/ 705 w 1284"/>
              <a:gd name="T29" fmla="*/ 144 h 1283"/>
              <a:gd name="T30" fmla="*/ 690 w 1284"/>
              <a:gd name="T31" fmla="*/ 196 h 1283"/>
              <a:gd name="T32" fmla="*/ 572 w 1284"/>
              <a:gd name="T33" fmla="*/ 255 h 1283"/>
              <a:gd name="T34" fmla="*/ 534 w 1284"/>
              <a:gd name="T35" fmla="*/ 289 h 1283"/>
              <a:gd name="T36" fmla="*/ 351 w 1284"/>
              <a:gd name="T37" fmla="*/ 453 h 1283"/>
              <a:gd name="T38" fmla="*/ 267 w 1284"/>
              <a:gd name="T39" fmla="*/ 438 h 1283"/>
              <a:gd name="T40" fmla="*/ 403 w 1284"/>
              <a:gd name="T41" fmla="*/ 358 h 1283"/>
              <a:gd name="T42" fmla="*/ 289 w 1284"/>
              <a:gd name="T43" fmla="*/ 746 h 1283"/>
              <a:gd name="T44" fmla="*/ 256 w 1284"/>
              <a:gd name="T45" fmla="*/ 732 h 1283"/>
              <a:gd name="T46" fmla="*/ 731 w 1284"/>
              <a:gd name="T47" fmla="*/ 380 h 1283"/>
              <a:gd name="T48" fmla="*/ 289 w 1284"/>
              <a:gd name="T49" fmla="*/ 746 h 1283"/>
              <a:gd name="T50" fmla="*/ 944 w 1284"/>
              <a:gd name="T51" fmla="*/ 939 h 1283"/>
              <a:gd name="T52" fmla="*/ 550 w 1284"/>
              <a:gd name="T53" fmla="*/ 889 h 1283"/>
              <a:gd name="T54" fmla="*/ 343 w 1284"/>
              <a:gd name="T55" fmla="*/ 973 h 1283"/>
              <a:gd name="T56" fmla="*/ 693 w 1284"/>
              <a:gd name="T57" fmla="*/ 752 h 1283"/>
              <a:gd name="T58" fmla="*/ 898 w 1284"/>
              <a:gd name="T59" fmla="*/ 1013 h 1283"/>
              <a:gd name="T60" fmla="*/ 788 w 1284"/>
              <a:gd name="T61" fmla="*/ 1009 h 1283"/>
              <a:gd name="T62" fmla="*/ 470 w 1284"/>
              <a:gd name="T63" fmla="*/ 1097 h 1283"/>
              <a:gd name="T64" fmla="*/ 442 w 1284"/>
              <a:gd name="T65" fmla="*/ 1057 h 1283"/>
              <a:gd name="T66" fmla="*/ 814 w 1284"/>
              <a:gd name="T67" fmla="*/ 967 h 1283"/>
              <a:gd name="T68" fmla="*/ 822 w 1284"/>
              <a:gd name="T69" fmla="*/ 1170 h 1283"/>
              <a:gd name="T70" fmla="*/ 670 w 1284"/>
              <a:gd name="T71" fmla="*/ 1110 h 1283"/>
              <a:gd name="T72" fmla="*/ 537 w 1284"/>
              <a:gd name="T73" fmla="*/ 1187 h 1283"/>
              <a:gd name="T74" fmla="*/ 776 w 1284"/>
              <a:gd name="T75" fmla="*/ 1109 h 1283"/>
              <a:gd name="T76" fmla="*/ 1040 w 1284"/>
              <a:gd name="T77" fmla="*/ 661 h 1283"/>
              <a:gd name="T78" fmla="*/ 940 w 1284"/>
              <a:gd name="T79" fmla="*/ 534 h 1283"/>
              <a:gd name="T80" fmla="*/ 984 w 1284"/>
              <a:gd name="T81" fmla="*/ 756 h 1283"/>
              <a:gd name="T82" fmla="*/ 817 w 1284"/>
              <a:gd name="T83" fmla="*/ 623 h 1283"/>
              <a:gd name="T84" fmla="*/ 984 w 1284"/>
              <a:gd name="T85" fmla="*/ 756 h 1283"/>
              <a:gd name="T86" fmla="*/ 0 w 1284"/>
              <a:gd name="T87" fmla="*/ 0 h 1283"/>
              <a:gd name="T88" fmla="*/ 39 w 1284"/>
              <a:gd name="T89" fmla="*/ 38 h 1283"/>
              <a:gd name="T90" fmla="*/ 1283 w 1284"/>
              <a:gd name="T91" fmla="*/ 278 h 1283"/>
              <a:gd name="T92" fmla="*/ 1006 w 1284"/>
              <a:gd name="T93" fmla="*/ 38 h 1283"/>
              <a:gd name="T94" fmla="*/ 38 w 1284"/>
              <a:gd name="T95" fmla="*/ 1244 h 1283"/>
              <a:gd name="T96" fmla="*/ 0 w 1284"/>
              <a:gd name="T97" fmla="*/ 1282 h 1283"/>
              <a:gd name="T98" fmla="*/ 38 w 1284"/>
              <a:gd name="T99" fmla="*/ 1244 h 1283"/>
              <a:gd name="T100" fmla="*/ 1283 w 1284"/>
              <a:gd name="T101" fmla="*/ 1282 h 1283"/>
              <a:gd name="T102" fmla="*/ 1245 w 1284"/>
              <a:gd name="T103" fmla="*/ 124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4" h="1283">
                <a:moveTo>
                  <a:pt x="251" y="319"/>
                </a:moveTo>
                <a:cubicBezTo>
                  <a:pt x="253" y="318"/>
                  <a:pt x="255" y="317"/>
                  <a:pt x="257" y="316"/>
                </a:cubicBezTo>
                <a:cubicBezTo>
                  <a:pt x="263" y="312"/>
                  <a:pt x="280" y="300"/>
                  <a:pt x="295" y="280"/>
                </a:cubicBezTo>
                <a:lnTo>
                  <a:pt x="301" y="273"/>
                </a:lnTo>
                <a:cubicBezTo>
                  <a:pt x="356" y="200"/>
                  <a:pt x="484" y="29"/>
                  <a:pt x="680" y="39"/>
                </a:cubicBezTo>
                <a:cubicBezTo>
                  <a:pt x="680" y="39"/>
                  <a:pt x="680" y="39"/>
                  <a:pt x="681" y="39"/>
                </a:cubicBezTo>
                <a:cubicBezTo>
                  <a:pt x="787" y="47"/>
                  <a:pt x="872" y="100"/>
                  <a:pt x="935" y="196"/>
                </a:cubicBezTo>
                <a:cubicBezTo>
                  <a:pt x="984" y="271"/>
                  <a:pt x="1004" y="351"/>
                  <a:pt x="1011" y="381"/>
                </a:cubicBezTo>
                <a:cubicBezTo>
                  <a:pt x="1012" y="384"/>
                  <a:pt x="1013" y="388"/>
                  <a:pt x="1013" y="389"/>
                </a:cubicBezTo>
                <a:cubicBezTo>
                  <a:pt x="1014" y="391"/>
                  <a:pt x="1014" y="392"/>
                  <a:pt x="1015" y="393"/>
                </a:cubicBezTo>
                <a:cubicBezTo>
                  <a:pt x="1020" y="417"/>
                  <a:pt x="1029" y="443"/>
                  <a:pt x="1034" y="450"/>
                </a:cubicBezTo>
                <a:cubicBezTo>
                  <a:pt x="1044" y="458"/>
                  <a:pt x="1046" y="472"/>
                  <a:pt x="1039" y="483"/>
                </a:cubicBezTo>
                <a:cubicBezTo>
                  <a:pt x="1034" y="490"/>
                  <a:pt x="1026" y="493"/>
                  <a:pt x="1019" y="493"/>
                </a:cubicBezTo>
                <a:cubicBezTo>
                  <a:pt x="1014" y="493"/>
                  <a:pt x="1009" y="492"/>
                  <a:pt x="1004" y="489"/>
                </a:cubicBezTo>
                <a:cubicBezTo>
                  <a:pt x="987" y="476"/>
                  <a:pt x="974" y="437"/>
                  <a:pt x="967" y="406"/>
                </a:cubicBezTo>
                <a:cubicBezTo>
                  <a:pt x="966" y="403"/>
                  <a:pt x="965" y="399"/>
                  <a:pt x="963" y="393"/>
                </a:cubicBezTo>
                <a:cubicBezTo>
                  <a:pt x="916" y="204"/>
                  <a:pt x="817" y="98"/>
                  <a:pt x="677" y="88"/>
                </a:cubicBezTo>
                <a:cubicBezTo>
                  <a:pt x="508" y="80"/>
                  <a:pt x="391" y="236"/>
                  <a:pt x="341" y="302"/>
                </a:cubicBezTo>
                <a:lnTo>
                  <a:pt x="335" y="310"/>
                </a:lnTo>
                <a:cubicBezTo>
                  <a:pt x="321" y="328"/>
                  <a:pt x="307" y="340"/>
                  <a:pt x="297" y="348"/>
                </a:cubicBezTo>
                <a:cubicBezTo>
                  <a:pt x="275" y="365"/>
                  <a:pt x="268" y="365"/>
                  <a:pt x="260" y="363"/>
                </a:cubicBezTo>
                <a:cubicBezTo>
                  <a:pt x="251" y="361"/>
                  <a:pt x="243" y="354"/>
                  <a:pt x="241" y="344"/>
                </a:cubicBezTo>
                <a:cubicBezTo>
                  <a:pt x="239" y="335"/>
                  <a:pt x="243" y="325"/>
                  <a:pt x="251" y="319"/>
                </a:cubicBezTo>
                <a:close/>
                <a:moveTo>
                  <a:pt x="878" y="458"/>
                </a:moveTo>
                <a:cubicBezTo>
                  <a:pt x="841" y="550"/>
                  <a:pt x="727" y="637"/>
                  <a:pt x="638" y="694"/>
                </a:cubicBezTo>
                <a:cubicBezTo>
                  <a:pt x="579" y="733"/>
                  <a:pt x="428" y="826"/>
                  <a:pt x="320" y="872"/>
                </a:cubicBezTo>
                <a:cubicBezTo>
                  <a:pt x="317" y="874"/>
                  <a:pt x="314" y="874"/>
                  <a:pt x="311" y="874"/>
                </a:cubicBezTo>
                <a:cubicBezTo>
                  <a:pt x="301" y="874"/>
                  <a:pt x="292" y="869"/>
                  <a:pt x="288" y="859"/>
                </a:cubicBezTo>
                <a:cubicBezTo>
                  <a:pt x="283" y="847"/>
                  <a:pt x="289" y="832"/>
                  <a:pt x="301" y="827"/>
                </a:cubicBezTo>
                <a:cubicBezTo>
                  <a:pt x="405" y="783"/>
                  <a:pt x="553" y="690"/>
                  <a:pt x="612" y="653"/>
                </a:cubicBezTo>
                <a:cubicBezTo>
                  <a:pt x="729" y="578"/>
                  <a:pt x="807" y="502"/>
                  <a:pt x="832" y="439"/>
                </a:cubicBezTo>
                <a:cubicBezTo>
                  <a:pt x="845" y="406"/>
                  <a:pt x="846" y="372"/>
                  <a:pt x="834" y="347"/>
                </a:cubicBezTo>
                <a:cubicBezTo>
                  <a:pt x="824" y="327"/>
                  <a:pt x="806" y="312"/>
                  <a:pt x="779" y="304"/>
                </a:cubicBezTo>
                <a:cubicBezTo>
                  <a:pt x="733" y="289"/>
                  <a:pt x="674" y="333"/>
                  <a:pt x="634" y="379"/>
                </a:cubicBezTo>
                <a:cubicBezTo>
                  <a:pt x="633" y="380"/>
                  <a:pt x="537" y="482"/>
                  <a:pt x="431" y="547"/>
                </a:cubicBezTo>
                <a:cubicBezTo>
                  <a:pt x="428" y="549"/>
                  <a:pt x="353" y="594"/>
                  <a:pt x="271" y="616"/>
                </a:cubicBezTo>
                <a:cubicBezTo>
                  <a:pt x="258" y="620"/>
                  <a:pt x="244" y="612"/>
                  <a:pt x="241" y="599"/>
                </a:cubicBezTo>
                <a:cubicBezTo>
                  <a:pt x="237" y="586"/>
                  <a:pt x="245" y="572"/>
                  <a:pt x="258" y="569"/>
                </a:cubicBezTo>
                <a:cubicBezTo>
                  <a:pt x="333" y="548"/>
                  <a:pt x="405" y="505"/>
                  <a:pt x="405" y="505"/>
                </a:cubicBezTo>
                <a:cubicBezTo>
                  <a:pt x="503" y="445"/>
                  <a:pt x="596" y="347"/>
                  <a:pt x="597" y="346"/>
                </a:cubicBezTo>
                <a:cubicBezTo>
                  <a:pt x="663" y="271"/>
                  <a:pt x="734" y="238"/>
                  <a:pt x="793" y="256"/>
                </a:cubicBezTo>
                <a:cubicBezTo>
                  <a:pt x="833" y="269"/>
                  <a:pt x="863" y="293"/>
                  <a:pt x="879" y="326"/>
                </a:cubicBezTo>
                <a:cubicBezTo>
                  <a:pt x="897" y="363"/>
                  <a:pt x="896" y="411"/>
                  <a:pt x="878" y="458"/>
                </a:cubicBezTo>
                <a:close/>
                <a:moveTo>
                  <a:pt x="481" y="274"/>
                </a:moveTo>
                <a:cubicBezTo>
                  <a:pt x="539" y="209"/>
                  <a:pt x="616" y="153"/>
                  <a:pt x="705" y="144"/>
                </a:cubicBezTo>
                <a:cubicBezTo>
                  <a:pt x="718" y="143"/>
                  <a:pt x="729" y="156"/>
                  <a:pt x="729" y="169"/>
                </a:cubicBezTo>
                <a:cubicBezTo>
                  <a:pt x="729" y="183"/>
                  <a:pt x="718" y="192"/>
                  <a:pt x="705" y="193"/>
                </a:cubicBezTo>
                <a:cubicBezTo>
                  <a:pt x="699" y="194"/>
                  <a:pt x="698" y="194"/>
                  <a:pt x="690" y="196"/>
                </a:cubicBezTo>
                <a:cubicBezTo>
                  <a:pt x="668" y="200"/>
                  <a:pt x="650" y="207"/>
                  <a:pt x="632" y="216"/>
                </a:cubicBezTo>
                <a:cubicBezTo>
                  <a:pt x="612" y="226"/>
                  <a:pt x="594" y="238"/>
                  <a:pt x="577" y="251"/>
                </a:cubicBezTo>
                <a:cubicBezTo>
                  <a:pt x="576" y="252"/>
                  <a:pt x="572" y="255"/>
                  <a:pt x="572" y="255"/>
                </a:cubicBezTo>
                <a:cubicBezTo>
                  <a:pt x="570" y="257"/>
                  <a:pt x="568" y="258"/>
                  <a:pt x="566" y="260"/>
                </a:cubicBezTo>
                <a:cubicBezTo>
                  <a:pt x="562" y="263"/>
                  <a:pt x="558" y="266"/>
                  <a:pt x="555" y="270"/>
                </a:cubicBezTo>
                <a:cubicBezTo>
                  <a:pt x="547" y="276"/>
                  <a:pt x="541" y="282"/>
                  <a:pt x="534" y="289"/>
                </a:cubicBezTo>
                <a:cubicBezTo>
                  <a:pt x="521" y="302"/>
                  <a:pt x="510" y="315"/>
                  <a:pt x="499" y="328"/>
                </a:cubicBezTo>
                <a:cubicBezTo>
                  <a:pt x="471" y="362"/>
                  <a:pt x="442" y="392"/>
                  <a:pt x="407" y="418"/>
                </a:cubicBezTo>
                <a:cubicBezTo>
                  <a:pt x="390" y="432"/>
                  <a:pt x="371" y="442"/>
                  <a:pt x="351" y="453"/>
                </a:cubicBezTo>
                <a:cubicBezTo>
                  <a:pt x="329" y="465"/>
                  <a:pt x="306" y="478"/>
                  <a:pt x="280" y="486"/>
                </a:cubicBezTo>
                <a:cubicBezTo>
                  <a:pt x="268" y="490"/>
                  <a:pt x="254" y="481"/>
                  <a:pt x="250" y="469"/>
                </a:cubicBezTo>
                <a:cubicBezTo>
                  <a:pt x="247" y="456"/>
                  <a:pt x="255" y="442"/>
                  <a:pt x="267" y="438"/>
                </a:cubicBezTo>
                <a:cubicBezTo>
                  <a:pt x="276" y="436"/>
                  <a:pt x="282" y="434"/>
                  <a:pt x="290" y="430"/>
                </a:cubicBezTo>
                <a:cubicBezTo>
                  <a:pt x="311" y="419"/>
                  <a:pt x="332" y="407"/>
                  <a:pt x="353" y="395"/>
                </a:cubicBezTo>
                <a:cubicBezTo>
                  <a:pt x="373" y="384"/>
                  <a:pt x="386" y="373"/>
                  <a:pt x="403" y="358"/>
                </a:cubicBezTo>
                <a:cubicBezTo>
                  <a:pt x="419" y="344"/>
                  <a:pt x="434" y="328"/>
                  <a:pt x="449" y="312"/>
                </a:cubicBezTo>
                <a:cubicBezTo>
                  <a:pt x="459" y="299"/>
                  <a:pt x="469" y="286"/>
                  <a:pt x="481" y="274"/>
                </a:cubicBezTo>
                <a:close/>
                <a:moveTo>
                  <a:pt x="289" y="746"/>
                </a:moveTo>
                <a:lnTo>
                  <a:pt x="288" y="746"/>
                </a:lnTo>
                <a:cubicBezTo>
                  <a:pt x="285" y="747"/>
                  <a:pt x="282" y="747"/>
                  <a:pt x="279" y="747"/>
                </a:cubicBezTo>
                <a:cubicBezTo>
                  <a:pt x="269" y="747"/>
                  <a:pt x="260" y="741"/>
                  <a:pt x="256" y="732"/>
                </a:cubicBezTo>
                <a:cubicBezTo>
                  <a:pt x="252" y="719"/>
                  <a:pt x="258" y="705"/>
                  <a:pt x="271" y="700"/>
                </a:cubicBezTo>
                <a:cubicBezTo>
                  <a:pt x="271" y="700"/>
                  <a:pt x="272" y="699"/>
                  <a:pt x="273" y="699"/>
                </a:cubicBezTo>
                <a:cubicBezTo>
                  <a:pt x="324" y="682"/>
                  <a:pt x="586" y="584"/>
                  <a:pt x="731" y="380"/>
                </a:cubicBezTo>
                <a:cubicBezTo>
                  <a:pt x="739" y="369"/>
                  <a:pt x="754" y="367"/>
                  <a:pt x="765" y="374"/>
                </a:cubicBezTo>
                <a:cubicBezTo>
                  <a:pt x="777" y="382"/>
                  <a:pt x="779" y="398"/>
                  <a:pt x="771" y="409"/>
                </a:cubicBezTo>
                <a:cubicBezTo>
                  <a:pt x="617" y="625"/>
                  <a:pt x="342" y="727"/>
                  <a:pt x="289" y="746"/>
                </a:cubicBezTo>
                <a:close/>
                <a:moveTo>
                  <a:pt x="960" y="892"/>
                </a:moveTo>
                <a:cubicBezTo>
                  <a:pt x="972" y="897"/>
                  <a:pt x="979" y="911"/>
                  <a:pt x="975" y="924"/>
                </a:cubicBezTo>
                <a:cubicBezTo>
                  <a:pt x="971" y="937"/>
                  <a:pt x="957" y="944"/>
                  <a:pt x="944" y="939"/>
                </a:cubicBezTo>
                <a:cubicBezTo>
                  <a:pt x="903" y="926"/>
                  <a:pt x="858" y="894"/>
                  <a:pt x="815" y="863"/>
                </a:cubicBezTo>
                <a:cubicBezTo>
                  <a:pt x="773" y="833"/>
                  <a:pt x="722" y="797"/>
                  <a:pt x="701" y="800"/>
                </a:cubicBezTo>
                <a:cubicBezTo>
                  <a:pt x="678" y="804"/>
                  <a:pt x="607" y="851"/>
                  <a:pt x="550" y="889"/>
                </a:cubicBezTo>
                <a:cubicBezTo>
                  <a:pt x="479" y="936"/>
                  <a:pt x="412" y="980"/>
                  <a:pt x="374" y="990"/>
                </a:cubicBezTo>
                <a:cubicBezTo>
                  <a:pt x="371" y="991"/>
                  <a:pt x="369" y="991"/>
                  <a:pt x="367" y="991"/>
                </a:cubicBezTo>
                <a:cubicBezTo>
                  <a:pt x="356" y="991"/>
                  <a:pt x="346" y="984"/>
                  <a:pt x="343" y="973"/>
                </a:cubicBezTo>
                <a:cubicBezTo>
                  <a:pt x="340" y="960"/>
                  <a:pt x="348" y="946"/>
                  <a:pt x="361" y="943"/>
                </a:cubicBezTo>
                <a:cubicBezTo>
                  <a:pt x="391" y="935"/>
                  <a:pt x="461" y="889"/>
                  <a:pt x="522" y="848"/>
                </a:cubicBezTo>
                <a:cubicBezTo>
                  <a:pt x="608" y="792"/>
                  <a:pt x="662" y="757"/>
                  <a:pt x="693" y="752"/>
                </a:cubicBezTo>
                <a:cubicBezTo>
                  <a:pt x="734" y="745"/>
                  <a:pt x="785" y="781"/>
                  <a:pt x="843" y="822"/>
                </a:cubicBezTo>
                <a:cubicBezTo>
                  <a:pt x="884" y="851"/>
                  <a:pt x="925" y="881"/>
                  <a:pt x="960" y="892"/>
                </a:cubicBezTo>
                <a:close/>
                <a:moveTo>
                  <a:pt x="898" y="1013"/>
                </a:moveTo>
                <a:cubicBezTo>
                  <a:pt x="911" y="1018"/>
                  <a:pt x="917" y="1032"/>
                  <a:pt x="913" y="1045"/>
                </a:cubicBezTo>
                <a:cubicBezTo>
                  <a:pt x="908" y="1058"/>
                  <a:pt x="894" y="1064"/>
                  <a:pt x="881" y="1060"/>
                </a:cubicBezTo>
                <a:cubicBezTo>
                  <a:pt x="856" y="1051"/>
                  <a:pt x="823" y="1030"/>
                  <a:pt x="788" y="1009"/>
                </a:cubicBezTo>
                <a:cubicBezTo>
                  <a:pt x="755" y="988"/>
                  <a:pt x="700" y="954"/>
                  <a:pt x="685" y="955"/>
                </a:cubicBezTo>
                <a:cubicBezTo>
                  <a:pt x="660" y="959"/>
                  <a:pt x="546" y="1042"/>
                  <a:pt x="503" y="1073"/>
                </a:cubicBezTo>
                <a:cubicBezTo>
                  <a:pt x="490" y="1083"/>
                  <a:pt x="479" y="1092"/>
                  <a:pt x="470" y="1097"/>
                </a:cubicBezTo>
                <a:cubicBezTo>
                  <a:pt x="466" y="1100"/>
                  <a:pt x="461" y="1102"/>
                  <a:pt x="456" y="1102"/>
                </a:cubicBezTo>
                <a:cubicBezTo>
                  <a:pt x="449" y="1102"/>
                  <a:pt x="441" y="1098"/>
                  <a:pt x="436" y="1091"/>
                </a:cubicBezTo>
                <a:cubicBezTo>
                  <a:pt x="428" y="1080"/>
                  <a:pt x="431" y="1065"/>
                  <a:pt x="442" y="1057"/>
                </a:cubicBezTo>
                <a:cubicBezTo>
                  <a:pt x="450" y="1052"/>
                  <a:pt x="461" y="1043"/>
                  <a:pt x="474" y="1034"/>
                </a:cubicBezTo>
                <a:cubicBezTo>
                  <a:pt x="582" y="955"/>
                  <a:pt x="646" y="912"/>
                  <a:pt x="676" y="906"/>
                </a:cubicBezTo>
                <a:cubicBezTo>
                  <a:pt x="706" y="901"/>
                  <a:pt x="748" y="926"/>
                  <a:pt x="814" y="967"/>
                </a:cubicBezTo>
                <a:cubicBezTo>
                  <a:pt x="846" y="986"/>
                  <a:pt x="878" y="1006"/>
                  <a:pt x="898" y="1013"/>
                </a:cubicBezTo>
                <a:close/>
                <a:moveTo>
                  <a:pt x="815" y="1136"/>
                </a:moveTo>
                <a:cubicBezTo>
                  <a:pt x="826" y="1143"/>
                  <a:pt x="830" y="1159"/>
                  <a:pt x="822" y="1170"/>
                </a:cubicBezTo>
                <a:cubicBezTo>
                  <a:pt x="815" y="1182"/>
                  <a:pt x="799" y="1184"/>
                  <a:pt x="788" y="1177"/>
                </a:cubicBezTo>
                <a:cubicBezTo>
                  <a:pt x="773" y="1167"/>
                  <a:pt x="759" y="1158"/>
                  <a:pt x="747" y="1149"/>
                </a:cubicBezTo>
                <a:cubicBezTo>
                  <a:pt x="716" y="1127"/>
                  <a:pt x="688" y="1107"/>
                  <a:pt x="670" y="1110"/>
                </a:cubicBezTo>
                <a:cubicBezTo>
                  <a:pt x="652" y="1113"/>
                  <a:pt x="605" y="1152"/>
                  <a:pt x="572" y="1186"/>
                </a:cubicBezTo>
                <a:cubicBezTo>
                  <a:pt x="567" y="1191"/>
                  <a:pt x="561" y="1194"/>
                  <a:pt x="555" y="1194"/>
                </a:cubicBezTo>
                <a:cubicBezTo>
                  <a:pt x="548" y="1194"/>
                  <a:pt x="542" y="1191"/>
                  <a:pt x="537" y="1187"/>
                </a:cubicBezTo>
                <a:cubicBezTo>
                  <a:pt x="528" y="1177"/>
                  <a:pt x="527" y="1162"/>
                  <a:pt x="537" y="1152"/>
                </a:cubicBezTo>
                <a:cubicBezTo>
                  <a:pt x="550" y="1138"/>
                  <a:pt x="619" y="1069"/>
                  <a:pt x="662" y="1062"/>
                </a:cubicBezTo>
                <a:cubicBezTo>
                  <a:pt x="700" y="1055"/>
                  <a:pt x="735" y="1080"/>
                  <a:pt x="776" y="1109"/>
                </a:cubicBezTo>
                <a:cubicBezTo>
                  <a:pt x="788" y="1118"/>
                  <a:pt x="801" y="1127"/>
                  <a:pt x="815" y="1136"/>
                </a:cubicBezTo>
                <a:close/>
                <a:moveTo>
                  <a:pt x="1031" y="627"/>
                </a:moveTo>
                <a:cubicBezTo>
                  <a:pt x="1044" y="632"/>
                  <a:pt x="1046" y="650"/>
                  <a:pt x="1040" y="661"/>
                </a:cubicBezTo>
                <a:cubicBezTo>
                  <a:pt x="1033" y="673"/>
                  <a:pt x="1019" y="675"/>
                  <a:pt x="1007" y="669"/>
                </a:cubicBezTo>
                <a:cubicBezTo>
                  <a:pt x="950" y="646"/>
                  <a:pt x="903" y="611"/>
                  <a:pt x="893" y="547"/>
                </a:cubicBezTo>
                <a:cubicBezTo>
                  <a:pt x="888" y="516"/>
                  <a:pt x="935" y="503"/>
                  <a:pt x="940" y="534"/>
                </a:cubicBezTo>
                <a:cubicBezTo>
                  <a:pt x="944" y="558"/>
                  <a:pt x="953" y="579"/>
                  <a:pt x="972" y="595"/>
                </a:cubicBezTo>
                <a:cubicBezTo>
                  <a:pt x="989" y="609"/>
                  <a:pt x="1011" y="618"/>
                  <a:pt x="1031" y="627"/>
                </a:cubicBezTo>
                <a:close/>
                <a:moveTo>
                  <a:pt x="984" y="756"/>
                </a:moveTo>
                <a:cubicBezTo>
                  <a:pt x="1014" y="765"/>
                  <a:pt x="1001" y="812"/>
                  <a:pt x="971" y="803"/>
                </a:cubicBezTo>
                <a:cubicBezTo>
                  <a:pt x="896" y="780"/>
                  <a:pt x="829" y="725"/>
                  <a:pt x="799" y="653"/>
                </a:cubicBezTo>
                <a:cubicBezTo>
                  <a:pt x="794" y="641"/>
                  <a:pt x="805" y="626"/>
                  <a:pt x="817" y="623"/>
                </a:cubicBezTo>
                <a:cubicBezTo>
                  <a:pt x="831" y="619"/>
                  <a:pt x="842" y="627"/>
                  <a:pt x="847" y="640"/>
                </a:cubicBezTo>
                <a:cubicBezTo>
                  <a:pt x="863" y="679"/>
                  <a:pt x="896" y="710"/>
                  <a:pt x="931" y="731"/>
                </a:cubicBezTo>
                <a:cubicBezTo>
                  <a:pt x="951" y="743"/>
                  <a:pt x="965" y="750"/>
                  <a:pt x="984" y="756"/>
                </a:cubicBezTo>
                <a:close/>
                <a:moveTo>
                  <a:pt x="39" y="278"/>
                </a:moveTo>
                <a:lnTo>
                  <a:pt x="0" y="278"/>
                </a:lnTo>
                <a:lnTo>
                  <a:pt x="0" y="0"/>
                </a:lnTo>
                <a:lnTo>
                  <a:pt x="278" y="0"/>
                </a:lnTo>
                <a:lnTo>
                  <a:pt x="278" y="38"/>
                </a:lnTo>
                <a:lnTo>
                  <a:pt x="39" y="38"/>
                </a:lnTo>
                <a:lnTo>
                  <a:pt x="39" y="278"/>
                </a:lnTo>
                <a:close/>
                <a:moveTo>
                  <a:pt x="1283" y="0"/>
                </a:moveTo>
                <a:lnTo>
                  <a:pt x="1283" y="278"/>
                </a:lnTo>
                <a:lnTo>
                  <a:pt x="1245" y="278"/>
                </a:lnTo>
                <a:lnTo>
                  <a:pt x="1245" y="38"/>
                </a:lnTo>
                <a:lnTo>
                  <a:pt x="1006" y="38"/>
                </a:lnTo>
                <a:lnTo>
                  <a:pt x="1006" y="0"/>
                </a:lnTo>
                <a:lnTo>
                  <a:pt x="1283" y="0"/>
                </a:lnTo>
                <a:close/>
                <a:moveTo>
                  <a:pt x="38" y="1244"/>
                </a:moveTo>
                <a:lnTo>
                  <a:pt x="278" y="1244"/>
                </a:lnTo>
                <a:lnTo>
                  <a:pt x="278" y="1282"/>
                </a:lnTo>
                <a:lnTo>
                  <a:pt x="0" y="1282"/>
                </a:lnTo>
                <a:lnTo>
                  <a:pt x="0" y="1005"/>
                </a:lnTo>
                <a:lnTo>
                  <a:pt x="38" y="1005"/>
                </a:lnTo>
                <a:lnTo>
                  <a:pt x="38" y="1244"/>
                </a:lnTo>
                <a:close/>
                <a:moveTo>
                  <a:pt x="1245" y="1005"/>
                </a:moveTo>
                <a:lnTo>
                  <a:pt x="1283" y="1005"/>
                </a:lnTo>
                <a:lnTo>
                  <a:pt x="1283" y="1282"/>
                </a:lnTo>
                <a:lnTo>
                  <a:pt x="1005" y="1282"/>
                </a:lnTo>
                <a:lnTo>
                  <a:pt x="1005" y="1244"/>
                </a:lnTo>
                <a:lnTo>
                  <a:pt x="1245" y="1244"/>
                </a:lnTo>
                <a:lnTo>
                  <a:pt x="1245" y="100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1" name="Freeform 570"/>
          <p:cNvSpPr>
            <a:spLocks noChangeArrowheads="1"/>
          </p:cNvSpPr>
          <p:nvPr/>
        </p:nvSpPr>
        <p:spPr bwMode="auto">
          <a:xfrm>
            <a:off x="3467002" y="3302297"/>
            <a:ext cx="337589" cy="361170"/>
          </a:xfrm>
          <a:custGeom>
            <a:avLst/>
            <a:gdLst>
              <a:gd name="T0" fmla="*/ 1195 w 1201"/>
              <a:gd name="T1" fmla="*/ 0 h 1285"/>
              <a:gd name="T2" fmla="*/ 1200 w 1201"/>
              <a:gd name="T3" fmla="*/ 847 h 1285"/>
              <a:gd name="T4" fmla="*/ 1173 w 1201"/>
              <a:gd name="T5" fmla="*/ 864 h 1285"/>
              <a:gd name="T6" fmla="*/ 928 w 1201"/>
              <a:gd name="T7" fmla="*/ 923 h 1285"/>
              <a:gd name="T8" fmla="*/ 776 w 1201"/>
              <a:gd name="T9" fmla="*/ 896 h 1285"/>
              <a:gd name="T10" fmla="*/ 603 w 1201"/>
              <a:gd name="T11" fmla="*/ 869 h 1285"/>
              <a:gd name="T12" fmla="*/ 368 w 1201"/>
              <a:gd name="T13" fmla="*/ 976 h 1285"/>
              <a:gd name="T14" fmla="*/ 464 w 1201"/>
              <a:gd name="T15" fmla="*/ 1248 h 1285"/>
              <a:gd name="T16" fmla="*/ 361 w 1201"/>
              <a:gd name="T17" fmla="*/ 1284 h 1285"/>
              <a:gd name="T18" fmla="*/ 282 w 1201"/>
              <a:gd name="T19" fmla="*/ 1059 h 1285"/>
              <a:gd name="T20" fmla="*/ 282 w 1201"/>
              <a:gd name="T21" fmla="*/ 1059 h 1285"/>
              <a:gd name="T22" fmla="*/ 0 w 1201"/>
              <a:gd name="T23" fmla="*/ 266 h 1285"/>
              <a:gd name="T24" fmla="*/ 16 w 1201"/>
              <a:gd name="T25" fmla="*/ 250 h 1285"/>
              <a:gd name="T26" fmla="*/ 489 w 1201"/>
              <a:gd name="T27" fmla="*/ 60 h 1285"/>
              <a:gd name="T28" fmla="*/ 722 w 1201"/>
              <a:gd name="T29" fmla="*/ 125 h 1285"/>
              <a:gd name="T30" fmla="*/ 874 w 1201"/>
              <a:gd name="T31" fmla="*/ 169 h 1285"/>
              <a:gd name="T32" fmla="*/ 1113 w 1201"/>
              <a:gd name="T33" fmla="*/ 71 h 1285"/>
              <a:gd name="T34" fmla="*/ 1195 w 1201"/>
              <a:gd name="T35" fmla="*/ 0 h 1285"/>
              <a:gd name="T36" fmla="*/ 923 w 1201"/>
              <a:gd name="T37" fmla="*/ 820 h 1285"/>
              <a:gd name="T38" fmla="*/ 995 w 1201"/>
              <a:gd name="T39" fmla="*/ 813 h 1285"/>
              <a:gd name="T40" fmla="*/ 983 w 1201"/>
              <a:gd name="T41" fmla="*/ 636 h 1285"/>
              <a:gd name="T42" fmla="*/ 983 w 1201"/>
              <a:gd name="T43" fmla="*/ 636 h 1285"/>
              <a:gd name="T44" fmla="*/ 983 w 1201"/>
              <a:gd name="T45" fmla="*/ 636 h 1285"/>
              <a:gd name="T46" fmla="*/ 1097 w 1201"/>
              <a:gd name="T47" fmla="*/ 598 h 1285"/>
              <a:gd name="T48" fmla="*/ 1097 w 1201"/>
              <a:gd name="T49" fmla="*/ 367 h 1285"/>
              <a:gd name="T50" fmla="*/ 967 w 1201"/>
              <a:gd name="T51" fmla="*/ 429 h 1285"/>
              <a:gd name="T52" fmla="*/ 954 w 1201"/>
              <a:gd name="T53" fmla="*/ 257 h 1285"/>
              <a:gd name="T54" fmla="*/ 880 w 1201"/>
              <a:gd name="T55" fmla="*/ 266 h 1285"/>
              <a:gd name="T56" fmla="*/ 727 w 1201"/>
              <a:gd name="T57" fmla="*/ 231 h 1285"/>
              <a:gd name="T58" fmla="*/ 766 w 1201"/>
              <a:gd name="T59" fmla="*/ 402 h 1285"/>
              <a:gd name="T60" fmla="*/ 581 w 1201"/>
              <a:gd name="T61" fmla="*/ 337 h 1285"/>
              <a:gd name="T62" fmla="*/ 535 w 1201"/>
              <a:gd name="T63" fmla="*/ 161 h 1285"/>
              <a:gd name="T64" fmla="*/ 494 w 1201"/>
              <a:gd name="T65" fmla="*/ 158 h 1285"/>
              <a:gd name="T66" fmla="*/ 274 w 1201"/>
              <a:gd name="T67" fmla="*/ 200 h 1285"/>
              <a:gd name="T68" fmla="*/ 342 w 1201"/>
              <a:gd name="T69" fmla="*/ 370 h 1285"/>
              <a:gd name="T70" fmla="*/ 186 w 1201"/>
              <a:gd name="T71" fmla="*/ 457 h 1285"/>
              <a:gd name="T72" fmla="*/ 273 w 1201"/>
              <a:gd name="T73" fmla="*/ 705 h 1285"/>
              <a:gd name="T74" fmla="*/ 423 w 1201"/>
              <a:gd name="T75" fmla="*/ 608 h 1285"/>
              <a:gd name="T76" fmla="*/ 492 w 1201"/>
              <a:gd name="T77" fmla="*/ 783 h 1285"/>
              <a:gd name="T78" fmla="*/ 592 w 1201"/>
              <a:gd name="T79" fmla="*/ 766 h 1285"/>
              <a:gd name="T80" fmla="*/ 696 w 1201"/>
              <a:gd name="T81" fmla="*/ 774 h 1285"/>
              <a:gd name="T82" fmla="*/ 646 w 1201"/>
              <a:gd name="T83" fmla="*/ 592 h 1285"/>
              <a:gd name="T84" fmla="*/ 820 w 1201"/>
              <a:gd name="T85" fmla="*/ 636 h 1285"/>
              <a:gd name="T86" fmla="*/ 861 w 1201"/>
              <a:gd name="T87" fmla="*/ 814 h 1285"/>
              <a:gd name="T88" fmla="*/ 923 w 1201"/>
              <a:gd name="T89" fmla="*/ 820 h 1285"/>
              <a:gd name="T90" fmla="*/ 983 w 1201"/>
              <a:gd name="T91" fmla="*/ 636 h 1285"/>
              <a:gd name="T92" fmla="*/ 983 w 1201"/>
              <a:gd name="T93" fmla="*/ 636 h 1285"/>
              <a:gd name="T94" fmla="*/ 901 w 1201"/>
              <a:gd name="T95" fmla="*/ 641 h 1285"/>
              <a:gd name="T96" fmla="*/ 815 w 1201"/>
              <a:gd name="T97" fmla="*/ 630 h 1285"/>
              <a:gd name="T98" fmla="*/ 766 w 1201"/>
              <a:gd name="T99" fmla="*/ 408 h 1285"/>
              <a:gd name="T100" fmla="*/ 890 w 1201"/>
              <a:gd name="T101" fmla="*/ 440 h 1285"/>
              <a:gd name="T102" fmla="*/ 967 w 1201"/>
              <a:gd name="T103" fmla="*/ 429 h 1285"/>
              <a:gd name="T104" fmla="*/ 983 w 1201"/>
              <a:gd name="T105" fmla="*/ 636 h 1285"/>
              <a:gd name="T106" fmla="*/ 537 w 1201"/>
              <a:gd name="T107" fmla="*/ 337 h 1285"/>
              <a:gd name="T108" fmla="*/ 581 w 1201"/>
              <a:gd name="T109" fmla="*/ 337 h 1285"/>
              <a:gd name="T110" fmla="*/ 646 w 1201"/>
              <a:gd name="T111" fmla="*/ 587 h 1285"/>
              <a:gd name="T112" fmla="*/ 548 w 1201"/>
              <a:gd name="T113" fmla="*/ 581 h 1285"/>
              <a:gd name="T114" fmla="*/ 429 w 1201"/>
              <a:gd name="T115" fmla="*/ 608 h 1285"/>
              <a:gd name="T116" fmla="*/ 337 w 1201"/>
              <a:gd name="T117" fmla="*/ 375 h 1285"/>
              <a:gd name="T118" fmla="*/ 537 w 1201"/>
              <a:gd name="T119" fmla="*/ 337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1" h="1285">
                <a:moveTo>
                  <a:pt x="1195" y="0"/>
                </a:moveTo>
                <a:lnTo>
                  <a:pt x="1200" y="847"/>
                </a:lnTo>
                <a:lnTo>
                  <a:pt x="1173" y="864"/>
                </a:lnTo>
                <a:cubicBezTo>
                  <a:pt x="1167" y="864"/>
                  <a:pt x="1059" y="923"/>
                  <a:pt x="928" y="923"/>
                </a:cubicBezTo>
                <a:cubicBezTo>
                  <a:pt x="863" y="923"/>
                  <a:pt x="820" y="907"/>
                  <a:pt x="776" y="896"/>
                </a:cubicBezTo>
                <a:cubicBezTo>
                  <a:pt x="733" y="885"/>
                  <a:pt x="684" y="869"/>
                  <a:pt x="603" y="869"/>
                </a:cubicBezTo>
                <a:cubicBezTo>
                  <a:pt x="507" y="869"/>
                  <a:pt x="413" y="938"/>
                  <a:pt x="368" y="976"/>
                </a:cubicBezTo>
                <a:lnTo>
                  <a:pt x="464" y="1248"/>
                </a:lnTo>
                <a:lnTo>
                  <a:pt x="361" y="1284"/>
                </a:lnTo>
                <a:lnTo>
                  <a:pt x="282" y="1059"/>
                </a:lnTo>
                <a:lnTo>
                  <a:pt x="282" y="1059"/>
                </a:lnTo>
                <a:lnTo>
                  <a:pt x="0" y="266"/>
                </a:lnTo>
                <a:lnTo>
                  <a:pt x="16" y="250"/>
                </a:lnTo>
                <a:cubicBezTo>
                  <a:pt x="27" y="239"/>
                  <a:pt x="195" y="60"/>
                  <a:pt x="489" y="60"/>
                </a:cubicBezTo>
                <a:cubicBezTo>
                  <a:pt x="592" y="60"/>
                  <a:pt x="662" y="98"/>
                  <a:pt x="722" y="125"/>
                </a:cubicBezTo>
                <a:cubicBezTo>
                  <a:pt x="776" y="147"/>
                  <a:pt x="820" y="169"/>
                  <a:pt x="874" y="169"/>
                </a:cubicBezTo>
                <a:cubicBezTo>
                  <a:pt x="994" y="169"/>
                  <a:pt x="1113" y="71"/>
                  <a:pt x="1113" y="71"/>
                </a:cubicBezTo>
                <a:lnTo>
                  <a:pt x="1195" y="0"/>
                </a:lnTo>
                <a:close/>
                <a:moveTo>
                  <a:pt x="923" y="820"/>
                </a:moveTo>
                <a:cubicBezTo>
                  <a:pt x="948" y="820"/>
                  <a:pt x="972" y="817"/>
                  <a:pt x="995" y="813"/>
                </a:cubicBezTo>
                <a:lnTo>
                  <a:pt x="983" y="636"/>
                </a:lnTo>
                <a:lnTo>
                  <a:pt x="983" y="636"/>
                </a:lnTo>
                <a:lnTo>
                  <a:pt x="983" y="636"/>
                </a:lnTo>
                <a:cubicBezTo>
                  <a:pt x="986" y="635"/>
                  <a:pt x="1038" y="624"/>
                  <a:pt x="1097" y="598"/>
                </a:cubicBezTo>
                <a:lnTo>
                  <a:pt x="1097" y="367"/>
                </a:lnTo>
                <a:cubicBezTo>
                  <a:pt x="1024" y="414"/>
                  <a:pt x="967" y="429"/>
                  <a:pt x="967" y="429"/>
                </a:cubicBezTo>
                <a:lnTo>
                  <a:pt x="954" y="257"/>
                </a:lnTo>
                <a:cubicBezTo>
                  <a:pt x="930" y="263"/>
                  <a:pt x="905" y="266"/>
                  <a:pt x="880" y="266"/>
                </a:cubicBezTo>
                <a:cubicBezTo>
                  <a:pt x="818" y="266"/>
                  <a:pt x="772" y="251"/>
                  <a:pt x="727" y="231"/>
                </a:cubicBezTo>
                <a:lnTo>
                  <a:pt x="766" y="402"/>
                </a:lnTo>
                <a:cubicBezTo>
                  <a:pt x="766" y="402"/>
                  <a:pt x="630" y="337"/>
                  <a:pt x="581" y="337"/>
                </a:cubicBezTo>
                <a:lnTo>
                  <a:pt x="535" y="161"/>
                </a:lnTo>
                <a:cubicBezTo>
                  <a:pt x="522" y="160"/>
                  <a:pt x="509" y="158"/>
                  <a:pt x="494" y="158"/>
                </a:cubicBezTo>
                <a:cubicBezTo>
                  <a:pt x="407" y="158"/>
                  <a:pt x="334" y="176"/>
                  <a:pt x="274" y="200"/>
                </a:cubicBezTo>
                <a:lnTo>
                  <a:pt x="342" y="370"/>
                </a:lnTo>
                <a:cubicBezTo>
                  <a:pt x="342" y="370"/>
                  <a:pt x="265" y="397"/>
                  <a:pt x="186" y="457"/>
                </a:cubicBezTo>
                <a:lnTo>
                  <a:pt x="273" y="705"/>
                </a:lnTo>
                <a:cubicBezTo>
                  <a:pt x="312" y="673"/>
                  <a:pt x="369" y="631"/>
                  <a:pt x="423" y="608"/>
                </a:cubicBezTo>
                <a:lnTo>
                  <a:pt x="492" y="783"/>
                </a:lnTo>
                <a:cubicBezTo>
                  <a:pt x="524" y="773"/>
                  <a:pt x="557" y="766"/>
                  <a:pt x="592" y="766"/>
                </a:cubicBezTo>
                <a:cubicBezTo>
                  <a:pt x="633" y="766"/>
                  <a:pt x="667" y="769"/>
                  <a:pt x="696" y="774"/>
                </a:cubicBezTo>
                <a:lnTo>
                  <a:pt x="646" y="592"/>
                </a:lnTo>
                <a:cubicBezTo>
                  <a:pt x="684" y="592"/>
                  <a:pt x="766" y="619"/>
                  <a:pt x="820" y="636"/>
                </a:cubicBezTo>
                <a:lnTo>
                  <a:pt x="861" y="814"/>
                </a:lnTo>
                <a:cubicBezTo>
                  <a:pt x="880" y="818"/>
                  <a:pt x="900" y="820"/>
                  <a:pt x="923" y="820"/>
                </a:cubicBezTo>
                <a:close/>
                <a:moveTo>
                  <a:pt x="983" y="636"/>
                </a:moveTo>
                <a:lnTo>
                  <a:pt x="983" y="636"/>
                </a:lnTo>
                <a:cubicBezTo>
                  <a:pt x="980" y="636"/>
                  <a:pt x="938" y="641"/>
                  <a:pt x="901" y="641"/>
                </a:cubicBezTo>
                <a:cubicBezTo>
                  <a:pt x="863" y="641"/>
                  <a:pt x="815" y="630"/>
                  <a:pt x="815" y="630"/>
                </a:cubicBezTo>
                <a:lnTo>
                  <a:pt x="766" y="408"/>
                </a:lnTo>
                <a:cubicBezTo>
                  <a:pt x="766" y="408"/>
                  <a:pt x="831" y="440"/>
                  <a:pt x="890" y="440"/>
                </a:cubicBezTo>
                <a:cubicBezTo>
                  <a:pt x="934" y="440"/>
                  <a:pt x="967" y="429"/>
                  <a:pt x="967" y="429"/>
                </a:cubicBezTo>
                <a:lnTo>
                  <a:pt x="983" y="636"/>
                </a:lnTo>
                <a:close/>
                <a:moveTo>
                  <a:pt x="537" y="337"/>
                </a:moveTo>
                <a:lnTo>
                  <a:pt x="581" y="337"/>
                </a:lnTo>
                <a:lnTo>
                  <a:pt x="646" y="587"/>
                </a:lnTo>
                <a:cubicBezTo>
                  <a:pt x="646" y="587"/>
                  <a:pt x="597" y="581"/>
                  <a:pt x="548" y="581"/>
                </a:cubicBezTo>
                <a:cubicBezTo>
                  <a:pt x="500" y="581"/>
                  <a:pt x="429" y="608"/>
                  <a:pt x="429" y="608"/>
                </a:cubicBezTo>
                <a:lnTo>
                  <a:pt x="337" y="375"/>
                </a:lnTo>
                <a:cubicBezTo>
                  <a:pt x="337" y="375"/>
                  <a:pt x="429" y="337"/>
                  <a:pt x="537" y="33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2" name="Freeform 571"/>
          <p:cNvSpPr>
            <a:spLocks noChangeArrowheads="1"/>
          </p:cNvSpPr>
          <p:nvPr/>
        </p:nvSpPr>
        <p:spPr bwMode="auto">
          <a:xfrm>
            <a:off x="4847415" y="4883176"/>
            <a:ext cx="362412" cy="356207"/>
          </a:xfrm>
          <a:custGeom>
            <a:avLst/>
            <a:gdLst>
              <a:gd name="T0" fmla="*/ 678 w 1289"/>
              <a:gd name="T1" fmla="*/ 524 h 1266"/>
              <a:gd name="T2" fmla="*/ 656 w 1289"/>
              <a:gd name="T3" fmla="*/ 569 h 1266"/>
              <a:gd name="T4" fmla="*/ 537 w 1289"/>
              <a:gd name="T5" fmla="*/ 569 h 1266"/>
              <a:gd name="T6" fmla="*/ 537 w 1289"/>
              <a:gd name="T7" fmla="*/ 340 h 1266"/>
              <a:gd name="T8" fmla="*/ 751 w 1289"/>
              <a:gd name="T9" fmla="*/ 340 h 1266"/>
              <a:gd name="T10" fmla="*/ 745 w 1289"/>
              <a:gd name="T11" fmla="*/ 370 h 1266"/>
              <a:gd name="T12" fmla="*/ 678 w 1289"/>
              <a:gd name="T13" fmla="*/ 524 h 1266"/>
              <a:gd name="T14" fmla="*/ 429 w 1289"/>
              <a:gd name="T15" fmla="*/ 340 h 1266"/>
              <a:gd name="T16" fmla="*/ 429 w 1289"/>
              <a:gd name="T17" fmla="*/ 569 h 1266"/>
              <a:gd name="T18" fmla="*/ 1 w 1289"/>
              <a:gd name="T19" fmla="*/ 569 h 1266"/>
              <a:gd name="T20" fmla="*/ 1 w 1289"/>
              <a:gd name="T21" fmla="*/ 340 h 1266"/>
              <a:gd name="T22" fmla="*/ 429 w 1289"/>
              <a:gd name="T23" fmla="*/ 340 h 1266"/>
              <a:gd name="T24" fmla="*/ 258 w 1289"/>
              <a:gd name="T25" fmla="*/ 686 h 1266"/>
              <a:gd name="T26" fmla="*/ 607 w 1289"/>
              <a:gd name="T27" fmla="*/ 686 h 1266"/>
              <a:gd name="T28" fmla="*/ 574 w 1289"/>
              <a:gd name="T29" fmla="*/ 859 h 1266"/>
              <a:gd name="T30" fmla="*/ 579 w 1289"/>
              <a:gd name="T31" fmla="*/ 915 h 1266"/>
              <a:gd name="T32" fmla="*/ 258 w 1289"/>
              <a:gd name="T33" fmla="*/ 915 h 1266"/>
              <a:gd name="T34" fmla="*/ 258 w 1289"/>
              <a:gd name="T35" fmla="*/ 686 h 1266"/>
              <a:gd name="T36" fmla="*/ 160 w 1289"/>
              <a:gd name="T37" fmla="*/ 686 h 1266"/>
              <a:gd name="T38" fmla="*/ 160 w 1289"/>
              <a:gd name="T39" fmla="*/ 915 h 1266"/>
              <a:gd name="T40" fmla="*/ 0 w 1289"/>
              <a:gd name="T41" fmla="*/ 915 h 1266"/>
              <a:gd name="T42" fmla="*/ 0 w 1289"/>
              <a:gd name="T43" fmla="*/ 686 h 1266"/>
              <a:gd name="T44" fmla="*/ 160 w 1289"/>
              <a:gd name="T45" fmla="*/ 686 h 1266"/>
              <a:gd name="T46" fmla="*/ 160 w 1289"/>
              <a:gd name="T47" fmla="*/ 0 h 1266"/>
              <a:gd name="T48" fmla="*/ 160 w 1289"/>
              <a:gd name="T49" fmla="*/ 229 h 1266"/>
              <a:gd name="T50" fmla="*/ 0 w 1289"/>
              <a:gd name="T51" fmla="*/ 229 h 1266"/>
              <a:gd name="T52" fmla="*/ 0 w 1289"/>
              <a:gd name="T53" fmla="*/ 0 h 1266"/>
              <a:gd name="T54" fmla="*/ 160 w 1289"/>
              <a:gd name="T55" fmla="*/ 0 h 1266"/>
              <a:gd name="T56" fmla="*/ 632 w 1289"/>
              <a:gd name="T57" fmla="*/ 1036 h 1266"/>
              <a:gd name="T58" fmla="*/ 687 w 1289"/>
              <a:gd name="T59" fmla="*/ 1097 h 1266"/>
              <a:gd name="T60" fmla="*/ 965 w 1289"/>
              <a:gd name="T61" fmla="*/ 1191 h 1266"/>
              <a:gd name="T62" fmla="*/ 965 w 1289"/>
              <a:gd name="T63" fmla="*/ 1265 h 1266"/>
              <a:gd name="T64" fmla="*/ 537 w 1289"/>
              <a:gd name="T65" fmla="*/ 1265 h 1266"/>
              <a:gd name="T66" fmla="*/ 537 w 1289"/>
              <a:gd name="T67" fmla="*/ 1036 h 1266"/>
              <a:gd name="T68" fmla="*/ 632 w 1289"/>
              <a:gd name="T69" fmla="*/ 1036 h 1266"/>
              <a:gd name="T70" fmla="*/ 1 w 1289"/>
              <a:gd name="T71" fmla="*/ 1265 h 1266"/>
              <a:gd name="T72" fmla="*/ 1 w 1289"/>
              <a:gd name="T73" fmla="*/ 1036 h 1266"/>
              <a:gd name="T74" fmla="*/ 429 w 1289"/>
              <a:gd name="T75" fmla="*/ 1036 h 1266"/>
              <a:gd name="T76" fmla="*/ 429 w 1289"/>
              <a:gd name="T77" fmla="*/ 1265 h 1266"/>
              <a:gd name="T78" fmla="*/ 1 w 1289"/>
              <a:gd name="T79" fmla="*/ 1265 h 1266"/>
              <a:gd name="T80" fmla="*/ 1119 w 1289"/>
              <a:gd name="T81" fmla="*/ 378 h 1266"/>
              <a:gd name="T82" fmla="*/ 1284 w 1289"/>
              <a:gd name="T83" fmla="*/ 754 h 1266"/>
              <a:gd name="T84" fmla="*/ 984 w 1289"/>
              <a:gd name="T85" fmla="*/ 1108 h 1266"/>
              <a:gd name="T86" fmla="*/ 665 w 1289"/>
              <a:gd name="T87" fmla="*/ 859 h 1266"/>
              <a:gd name="T88" fmla="*/ 821 w 1289"/>
              <a:gd name="T89" fmla="*/ 423 h 1266"/>
              <a:gd name="T90" fmla="*/ 776 w 1289"/>
              <a:gd name="T91" fmla="*/ 151 h 1266"/>
              <a:gd name="T92" fmla="*/ 1030 w 1289"/>
              <a:gd name="T93" fmla="*/ 374 h 1266"/>
              <a:gd name="T94" fmla="*/ 1066 w 1289"/>
              <a:gd name="T95" fmla="*/ 672 h 1266"/>
              <a:gd name="T96" fmla="*/ 1130 w 1289"/>
              <a:gd name="T97" fmla="*/ 549 h 1266"/>
              <a:gd name="T98" fmla="*/ 1119 w 1289"/>
              <a:gd name="T99" fmla="*/ 378 h 1266"/>
              <a:gd name="T100" fmla="*/ 705 w 1289"/>
              <a:gd name="T101" fmla="*/ 0 h 1266"/>
              <a:gd name="T102" fmla="*/ 705 w 1289"/>
              <a:gd name="T103" fmla="*/ 229 h 1266"/>
              <a:gd name="T104" fmla="*/ 258 w 1289"/>
              <a:gd name="T105" fmla="*/ 229 h 1266"/>
              <a:gd name="T106" fmla="*/ 258 w 1289"/>
              <a:gd name="T107" fmla="*/ 0 h 1266"/>
              <a:gd name="T108" fmla="*/ 705 w 1289"/>
              <a:gd name="T109" fmla="*/ 0 h 1266"/>
              <a:gd name="T110" fmla="*/ 965 w 1289"/>
              <a:gd name="T111" fmla="*/ 0 h 1266"/>
              <a:gd name="T112" fmla="*/ 965 w 1289"/>
              <a:gd name="T113" fmla="*/ 176 h 1266"/>
              <a:gd name="T114" fmla="*/ 805 w 1289"/>
              <a:gd name="T115" fmla="*/ 72 h 1266"/>
              <a:gd name="T116" fmla="*/ 805 w 1289"/>
              <a:gd name="T117" fmla="*/ 0 h 1266"/>
              <a:gd name="T118" fmla="*/ 965 w 1289"/>
              <a:gd name="T119" fmla="*/ 0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9" h="1266">
                <a:moveTo>
                  <a:pt x="678" y="524"/>
                </a:moveTo>
                <a:cubicBezTo>
                  <a:pt x="671" y="539"/>
                  <a:pt x="663" y="554"/>
                  <a:pt x="656" y="569"/>
                </a:cubicBezTo>
                <a:lnTo>
                  <a:pt x="537" y="569"/>
                </a:lnTo>
                <a:lnTo>
                  <a:pt x="537" y="340"/>
                </a:lnTo>
                <a:lnTo>
                  <a:pt x="751" y="340"/>
                </a:lnTo>
                <a:cubicBezTo>
                  <a:pt x="749" y="350"/>
                  <a:pt x="748" y="359"/>
                  <a:pt x="745" y="370"/>
                </a:cubicBezTo>
                <a:lnTo>
                  <a:pt x="678" y="524"/>
                </a:lnTo>
                <a:close/>
                <a:moveTo>
                  <a:pt x="429" y="340"/>
                </a:moveTo>
                <a:lnTo>
                  <a:pt x="429" y="569"/>
                </a:lnTo>
                <a:lnTo>
                  <a:pt x="1" y="569"/>
                </a:lnTo>
                <a:lnTo>
                  <a:pt x="1" y="340"/>
                </a:lnTo>
                <a:lnTo>
                  <a:pt x="429" y="340"/>
                </a:lnTo>
                <a:close/>
                <a:moveTo>
                  <a:pt x="258" y="686"/>
                </a:moveTo>
                <a:lnTo>
                  <a:pt x="607" y="686"/>
                </a:lnTo>
                <a:cubicBezTo>
                  <a:pt x="587" y="742"/>
                  <a:pt x="574" y="799"/>
                  <a:pt x="574" y="859"/>
                </a:cubicBezTo>
                <a:cubicBezTo>
                  <a:pt x="574" y="878"/>
                  <a:pt x="576" y="897"/>
                  <a:pt x="579" y="915"/>
                </a:cubicBezTo>
                <a:lnTo>
                  <a:pt x="258" y="915"/>
                </a:lnTo>
                <a:lnTo>
                  <a:pt x="258" y="686"/>
                </a:lnTo>
                <a:close/>
                <a:moveTo>
                  <a:pt x="160" y="686"/>
                </a:moveTo>
                <a:lnTo>
                  <a:pt x="160" y="915"/>
                </a:lnTo>
                <a:lnTo>
                  <a:pt x="0" y="915"/>
                </a:lnTo>
                <a:lnTo>
                  <a:pt x="0" y="686"/>
                </a:lnTo>
                <a:lnTo>
                  <a:pt x="160" y="686"/>
                </a:lnTo>
                <a:close/>
                <a:moveTo>
                  <a:pt x="160" y="0"/>
                </a:moveTo>
                <a:lnTo>
                  <a:pt x="160" y="229"/>
                </a:lnTo>
                <a:lnTo>
                  <a:pt x="0" y="229"/>
                </a:lnTo>
                <a:lnTo>
                  <a:pt x="0" y="0"/>
                </a:lnTo>
                <a:lnTo>
                  <a:pt x="160" y="0"/>
                </a:lnTo>
                <a:close/>
                <a:moveTo>
                  <a:pt x="632" y="1036"/>
                </a:moveTo>
                <a:cubicBezTo>
                  <a:pt x="648" y="1058"/>
                  <a:pt x="666" y="1078"/>
                  <a:pt x="687" y="1097"/>
                </a:cubicBezTo>
                <a:cubicBezTo>
                  <a:pt x="763" y="1164"/>
                  <a:pt x="866" y="1198"/>
                  <a:pt x="965" y="1191"/>
                </a:cubicBezTo>
                <a:lnTo>
                  <a:pt x="965" y="1265"/>
                </a:lnTo>
                <a:lnTo>
                  <a:pt x="537" y="1265"/>
                </a:lnTo>
                <a:lnTo>
                  <a:pt x="537" y="1036"/>
                </a:lnTo>
                <a:lnTo>
                  <a:pt x="632" y="1036"/>
                </a:lnTo>
                <a:close/>
                <a:moveTo>
                  <a:pt x="1" y="1265"/>
                </a:moveTo>
                <a:lnTo>
                  <a:pt x="1" y="1036"/>
                </a:lnTo>
                <a:lnTo>
                  <a:pt x="429" y="1036"/>
                </a:lnTo>
                <a:lnTo>
                  <a:pt x="429" y="1265"/>
                </a:lnTo>
                <a:lnTo>
                  <a:pt x="1" y="1265"/>
                </a:lnTo>
                <a:close/>
                <a:moveTo>
                  <a:pt x="1119" y="378"/>
                </a:moveTo>
                <a:cubicBezTo>
                  <a:pt x="1119" y="378"/>
                  <a:pt x="1279" y="531"/>
                  <a:pt x="1284" y="754"/>
                </a:cubicBezTo>
                <a:cubicBezTo>
                  <a:pt x="1288" y="985"/>
                  <a:pt x="1142" y="1087"/>
                  <a:pt x="984" y="1108"/>
                </a:cubicBezTo>
                <a:cubicBezTo>
                  <a:pt x="826" y="1129"/>
                  <a:pt x="665" y="1010"/>
                  <a:pt x="665" y="859"/>
                </a:cubicBezTo>
                <a:cubicBezTo>
                  <a:pt x="665" y="707"/>
                  <a:pt x="776" y="561"/>
                  <a:pt x="821" y="423"/>
                </a:cubicBezTo>
                <a:cubicBezTo>
                  <a:pt x="865" y="285"/>
                  <a:pt x="776" y="151"/>
                  <a:pt x="776" y="151"/>
                </a:cubicBezTo>
                <a:cubicBezTo>
                  <a:pt x="776" y="151"/>
                  <a:pt x="960" y="246"/>
                  <a:pt x="1030" y="374"/>
                </a:cubicBezTo>
                <a:cubicBezTo>
                  <a:pt x="1132" y="560"/>
                  <a:pt x="1066" y="672"/>
                  <a:pt x="1066" y="672"/>
                </a:cubicBezTo>
                <a:cubicBezTo>
                  <a:pt x="1066" y="672"/>
                  <a:pt x="1117" y="610"/>
                  <a:pt x="1130" y="549"/>
                </a:cubicBezTo>
                <a:cubicBezTo>
                  <a:pt x="1146" y="476"/>
                  <a:pt x="1119" y="378"/>
                  <a:pt x="1119" y="378"/>
                </a:cubicBezTo>
                <a:close/>
                <a:moveTo>
                  <a:pt x="705" y="0"/>
                </a:moveTo>
                <a:lnTo>
                  <a:pt x="705" y="229"/>
                </a:lnTo>
                <a:lnTo>
                  <a:pt x="258" y="229"/>
                </a:lnTo>
                <a:lnTo>
                  <a:pt x="258" y="0"/>
                </a:lnTo>
                <a:lnTo>
                  <a:pt x="705" y="0"/>
                </a:lnTo>
                <a:close/>
                <a:moveTo>
                  <a:pt x="965" y="0"/>
                </a:moveTo>
                <a:lnTo>
                  <a:pt x="965" y="176"/>
                </a:lnTo>
                <a:cubicBezTo>
                  <a:pt x="911" y="134"/>
                  <a:pt x="842" y="93"/>
                  <a:pt x="805" y="72"/>
                </a:cubicBezTo>
                <a:lnTo>
                  <a:pt x="805" y="0"/>
                </a:lnTo>
                <a:lnTo>
                  <a:pt x="96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3" name="Freeform 572"/>
          <p:cNvSpPr>
            <a:spLocks noChangeArrowheads="1"/>
          </p:cNvSpPr>
          <p:nvPr/>
        </p:nvSpPr>
        <p:spPr bwMode="auto">
          <a:xfrm>
            <a:off x="2988510" y="4361089"/>
            <a:ext cx="361170" cy="273050"/>
          </a:xfrm>
          <a:custGeom>
            <a:avLst/>
            <a:gdLst>
              <a:gd name="T0" fmla="*/ 703 w 1284"/>
              <a:gd name="T1" fmla="*/ 61 h 970"/>
              <a:gd name="T2" fmla="*/ 731 w 1284"/>
              <a:gd name="T3" fmla="*/ 117 h 970"/>
              <a:gd name="T4" fmla="*/ 0 w 1284"/>
              <a:gd name="T5" fmla="*/ 117 h 970"/>
              <a:gd name="T6" fmla="*/ 0 w 1284"/>
              <a:gd name="T7" fmla="*/ 76 h 970"/>
              <a:gd name="T8" fmla="*/ 76 w 1284"/>
              <a:gd name="T9" fmla="*/ 0 h 970"/>
              <a:gd name="T10" fmla="*/ 601 w 1284"/>
              <a:gd name="T11" fmla="*/ 0 h 970"/>
              <a:gd name="T12" fmla="*/ 703 w 1284"/>
              <a:gd name="T13" fmla="*/ 61 h 970"/>
              <a:gd name="T14" fmla="*/ 1207 w 1284"/>
              <a:gd name="T15" fmla="*/ 186 h 970"/>
              <a:gd name="T16" fmla="*/ 1283 w 1284"/>
              <a:gd name="T17" fmla="*/ 262 h 970"/>
              <a:gd name="T18" fmla="*/ 1283 w 1284"/>
              <a:gd name="T19" fmla="*/ 893 h 970"/>
              <a:gd name="T20" fmla="*/ 1207 w 1284"/>
              <a:gd name="T21" fmla="*/ 969 h 970"/>
              <a:gd name="T22" fmla="*/ 76 w 1284"/>
              <a:gd name="T23" fmla="*/ 969 h 970"/>
              <a:gd name="T24" fmla="*/ 0 w 1284"/>
              <a:gd name="T25" fmla="*/ 893 h 970"/>
              <a:gd name="T26" fmla="*/ 0 w 1284"/>
              <a:gd name="T27" fmla="*/ 186 h 970"/>
              <a:gd name="T28" fmla="*/ 1207 w 1284"/>
              <a:gd name="T29" fmla="*/ 186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4" h="970">
                <a:moveTo>
                  <a:pt x="703" y="61"/>
                </a:moveTo>
                <a:lnTo>
                  <a:pt x="731" y="117"/>
                </a:lnTo>
                <a:lnTo>
                  <a:pt x="0" y="117"/>
                </a:ln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  <a:lnTo>
                  <a:pt x="601" y="0"/>
                </a:lnTo>
                <a:cubicBezTo>
                  <a:pt x="644" y="0"/>
                  <a:pt x="683" y="24"/>
                  <a:pt x="703" y="61"/>
                </a:cubicBezTo>
                <a:close/>
                <a:moveTo>
                  <a:pt x="1207" y="186"/>
                </a:moveTo>
                <a:cubicBezTo>
                  <a:pt x="1249" y="186"/>
                  <a:pt x="1283" y="220"/>
                  <a:pt x="1283" y="262"/>
                </a:cubicBezTo>
                <a:lnTo>
                  <a:pt x="1283" y="893"/>
                </a:lnTo>
                <a:cubicBezTo>
                  <a:pt x="1283" y="935"/>
                  <a:pt x="1249" y="969"/>
                  <a:pt x="1207" y="969"/>
                </a:cubicBezTo>
                <a:lnTo>
                  <a:pt x="76" y="969"/>
                </a:lnTo>
                <a:cubicBezTo>
                  <a:pt x="34" y="969"/>
                  <a:pt x="0" y="935"/>
                  <a:pt x="0" y="893"/>
                </a:cubicBezTo>
                <a:lnTo>
                  <a:pt x="0" y="186"/>
                </a:lnTo>
                <a:lnTo>
                  <a:pt x="1207" y="1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4" name="Freeform 573"/>
          <p:cNvSpPr>
            <a:spLocks noChangeArrowheads="1"/>
          </p:cNvSpPr>
          <p:nvPr/>
        </p:nvSpPr>
        <p:spPr bwMode="auto">
          <a:xfrm>
            <a:off x="3455203" y="4902413"/>
            <a:ext cx="361170" cy="317731"/>
          </a:xfrm>
          <a:custGeom>
            <a:avLst/>
            <a:gdLst>
              <a:gd name="T0" fmla="*/ 362 w 1285"/>
              <a:gd name="T1" fmla="*/ 365 h 1130"/>
              <a:gd name="T2" fmla="*/ 40 w 1285"/>
              <a:gd name="T3" fmla="*/ 43 h 1130"/>
              <a:gd name="T4" fmla="*/ 306 w 1285"/>
              <a:gd name="T5" fmla="*/ 309 h 1130"/>
              <a:gd name="T6" fmla="*/ 96 w 1285"/>
              <a:gd name="T7" fmla="*/ 99 h 1130"/>
              <a:gd name="T8" fmla="*/ 306 w 1285"/>
              <a:gd name="T9" fmla="*/ 309 h 1130"/>
              <a:gd name="T10" fmla="*/ 632 w 1285"/>
              <a:gd name="T11" fmla="*/ 416 h 1130"/>
              <a:gd name="T12" fmla="*/ 632 w 1285"/>
              <a:gd name="T13" fmla="*/ 0 h 1130"/>
              <a:gd name="T14" fmla="*/ 632 w 1285"/>
              <a:gd name="T15" fmla="*/ 85 h 1130"/>
              <a:gd name="T16" fmla="*/ 632 w 1285"/>
              <a:gd name="T17" fmla="*/ 332 h 1130"/>
              <a:gd name="T18" fmla="*/ 632 w 1285"/>
              <a:gd name="T19" fmla="*/ 85 h 1130"/>
              <a:gd name="T20" fmla="*/ 1284 w 1285"/>
              <a:gd name="T21" fmla="*/ 359 h 1130"/>
              <a:gd name="T22" fmla="*/ 1070 w 1285"/>
              <a:gd name="T23" fmla="*/ 35 h 1130"/>
              <a:gd name="T24" fmla="*/ 960 w 1285"/>
              <a:gd name="T25" fmla="*/ 304 h 1130"/>
              <a:gd name="T26" fmla="*/ 1070 w 1285"/>
              <a:gd name="T27" fmla="*/ 136 h 1130"/>
              <a:gd name="T28" fmla="*/ 1238 w 1285"/>
              <a:gd name="T29" fmla="*/ 951 h 1130"/>
              <a:gd name="T30" fmla="*/ 903 w 1285"/>
              <a:gd name="T31" fmla="*/ 951 h 1130"/>
              <a:gd name="T32" fmla="*/ 1070 w 1285"/>
              <a:gd name="T33" fmla="*/ 1063 h 1130"/>
              <a:gd name="T34" fmla="*/ 1070 w 1285"/>
              <a:gd name="T35" fmla="*/ 839 h 1130"/>
              <a:gd name="T36" fmla="*/ 1070 w 1285"/>
              <a:gd name="T37" fmla="*/ 1063 h 1130"/>
              <a:gd name="T38" fmla="*/ 379 w 1285"/>
              <a:gd name="T39" fmla="*/ 545 h 1130"/>
              <a:gd name="T40" fmla="*/ 1043 w 1285"/>
              <a:gd name="T41" fmla="*/ 403 h 1130"/>
              <a:gd name="T42" fmla="*/ 1098 w 1285"/>
              <a:gd name="T43" fmla="*/ 571 h 1130"/>
              <a:gd name="T44" fmla="*/ 1098 w 1285"/>
              <a:gd name="T45" fmla="*/ 739 h 1130"/>
              <a:gd name="T46" fmla="*/ 1043 w 1285"/>
              <a:gd name="T47" fmla="*/ 600 h 1130"/>
              <a:gd name="T48" fmla="*/ 671 w 1285"/>
              <a:gd name="T49" fmla="*/ 739 h 1130"/>
              <a:gd name="T50" fmla="*/ 616 w 1285"/>
              <a:gd name="T51" fmla="*/ 600 h 1130"/>
              <a:gd name="T52" fmla="*/ 229 w 1285"/>
              <a:gd name="T53" fmla="*/ 600 h 1130"/>
              <a:gd name="T54" fmla="*/ 173 w 1285"/>
              <a:gd name="T55" fmla="*/ 739 h 1130"/>
              <a:gd name="T56" fmla="*/ 173 w 1285"/>
              <a:gd name="T57" fmla="*/ 571 h 1130"/>
              <a:gd name="T58" fmla="*/ 229 w 1285"/>
              <a:gd name="T59" fmla="*/ 419 h 1130"/>
              <a:gd name="T60" fmla="*/ 101 w 1285"/>
              <a:gd name="T61" fmla="*/ 779 h 1130"/>
              <a:gd name="T62" fmla="*/ 403 w 1285"/>
              <a:gd name="T63" fmla="*/ 953 h 1130"/>
              <a:gd name="T64" fmla="*/ 101 w 1285"/>
              <a:gd name="T65" fmla="*/ 1127 h 1130"/>
              <a:gd name="T66" fmla="*/ 101 w 1285"/>
              <a:gd name="T67" fmla="*/ 779 h 1130"/>
              <a:gd name="T68" fmla="*/ 339 w 1285"/>
              <a:gd name="T69" fmla="*/ 953 h 1130"/>
              <a:gd name="T70" fmla="*/ 133 w 1285"/>
              <a:gd name="T71" fmla="*/ 834 h 1130"/>
              <a:gd name="T72" fmla="*/ 133 w 1285"/>
              <a:gd name="T73" fmla="*/ 1072 h 1130"/>
              <a:gd name="T74" fmla="*/ 446 w 1285"/>
              <a:gd name="T75" fmla="*/ 897 h 1130"/>
              <a:gd name="T76" fmla="*/ 842 w 1285"/>
              <a:gd name="T77" fmla="*/ 897 h 1130"/>
              <a:gd name="T78" fmla="*/ 522 w 1285"/>
              <a:gd name="T79" fmla="*/ 1129 h 1130"/>
              <a:gd name="T80" fmla="*/ 726 w 1285"/>
              <a:gd name="T81" fmla="*/ 1074 h 1130"/>
              <a:gd name="T82" fmla="*/ 644 w 1285"/>
              <a:gd name="T83" fmla="*/ 822 h 1130"/>
              <a:gd name="T84" fmla="*/ 562 w 1285"/>
              <a:gd name="T85" fmla="*/ 1074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5" h="1130">
                <a:moveTo>
                  <a:pt x="362" y="43"/>
                </a:moveTo>
                <a:lnTo>
                  <a:pt x="362" y="365"/>
                </a:lnTo>
                <a:lnTo>
                  <a:pt x="40" y="365"/>
                </a:lnTo>
                <a:lnTo>
                  <a:pt x="40" y="43"/>
                </a:lnTo>
                <a:lnTo>
                  <a:pt x="362" y="43"/>
                </a:lnTo>
                <a:close/>
                <a:moveTo>
                  <a:pt x="306" y="309"/>
                </a:moveTo>
                <a:lnTo>
                  <a:pt x="306" y="99"/>
                </a:lnTo>
                <a:lnTo>
                  <a:pt x="96" y="99"/>
                </a:lnTo>
                <a:lnTo>
                  <a:pt x="96" y="309"/>
                </a:lnTo>
                <a:lnTo>
                  <a:pt x="306" y="309"/>
                </a:lnTo>
                <a:close/>
                <a:moveTo>
                  <a:pt x="825" y="208"/>
                </a:moveTo>
                <a:lnTo>
                  <a:pt x="632" y="416"/>
                </a:lnTo>
                <a:lnTo>
                  <a:pt x="440" y="208"/>
                </a:lnTo>
                <a:lnTo>
                  <a:pt x="632" y="0"/>
                </a:lnTo>
                <a:lnTo>
                  <a:pt x="825" y="208"/>
                </a:lnTo>
                <a:close/>
                <a:moveTo>
                  <a:pt x="632" y="85"/>
                </a:moveTo>
                <a:lnTo>
                  <a:pt x="518" y="208"/>
                </a:lnTo>
                <a:lnTo>
                  <a:pt x="632" y="332"/>
                </a:lnTo>
                <a:lnTo>
                  <a:pt x="746" y="208"/>
                </a:lnTo>
                <a:lnTo>
                  <a:pt x="632" y="85"/>
                </a:lnTo>
                <a:close/>
                <a:moveTo>
                  <a:pt x="1070" y="35"/>
                </a:moveTo>
                <a:lnTo>
                  <a:pt x="1284" y="359"/>
                </a:lnTo>
                <a:lnTo>
                  <a:pt x="857" y="359"/>
                </a:lnTo>
                <a:lnTo>
                  <a:pt x="1070" y="35"/>
                </a:lnTo>
                <a:close/>
                <a:moveTo>
                  <a:pt x="1070" y="136"/>
                </a:moveTo>
                <a:lnTo>
                  <a:pt x="960" y="304"/>
                </a:lnTo>
                <a:lnTo>
                  <a:pt x="1181" y="304"/>
                </a:lnTo>
                <a:lnTo>
                  <a:pt x="1070" y="136"/>
                </a:lnTo>
                <a:close/>
                <a:moveTo>
                  <a:pt x="1070" y="784"/>
                </a:moveTo>
                <a:cubicBezTo>
                  <a:pt x="1163" y="784"/>
                  <a:pt x="1238" y="859"/>
                  <a:pt x="1238" y="951"/>
                </a:cubicBezTo>
                <a:cubicBezTo>
                  <a:pt x="1238" y="1044"/>
                  <a:pt x="1163" y="1119"/>
                  <a:pt x="1070" y="1119"/>
                </a:cubicBezTo>
                <a:cubicBezTo>
                  <a:pt x="978" y="1119"/>
                  <a:pt x="903" y="1044"/>
                  <a:pt x="903" y="951"/>
                </a:cubicBezTo>
                <a:cubicBezTo>
                  <a:pt x="903" y="859"/>
                  <a:pt x="978" y="784"/>
                  <a:pt x="1070" y="784"/>
                </a:cubicBezTo>
                <a:close/>
                <a:moveTo>
                  <a:pt x="1070" y="1063"/>
                </a:moveTo>
                <a:cubicBezTo>
                  <a:pt x="1132" y="1063"/>
                  <a:pt x="1182" y="1013"/>
                  <a:pt x="1182" y="951"/>
                </a:cubicBezTo>
                <a:cubicBezTo>
                  <a:pt x="1182" y="889"/>
                  <a:pt x="1132" y="839"/>
                  <a:pt x="1070" y="839"/>
                </a:cubicBezTo>
                <a:cubicBezTo>
                  <a:pt x="1008" y="839"/>
                  <a:pt x="958" y="889"/>
                  <a:pt x="958" y="951"/>
                </a:cubicBezTo>
                <a:cubicBezTo>
                  <a:pt x="958" y="1013"/>
                  <a:pt x="1008" y="1063"/>
                  <a:pt x="1070" y="1063"/>
                </a:cubicBezTo>
                <a:close/>
                <a:moveTo>
                  <a:pt x="229" y="545"/>
                </a:moveTo>
                <a:lnTo>
                  <a:pt x="379" y="545"/>
                </a:lnTo>
                <a:lnTo>
                  <a:pt x="1043" y="545"/>
                </a:lnTo>
                <a:lnTo>
                  <a:pt x="1043" y="403"/>
                </a:lnTo>
                <a:lnTo>
                  <a:pt x="1098" y="403"/>
                </a:lnTo>
                <a:lnTo>
                  <a:pt x="1098" y="571"/>
                </a:lnTo>
                <a:lnTo>
                  <a:pt x="1098" y="571"/>
                </a:lnTo>
                <a:lnTo>
                  <a:pt x="1098" y="739"/>
                </a:lnTo>
                <a:lnTo>
                  <a:pt x="1043" y="739"/>
                </a:lnTo>
                <a:lnTo>
                  <a:pt x="1043" y="600"/>
                </a:lnTo>
                <a:lnTo>
                  <a:pt x="671" y="600"/>
                </a:lnTo>
                <a:lnTo>
                  <a:pt x="671" y="739"/>
                </a:lnTo>
                <a:lnTo>
                  <a:pt x="616" y="739"/>
                </a:lnTo>
                <a:lnTo>
                  <a:pt x="616" y="600"/>
                </a:lnTo>
                <a:lnTo>
                  <a:pt x="379" y="600"/>
                </a:lnTo>
                <a:lnTo>
                  <a:pt x="229" y="600"/>
                </a:lnTo>
                <a:lnTo>
                  <a:pt x="229" y="739"/>
                </a:lnTo>
                <a:lnTo>
                  <a:pt x="173" y="739"/>
                </a:lnTo>
                <a:lnTo>
                  <a:pt x="173" y="571"/>
                </a:lnTo>
                <a:lnTo>
                  <a:pt x="173" y="571"/>
                </a:lnTo>
                <a:lnTo>
                  <a:pt x="173" y="419"/>
                </a:lnTo>
                <a:lnTo>
                  <a:pt x="229" y="419"/>
                </a:lnTo>
                <a:lnTo>
                  <a:pt x="229" y="545"/>
                </a:lnTo>
                <a:close/>
                <a:moveTo>
                  <a:pt x="101" y="779"/>
                </a:moveTo>
                <a:lnTo>
                  <a:pt x="302" y="779"/>
                </a:lnTo>
                <a:lnTo>
                  <a:pt x="403" y="953"/>
                </a:lnTo>
                <a:lnTo>
                  <a:pt x="302" y="1127"/>
                </a:lnTo>
                <a:lnTo>
                  <a:pt x="101" y="1127"/>
                </a:lnTo>
                <a:lnTo>
                  <a:pt x="0" y="953"/>
                </a:lnTo>
                <a:lnTo>
                  <a:pt x="101" y="779"/>
                </a:lnTo>
                <a:close/>
                <a:moveTo>
                  <a:pt x="270" y="1072"/>
                </a:moveTo>
                <a:lnTo>
                  <a:pt x="339" y="953"/>
                </a:lnTo>
                <a:lnTo>
                  <a:pt x="270" y="834"/>
                </a:lnTo>
                <a:lnTo>
                  <a:pt x="133" y="834"/>
                </a:lnTo>
                <a:lnTo>
                  <a:pt x="64" y="953"/>
                </a:lnTo>
                <a:lnTo>
                  <a:pt x="133" y="1072"/>
                </a:lnTo>
                <a:lnTo>
                  <a:pt x="270" y="1072"/>
                </a:lnTo>
                <a:close/>
                <a:moveTo>
                  <a:pt x="446" y="897"/>
                </a:moveTo>
                <a:lnTo>
                  <a:pt x="644" y="753"/>
                </a:lnTo>
                <a:lnTo>
                  <a:pt x="842" y="897"/>
                </a:lnTo>
                <a:lnTo>
                  <a:pt x="766" y="1129"/>
                </a:lnTo>
                <a:lnTo>
                  <a:pt x="522" y="1129"/>
                </a:lnTo>
                <a:lnTo>
                  <a:pt x="446" y="897"/>
                </a:lnTo>
                <a:close/>
                <a:moveTo>
                  <a:pt x="726" y="1074"/>
                </a:moveTo>
                <a:lnTo>
                  <a:pt x="776" y="918"/>
                </a:lnTo>
                <a:lnTo>
                  <a:pt x="644" y="822"/>
                </a:lnTo>
                <a:lnTo>
                  <a:pt x="511" y="918"/>
                </a:lnTo>
                <a:lnTo>
                  <a:pt x="562" y="1074"/>
                </a:lnTo>
                <a:lnTo>
                  <a:pt x="726" y="107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5" name="Freeform 574"/>
          <p:cNvSpPr>
            <a:spLocks noChangeArrowheads="1"/>
          </p:cNvSpPr>
          <p:nvPr/>
        </p:nvSpPr>
        <p:spPr bwMode="auto">
          <a:xfrm>
            <a:off x="4367614" y="3325258"/>
            <a:ext cx="362412" cy="315248"/>
          </a:xfrm>
          <a:custGeom>
            <a:avLst/>
            <a:gdLst>
              <a:gd name="T0" fmla="*/ 579 w 1287"/>
              <a:gd name="T1" fmla="*/ 1072 h 1119"/>
              <a:gd name="T2" fmla="*/ 513 w 1287"/>
              <a:gd name="T3" fmla="*/ 1118 h 1119"/>
              <a:gd name="T4" fmla="*/ 423 w 1287"/>
              <a:gd name="T5" fmla="*/ 1061 h 1119"/>
              <a:gd name="T6" fmla="*/ 182 w 1287"/>
              <a:gd name="T7" fmla="*/ 793 h 1119"/>
              <a:gd name="T8" fmla="*/ 220 w 1287"/>
              <a:gd name="T9" fmla="*/ 724 h 1119"/>
              <a:gd name="T10" fmla="*/ 513 w 1287"/>
              <a:gd name="T11" fmla="*/ 997 h 1119"/>
              <a:gd name="T12" fmla="*/ 998 w 1287"/>
              <a:gd name="T13" fmla="*/ 610 h 1119"/>
              <a:gd name="T14" fmla="*/ 1039 w 1287"/>
              <a:gd name="T15" fmla="*/ 704 h 1119"/>
              <a:gd name="T16" fmla="*/ 843 w 1287"/>
              <a:gd name="T17" fmla="*/ 944 h 1119"/>
              <a:gd name="T18" fmla="*/ 707 w 1287"/>
              <a:gd name="T19" fmla="*/ 1022 h 1119"/>
              <a:gd name="T20" fmla="*/ 268 w 1287"/>
              <a:gd name="T21" fmla="*/ 645 h 1119"/>
              <a:gd name="T22" fmla="*/ 206 w 1287"/>
              <a:gd name="T23" fmla="*/ 428 h 1119"/>
              <a:gd name="T24" fmla="*/ 113 w 1287"/>
              <a:gd name="T25" fmla="*/ 492 h 1119"/>
              <a:gd name="T26" fmla="*/ 10 w 1287"/>
              <a:gd name="T27" fmla="*/ 418 h 1119"/>
              <a:gd name="T28" fmla="*/ 10 w 1287"/>
              <a:gd name="T29" fmla="*/ 369 h 1119"/>
              <a:gd name="T30" fmla="*/ 385 w 1287"/>
              <a:gd name="T31" fmla="*/ 8 h 1119"/>
              <a:gd name="T32" fmla="*/ 464 w 1287"/>
              <a:gd name="T33" fmla="*/ 72 h 1119"/>
              <a:gd name="T34" fmla="*/ 415 w 1287"/>
              <a:gd name="T35" fmla="*/ 219 h 1119"/>
              <a:gd name="T36" fmla="*/ 441 w 1287"/>
              <a:gd name="T37" fmla="*/ 352 h 1119"/>
              <a:gd name="T38" fmla="*/ 714 w 1287"/>
              <a:gd name="T39" fmla="*/ 476 h 1119"/>
              <a:gd name="T40" fmla="*/ 949 w 1287"/>
              <a:gd name="T41" fmla="*/ 557 h 1119"/>
              <a:gd name="T42" fmla="*/ 979 w 1287"/>
              <a:gd name="T43" fmla="*/ 588 h 1119"/>
              <a:gd name="T44" fmla="*/ 987 w 1287"/>
              <a:gd name="T45" fmla="*/ 598 h 1119"/>
              <a:gd name="T46" fmla="*/ 1273 w 1287"/>
              <a:gd name="T47" fmla="*/ 365 h 1119"/>
              <a:gd name="T48" fmla="*/ 1219 w 1287"/>
              <a:gd name="T49" fmla="*/ 468 h 1119"/>
              <a:gd name="T50" fmla="*/ 1120 w 1287"/>
              <a:gd name="T51" fmla="*/ 468 h 1119"/>
              <a:gd name="T52" fmla="*/ 1078 w 1287"/>
              <a:gd name="T53" fmla="*/ 499 h 1119"/>
              <a:gd name="T54" fmla="*/ 1043 w 1287"/>
              <a:gd name="T55" fmla="*/ 530 h 1119"/>
              <a:gd name="T56" fmla="*/ 715 w 1287"/>
              <a:gd name="T57" fmla="*/ 401 h 1119"/>
              <a:gd name="T58" fmla="*/ 494 w 1287"/>
              <a:gd name="T59" fmla="*/ 293 h 1119"/>
              <a:gd name="T60" fmla="*/ 536 w 1287"/>
              <a:gd name="T61" fmla="*/ 245 h 1119"/>
              <a:gd name="T62" fmla="*/ 835 w 1287"/>
              <a:gd name="T63" fmla="*/ 183 h 1119"/>
              <a:gd name="T64" fmla="*/ 819 w 1287"/>
              <a:gd name="T65" fmla="*/ 68 h 1119"/>
              <a:gd name="T66" fmla="*/ 922 w 1287"/>
              <a:gd name="T67" fmla="*/ 14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87" h="1119">
                <a:moveTo>
                  <a:pt x="565" y="1043"/>
                </a:moveTo>
                <a:cubicBezTo>
                  <a:pt x="574" y="1050"/>
                  <a:pt x="579" y="1061"/>
                  <a:pt x="579" y="1072"/>
                </a:cubicBezTo>
                <a:cubicBezTo>
                  <a:pt x="578" y="1084"/>
                  <a:pt x="572" y="1094"/>
                  <a:pt x="562" y="1101"/>
                </a:cubicBezTo>
                <a:cubicBezTo>
                  <a:pt x="545" y="1112"/>
                  <a:pt x="528" y="1118"/>
                  <a:pt x="513" y="1118"/>
                </a:cubicBezTo>
                <a:cubicBezTo>
                  <a:pt x="510" y="1118"/>
                  <a:pt x="508" y="1117"/>
                  <a:pt x="505" y="1117"/>
                </a:cubicBezTo>
                <a:cubicBezTo>
                  <a:pt x="479" y="1113"/>
                  <a:pt x="453" y="1092"/>
                  <a:pt x="423" y="1061"/>
                </a:cubicBezTo>
                <a:lnTo>
                  <a:pt x="238" y="875"/>
                </a:lnTo>
                <a:cubicBezTo>
                  <a:pt x="207" y="844"/>
                  <a:pt x="186" y="818"/>
                  <a:pt x="182" y="793"/>
                </a:cubicBezTo>
                <a:cubicBezTo>
                  <a:pt x="180" y="778"/>
                  <a:pt x="184" y="760"/>
                  <a:pt x="195" y="742"/>
                </a:cubicBezTo>
                <a:cubicBezTo>
                  <a:pt x="200" y="732"/>
                  <a:pt x="210" y="726"/>
                  <a:pt x="220" y="724"/>
                </a:cubicBezTo>
                <a:cubicBezTo>
                  <a:pt x="231" y="723"/>
                  <a:pt x="242" y="726"/>
                  <a:pt x="250" y="734"/>
                </a:cubicBezTo>
                <a:cubicBezTo>
                  <a:pt x="342" y="826"/>
                  <a:pt x="512" y="996"/>
                  <a:pt x="513" y="997"/>
                </a:cubicBezTo>
                <a:cubicBezTo>
                  <a:pt x="530" y="1015"/>
                  <a:pt x="548" y="1030"/>
                  <a:pt x="565" y="1043"/>
                </a:cubicBezTo>
                <a:close/>
                <a:moveTo>
                  <a:pt x="998" y="610"/>
                </a:moveTo>
                <a:lnTo>
                  <a:pt x="998" y="611"/>
                </a:lnTo>
                <a:cubicBezTo>
                  <a:pt x="1027" y="648"/>
                  <a:pt x="1041" y="678"/>
                  <a:pt x="1039" y="704"/>
                </a:cubicBezTo>
                <a:cubicBezTo>
                  <a:pt x="1038" y="737"/>
                  <a:pt x="1013" y="775"/>
                  <a:pt x="953" y="835"/>
                </a:cubicBezTo>
                <a:lnTo>
                  <a:pt x="843" y="944"/>
                </a:lnTo>
                <a:cubicBezTo>
                  <a:pt x="795" y="993"/>
                  <a:pt x="756" y="1016"/>
                  <a:pt x="719" y="1021"/>
                </a:cubicBezTo>
                <a:cubicBezTo>
                  <a:pt x="715" y="1021"/>
                  <a:pt x="711" y="1022"/>
                  <a:pt x="707" y="1022"/>
                </a:cubicBezTo>
                <a:cubicBezTo>
                  <a:pt x="664" y="1022"/>
                  <a:pt x="618" y="996"/>
                  <a:pt x="566" y="944"/>
                </a:cubicBezTo>
                <a:cubicBezTo>
                  <a:pt x="565" y="943"/>
                  <a:pt x="341" y="718"/>
                  <a:pt x="268" y="645"/>
                </a:cubicBezTo>
                <a:cubicBezTo>
                  <a:pt x="245" y="622"/>
                  <a:pt x="242" y="594"/>
                  <a:pt x="239" y="555"/>
                </a:cubicBezTo>
                <a:cubicBezTo>
                  <a:pt x="235" y="516"/>
                  <a:pt x="231" y="473"/>
                  <a:pt x="206" y="428"/>
                </a:cubicBezTo>
                <a:lnTo>
                  <a:pt x="163" y="472"/>
                </a:lnTo>
                <a:cubicBezTo>
                  <a:pt x="150" y="485"/>
                  <a:pt x="132" y="492"/>
                  <a:pt x="113" y="492"/>
                </a:cubicBezTo>
                <a:cubicBezTo>
                  <a:pt x="94" y="492"/>
                  <a:pt x="77" y="485"/>
                  <a:pt x="63" y="472"/>
                </a:cubicBezTo>
                <a:lnTo>
                  <a:pt x="10" y="418"/>
                </a:lnTo>
                <a:cubicBezTo>
                  <a:pt x="3" y="412"/>
                  <a:pt x="0" y="403"/>
                  <a:pt x="0" y="393"/>
                </a:cubicBezTo>
                <a:cubicBezTo>
                  <a:pt x="0" y="384"/>
                  <a:pt x="3" y="375"/>
                  <a:pt x="10" y="369"/>
                </a:cubicBezTo>
                <a:lnTo>
                  <a:pt x="361" y="18"/>
                </a:lnTo>
                <a:cubicBezTo>
                  <a:pt x="367" y="11"/>
                  <a:pt x="375" y="8"/>
                  <a:pt x="385" y="8"/>
                </a:cubicBezTo>
                <a:cubicBezTo>
                  <a:pt x="394" y="8"/>
                  <a:pt x="404" y="11"/>
                  <a:pt x="410" y="18"/>
                </a:cubicBezTo>
                <a:lnTo>
                  <a:pt x="464" y="72"/>
                </a:lnTo>
                <a:cubicBezTo>
                  <a:pt x="491" y="99"/>
                  <a:pt x="491" y="143"/>
                  <a:pt x="464" y="171"/>
                </a:cubicBezTo>
                <a:lnTo>
                  <a:pt x="415" y="219"/>
                </a:lnTo>
                <a:cubicBezTo>
                  <a:pt x="415" y="221"/>
                  <a:pt x="414" y="222"/>
                  <a:pt x="414" y="224"/>
                </a:cubicBezTo>
                <a:cubicBezTo>
                  <a:pt x="402" y="259"/>
                  <a:pt x="413" y="307"/>
                  <a:pt x="441" y="352"/>
                </a:cubicBezTo>
                <a:cubicBezTo>
                  <a:pt x="471" y="400"/>
                  <a:pt x="517" y="438"/>
                  <a:pt x="566" y="456"/>
                </a:cubicBezTo>
                <a:cubicBezTo>
                  <a:pt x="617" y="475"/>
                  <a:pt x="664" y="476"/>
                  <a:pt x="714" y="476"/>
                </a:cubicBezTo>
                <a:cubicBezTo>
                  <a:pt x="792" y="477"/>
                  <a:pt x="865" y="478"/>
                  <a:pt x="948" y="556"/>
                </a:cubicBezTo>
                <a:cubicBezTo>
                  <a:pt x="948" y="556"/>
                  <a:pt x="948" y="556"/>
                  <a:pt x="949" y="557"/>
                </a:cubicBezTo>
                <a:lnTo>
                  <a:pt x="952" y="560"/>
                </a:lnTo>
                <a:cubicBezTo>
                  <a:pt x="962" y="570"/>
                  <a:pt x="971" y="579"/>
                  <a:pt x="979" y="588"/>
                </a:cubicBezTo>
                <a:lnTo>
                  <a:pt x="979" y="588"/>
                </a:lnTo>
                <a:cubicBezTo>
                  <a:pt x="982" y="591"/>
                  <a:pt x="984" y="595"/>
                  <a:pt x="987" y="598"/>
                </a:cubicBezTo>
                <a:lnTo>
                  <a:pt x="998" y="610"/>
                </a:lnTo>
                <a:close/>
                <a:moveTo>
                  <a:pt x="1273" y="365"/>
                </a:moveTo>
                <a:cubicBezTo>
                  <a:pt x="1286" y="378"/>
                  <a:pt x="1286" y="401"/>
                  <a:pt x="1273" y="414"/>
                </a:cubicBezTo>
                <a:lnTo>
                  <a:pt x="1219" y="468"/>
                </a:lnTo>
                <a:cubicBezTo>
                  <a:pt x="1206" y="481"/>
                  <a:pt x="1187" y="488"/>
                  <a:pt x="1169" y="488"/>
                </a:cubicBezTo>
                <a:cubicBezTo>
                  <a:pt x="1150" y="488"/>
                  <a:pt x="1133" y="481"/>
                  <a:pt x="1120" y="468"/>
                </a:cubicBezTo>
                <a:lnTo>
                  <a:pt x="1091" y="439"/>
                </a:lnTo>
                <a:cubicBezTo>
                  <a:pt x="1085" y="457"/>
                  <a:pt x="1081" y="476"/>
                  <a:pt x="1078" y="499"/>
                </a:cubicBezTo>
                <a:cubicBezTo>
                  <a:pt x="1077" y="513"/>
                  <a:pt x="1067" y="524"/>
                  <a:pt x="1055" y="529"/>
                </a:cubicBezTo>
                <a:cubicBezTo>
                  <a:pt x="1051" y="530"/>
                  <a:pt x="1047" y="530"/>
                  <a:pt x="1043" y="530"/>
                </a:cubicBezTo>
                <a:cubicBezTo>
                  <a:pt x="1034" y="530"/>
                  <a:pt x="1025" y="527"/>
                  <a:pt x="1018" y="520"/>
                </a:cubicBezTo>
                <a:cubicBezTo>
                  <a:pt x="906" y="403"/>
                  <a:pt x="800" y="402"/>
                  <a:pt x="715" y="401"/>
                </a:cubicBezTo>
                <a:cubicBezTo>
                  <a:pt x="673" y="400"/>
                  <a:pt x="631" y="400"/>
                  <a:pt x="592" y="386"/>
                </a:cubicBezTo>
                <a:cubicBezTo>
                  <a:pt x="543" y="368"/>
                  <a:pt x="509" y="325"/>
                  <a:pt x="494" y="293"/>
                </a:cubicBezTo>
                <a:cubicBezTo>
                  <a:pt x="489" y="281"/>
                  <a:pt x="491" y="266"/>
                  <a:pt x="500" y="256"/>
                </a:cubicBezTo>
                <a:cubicBezTo>
                  <a:pt x="509" y="246"/>
                  <a:pt x="523" y="241"/>
                  <a:pt x="536" y="245"/>
                </a:cubicBezTo>
                <a:cubicBezTo>
                  <a:pt x="560" y="252"/>
                  <a:pt x="585" y="255"/>
                  <a:pt x="611" y="255"/>
                </a:cubicBezTo>
                <a:cubicBezTo>
                  <a:pt x="700" y="255"/>
                  <a:pt x="781" y="217"/>
                  <a:pt x="835" y="183"/>
                </a:cubicBezTo>
                <a:lnTo>
                  <a:pt x="819" y="167"/>
                </a:lnTo>
                <a:cubicBezTo>
                  <a:pt x="791" y="140"/>
                  <a:pt x="791" y="95"/>
                  <a:pt x="819" y="68"/>
                </a:cubicBezTo>
                <a:lnTo>
                  <a:pt x="872" y="14"/>
                </a:lnTo>
                <a:cubicBezTo>
                  <a:pt x="886" y="0"/>
                  <a:pt x="908" y="0"/>
                  <a:pt x="922" y="14"/>
                </a:cubicBezTo>
                <a:lnTo>
                  <a:pt x="1273" y="36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6" name="Freeform 575"/>
          <p:cNvSpPr>
            <a:spLocks noChangeArrowheads="1"/>
          </p:cNvSpPr>
          <p:nvPr/>
        </p:nvSpPr>
        <p:spPr bwMode="auto">
          <a:xfrm>
            <a:off x="1612029" y="4891864"/>
            <a:ext cx="361170" cy="338831"/>
          </a:xfrm>
          <a:custGeom>
            <a:avLst/>
            <a:gdLst>
              <a:gd name="T0" fmla="*/ 1283 w 1284"/>
              <a:gd name="T1" fmla="*/ 943 h 1204"/>
              <a:gd name="T2" fmla="*/ 1223 w 1284"/>
              <a:gd name="T3" fmla="*/ 1203 h 1204"/>
              <a:gd name="T4" fmla="*/ 963 w 1284"/>
              <a:gd name="T5" fmla="*/ 1143 h 1204"/>
              <a:gd name="T6" fmla="*/ 1023 w 1284"/>
              <a:gd name="T7" fmla="*/ 882 h 1204"/>
              <a:gd name="T8" fmla="*/ 1043 w 1284"/>
              <a:gd name="T9" fmla="*/ 642 h 1204"/>
              <a:gd name="T10" fmla="*/ 722 w 1284"/>
              <a:gd name="T11" fmla="*/ 882 h 1204"/>
              <a:gd name="T12" fmla="*/ 802 w 1284"/>
              <a:gd name="T13" fmla="*/ 943 h 1204"/>
              <a:gd name="T14" fmla="*/ 742 w 1284"/>
              <a:gd name="T15" fmla="*/ 1203 h 1204"/>
              <a:gd name="T16" fmla="*/ 481 w 1284"/>
              <a:gd name="T17" fmla="*/ 1143 h 1204"/>
              <a:gd name="T18" fmla="*/ 542 w 1284"/>
              <a:gd name="T19" fmla="*/ 882 h 1204"/>
              <a:gd name="T20" fmla="*/ 562 w 1284"/>
              <a:gd name="T21" fmla="*/ 642 h 1204"/>
              <a:gd name="T22" fmla="*/ 241 w 1284"/>
              <a:gd name="T23" fmla="*/ 882 h 1204"/>
              <a:gd name="T24" fmla="*/ 321 w 1284"/>
              <a:gd name="T25" fmla="*/ 943 h 1204"/>
              <a:gd name="T26" fmla="*/ 261 w 1284"/>
              <a:gd name="T27" fmla="*/ 1203 h 1204"/>
              <a:gd name="T28" fmla="*/ 0 w 1284"/>
              <a:gd name="T29" fmla="*/ 1143 h 1204"/>
              <a:gd name="T30" fmla="*/ 60 w 1284"/>
              <a:gd name="T31" fmla="*/ 882 h 1204"/>
              <a:gd name="T32" fmla="*/ 80 w 1284"/>
              <a:gd name="T33" fmla="*/ 622 h 1204"/>
              <a:gd name="T34" fmla="*/ 562 w 1284"/>
              <a:gd name="T35" fmla="*/ 481 h 1204"/>
              <a:gd name="T36" fmla="*/ 542 w 1284"/>
              <a:gd name="T37" fmla="*/ 321 h 1204"/>
              <a:gd name="T38" fmla="*/ 481 w 1284"/>
              <a:gd name="T39" fmla="*/ 60 h 1204"/>
              <a:gd name="T40" fmla="*/ 742 w 1284"/>
              <a:gd name="T41" fmla="*/ 0 h 1204"/>
              <a:gd name="T42" fmla="*/ 802 w 1284"/>
              <a:gd name="T43" fmla="*/ 261 h 1204"/>
              <a:gd name="T44" fmla="*/ 722 w 1284"/>
              <a:gd name="T45" fmla="*/ 321 h 1204"/>
              <a:gd name="T46" fmla="*/ 1063 w 1284"/>
              <a:gd name="T47" fmla="*/ 481 h 1204"/>
              <a:gd name="T48" fmla="*/ 1203 w 1284"/>
              <a:gd name="T49" fmla="*/ 882 h 1204"/>
              <a:gd name="T50" fmla="*/ 241 w 1284"/>
              <a:gd name="T51" fmla="*/ 1123 h 1204"/>
              <a:gd name="T52" fmla="*/ 80 w 1284"/>
              <a:gd name="T53" fmla="*/ 963 h 1204"/>
              <a:gd name="T54" fmla="*/ 241 w 1284"/>
              <a:gd name="T55" fmla="*/ 1123 h 1204"/>
              <a:gd name="T56" fmla="*/ 722 w 1284"/>
              <a:gd name="T57" fmla="*/ 963 h 1204"/>
              <a:gd name="T58" fmla="*/ 562 w 1284"/>
              <a:gd name="T59" fmla="*/ 1123 h 1204"/>
              <a:gd name="T60" fmla="*/ 562 w 1284"/>
              <a:gd name="T61" fmla="*/ 241 h 1204"/>
              <a:gd name="T62" fmla="*/ 722 w 1284"/>
              <a:gd name="T63" fmla="*/ 80 h 1204"/>
              <a:gd name="T64" fmla="*/ 562 w 1284"/>
              <a:gd name="T65" fmla="*/ 241 h 1204"/>
              <a:gd name="T66" fmla="*/ 1203 w 1284"/>
              <a:gd name="T67" fmla="*/ 963 h 1204"/>
              <a:gd name="T68" fmla="*/ 1043 w 1284"/>
              <a:gd name="T69" fmla="*/ 1123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4" h="1204">
                <a:moveTo>
                  <a:pt x="1223" y="882"/>
                </a:moveTo>
                <a:cubicBezTo>
                  <a:pt x="1256" y="882"/>
                  <a:pt x="1283" y="910"/>
                  <a:pt x="1283" y="943"/>
                </a:cubicBezTo>
                <a:lnTo>
                  <a:pt x="1283" y="1143"/>
                </a:lnTo>
                <a:cubicBezTo>
                  <a:pt x="1283" y="1176"/>
                  <a:pt x="1256" y="1203"/>
                  <a:pt x="1223" y="1203"/>
                </a:cubicBezTo>
                <a:lnTo>
                  <a:pt x="1023" y="1203"/>
                </a:lnTo>
                <a:cubicBezTo>
                  <a:pt x="990" y="1203"/>
                  <a:pt x="963" y="1176"/>
                  <a:pt x="963" y="1143"/>
                </a:cubicBezTo>
                <a:lnTo>
                  <a:pt x="963" y="943"/>
                </a:lnTo>
                <a:cubicBezTo>
                  <a:pt x="963" y="910"/>
                  <a:pt x="990" y="882"/>
                  <a:pt x="1023" y="882"/>
                </a:cubicBezTo>
                <a:lnTo>
                  <a:pt x="1043" y="882"/>
                </a:lnTo>
                <a:lnTo>
                  <a:pt x="1043" y="642"/>
                </a:lnTo>
                <a:lnTo>
                  <a:pt x="722" y="642"/>
                </a:lnTo>
                <a:lnTo>
                  <a:pt x="722" y="882"/>
                </a:lnTo>
                <a:lnTo>
                  <a:pt x="742" y="882"/>
                </a:lnTo>
                <a:cubicBezTo>
                  <a:pt x="775" y="882"/>
                  <a:pt x="802" y="910"/>
                  <a:pt x="802" y="943"/>
                </a:cubicBezTo>
                <a:lnTo>
                  <a:pt x="802" y="1143"/>
                </a:lnTo>
                <a:cubicBezTo>
                  <a:pt x="802" y="1176"/>
                  <a:pt x="775" y="1203"/>
                  <a:pt x="742" y="1203"/>
                </a:cubicBezTo>
                <a:lnTo>
                  <a:pt x="542" y="1203"/>
                </a:lnTo>
                <a:cubicBezTo>
                  <a:pt x="508" y="1203"/>
                  <a:pt x="481" y="1176"/>
                  <a:pt x="481" y="1143"/>
                </a:cubicBezTo>
                <a:lnTo>
                  <a:pt x="481" y="943"/>
                </a:lnTo>
                <a:cubicBezTo>
                  <a:pt x="481" y="910"/>
                  <a:pt x="508" y="882"/>
                  <a:pt x="542" y="882"/>
                </a:cubicBezTo>
                <a:lnTo>
                  <a:pt x="562" y="882"/>
                </a:lnTo>
                <a:lnTo>
                  <a:pt x="562" y="642"/>
                </a:lnTo>
                <a:lnTo>
                  <a:pt x="241" y="642"/>
                </a:lnTo>
                <a:lnTo>
                  <a:pt x="241" y="882"/>
                </a:lnTo>
                <a:lnTo>
                  <a:pt x="261" y="882"/>
                </a:lnTo>
                <a:cubicBezTo>
                  <a:pt x="294" y="882"/>
                  <a:pt x="321" y="910"/>
                  <a:pt x="321" y="943"/>
                </a:cubicBezTo>
                <a:lnTo>
                  <a:pt x="321" y="1143"/>
                </a:lnTo>
                <a:cubicBezTo>
                  <a:pt x="321" y="1176"/>
                  <a:pt x="294" y="1203"/>
                  <a:pt x="261" y="1203"/>
                </a:cubicBezTo>
                <a:lnTo>
                  <a:pt x="60" y="1203"/>
                </a:lnTo>
                <a:cubicBezTo>
                  <a:pt x="27" y="1203"/>
                  <a:pt x="0" y="1176"/>
                  <a:pt x="0" y="1143"/>
                </a:cubicBezTo>
                <a:lnTo>
                  <a:pt x="0" y="943"/>
                </a:lnTo>
                <a:cubicBezTo>
                  <a:pt x="0" y="910"/>
                  <a:pt x="27" y="882"/>
                  <a:pt x="60" y="882"/>
                </a:cubicBezTo>
                <a:lnTo>
                  <a:pt x="80" y="882"/>
                </a:lnTo>
                <a:lnTo>
                  <a:pt x="80" y="622"/>
                </a:lnTo>
                <a:cubicBezTo>
                  <a:pt x="80" y="544"/>
                  <a:pt x="143" y="481"/>
                  <a:pt x="221" y="481"/>
                </a:cubicBezTo>
                <a:lnTo>
                  <a:pt x="562" y="481"/>
                </a:lnTo>
                <a:lnTo>
                  <a:pt x="562" y="321"/>
                </a:lnTo>
                <a:lnTo>
                  <a:pt x="542" y="321"/>
                </a:lnTo>
                <a:cubicBezTo>
                  <a:pt x="508" y="321"/>
                  <a:pt x="481" y="294"/>
                  <a:pt x="481" y="261"/>
                </a:cubicBezTo>
                <a:lnTo>
                  <a:pt x="481" y="60"/>
                </a:lnTo>
                <a:cubicBezTo>
                  <a:pt x="481" y="27"/>
                  <a:pt x="508" y="0"/>
                  <a:pt x="542" y="0"/>
                </a:cubicBezTo>
                <a:lnTo>
                  <a:pt x="742" y="0"/>
                </a:lnTo>
                <a:cubicBezTo>
                  <a:pt x="775" y="0"/>
                  <a:pt x="802" y="27"/>
                  <a:pt x="802" y="60"/>
                </a:cubicBezTo>
                <a:lnTo>
                  <a:pt x="802" y="261"/>
                </a:lnTo>
                <a:cubicBezTo>
                  <a:pt x="802" y="294"/>
                  <a:pt x="775" y="321"/>
                  <a:pt x="742" y="321"/>
                </a:cubicBezTo>
                <a:lnTo>
                  <a:pt x="722" y="321"/>
                </a:lnTo>
                <a:lnTo>
                  <a:pt x="722" y="481"/>
                </a:lnTo>
                <a:lnTo>
                  <a:pt x="1063" y="481"/>
                </a:lnTo>
                <a:cubicBezTo>
                  <a:pt x="1140" y="481"/>
                  <a:pt x="1203" y="544"/>
                  <a:pt x="1203" y="622"/>
                </a:cubicBezTo>
                <a:lnTo>
                  <a:pt x="1203" y="882"/>
                </a:lnTo>
                <a:lnTo>
                  <a:pt x="1223" y="882"/>
                </a:lnTo>
                <a:close/>
                <a:moveTo>
                  <a:pt x="241" y="1123"/>
                </a:moveTo>
                <a:lnTo>
                  <a:pt x="241" y="963"/>
                </a:lnTo>
                <a:lnTo>
                  <a:pt x="80" y="963"/>
                </a:lnTo>
                <a:lnTo>
                  <a:pt x="80" y="1123"/>
                </a:lnTo>
                <a:lnTo>
                  <a:pt x="241" y="1123"/>
                </a:lnTo>
                <a:close/>
                <a:moveTo>
                  <a:pt x="722" y="1123"/>
                </a:moveTo>
                <a:lnTo>
                  <a:pt x="722" y="963"/>
                </a:lnTo>
                <a:lnTo>
                  <a:pt x="562" y="963"/>
                </a:lnTo>
                <a:lnTo>
                  <a:pt x="562" y="1123"/>
                </a:lnTo>
                <a:lnTo>
                  <a:pt x="722" y="1123"/>
                </a:lnTo>
                <a:close/>
                <a:moveTo>
                  <a:pt x="562" y="241"/>
                </a:moveTo>
                <a:lnTo>
                  <a:pt x="722" y="241"/>
                </a:lnTo>
                <a:lnTo>
                  <a:pt x="722" y="80"/>
                </a:lnTo>
                <a:lnTo>
                  <a:pt x="562" y="80"/>
                </a:lnTo>
                <a:lnTo>
                  <a:pt x="562" y="241"/>
                </a:lnTo>
                <a:close/>
                <a:moveTo>
                  <a:pt x="1203" y="1123"/>
                </a:moveTo>
                <a:lnTo>
                  <a:pt x="1203" y="963"/>
                </a:lnTo>
                <a:lnTo>
                  <a:pt x="1043" y="963"/>
                </a:lnTo>
                <a:lnTo>
                  <a:pt x="1043" y="1123"/>
                </a:lnTo>
                <a:lnTo>
                  <a:pt x="1203" y="11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7" name="Freeform 576"/>
          <p:cNvSpPr>
            <a:spLocks noChangeArrowheads="1"/>
          </p:cNvSpPr>
          <p:nvPr/>
        </p:nvSpPr>
        <p:spPr bwMode="auto">
          <a:xfrm>
            <a:off x="3910098" y="4903033"/>
            <a:ext cx="361171" cy="316490"/>
          </a:xfrm>
          <a:custGeom>
            <a:avLst/>
            <a:gdLst>
              <a:gd name="T0" fmla="*/ 478 w 1285"/>
              <a:gd name="T1" fmla="*/ 0 h 1125"/>
              <a:gd name="T2" fmla="*/ 806 w 1285"/>
              <a:gd name="T3" fmla="*/ 0 h 1125"/>
              <a:gd name="T4" fmla="*/ 806 w 1285"/>
              <a:gd name="T5" fmla="*/ 328 h 1125"/>
              <a:gd name="T6" fmla="*/ 478 w 1285"/>
              <a:gd name="T7" fmla="*/ 328 h 1125"/>
              <a:gd name="T8" fmla="*/ 478 w 1285"/>
              <a:gd name="T9" fmla="*/ 0 h 1125"/>
              <a:gd name="T10" fmla="*/ 478 w 1285"/>
              <a:gd name="T11" fmla="*/ 1124 h 1125"/>
              <a:gd name="T12" fmla="*/ 478 w 1285"/>
              <a:gd name="T13" fmla="*/ 797 h 1125"/>
              <a:gd name="T14" fmla="*/ 806 w 1285"/>
              <a:gd name="T15" fmla="*/ 797 h 1125"/>
              <a:gd name="T16" fmla="*/ 806 w 1285"/>
              <a:gd name="T17" fmla="*/ 1124 h 1125"/>
              <a:gd name="T18" fmla="*/ 478 w 1285"/>
              <a:gd name="T19" fmla="*/ 1124 h 1125"/>
              <a:gd name="T20" fmla="*/ 0 w 1285"/>
              <a:gd name="T21" fmla="*/ 1124 h 1125"/>
              <a:gd name="T22" fmla="*/ 0 w 1285"/>
              <a:gd name="T23" fmla="*/ 797 h 1125"/>
              <a:gd name="T24" fmla="*/ 328 w 1285"/>
              <a:gd name="T25" fmla="*/ 797 h 1125"/>
              <a:gd name="T26" fmla="*/ 328 w 1285"/>
              <a:gd name="T27" fmla="*/ 1124 h 1125"/>
              <a:gd name="T28" fmla="*/ 0 w 1285"/>
              <a:gd name="T29" fmla="*/ 1124 h 1125"/>
              <a:gd name="T30" fmla="*/ 956 w 1285"/>
              <a:gd name="T31" fmla="*/ 1124 h 1125"/>
              <a:gd name="T32" fmla="*/ 956 w 1285"/>
              <a:gd name="T33" fmla="*/ 797 h 1125"/>
              <a:gd name="T34" fmla="*/ 1284 w 1285"/>
              <a:gd name="T35" fmla="*/ 797 h 1125"/>
              <a:gd name="T36" fmla="*/ 1284 w 1285"/>
              <a:gd name="T37" fmla="*/ 1124 h 1125"/>
              <a:gd name="T38" fmla="*/ 956 w 1285"/>
              <a:gd name="T39" fmla="*/ 1124 h 1125"/>
              <a:gd name="T40" fmla="*/ 203 w 1285"/>
              <a:gd name="T41" fmla="*/ 758 h 1125"/>
              <a:gd name="T42" fmla="*/ 144 w 1285"/>
              <a:gd name="T43" fmla="*/ 758 h 1125"/>
              <a:gd name="T44" fmla="*/ 144 w 1285"/>
              <a:gd name="T45" fmla="*/ 537 h 1125"/>
              <a:gd name="T46" fmla="*/ 164 w 1285"/>
              <a:gd name="T47" fmla="*/ 537 h 1125"/>
              <a:gd name="T48" fmla="*/ 164 w 1285"/>
              <a:gd name="T49" fmla="*/ 536 h 1125"/>
              <a:gd name="T50" fmla="*/ 609 w 1285"/>
              <a:gd name="T51" fmla="*/ 536 h 1125"/>
              <a:gd name="T52" fmla="*/ 609 w 1285"/>
              <a:gd name="T53" fmla="*/ 385 h 1125"/>
              <a:gd name="T54" fmla="*/ 675 w 1285"/>
              <a:gd name="T55" fmla="*/ 385 h 1125"/>
              <a:gd name="T56" fmla="*/ 675 w 1285"/>
              <a:gd name="T57" fmla="*/ 536 h 1125"/>
              <a:gd name="T58" fmla="*/ 1120 w 1285"/>
              <a:gd name="T59" fmla="*/ 536 h 1125"/>
              <a:gd name="T60" fmla="*/ 1120 w 1285"/>
              <a:gd name="T61" fmla="*/ 537 h 1125"/>
              <a:gd name="T62" fmla="*/ 1149 w 1285"/>
              <a:gd name="T63" fmla="*/ 537 h 1125"/>
              <a:gd name="T64" fmla="*/ 1149 w 1285"/>
              <a:gd name="T65" fmla="*/ 758 h 1125"/>
              <a:gd name="T66" fmla="*/ 1090 w 1285"/>
              <a:gd name="T67" fmla="*/ 758 h 1125"/>
              <a:gd name="T68" fmla="*/ 1090 w 1285"/>
              <a:gd name="T69" fmla="*/ 602 h 1125"/>
              <a:gd name="T70" fmla="*/ 675 w 1285"/>
              <a:gd name="T71" fmla="*/ 602 h 1125"/>
              <a:gd name="T72" fmla="*/ 675 w 1285"/>
              <a:gd name="T73" fmla="*/ 753 h 1125"/>
              <a:gd name="T74" fmla="*/ 609 w 1285"/>
              <a:gd name="T75" fmla="*/ 753 h 1125"/>
              <a:gd name="T76" fmla="*/ 609 w 1285"/>
              <a:gd name="T77" fmla="*/ 602 h 1125"/>
              <a:gd name="T78" fmla="*/ 203 w 1285"/>
              <a:gd name="T79" fmla="*/ 602 h 1125"/>
              <a:gd name="T80" fmla="*/ 203 w 1285"/>
              <a:gd name="T81" fmla="*/ 7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5" h="1125">
                <a:moveTo>
                  <a:pt x="478" y="0"/>
                </a:moveTo>
                <a:lnTo>
                  <a:pt x="806" y="0"/>
                </a:lnTo>
                <a:lnTo>
                  <a:pt x="806" y="328"/>
                </a:lnTo>
                <a:lnTo>
                  <a:pt x="478" y="328"/>
                </a:lnTo>
                <a:lnTo>
                  <a:pt x="478" y="0"/>
                </a:lnTo>
                <a:close/>
                <a:moveTo>
                  <a:pt x="478" y="1124"/>
                </a:moveTo>
                <a:lnTo>
                  <a:pt x="478" y="797"/>
                </a:lnTo>
                <a:lnTo>
                  <a:pt x="806" y="797"/>
                </a:lnTo>
                <a:lnTo>
                  <a:pt x="806" y="1124"/>
                </a:lnTo>
                <a:lnTo>
                  <a:pt x="478" y="1124"/>
                </a:lnTo>
                <a:close/>
                <a:moveTo>
                  <a:pt x="0" y="1124"/>
                </a:moveTo>
                <a:lnTo>
                  <a:pt x="0" y="797"/>
                </a:lnTo>
                <a:lnTo>
                  <a:pt x="328" y="797"/>
                </a:lnTo>
                <a:lnTo>
                  <a:pt x="328" y="1124"/>
                </a:lnTo>
                <a:lnTo>
                  <a:pt x="0" y="1124"/>
                </a:lnTo>
                <a:close/>
                <a:moveTo>
                  <a:pt x="956" y="1124"/>
                </a:moveTo>
                <a:lnTo>
                  <a:pt x="956" y="797"/>
                </a:lnTo>
                <a:lnTo>
                  <a:pt x="1284" y="797"/>
                </a:lnTo>
                <a:lnTo>
                  <a:pt x="1284" y="1124"/>
                </a:lnTo>
                <a:lnTo>
                  <a:pt x="956" y="1124"/>
                </a:lnTo>
                <a:close/>
                <a:moveTo>
                  <a:pt x="203" y="758"/>
                </a:moveTo>
                <a:lnTo>
                  <a:pt x="144" y="758"/>
                </a:lnTo>
                <a:lnTo>
                  <a:pt x="144" y="537"/>
                </a:lnTo>
                <a:lnTo>
                  <a:pt x="164" y="537"/>
                </a:lnTo>
                <a:lnTo>
                  <a:pt x="164" y="536"/>
                </a:lnTo>
                <a:lnTo>
                  <a:pt x="609" y="536"/>
                </a:lnTo>
                <a:lnTo>
                  <a:pt x="609" y="385"/>
                </a:lnTo>
                <a:lnTo>
                  <a:pt x="675" y="385"/>
                </a:lnTo>
                <a:lnTo>
                  <a:pt x="675" y="536"/>
                </a:lnTo>
                <a:lnTo>
                  <a:pt x="1120" y="536"/>
                </a:lnTo>
                <a:lnTo>
                  <a:pt x="1120" y="537"/>
                </a:lnTo>
                <a:lnTo>
                  <a:pt x="1149" y="537"/>
                </a:lnTo>
                <a:lnTo>
                  <a:pt x="1149" y="758"/>
                </a:lnTo>
                <a:lnTo>
                  <a:pt x="1090" y="758"/>
                </a:lnTo>
                <a:lnTo>
                  <a:pt x="1090" y="602"/>
                </a:lnTo>
                <a:lnTo>
                  <a:pt x="675" y="602"/>
                </a:lnTo>
                <a:lnTo>
                  <a:pt x="675" y="753"/>
                </a:lnTo>
                <a:lnTo>
                  <a:pt x="609" y="753"/>
                </a:lnTo>
                <a:lnTo>
                  <a:pt x="609" y="602"/>
                </a:lnTo>
                <a:lnTo>
                  <a:pt x="203" y="602"/>
                </a:lnTo>
                <a:lnTo>
                  <a:pt x="203" y="7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8" name="Freeform 577"/>
          <p:cNvSpPr>
            <a:spLocks noChangeArrowheads="1"/>
          </p:cNvSpPr>
          <p:nvPr/>
        </p:nvSpPr>
        <p:spPr bwMode="auto">
          <a:xfrm>
            <a:off x="6231764" y="4880694"/>
            <a:ext cx="351241" cy="361171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79" name="Freeform 578"/>
          <p:cNvSpPr>
            <a:spLocks noChangeArrowheads="1"/>
          </p:cNvSpPr>
          <p:nvPr/>
        </p:nvSpPr>
        <p:spPr bwMode="auto">
          <a:xfrm>
            <a:off x="2528373" y="2342226"/>
            <a:ext cx="361171" cy="291667"/>
          </a:xfrm>
          <a:custGeom>
            <a:avLst/>
            <a:gdLst>
              <a:gd name="T0" fmla="*/ 1193 w 1285"/>
              <a:gd name="T1" fmla="*/ 195 h 1036"/>
              <a:gd name="T2" fmla="*/ 1284 w 1285"/>
              <a:gd name="T3" fmla="*/ 285 h 1036"/>
              <a:gd name="T4" fmla="*/ 1284 w 1285"/>
              <a:gd name="T5" fmla="*/ 945 h 1036"/>
              <a:gd name="T6" fmla="*/ 1193 w 1285"/>
              <a:gd name="T7" fmla="*/ 1035 h 1036"/>
              <a:gd name="T8" fmla="*/ 91 w 1285"/>
              <a:gd name="T9" fmla="*/ 1035 h 1036"/>
              <a:gd name="T10" fmla="*/ 0 w 1285"/>
              <a:gd name="T11" fmla="*/ 945 h 1036"/>
              <a:gd name="T12" fmla="*/ 0 w 1285"/>
              <a:gd name="T13" fmla="*/ 285 h 1036"/>
              <a:gd name="T14" fmla="*/ 91 w 1285"/>
              <a:gd name="T15" fmla="*/ 195 h 1036"/>
              <a:gd name="T16" fmla="*/ 241 w 1285"/>
              <a:gd name="T17" fmla="*/ 195 h 1036"/>
              <a:gd name="T18" fmla="*/ 241 w 1285"/>
              <a:gd name="T19" fmla="*/ 91 h 1036"/>
              <a:gd name="T20" fmla="*/ 331 w 1285"/>
              <a:gd name="T21" fmla="*/ 0 h 1036"/>
              <a:gd name="T22" fmla="*/ 401 w 1285"/>
              <a:gd name="T23" fmla="*/ 0 h 1036"/>
              <a:gd name="T24" fmla="*/ 492 w 1285"/>
              <a:gd name="T25" fmla="*/ 91 h 1036"/>
              <a:gd name="T26" fmla="*/ 492 w 1285"/>
              <a:gd name="T27" fmla="*/ 195 h 1036"/>
              <a:gd name="T28" fmla="*/ 792 w 1285"/>
              <a:gd name="T29" fmla="*/ 195 h 1036"/>
              <a:gd name="T30" fmla="*/ 792 w 1285"/>
              <a:gd name="T31" fmla="*/ 91 h 1036"/>
              <a:gd name="T32" fmla="*/ 883 w 1285"/>
              <a:gd name="T33" fmla="*/ 0 h 1036"/>
              <a:gd name="T34" fmla="*/ 952 w 1285"/>
              <a:gd name="T35" fmla="*/ 0 h 1036"/>
              <a:gd name="T36" fmla="*/ 1043 w 1285"/>
              <a:gd name="T37" fmla="*/ 91 h 1036"/>
              <a:gd name="T38" fmla="*/ 1043 w 1285"/>
              <a:gd name="T39" fmla="*/ 195 h 1036"/>
              <a:gd name="T40" fmla="*/ 1193 w 1285"/>
              <a:gd name="T41" fmla="*/ 195 h 1036"/>
              <a:gd name="T42" fmla="*/ 599 w 1285"/>
              <a:gd name="T43" fmla="*/ 829 h 1036"/>
              <a:gd name="T44" fmla="*/ 598 w 1285"/>
              <a:gd name="T45" fmla="*/ 829 h 1036"/>
              <a:gd name="T46" fmla="*/ 598 w 1285"/>
              <a:gd name="T47" fmla="*/ 777 h 1036"/>
              <a:gd name="T48" fmla="*/ 575 w 1285"/>
              <a:gd name="T49" fmla="*/ 745 h 1036"/>
              <a:gd name="T50" fmla="*/ 432 w 1285"/>
              <a:gd name="T51" fmla="*/ 700 h 1036"/>
              <a:gd name="T52" fmla="*/ 481 w 1285"/>
              <a:gd name="T53" fmla="*/ 550 h 1036"/>
              <a:gd name="T54" fmla="*/ 361 w 1285"/>
              <a:gd name="T55" fmla="*/ 414 h 1036"/>
              <a:gd name="T56" fmla="*/ 241 w 1285"/>
              <a:gd name="T57" fmla="*/ 550 h 1036"/>
              <a:gd name="T58" fmla="*/ 291 w 1285"/>
              <a:gd name="T59" fmla="*/ 700 h 1036"/>
              <a:gd name="T60" fmla="*/ 148 w 1285"/>
              <a:gd name="T61" fmla="*/ 745 h 1036"/>
              <a:gd name="T62" fmla="*/ 124 w 1285"/>
              <a:gd name="T63" fmla="*/ 777 h 1036"/>
              <a:gd name="T64" fmla="*/ 124 w 1285"/>
              <a:gd name="T65" fmla="*/ 829 h 1036"/>
              <a:gd name="T66" fmla="*/ 158 w 1285"/>
              <a:gd name="T67" fmla="*/ 863 h 1036"/>
              <a:gd name="T68" fmla="*/ 565 w 1285"/>
              <a:gd name="T69" fmla="*/ 863 h 1036"/>
              <a:gd name="T70" fmla="*/ 599 w 1285"/>
              <a:gd name="T71" fmla="*/ 829 h 1036"/>
              <a:gd name="T72" fmla="*/ 1160 w 1285"/>
              <a:gd name="T73" fmla="*/ 863 h 1036"/>
              <a:gd name="T74" fmla="*/ 1160 w 1285"/>
              <a:gd name="T75" fmla="*/ 792 h 1036"/>
              <a:gd name="T76" fmla="*/ 674 w 1285"/>
              <a:gd name="T77" fmla="*/ 792 h 1036"/>
              <a:gd name="T78" fmla="*/ 674 w 1285"/>
              <a:gd name="T79" fmla="*/ 863 h 1036"/>
              <a:gd name="T80" fmla="*/ 1160 w 1285"/>
              <a:gd name="T81" fmla="*/ 863 h 1036"/>
              <a:gd name="T82" fmla="*/ 1160 w 1285"/>
              <a:gd name="T83" fmla="*/ 737 h 1036"/>
              <a:gd name="T84" fmla="*/ 1160 w 1285"/>
              <a:gd name="T85" fmla="*/ 666 h 1036"/>
              <a:gd name="T86" fmla="*/ 674 w 1285"/>
              <a:gd name="T87" fmla="*/ 666 h 1036"/>
              <a:gd name="T88" fmla="*/ 674 w 1285"/>
              <a:gd name="T89" fmla="*/ 737 h 1036"/>
              <a:gd name="T90" fmla="*/ 1160 w 1285"/>
              <a:gd name="T91" fmla="*/ 737 h 1036"/>
              <a:gd name="T92" fmla="*/ 1160 w 1285"/>
              <a:gd name="T93" fmla="*/ 612 h 1036"/>
              <a:gd name="T94" fmla="*/ 1160 w 1285"/>
              <a:gd name="T95" fmla="*/ 540 h 1036"/>
              <a:gd name="T96" fmla="*/ 674 w 1285"/>
              <a:gd name="T97" fmla="*/ 540 h 1036"/>
              <a:gd name="T98" fmla="*/ 674 w 1285"/>
              <a:gd name="T99" fmla="*/ 612 h 1036"/>
              <a:gd name="T100" fmla="*/ 1160 w 1285"/>
              <a:gd name="T101" fmla="*/ 612 h 1036"/>
              <a:gd name="T102" fmla="*/ 1160 w 1285"/>
              <a:gd name="T103" fmla="*/ 486 h 1036"/>
              <a:gd name="T104" fmla="*/ 1160 w 1285"/>
              <a:gd name="T105" fmla="*/ 415 h 1036"/>
              <a:gd name="T106" fmla="*/ 674 w 1285"/>
              <a:gd name="T107" fmla="*/ 415 h 1036"/>
              <a:gd name="T108" fmla="*/ 674 w 1285"/>
              <a:gd name="T109" fmla="*/ 486 h 1036"/>
              <a:gd name="T110" fmla="*/ 1160 w 1285"/>
              <a:gd name="T111" fmla="*/ 486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5" h="1036">
                <a:moveTo>
                  <a:pt x="1193" y="195"/>
                </a:moveTo>
                <a:cubicBezTo>
                  <a:pt x="1243" y="195"/>
                  <a:pt x="1284" y="235"/>
                  <a:pt x="1284" y="285"/>
                </a:cubicBezTo>
                <a:lnTo>
                  <a:pt x="1284" y="945"/>
                </a:lnTo>
                <a:cubicBezTo>
                  <a:pt x="1284" y="995"/>
                  <a:pt x="1243" y="1035"/>
                  <a:pt x="1193" y="1035"/>
                </a:cubicBezTo>
                <a:lnTo>
                  <a:pt x="91" y="1035"/>
                </a:lnTo>
                <a:cubicBezTo>
                  <a:pt x="41" y="1035"/>
                  <a:pt x="0" y="995"/>
                  <a:pt x="0" y="945"/>
                </a:cubicBezTo>
                <a:lnTo>
                  <a:pt x="0" y="285"/>
                </a:lnTo>
                <a:cubicBezTo>
                  <a:pt x="0" y="235"/>
                  <a:pt x="41" y="195"/>
                  <a:pt x="91" y="195"/>
                </a:cubicBezTo>
                <a:lnTo>
                  <a:pt x="241" y="195"/>
                </a:lnTo>
                <a:lnTo>
                  <a:pt x="241" y="91"/>
                </a:lnTo>
                <a:cubicBezTo>
                  <a:pt x="241" y="41"/>
                  <a:pt x="281" y="0"/>
                  <a:pt x="331" y="0"/>
                </a:cubicBezTo>
                <a:lnTo>
                  <a:pt x="401" y="0"/>
                </a:lnTo>
                <a:cubicBezTo>
                  <a:pt x="451" y="0"/>
                  <a:pt x="492" y="41"/>
                  <a:pt x="492" y="91"/>
                </a:cubicBezTo>
                <a:lnTo>
                  <a:pt x="492" y="195"/>
                </a:lnTo>
                <a:lnTo>
                  <a:pt x="792" y="195"/>
                </a:lnTo>
                <a:lnTo>
                  <a:pt x="792" y="91"/>
                </a:lnTo>
                <a:cubicBezTo>
                  <a:pt x="792" y="41"/>
                  <a:pt x="833" y="0"/>
                  <a:pt x="883" y="0"/>
                </a:cubicBezTo>
                <a:lnTo>
                  <a:pt x="952" y="0"/>
                </a:lnTo>
                <a:cubicBezTo>
                  <a:pt x="1002" y="0"/>
                  <a:pt x="1043" y="41"/>
                  <a:pt x="1043" y="91"/>
                </a:cubicBezTo>
                <a:lnTo>
                  <a:pt x="1043" y="195"/>
                </a:lnTo>
                <a:lnTo>
                  <a:pt x="1193" y="195"/>
                </a:lnTo>
                <a:close/>
                <a:moveTo>
                  <a:pt x="599" y="829"/>
                </a:moveTo>
                <a:lnTo>
                  <a:pt x="598" y="829"/>
                </a:lnTo>
                <a:lnTo>
                  <a:pt x="598" y="777"/>
                </a:lnTo>
                <a:cubicBezTo>
                  <a:pt x="598" y="762"/>
                  <a:pt x="589" y="749"/>
                  <a:pt x="575" y="745"/>
                </a:cubicBezTo>
                <a:lnTo>
                  <a:pt x="432" y="700"/>
                </a:lnTo>
                <a:cubicBezTo>
                  <a:pt x="463" y="663"/>
                  <a:pt x="481" y="605"/>
                  <a:pt x="481" y="550"/>
                </a:cubicBezTo>
                <a:cubicBezTo>
                  <a:pt x="481" y="468"/>
                  <a:pt x="434" y="414"/>
                  <a:pt x="361" y="414"/>
                </a:cubicBezTo>
                <a:cubicBezTo>
                  <a:pt x="288" y="414"/>
                  <a:pt x="241" y="468"/>
                  <a:pt x="241" y="550"/>
                </a:cubicBezTo>
                <a:cubicBezTo>
                  <a:pt x="241" y="605"/>
                  <a:pt x="260" y="663"/>
                  <a:pt x="291" y="700"/>
                </a:cubicBezTo>
                <a:lnTo>
                  <a:pt x="148" y="745"/>
                </a:lnTo>
                <a:cubicBezTo>
                  <a:pt x="134" y="749"/>
                  <a:pt x="124" y="762"/>
                  <a:pt x="124" y="777"/>
                </a:cubicBezTo>
                <a:lnTo>
                  <a:pt x="124" y="829"/>
                </a:lnTo>
                <a:cubicBezTo>
                  <a:pt x="124" y="848"/>
                  <a:pt x="139" y="863"/>
                  <a:pt x="158" y="863"/>
                </a:cubicBezTo>
                <a:lnTo>
                  <a:pt x="565" y="863"/>
                </a:lnTo>
                <a:cubicBezTo>
                  <a:pt x="583" y="863"/>
                  <a:pt x="599" y="848"/>
                  <a:pt x="599" y="829"/>
                </a:cubicBezTo>
                <a:close/>
                <a:moveTo>
                  <a:pt x="1160" y="863"/>
                </a:moveTo>
                <a:lnTo>
                  <a:pt x="1160" y="792"/>
                </a:lnTo>
                <a:lnTo>
                  <a:pt x="674" y="792"/>
                </a:lnTo>
                <a:lnTo>
                  <a:pt x="674" y="863"/>
                </a:lnTo>
                <a:lnTo>
                  <a:pt x="1160" y="863"/>
                </a:lnTo>
                <a:close/>
                <a:moveTo>
                  <a:pt x="1160" y="737"/>
                </a:moveTo>
                <a:lnTo>
                  <a:pt x="1160" y="666"/>
                </a:lnTo>
                <a:lnTo>
                  <a:pt x="674" y="666"/>
                </a:lnTo>
                <a:lnTo>
                  <a:pt x="674" y="737"/>
                </a:lnTo>
                <a:lnTo>
                  <a:pt x="1160" y="737"/>
                </a:lnTo>
                <a:close/>
                <a:moveTo>
                  <a:pt x="1160" y="612"/>
                </a:moveTo>
                <a:lnTo>
                  <a:pt x="1160" y="540"/>
                </a:lnTo>
                <a:lnTo>
                  <a:pt x="674" y="540"/>
                </a:lnTo>
                <a:lnTo>
                  <a:pt x="674" y="612"/>
                </a:lnTo>
                <a:lnTo>
                  <a:pt x="1160" y="612"/>
                </a:lnTo>
                <a:close/>
                <a:moveTo>
                  <a:pt x="1160" y="486"/>
                </a:moveTo>
                <a:lnTo>
                  <a:pt x="1160" y="415"/>
                </a:lnTo>
                <a:lnTo>
                  <a:pt x="674" y="415"/>
                </a:lnTo>
                <a:lnTo>
                  <a:pt x="674" y="486"/>
                </a:lnTo>
                <a:lnTo>
                  <a:pt x="1160" y="4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0" name="Freeform 579"/>
          <p:cNvSpPr>
            <a:spLocks noChangeArrowheads="1"/>
          </p:cNvSpPr>
          <p:nvPr/>
        </p:nvSpPr>
        <p:spPr bwMode="auto">
          <a:xfrm>
            <a:off x="2153444" y="2307473"/>
            <a:ext cx="201064" cy="361170"/>
          </a:xfrm>
          <a:custGeom>
            <a:avLst/>
            <a:gdLst>
              <a:gd name="T0" fmla="*/ 712 w 713"/>
              <a:gd name="T1" fmla="*/ 187 h 1284"/>
              <a:gd name="T2" fmla="*/ 693 w 713"/>
              <a:gd name="T3" fmla="*/ 1283 h 1284"/>
              <a:gd name="T4" fmla="*/ 0 w 713"/>
              <a:gd name="T5" fmla="*/ 1264 h 1284"/>
              <a:gd name="T6" fmla="*/ 19 w 713"/>
              <a:gd name="T7" fmla="*/ 168 h 1284"/>
              <a:gd name="T8" fmla="*/ 251 w 713"/>
              <a:gd name="T9" fmla="*/ 19 h 1284"/>
              <a:gd name="T10" fmla="*/ 427 w 713"/>
              <a:gd name="T11" fmla="*/ 0 h 1284"/>
              <a:gd name="T12" fmla="*/ 447 w 713"/>
              <a:gd name="T13" fmla="*/ 219 h 1284"/>
              <a:gd name="T14" fmla="*/ 271 w 713"/>
              <a:gd name="T15" fmla="*/ 238 h 1284"/>
              <a:gd name="T16" fmla="*/ 286 w 713"/>
              <a:gd name="T17" fmla="*/ 251 h 1284"/>
              <a:gd name="T18" fmla="*/ 462 w 713"/>
              <a:gd name="T19" fmla="*/ 232 h 1284"/>
              <a:gd name="T20" fmla="*/ 693 w 713"/>
              <a:gd name="T21" fmla="*/ 168 h 1284"/>
              <a:gd name="T22" fmla="*/ 286 w 713"/>
              <a:gd name="T23" fmla="*/ 94 h 1284"/>
              <a:gd name="T24" fmla="*/ 387 w 713"/>
              <a:gd name="T25" fmla="*/ 119 h 1284"/>
              <a:gd name="T26" fmla="*/ 387 w 713"/>
              <a:gd name="T27" fmla="*/ 69 h 1284"/>
              <a:gd name="T28" fmla="*/ 256 w 713"/>
              <a:gd name="T29" fmla="*/ 445 h 1284"/>
              <a:gd name="T30" fmla="*/ 264 w 713"/>
              <a:gd name="T31" fmla="*/ 490 h 1284"/>
              <a:gd name="T32" fmla="*/ 356 w 713"/>
              <a:gd name="T33" fmla="*/ 596 h 1284"/>
              <a:gd name="T34" fmla="*/ 454 w 713"/>
              <a:gd name="T35" fmla="*/ 490 h 1284"/>
              <a:gd name="T36" fmla="*/ 462 w 713"/>
              <a:gd name="T37" fmla="*/ 445 h 1284"/>
              <a:gd name="T38" fmla="*/ 460 w 713"/>
              <a:gd name="T39" fmla="*/ 436 h 1284"/>
              <a:gd name="T40" fmla="*/ 402 w 713"/>
              <a:gd name="T41" fmla="*/ 316 h 1284"/>
              <a:gd name="T42" fmla="*/ 344 w 713"/>
              <a:gd name="T43" fmla="*/ 302 h 1284"/>
              <a:gd name="T44" fmla="*/ 337 w 713"/>
              <a:gd name="T45" fmla="*/ 303 h 1284"/>
              <a:gd name="T46" fmla="*/ 330 w 713"/>
              <a:gd name="T47" fmla="*/ 303 h 1284"/>
              <a:gd name="T48" fmla="*/ 321 w 713"/>
              <a:gd name="T49" fmla="*/ 305 h 1284"/>
              <a:gd name="T50" fmla="*/ 260 w 713"/>
              <a:gd name="T51" fmla="*/ 435 h 1284"/>
              <a:gd name="T52" fmla="*/ 256 w 713"/>
              <a:gd name="T53" fmla="*/ 445 h 1284"/>
              <a:gd name="T54" fmla="*/ 129 w 713"/>
              <a:gd name="T55" fmla="*/ 820 h 1284"/>
              <a:gd name="T56" fmla="*/ 356 w 713"/>
              <a:gd name="T57" fmla="*/ 886 h 1284"/>
              <a:gd name="T58" fmla="*/ 584 w 713"/>
              <a:gd name="T59" fmla="*/ 820 h 1284"/>
              <a:gd name="T60" fmla="*/ 514 w 713"/>
              <a:gd name="T61" fmla="*/ 634 h 1284"/>
              <a:gd name="T62" fmla="*/ 420 w 713"/>
              <a:gd name="T63" fmla="*/ 589 h 1284"/>
              <a:gd name="T64" fmla="*/ 357 w 713"/>
              <a:gd name="T65" fmla="*/ 617 h 1284"/>
              <a:gd name="T66" fmla="*/ 355 w 713"/>
              <a:gd name="T67" fmla="*/ 617 h 1284"/>
              <a:gd name="T68" fmla="*/ 292 w 713"/>
              <a:gd name="T69" fmla="*/ 589 h 1284"/>
              <a:gd name="T70" fmla="*/ 198 w 713"/>
              <a:gd name="T71" fmla="*/ 634 h 1284"/>
              <a:gd name="T72" fmla="*/ 466 w 713"/>
              <a:gd name="T73" fmla="*/ 1142 h 1284"/>
              <a:gd name="T74" fmla="*/ 111 w 713"/>
              <a:gd name="T75" fmla="*/ 1085 h 1284"/>
              <a:gd name="T76" fmla="*/ 466 w 713"/>
              <a:gd name="T77" fmla="*/ 1142 h 1284"/>
              <a:gd name="T78" fmla="*/ 601 w 713"/>
              <a:gd name="T79" fmla="*/ 974 h 1284"/>
              <a:gd name="T80" fmla="*/ 111 w 713"/>
              <a:gd name="T81" fmla="*/ 103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3" h="1284">
                <a:moveTo>
                  <a:pt x="693" y="168"/>
                </a:moveTo>
                <a:cubicBezTo>
                  <a:pt x="704" y="168"/>
                  <a:pt x="712" y="177"/>
                  <a:pt x="712" y="187"/>
                </a:cubicBezTo>
                <a:lnTo>
                  <a:pt x="712" y="1264"/>
                </a:lnTo>
                <a:cubicBezTo>
                  <a:pt x="712" y="1274"/>
                  <a:pt x="704" y="1283"/>
                  <a:pt x="693" y="1283"/>
                </a:cubicBezTo>
                <a:lnTo>
                  <a:pt x="19" y="1283"/>
                </a:lnTo>
                <a:cubicBezTo>
                  <a:pt x="9" y="1283"/>
                  <a:pt x="0" y="1274"/>
                  <a:pt x="0" y="1264"/>
                </a:cubicBezTo>
                <a:lnTo>
                  <a:pt x="0" y="187"/>
                </a:lnTo>
                <a:cubicBezTo>
                  <a:pt x="0" y="177"/>
                  <a:pt x="9" y="168"/>
                  <a:pt x="19" y="168"/>
                </a:cubicBezTo>
                <a:lnTo>
                  <a:pt x="251" y="168"/>
                </a:lnTo>
                <a:lnTo>
                  <a:pt x="251" y="19"/>
                </a:lnTo>
                <a:cubicBezTo>
                  <a:pt x="251" y="8"/>
                  <a:pt x="260" y="0"/>
                  <a:pt x="271" y="0"/>
                </a:cubicBezTo>
                <a:lnTo>
                  <a:pt x="427" y="0"/>
                </a:lnTo>
                <a:cubicBezTo>
                  <a:pt x="438" y="0"/>
                  <a:pt x="447" y="8"/>
                  <a:pt x="447" y="19"/>
                </a:cubicBezTo>
                <a:lnTo>
                  <a:pt x="447" y="219"/>
                </a:lnTo>
                <a:cubicBezTo>
                  <a:pt x="447" y="230"/>
                  <a:pt x="438" y="238"/>
                  <a:pt x="427" y="238"/>
                </a:cubicBezTo>
                <a:lnTo>
                  <a:pt x="271" y="238"/>
                </a:lnTo>
                <a:cubicBezTo>
                  <a:pt x="270" y="238"/>
                  <a:pt x="269" y="238"/>
                  <a:pt x="268" y="238"/>
                </a:cubicBezTo>
                <a:cubicBezTo>
                  <a:pt x="270" y="246"/>
                  <a:pt x="278" y="251"/>
                  <a:pt x="286" y="251"/>
                </a:cubicBezTo>
                <a:lnTo>
                  <a:pt x="443" y="251"/>
                </a:lnTo>
                <a:cubicBezTo>
                  <a:pt x="453" y="251"/>
                  <a:pt x="462" y="242"/>
                  <a:pt x="462" y="232"/>
                </a:cubicBezTo>
                <a:lnTo>
                  <a:pt x="462" y="168"/>
                </a:lnTo>
                <a:lnTo>
                  <a:pt x="693" y="168"/>
                </a:lnTo>
                <a:close/>
                <a:moveTo>
                  <a:pt x="311" y="69"/>
                </a:moveTo>
                <a:cubicBezTo>
                  <a:pt x="297" y="69"/>
                  <a:pt x="286" y="80"/>
                  <a:pt x="286" y="94"/>
                </a:cubicBezTo>
                <a:cubicBezTo>
                  <a:pt x="286" y="108"/>
                  <a:pt x="297" y="119"/>
                  <a:pt x="311" y="119"/>
                </a:cubicBezTo>
                <a:lnTo>
                  <a:pt x="387" y="119"/>
                </a:lnTo>
                <a:cubicBezTo>
                  <a:pt x="401" y="119"/>
                  <a:pt x="412" y="108"/>
                  <a:pt x="412" y="94"/>
                </a:cubicBezTo>
                <a:cubicBezTo>
                  <a:pt x="412" y="80"/>
                  <a:pt x="401" y="69"/>
                  <a:pt x="387" y="69"/>
                </a:cubicBezTo>
                <a:lnTo>
                  <a:pt x="311" y="69"/>
                </a:lnTo>
                <a:close/>
                <a:moveTo>
                  <a:pt x="256" y="445"/>
                </a:moveTo>
                <a:cubicBezTo>
                  <a:pt x="253" y="450"/>
                  <a:pt x="253" y="460"/>
                  <a:pt x="257" y="474"/>
                </a:cubicBezTo>
                <a:cubicBezTo>
                  <a:pt x="258" y="481"/>
                  <a:pt x="260" y="486"/>
                  <a:pt x="264" y="490"/>
                </a:cubicBezTo>
                <a:cubicBezTo>
                  <a:pt x="265" y="491"/>
                  <a:pt x="266" y="493"/>
                  <a:pt x="266" y="495"/>
                </a:cubicBezTo>
                <a:cubicBezTo>
                  <a:pt x="274" y="547"/>
                  <a:pt x="317" y="596"/>
                  <a:pt x="356" y="596"/>
                </a:cubicBezTo>
                <a:cubicBezTo>
                  <a:pt x="401" y="596"/>
                  <a:pt x="444" y="542"/>
                  <a:pt x="452" y="495"/>
                </a:cubicBezTo>
                <a:cubicBezTo>
                  <a:pt x="452" y="493"/>
                  <a:pt x="453" y="491"/>
                  <a:pt x="454" y="490"/>
                </a:cubicBezTo>
                <a:cubicBezTo>
                  <a:pt x="457" y="487"/>
                  <a:pt x="459" y="482"/>
                  <a:pt x="460" y="476"/>
                </a:cubicBezTo>
                <a:cubicBezTo>
                  <a:pt x="465" y="458"/>
                  <a:pt x="465" y="448"/>
                  <a:pt x="462" y="445"/>
                </a:cubicBezTo>
                <a:lnTo>
                  <a:pt x="461" y="443"/>
                </a:lnTo>
                <a:cubicBezTo>
                  <a:pt x="460" y="441"/>
                  <a:pt x="459" y="438"/>
                  <a:pt x="460" y="436"/>
                </a:cubicBezTo>
                <a:cubicBezTo>
                  <a:pt x="466" y="414"/>
                  <a:pt x="472" y="373"/>
                  <a:pt x="448" y="345"/>
                </a:cubicBezTo>
                <a:cubicBezTo>
                  <a:pt x="446" y="342"/>
                  <a:pt x="432" y="325"/>
                  <a:pt x="402" y="316"/>
                </a:cubicBezTo>
                <a:lnTo>
                  <a:pt x="385" y="311"/>
                </a:lnTo>
                <a:cubicBezTo>
                  <a:pt x="361" y="304"/>
                  <a:pt x="346" y="302"/>
                  <a:pt x="344" y="302"/>
                </a:cubicBezTo>
                <a:lnTo>
                  <a:pt x="339" y="303"/>
                </a:lnTo>
                <a:lnTo>
                  <a:pt x="337" y="303"/>
                </a:lnTo>
                <a:lnTo>
                  <a:pt x="337" y="302"/>
                </a:lnTo>
                <a:lnTo>
                  <a:pt x="330" y="303"/>
                </a:lnTo>
                <a:lnTo>
                  <a:pt x="330" y="303"/>
                </a:lnTo>
                <a:cubicBezTo>
                  <a:pt x="326" y="303"/>
                  <a:pt x="323" y="304"/>
                  <a:pt x="321" y="305"/>
                </a:cubicBezTo>
                <a:cubicBezTo>
                  <a:pt x="313" y="308"/>
                  <a:pt x="272" y="327"/>
                  <a:pt x="259" y="367"/>
                </a:cubicBezTo>
                <a:cubicBezTo>
                  <a:pt x="258" y="371"/>
                  <a:pt x="253" y="390"/>
                  <a:pt x="260" y="435"/>
                </a:cubicBezTo>
                <a:cubicBezTo>
                  <a:pt x="261" y="438"/>
                  <a:pt x="259" y="442"/>
                  <a:pt x="256" y="444"/>
                </a:cubicBezTo>
                <a:lnTo>
                  <a:pt x="256" y="445"/>
                </a:lnTo>
                <a:close/>
                <a:moveTo>
                  <a:pt x="168" y="654"/>
                </a:moveTo>
                <a:cubicBezTo>
                  <a:pt x="135" y="702"/>
                  <a:pt x="129" y="808"/>
                  <a:pt x="129" y="820"/>
                </a:cubicBezTo>
                <a:cubicBezTo>
                  <a:pt x="129" y="837"/>
                  <a:pt x="134" y="841"/>
                  <a:pt x="135" y="842"/>
                </a:cubicBezTo>
                <a:cubicBezTo>
                  <a:pt x="205" y="873"/>
                  <a:pt x="300" y="886"/>
                  <a:pt x="356" y="886"/>
                </a:cubicBezTo>
                <a:cubicBezTo>
                  <a:pt x="412" y="886"/>
                  <a:pt x="507" y="873"/>
                  <a:pt x="577" y="842"/>
                </a:cubicBezTo>
                <a:cubicBezTo>
                  <a:pt x="579" y="841"/>
                  <a:pt x="583" y="837"/>
                  <a:pt x="584" y="820"/>
                </a:cubicBezTo>
                <a:cubicBezTo>
                  <a:pt x="583" y="808"/>
                  <a:pt x="577" y="702"/>
                  <a:pt x="545" y="654"/>
                </a:cubicBezTo>
                <a:cubicBezTo>
                  <a:pt x="544" y="653"/>
                  <a:pt x="536" y="642"/>
                  <a:pt x="514" y="634"/>
                </a:cubicBezTo>
                <a:cubicBezTo>
                  <a:pt x="514" y="634"/>
                  <a:pt x="469" y="616"/>
                  <a:pt x="468" y="616"/>
                </a:cubicBezTo>
                <a:cubicBezTo>
                  <a:pt x="444" y="607"/>
                  <a:pt x="420" y="589"/>
                  <a:pt x="420" y="589"/>
                </a:cubicBezTo>
                <a:lnTo>
                  <a:pt x="419" y="591"/>
                </a:lnTo>
                <a:cubicBezTo>
                  <a:pt x="399" y="608"/>
                  <a:pt x="378" y="617"/>
                  <a:pt x="357" y="617"/>
                </a:cubicBezTo>
                <a:lnTo>
                  <a:pt x="356" y="617"/>
                </a:lnTo>
                <a:cubicBezTo>
                  <a:pt x="355" y="617"/>
                  <a:pt x="355" y="617"/>
                  <a:pt x="355" y="617"/>
                </a:cubicBezTo>
                <a:cubicBezTo>
                  <a:pt x="335" y="617"/>
                  <a:pt x="313" y="608"/>
                  <a:pt x="294" y="591"/>
                </a:cubicBezTo>
                <a:lnTo>
                  <a:pt x="292" y="589"/>
                </a:lnTo>
                <a:cubicBezTo>
                  <a:pt x="292" y="589"/>
                  <a:pt x="268" y="607"/>
                  <a:pt x="244" y="616"/>
                </a:cubicBezTo>
                <a:cubicBezTo>
                  <a:pt x="243" y="616"/>
                  <a:pt x="198" y="634"/>
                  <a:pt x="198" y="634"/>
                </a:cubicBezTo>
                <a:cubicBezTo>
                  <a:pt x="177" y="642"/>
                  <a:pt x="168" y="653"/>
                  <a:pt x="168" y="654"/>
                </a:cubicBezTo>
                <a:close/>
                <a:moveTo>
                  <a:pt x="466" y="1142"/>
                </a:moveTo>
                <a:lnTo>
                  <a:pt x="466" y="1085"/>
                </a:lnTo>
                <a:lnTo>
                  <a:pt x="111" y="1085"/>
                </a:lnTo>
                <a:lnTo>
                  <a:pt x="111" y="1142"/>
                </a:lnTo>
                <a:lnTo>
                  <a:pt x="466" y="1142"/>
                </a:lnTo>
                <a:close/>
                <a:moveTo>
                  <a:pt x="601" y="1030"/>
                </a:moveTo>
                <a:lnTo>
                  <a:pt x="601" y="974"/>
                </a:lnTo>
                <a:lnTo>
                  <a:pt x="111" y="974"/>
                </a:lnTo>
                <a:lnTo>
                  <a:pt x="111" y="1030"/>
                </a:lnTo>
                <a:lnTo>
                  <a:pt x="601" y="103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1" name="Freeform 580"/>
          <p:cNvSpPr>
            <a:spLocks noChangeArrowheads="1"/>
          </p:cNvSpPr>
          <p:nvPr/>
        </p:nvSpPr>
        <p:spPr bwMode="auto">
          <a:xfrm>
            <a:off x="6252739" y="2307473"/>
            <a:ext cx="311525" cy="361170"/>
          </a:xfrm>
          <a:custGeom>
            <a:avLst/>
            <a:gdLst>
              <a:gd name="T0" fmla="*/ 1102 w 1108"/>
              <a:gd name="T1" fmla="*/ 738 h 1284"/>
              <a:gd name="T2" fmla="*/ 1072 w 1108"/>
              <a:gd name="T3" fmla="*/ 757 h 1284"/>
              <a:gd name="T4" fmla="*/ 1068 w 1108"/>
              <a:gd name="T5" fmla="*/ 820 h 1284"/>
              <a:gd name="T6" fmla="*/ 1072 w 1108"/>
              <a:gd name="T7" fmla="*/ 860 h 1284"/>
              <a:gd name="T8" fmla="*/ 1049 w 1108"/>
              <a:gd name="T9" fmla="*/ 881 h 1284"/>
              <a:gd name="T10" fmla="*/ 1059 w 1108"/>
              <a:gd name="T11" fmla="*/ 899 h 1284"/>
              <a:gd name="T12" fmla="*/ 1070 w 1108"/>
              <a:gd name="T13" fmla="*/ 924 h 1284"/>
              <a:gd name="T14" fmla="*/ 1064 w 1108"/>
              <a:gd name="T15" fmla="*/ 948 h 1284"/>
              <a:gd name="T16" fmla="*/ 1050 w 1108"/>
              <a:gd name="T17" fmla="*/ 970 h 1284"/>
              <a:gd name="T18" fmla="*/ 1053 w 1108"/>
              <a:gd name="T19" fmla="*/ 1022 h 1284"/>
              <a:gd name="T20" fmla="*/ 1033 w 1108"/>
              <a:gd name="T21" fmla="*/ 1054 h 1284"/>
              <a:gd name="T22" fmla="*/ 1001 w 1108"/>
              <a:gd name="T23" fmla="*/ 1068 h 1284"/>
              <a:gd name="T24" fmla="*/ 956 w 1108"/>
              <a:gd name="T25" fmla="*/ 1066 h 1284"/>
              <a:gd name="T26" fmla="*/ 951 w 1108"/>
              <a:gd name="T27" fmla="*/ 1062 h 1284"/>
              <a:gd name="T28" fmla="*/ 916 w 1108"/>
              <a:gd name="T29" fmla="*/ 1059 h 1284"/>
              <a:gd name="T30" fmla="*/ 877 w 1108"/>
              <a:gd name="T31" fmla="*/ 1065 h 1284"/>
              <a:gd name="T32" fmla="*/ 854 w 1108"/>
              <a:gd name="T33" fmla="*/ 1083 h 1284"/>
              <a:gd name="T34" fmla="*/ 843 w 1108"/>
              <a:gd name="T35" fmla="*/ 1208 h 1284"/>
              <a:gd name="T36" fmla="*/ 286 w 1108"/>
              <a:gd name="T37" fmla="*/ 1283 h 1284"/>
              <a:gd name="T38" fmla="*/ 33 w 1108"/>
              <a:gd name="T39" fmla="*/ 660 h 1284"/>
              <a:gd name="T40" fmla="*/ 1 w 1108"/>
              <a:gd name="T41" fmla="*/ 510 h 1284"/>
              <a:gd name="T42" fmla="*/ 11 w 1108"/>
              <a:gd name="T43" fmla="*/ 374 h 1284"/>
              <a:gd name="T44" fmla="*/ 35 w 1108"/>
              <a:gd name="T45" fmla="*/ 301 h 1284"/>
              <a:gd name="T46" fmla="*/ 72 w 1108"/>
              <a:gd name="T47" fmla="*/ 231 h 1284"/>
              <a:gd name="T48" fmla="*/ 120 w 1108"/>
              <a:gd name="T49" fmla="*/ 168 h 1284"/>
              <a:gd name="T50" fmla="*/ 178 w 1108"/>
              <a:gd name="T51" fmla="*/ 115 h 1284"/>
              <a:gd name="T52" fmla="*/ 248 w 1108"/>
              <a:gd name="T53" fmla="*/ 72 h 1284"/>
              <a:gd name="T54" fmla="*/ 325 w 1108"/>
              <a:gd name="T55" fmla="*/ 40 h 1284"/>
              <a:gd name="T56" fmla="*/ 406 w 1108"/>
              <a:gd name="T57" fmla="*/ 18 h 1284"/>
              <a:gd name="T58" fmla="*/ 487 w 1108"/>
              <a:gd name="T59" fmla="*/ 4 h 1284"/>
              <a:gd name="T60" fmla="*/ 567 w 1108"/>
              <a:gd name="T61" fmla="*/ 0 h 1284"/>
              <a:gd name="T62" fmla="*/ 645 w 1108"/>
              <a:gd name="T63" fmla="*/ 4 h 1284"/>
              <a:gd name="T64" fmla="*/ 723 w 1108"/>
              <a:gd name="T65" fmla="*/ 18 h 1284"/>
              <a:gd name="T66" fmla="*/ 797 w 1108"/>
              <a:gd name="T67" fmla="*/ 41 h 1284"/>
              <a:gd name="T68" fmla="*/ 858 w 1108"/>
              <a:gd name="T69" fmla="*/ 67 h 1284"/>
              <a:gd name="T70" fmla="*/ 914 w 1108"/>
              <a:gd name="T71" fmla="*/ 101 h 1284"/>
              <a:gd name="T72" fmla="*/ 925 w 1108"/>
              <a:gd name="T73" fmla="*/ 143 h 1284"/>
              <a:gd name="T74" fmla="*/ 970 w 1108"/>
              <a:gd name="T75" fmla="*/ 196 h 1284"/>
              <a:gd name="T76" fmla="*/ 975 w 1108"/>
              <a:gd name="T77" fmla="*/ 265 h 1284"/>
              <a:gd name="T78" fmla="*/ 1010 w 1108"/>
              <a:gd name="T79" fmla="*/ 342 h 1284"/>
              <a:gd name="T80" fmla="*/ 1039 w 1108"/>
              <a:gd name="T81" fmla="*/ 423 h 1284"/>
              <a:gd name="T82" fmla="*/ 1053 w 1108"/>
              <a:gd name="T83" fmla="*/ 496 h 1284"/>
              <a:gd name="T84" fmla="*/ 1047 w 1108"/>
              <a:gd name="T85" fmla="*/ 551 h 1284"/>
              <a:gd name="T86" fmla="*/ 1081 w 1108"/>
              <a:gd name="T87" fmla="*/ 644 h 1284"/>
              <a:gd name="T88" fmla="*/ 552 w 1108"/>
              <a:gd name="T89" fmla="*/ 164 h 1284"/>
              <a:gd name="T90" fmla="*/ 552 w 1108"/>
              <a:gd name="T91" fmla="*/ 164 h 1284"/>
              <a:gd name="T92" fmla="*/ 181 w 1108"/>
              <a:gd name="T93" fmla="*/ 426 h 1284"/>
              <a:gd name="T94" fmla="*/ 236 w 1108"/>
              <a:gd name="T95" fmla="*/ 256 h 1284"/>
              <a:gd name="T96" fmla="*/ 342 w 1108"/>
              <a:gd name="T97" fmla="*/ 168 h 1284"/>
              <a:gd name="T98" fmla="*/ 614 w 1108"/>
              <a:gd name="T99" fmla="*/ 741 h 1284"/>
              <a:gd name="T100" fmla="*/ 653 w 1108"/>
              <a:gd name="T101" fmla="*/ 396 h 1284"/>
              <a:gd name="T102" fmla="*/ 614 w 1108"/>
              <a:gd name="T103" fmla="*/ 741 h 1284"/>
              <a:gd name="T104" fmla="*/ 791 w 1108"/>
              <a:gd name="T105" fmla="*/ 759 h 1284"/>
              <a:gd name="T106" fmla="*/ 679 w 1108"/>
              <a:gd name="T107" fmla="*/ 84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8" h="1284">
                <a:moveTo>
                  <a:pt x="1106" y="719"/>
                </a:moveTo>
                <a:lnTo>
                  <a:pt x="1107" y="726"/>
                </a:lnTo>
                <a:lnTo>
                  <a:pt x="1105" y="732"/>
                </a:lnTo>
                <a:lnTo>
                  <a:pt x="1102" y="738"/>
                </a:lnTo>
                <a:lnTo>
                  <a:pt x="1096" y="743"/>
                </a:lnTo>
                <a:lnTo>
                  <a:pt x="1090" y="748"/>
                </a:lnTo>
                <a:lnTo>
                  <a:pt x="1081" y="753"/>
                </a:lnTo>
                <a:lnTo>
                  <a:pt x="1072" y="757"/>
                </a:lnTo>
                <a:lnTo>
                  <a:pt x="1061" y="761"/>
                </a:lnTo>
                <a:lnTo>
                  <a:pt x="1061" y="780"/>
                </a:lnTo>
                <a:lnTo>
                  <a:pt x="1063" y="799"/>
                </a:lnTo>
                <a:lnTo>
                  <a:pt x="1068" y="820"/>
                </a:lnTo>
                <a:lnTo>
                  <a:pt x="1075" y="842"/>
                </a:lnTo>
                <a:lnTo>
                  <a:pt x="1076" y="848"/>
                </a:lnTo>
                <a:lnTo>
                  <a:pt x="1075" y="854"/>
                </a:lnTo>
                <a:lnTo>
                  <a:pt x="1072" y="860"/>
                </a:lnTo>
                <a:lnTo>
                  <a:pt x="1068" y="866"/>
                </a:lnTo>
                <a:lnTo>
                  <a:pt x="1063" y="871"/>
                </a:lnTo>
                <a:lnTo>
                  <a:pt x="1056" y="876"/>
                </a:lnTo>
                <a:lnTo>
                  <a:pt x="1049" y="881"/>
                </a:lnTo>
                <a:lnTo>
                  <a:pt x="1041" y="884"/>
                </a:lnTo>
                <a:lnTo>
                  <a:pt x="1048" y="889"/>
                </a:lnTo>
                <a:lnTo>
                  <a:pt x="1054" y="893"/>
                </a:lnTo>
                <a:lnTo>
                  <a:pt x="1059" y="899"/>
                </a:lnTo>
                <a:lnTo>
                  <a:pt x="1063" y="905"/>
                </a:lnTo>
                <a:lnTo>
                  <a:pt x="1067" y="911"/>
                </a:lnTo>
                <a:lnTo>
                  <a:pt x="1068" y="917"/>
                </a:lnTo>
                <a:lnTo>
                  <a:pt x="1070" y="924"/>
                </a:lnTo>
                <a:lnTo>
                  <a:pt x="1070" y="931"/>
                </a:lnTo>
                <a:lnTo>
                  <a:pt x="1070" y="937"/>
                </a:lnTo>
                <a:lnTo>
                  <a:pt x="1067" y="943"/>
                </a:lnTo>
                <a:lnTo>
                  <a:pt x="1064" y="948"/>
                </a:lnTo>
                <a:lnTo>
                  <a:pt x="1060" y="954"/>
                </a:lnTo>
                <a:lnTo>
                  <a:pt x="1056" y="959"/>
                </a:lnTo>
                <a:lnTo>
                  <a:pt x="1053" y="965"/>
                </a:lnTo>
                <a:lnTo>
                  <a:pt x="1050" y="970"/>
                </a:lnTo>
                <a:lnTo>
                  <a:pt x="1048" y="977"/>
                </a:lnTo>
                <a:lnTo>
                  <a:pt x="1048" y="991"/>
                </a:lnTo>
                <a:lnTo>
                  <a:pt x="1051" y="1006"/>
                </a:lnTo>
                <a:lnTo>
                  <a:pt x="1053" y="1022"/>
                </a:lnTo>
                <a:lnTo>
                  <a:pt x="1050" y="1036"/>
                </a:lnTo>
                <a:lnTo>
                  <a:pt x="1045" y="1042"/>
                </a:lnTo>
                <a:lnTo>
                  <a:pt x="1039" y="1048"/>
                </a:lnTo>
                <a:lnTo>
                  <a:pt x="1033" y="1054"/>
                </a:lnTo>
                <a:lnTo>
                  <a:pt x="1025" y="1059"/>
                </a:lnTo>
                <a:lnTo>
                  <a:pt x="1018" y="1063"/>
                </a:lnTo>
                <a:lnTo>
                  <a:pt x="1009" y="1066"/>
                </a:lnTo>
                <a:lnTo>
                  <a:pt x="1001" y="1068"/>
                </a:lnTo>
                <a:lnTo>
                  <a:pt x="993" y="1069"/>
                </a:lnTo>
                <a:lnTo>
                  <a:pt x="980" y="1068"/>
                </a:lnTo>
                <a:lnTo>
                  <a:pt x="968" y="1068"/>
                </a:lnTo>
                <a:lnTo>
                  <a:pt x="956" y="1066"/>
                </a:lnTo>
                <a:lnTo>
                  <a:pt x="983" y="1066"/>
                </a:lnTo>
                <a:lnTo>
                  <a:pt x="972" y="1064"/>
                </a:lnTo>
                <a:lnTo>
                  <a:pt x="961" y="1063"/>
                </a:lnTo>
                <a:lnTo>
                  <a:pt x="951" y="1062"/>
                </a:lnTo>
                <a:lnTo>
                  <a:pt x="940" y="1061"/>
                </a:lnTo>
                <a:lnTo>
                  <a:pt x="930" y="1060"/>
                </a:lnTo>
                <a:lnTo>
                  <a:pt x="919" y="1059"/>
                </a:lnTo>
                <a:lnTo>
                  <a:pt x="916" y="1059"/>
                </a:lnTo>
                <a:lnTo>
                  <a:pt x="906" y="1060"/>
                </a:lnTo>
                <a:lnTo>
                  <a:pt x="894" y="1061"/>
                </a:lnTo>
                <a:lnTo>
                  <a:pt x="885" y="1062"/>
                </a:lnTo>
                <a:lnTo>
                  <a:pt x="877" y="1065"/>
                </a:lnTo>
                <a:lnTo>
                  <a:pt x="869" y="1068"/>
                </a:lnTo>
                <a:lnTo>
                  <a:pt x="863" y="1071"/>
                </a:lnTo>
                <a:lnTo>
                  <a:pt x="858" y="1076"/>
                </a:lnTo>
                <a:lnTo>
                  <a:pt x="854" y="1083"/>
                </a:lnTo>
                <a:lnTo>
                  <a:pt x="851" y="1090"/>
                </a:lnTo>
                <a:lnTo>
                  <a:pt x="849" y="1099"/>
                </a:lnTo>
                <a:lnTo>
                  <a:pt x="845" y="1135"/>
                </a:lnTo>
                <a:lnTo>
                  <a:pt x="843" y="1208"/>
                </a:lnTo>
                <a:lnTo>
                  <a:pt x="841" y="1240"/>
                </a:lnTo>
                <a:lnTo>
                  <a:pt x="841" y="1273"/>
                </a:lnTo>
                <a:lnTo>
                  <a:pt x="839" y="1283"/>
                </a:lnTo>
                <a:lnTo>
                  <a:pt x="286" y="1283"/>
                </a:lnTo>
                <a:lnTo>
                  <a:pt x="285" y="1182"/>
                </a:lnTo>
                <a:lnTo>
                  <a:pt x="285" y="1149"/>
                </a:lnTo>
                <a:cubicBezTo>
                  <a:pt x="285" y="1149"/>
                  <a:pt x="291" y="982"/>
                  <a:pt x="129" y="815"/>
                </a:cubicBezTo>
                <a:lnTo>
                  <a:pt x="33" y="660"/>
                </a:lnTo>
                <a:lnTo>
                  <a:pt x="21" y="623"/>
                </a:lnTo>
                <a:lnTo>
                  <a:pt x="11" y="586"/>
                </a:lnTo>
                <a:lnTo>
                  <a:pt x="4" y="548"/>
                </a:lnTo>
                <a:lnTo>
                  <a:pt x="1" y="510"/>
                </a:lnTo>
                <a:lnTo>
                  <a:pt x="0" y="471"/>
                </a:lnTo>
                <a:lnTo>
                  <a:pt x="2" y="432"/>
                </a:lnTo>
                <a:lnTo>
                  <a:pt x="7" y="393"/>
                </a:lnTo>
                <a:lnTo>
                  <a:pt x="11" y="374"/>
                </a:lnTo>
                <a:lnTo>
                  <a:pt x="16" y="355"/>
                </a:lnTo>
                <a:lnTo>
                  <a:pt x="21" y="337"/>
                </a:lnTo>
                <a:lnTo>
                  <a:pt x="28" y="318"/>
                </a:lnTo>
                <a:lnTo>
                  <a:pt x="35" y="301"/>
                </a:lnTo>
                <a:lnTo>
                  <a:pt x="43" y="283"/>
                </a:lnTo>
                <a:lnTo>
                  <a:pt x="52" y="265"/>
                </a:lnTo>
                <a:lnTo>
                  <a:pt x="62" y="248"/>
                </a:lnTo>
                <a:lnTo>
                  <a:pt x="72" y="231"/>
                </a:lnTo>
                <a:lnTo>
                  <a:pt x="83" y="214"/>
                </a:lnTo>
                <a:lnTo>
                  <a:pt x="95" y="199"/>
                </a:lnTo>
                <a:lnTo>
                  <a:pt x="107" y="183"/>
                </a:lnTo>
                <a:lnTo>
                  <a:pt x="120" y="168"/>
                </a:lnTo>
                <a:lnTo>
                  <a:pt x="133" y="154"/>
                </a:lnTo>
                <a:lnTo>
                  <a:pt x="147" y="141"/>
                </a:lnTo>
                <a:lnTo>
                  <a:pt x="162" y="128"/>
                </a:lnTo>
                <a:lnTo>
                  <a:pt x="178" y="115"/>
                </a:lnTo>
                <a:lnTo>
                  <a:pt x="194" y="103"/>
                </a:lnTo>
                <a:lnTo>
                  <a:pt x="212" y="93"/>
                </a:lnTo>
                <a:lnTo>
                  <a:pt x="230" y="82"/>
                </a:lnTo>
                <a:lnTo>
                  <a:pt x="248" y="72"/>
                </a:lnTo>
                <a:lnTo>
                  <a:pt x="267" y="64"/>
                </a:lnTo>
                <a:lnTo>
                  <a:pt x="286" y="54"/>
                </a:lnTo>
                <a:lnTo>
                  <a:pt x="305" y="47"/>
                </a:lnTo>
                <a:lnTo>
                  <a:pt x="325" y="40"/>
                </a:lnTo>
                <a:lnTo>
                  <a:pt x="345" y="33"/>
                </a:lnTo>
                <a:lnTo>
                  <a:pt x="366" y="28"/>
                </a:lnTo>
                <a:lnTo>
                  <a:pt x="386" y="22"/>
                </a:lnTo>
                <a:lnTo>
                  <a:pt x="406" y="18"/>
                </a:lnTo>
                <a:lnTo>
                  <a:pt x="427" y="14"/>
                </a:lnTo>
                <a:lnTo>
                  <a:pt x="447" y="10"/>
                </a:lnTo>
                <a:lnTo>
                  <a:pt x="467" y="7"/>
                </a:lnTo>
                <a:lnTo>
                  <a:pt x="487" y="4"/>
                </a:lnTo>
                <a:lnTo>
                  <a:pt x="507" y="2"/>
                </a:lnTo>
                <a:lnTo>
                  <a:pt x="526" y="1"/>
                </a:lnTo>
                <a:lnTo>
                  <a:pt x="546" y="0"/>
                </a:lnTo>
                <a:lnTo>
                  <a:pt x="567" y="0"/>
                </a:lnTo>
                <a:lnTo>
                  <a:pt x="586" y="0"/>
                </a:lnTo>
                <a:lnTo>
                  <a:pt x="606" y="1"/>
                </a:lnTo>
                <a:lnTo>
                  <a:pt x="626" y="2"/>
                </a:lnTo>
                <a:lnTo>
                  <a:pt x="645" y="4"/>
                </a:lnTo>
                <a:lnTo>
                  <a:pt x="665" y="7"/>
                </a:lnTo>
                <a:lnTo>
                  <a:pt x="685" y="10"/>
                </a:lnTo>
                <a:lnTo>
                  <a:pt x="705" y="14"/>
                </a:lnTo>
                <a:lnTo>
                  <a:pt x="723" y="18"/>
                </a:lnTo>
                <a:lnTo>
                  <a:pt x="743" y="23"/>
                </a:lnTo>
                <a:lnTo>
                  <a:pt x="762" y="28"/>
                </a:lnTo>
                <a:lnTo>
                  <a:pt x="781" y="35"/>
                </a:lnTo>
                <a:lnTo>
                  <a:pt x="797" y="41"/>
                </a:lnTo>
                <a:lnTo>
                  <a:pt x="812" y="47"/>
                </a:lnTo>
                <a:lnTo>
                  <a:pt x="829" y="53"/>
                </a:lnTo>
                <a:lnTo>
                  <a:pt x="844" y="60"/>
                </a:lnTo>
                <a:lnTo>
                  <a:pt x="858" y="67"/>
                </a:lnTo>
                <a:lnTo>
                  <a:pt x="873" y="75"/>
                </a:lnTo>
                <a:lnTo>
                  <a:pt x="887" y="83"/>
                </a:lnTo>
                <a:lnTo>
                  <a:pt x="901" y="91"/>
                </a:lnTo>
                <a:lnTo>
                  <a:pt x="914" y="101"/>
                </a:lnTo>
                <a:lnTo>
                  <a:pt x="928" y="110"/>
                </a:lnTo>
                <a:lnTo>
                  <a:pt x="901" y="120"/>
                </a:lnTo>
                <a:lnTo>
                  <a:pt x="913" y="131"/>
                </a:lnTo>
                <a:lnTo>
                  <a:pt x="925" y="143"/>
                </a:lnTo>
                <a:lnTo>
                  <a:pt x="937" y="154"/>
                </a:lnTo>
                <a:lnTo>
                  <a:pt x="948" y="167"/>
                </a:lnTo>
                <a:lnTo>
                  <a:pt x="959" y="180"/>
                </a:lnTo>
                <a:lnTo>
                  <a:pt x="970" y="196"/>
                </a:lnTo>
                <a:lnTo>
                  <a:pt x="982" y="213"/>
                </a:lnTo>
                <a:lnTo>
                  <a:pt x="993" y="229"/>
                </a:lnTo>
                <a:lnTo>
                  <a:pt x="1004" y="247"/>
                </a:lnTo>
                <a:lnTo>
                  <a:pt x="975" y="265"/>
                </a:lnTo>
                <a:lnTo>
                  <a:pt x="984" y="284"/>
                </a:lnTo>
                <a:lnTo>
                  <a:pt x="993" y="303"/>
                </a:lnTo>
                <a:lnTo>
                  <a:pt x="1002" y="322"/>
                </a:lnTo>
                <a:lnTo>
                  <a:pt x="1010" y="342"/>
                </a:lnTo>
                <a:lnTo>
                  <a:pt x="1018" y="362"/>
                </a:lnTo>
                <a:lnTo>
                  <a:pt x="1025" y="382"/>
                </a:lnTo>
                <a:lnTo>
                  <a:pt x="1032" y="403"/>
                </a:lnTo>
                <a:lnTo>
                  <a:pt x="1039" y="423"/>
                </a:lnTo>
                <a:lnTo>
                  <a:pt x="1044" y="444"/>
                </a:lnTo>
                <a:lnTo>
                  <a:pt x="1049" y="465"/>
                </a:lnTo>
                <a:lnTo>
                  <a:pt x="1054" y="486"/>
                </a:lnTo>
                <a:lnTo>
                  <a:pt x="1053" y="496"/>
                </a:lnTo>
                <a:lnTo>
                  <a:pt x="1047" y="507"/>
                </a:lnTo>
                <a:lnTo>
                  <a:pt x="1043" y="517"/>
                </a:lnTo>
                <a:lnTo>
                  <a:pt x="1041" y="528"/>
                </a:lnTo>
                <a:lnTo>
                  <a:pt x="1047" y="551"/>
                </a:lnTo>
                <a:lnTo>
                  <a:pt x="1054" y="575"/>
                </a:lnTo>
                <a:lnTo>
                  <a:pt x="1062" y="597"/>
                </a:lnTo>
                <a:lnTo>
                  <a:pt x="1072" y="620"/>
                </a:lnTo>
                <a:lnTo>
                  <a:pt x="1081" y="644"/>
                </a:lnTo>
                <a:lnTo>
                  <a:pt x="1090" y="667"/>
                </a:lnTo>
                <a:lnTo>
                  <a:pt x="1098" y="693"/>
                </a:lnTo>
                <a:lnTo>
                  <a:pt x="1106" y="719"/>
                </a:lnTo>
                <a:close/>
                <a:moveTo>
                  <a:pt x="552" y="164"/>
                </a:moveTo>
                <a:lnTo>
                  <a:pt x="485" y="255"/>
                </a:lnTo>
                <a:lnTo>
                  <a:pt x="530" y="288"/>
                </a:lnTo>
                <a:lnTo>
                  <a:pt x="597" y="196"/>
                </a:lnTo>
                <a:lnTo>
                  <a:pt x="552" y="164"/>
                </a:lnTo>
                <a:close/>
                <a:moveTo>
                  <a:pt x="194" y="480"/>
                </a:moveTo>
                <a:lnTo>
                  <a:pt x="320" y="451"/>
                </a:lnTo>
                <a:lnTo>
                  <a:pt x="308" y="397"/>
                </a:lnTo>
                <a:lnTo>
                  <a:pt x="181" y="426"/>
                </a:lnTo>
                <a:lnTo>
                  <a:pt x="194" y="480"/>
                </a:lnTo>
                <a:close/>
                <a:moveTo>
                  <a:pt x="308" y="360"/>
                </a:moveTo>
                <a:lnTo>
                  <a:pt x="336" y="312"/>
                </a:lnTo>
                <a:lnTo>
                  <a:pt x="236" y="256"/>
                </a:lnTo>
                <a:lnTo>
                  <a:pt x="209" y="305"/>
                </a:lnTo>
                <a:lnTo>
                  <a:pt x="308" y="360"/>
                </a:lnTo>
                <a:close/>
                <a:moveTo>
                  <a:pt x="393" y="147"/>
                </a:moveTo>
                <a:lnTo>
                  <a:pt x="342" y="168"/>
                </a:lnTo>
                <a:lnTo>
                  <a:pt x="387" y="273"/>
                </a:lnTo>
                <a:lnTo>
                  <a:pt x="438" y="251"/>
                </a:lnTo>
                <a:lnTo>
                  <a:pt x="393" y="147"/>
                </a:lnTo>
                <a:close/>
                <a:moveTo>
                  <a:pt x="614" y="741"/>
                </a:moveTo>
                <a:lnTo>
                  <a:pt x="620" y="744"/>
                </a:lnTo>
                <a:lnTo>
                  <a:pt x="722" y="678"/>
                </a:lnTo>
                <a:lnTo>
                  <a:pt x="721" y="670"/>
                </a:lnTo>
                <a:cubicBezTo>
                  <a:pt x="718" y="649"/>
                  <a:pt x="694" y="459"/>
                  <a:pt x="653" y="396"/>
                </a:cubicBezTo>
                <a:cubicBezTo>
                  <a:pt x="622" y="350"/>
                  <a:pt x="571" y="322"/>
                  <a:pt x="516" y="322"/>
                </a:cubicBezTo>
                <a:cubicBezTo>
                  <a:pt x="485" y="322"/>
                  <a:pt x="454" y="331"/>
                  <a:pt x="427" y="348"/>
                </a:cubicBezTo>
                <a:cubicBezTo>
                  <a:pt x="352" y="397"/>
                  <a:pt x="331" y="498"/>
                  <a:pt x="380" y="573"/>
                </a:cubicBezTo>
                <a:cubicBezTo>
                  <a:pt x="422" y="638"/>
                  <a:pt x="606" y="737"/>
                  <a:pt x="614" y="741"/>
                </a:cubicBezTo>
                <a:close/>
                <a:moveTo>
                  <a:pt x="763" y="847"/>
                </a:moveTo>
                <a:cubicBezTo>
                  <a:pt x="806" y="818"/>
                  <a:pt x="802" y="787"/>
                  <a:pt x="799" y="775"/>
                </a:cubicBezTo>
                <a:cubicBezTo>
                  <a:pt x="798" y="773"/>
                  <a:pt x="797" y="770"/>
                  <a:pt x="796" y="768"/>
                </a:cubicBezTo>
                <a:cubicBezTo>
                  <a:pt x="794" y="765"/>
                  <a:pt x="793" y="762"/>
                  <a:pt x="791" y="759"/>
                </a:cubicBezTo>
                <a:lnTo>
                  <a:pt x="746" y="691"/>
                </a:lnTo>
                <a:lnTo>
                  <a:pt x="629" y="767"/>
                </a:lnTo>
                <a:lnTo>
                  <a:pt x="673" y="835"/>
                </a:lnTo>
                <a:cubicBezTo>
                  <a:pt x="675" y="839"/>
                  <a:pt x="678" y="841"/>
                  <a:pt x="679" y="843"/>
                </a:cubicBezTo>
                <a:cubicBezTo>
                  <a:pt x="681" y="846"/>
                  <a:pt x="690" y="857"/>
                  <a:pt x="707" y="861"/>
                </a:cubicBezTo>
                <a:cubicBezTo>
                  <a:pt x="710" y="862"/>
                  <a:pt x="714" y="862"/>
                  <a:pt x="718" y="862"/>
                </a:cubicBezTo>
                <a:cubicBezTo>
                  <a:pt x="732" y="862"/>
                  <a:pt x="746" y="857"/>
                  <a:pt x="763" y="8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2" name="Freeform 581"/>
          <p:cNvSpPr>
            <a:spLocks noChangeArrowheads="1"/>
          </p:cNvSpPr>
          <p:nvPr/>
        </p:nvSpPr>
        <p:spPr bwMode="auto">
          <a:xfrm>
            <a:off x="7644950" y="4942750"/>
            <a:ext cx="361170" cy="237056"/>
          </a:xfrm>
          <a:custGeom>
            <a:avLst/>
            <a:gdLst>
              <a:gd name="T0" fmla="*/ 1282 w 1284"/>
              <a:gd name="T1" fmla="*/ 719 h 844"/>
              <a:gd name="T2" fmla="*/ 1283 w 1284"/>
              <a:gd name="T3" fmla="*/ 724 h 844"/>
              <a:gd name="T4" fmla="*/ 1115 w 1284"/>
              <a:gd name="T5" fmla="*/ 843 h 844"/>
              <a:gd name="T6" fmla="*/ 168 w 1284"/>
              <a:gd name="T7" fmla="*/ 843 h 844"/>
              <a:gd name="T8" fmla="*/ 0 w 1284"/>
              <a:gd name="T9" fmla="*/ 724 h 844"/>
              <a:gd name="T10" fmla="*/ 1 w 1284"/>
              <a:gd name="T11" fmla="*/ 719 h 844"/>
              <a:gd name="T12" fmla="*/ 6 w 1284"/>
              <a:gd name="T13" fmla="*/ 717 h 844"/>
              <a:gd name="T14" fmla="*/ 1277 w 1284"/>
              <a:gd name="T15" fmla="*/ 717 h 844"/>
              <a:gd name="T16" fmla="*/ 1282 w 1284"/>
              <a:gd name="T17" fmla="*/ 719 h 844"/>
              <a:gd name="T18" fmla="*/ 737 w 1284"/>
              <a:gd name="T19" fmla="*/ 802 h 844"/>
              <a:gd name="T20" fmla="*/ 737 w 1284"/>
              <a:gd name="T21" fmla="*/ 758 h 844"/>
              <a:gd name="T22" fmla="*/ 546 w 1284"/>
              <a:gd name="T23" fmla="*/ 758 h 844"/>
              <a:gd name="T24" fmla="*/ 546 w 1284"/>
              <a:gd name="T25" fmla="*/ 802 h 844"/>
              <a:gd name="T26" fmla="*/ 737 w 1284"/>
              <a:gd name="T27" fmla="*/ 802 h 844"/>
              <a:gd name="T28" fmla="*/ 204 w 1284"/>
              <a:gd name="T29" fmla="*/ 93 h 844"/>
              <a:gd name="T30" fmla="*/ 204 w 1284"/>
              <a:gd name="T31" fmla="*/ 579 h 844"/>
              <a:gd name="T32" fmla="*/ 1079 w 1284"/>
              <a:gd name="T33" fmla="*/ 579 h 844"/>
              <a:gd name="T34" fmla="*/ 1079 w 1284"/>
              <a:gd name="T35" fmla="*/ 93 h 844"/>
              <a:gd name="T36" fmla="*/ 204 w 1284"/>
              <a:gd name="T37" fmla="*/ 93 h 844"/>
              <a:gd name="T38" fmla="*/ 138 w 1284"/>
              <a:gd name="T39" fmla="*/ 671 h 844"/>
              <a:gd name="T40" fmla="*/ 112 w 1284"/>
              <a:gd name="T41" fmla="*/ 645 h 844"/>
              <a:gd name="T42" fmla="*/ 112 w 1284"/>
              <a:gd name="T43" fmla="*/ 27 h 844"/>
              <a:gd name="T44" fmla="*/ 138 w 1284"/>
              <a:gd name="T45" fmla="*/ 0 h 844"/>
              <a:gd name="T46" fmla="*/ 1145 w 1284"/>
              <a:gd name="T47" fmla="*/ 0 h 844"/>
              <a:gd name="T48" fmla="*/ 1171 w 1284"/>
              <a:gd name="T49" fmla="*/ 27 h 844"/>
              <a:gd name="T50" fmla="*/ 1171 w 1284"/>
              <a:gd name="T51" fmla="*/ 645 h 844"/>
              <a:gd name="T52" fmla="*/ 1145 w 1284"/>
              <a:gd name="T53" fmla="*/ 671 h 844"/>
              <a:gd name="T54" fmla="*/ 138 w 1284"/>
              <a:gd name="T55" fmla="*/ 671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4" h="844">
                <a:moveTo>
                  <a:pt x="1282" y="719"/>
                </a:moveTo>
                <a:cubicBezTo>
                  <a:pt x="1283" y="721"/>
                  <a:pt x="1283" y="723"/>
                  <a:pt x="1283" y="724"/>
                </a:cubicBezTo>
                <a:cubicBezTo>
                  <a:pt x="1283" y="726"/>
                  <a:pt x="1264" y="843"/>
                  <a:pt x="1115" y="843"/>
                </a:cubicBezTo>
                <a:lnTo>
                  <a:pt x="168" y="843"/>
                </a:lnTo>
                <a:cubicBezTo>
                  <a:pt x="19" y="843"/>
                  <a:pt x="0" y="726"/>
                  <a:pt x="0" y="724"/>
                </a:cubicBezTo>
                <a:cubicBezTo>
                  <a:pt x="0" y="723"/>
                  <a:pt x="0" y="721"/>
                  <a:pt x="1" y="719"/>
                </a:cubicBezTo>
                <a:cubicBezTo>
                  <a:pt x="3" y="718"/>
                  <a:pt x="4" y="717"/>
                  <a:pt x="6" y="717"/>
                </a:cubicBezTo>
                <a:lnTo>
                  <a:pt x="1277" y="717"/>
                </a:lnTo>
                <a:cubicBezTo>
                  <a:pt x="1278" y="717"/>
                  <a:pt x="1280" y="718"/>
                  <a:pt x="1282" y="719"/>
                </a:cubicBezTo>
                <a:close/>
                <a:moveTo>
                  <a:pt x="737" y="802"/>
                </a:moveTo>
                <a:lnTo>
                  <a:pt x="737" y="758"/>
                </a:lnTo>
                <a:lnTo>
                  <a:pt x="546" y="758"/>
                </a:lnTo>
                <a:lnTo>
                  <a:pt x="546" y="802"/>
                </a:lnTo>
                <a:lnTo>
                  <a:pt x="737" y="802"/>
                </a:lnTo>
                <a:close/>
                <a:moveTo>
                  <a:pt x="204" y="93"/>
                </a:moveTo>
                <a:lnTo>
                  <a:pt x="204" y="579"/>
                </a:lnTo>
                <a:lnTo>
                  <a:pt x="1079" y="579"/>
                </a:lnTo>
                <a:lnTo>
                  <a:pt x="1079" y="93"/>
                </a:lnTo>
                <a:lnTo>
                  <a:pt x="204" y="93"/>
                </a:lnTo>
                <a:close/>
                <a:moveTo>
                  <a:pt x="138" y="671"/>
                </a:moveTo>
                <a:cubicBezTo>
                  <a:pt x="124" y="671"/>
                  <a:pt x="112" y="659"/>
                  <a:pt x="112" y="645"/>
                </a:cubicBezTo>
                <a:lnTo>
                  <a:pt x="112" y="27"/>
                </a:lnTo>
                <a:cubicBezTo>
                  <a:pt x="112" y="12"/>
                  <a:pt x="124" y="0"/>
                  <a:pt x="138" y="0"/>
                </a:cubicBezTo>
                <a:lnTo>
                  <a:pt x="1145" y="0"/>
                </a:lnTo>
                <a:cubicBezTo>
                  <a:pt x="1159" y="0"/>
                  <a:pt x="1171" y="12"/>
                  <a:pt x="1171" y="27"/>
                </a:cubicBezTo>
                <a:lnTo>
                  <a:pt x="1171" y="645"/>
                </a:lnTo>
                <a:cubicBezTo>
                  <a:pt x="1171" y="659"/>
                  <a:pt x="1159" y="671"/>
                  <a:pt x="1145" y="671"/>
                </a:cubicBezTo>
                <a:lnTo>
                  <a:pt x="138" y="6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3" name="Freeform 582"/>
          <p:cNvSpPr>
            <a:spLocks noChangeArrowheads="1"/>
          </p:cNvSpPr>
          <p:nvPr/>
        </p:nvSpPr>
        <p:spPr bwMode="auto">
          <a:xfrm>
            <a:off x="4412186" y="4317028"/>
            <a:ext cx="278015" cy="361170"/>
          </a:xfrm>
          <a:custGeom>
            <a:avLst/>
            <a:gdLst>
              <a:gd name="T0" fmla="*/ 444 w 989"/>
              <a:gd name="T1" fmla="*/ 327 h 1284"/>
              <a:gd name="T2" fmla="*/ 793 w 989"/>
              <a:gd name="T3" fmla="*/ 398 h 1284"/>
              <a:gd name="T4" fmla="*/ 793 w 989"/>
              <a:gd name="T5" fmla="*/ 553 h 1284"/>
              <a:gd name="T6" fmla="*/ 444 w 989"/>
              <a:gd name="T7" fmla="*/ 624 h 1284"/>
              <a:gd name="T8" fmla="*/ 793 w 989"/>
              <a:gd name="T9" fmla="*/ 553 h 1284"/>
              <a:gd name="T10" fmla="*/ 793 w 989"/>
              <a:gd name="T11" fmla="*/ 837 h 1284"/>
              <a:gd name="T12" fmla="*/ 444 w 989"/>
              <a:gd name="T13" fmla="*/ 766 h 1284"/>
              <a:gd name="T14" fmla="*/ 793 w 989"/>
              <a:gd name="T15" fmla="*/ 991 h 1284"/>
              <a:gd name="T16" fmla="*/ 444 w 989"/>
              <a:gd name="T17" fmla="*/ 1063 h 1284"/>
              <a:gd name="T18" fmla="*/ 793 w 989"/>
              <a:gd name="T19" fmla="*/ 991 h 1284"/>
              <a:gd name="T20" fmla="*/ 321 w 989"/>
              <a:gd name="T21" fmla="*/ 314 h 1284"/>
              <a:gd name="T22" fmla="*/ 314 w 989"/>
              <a:gd name="T23" fmla="*/ 419 h 1284"/>
              <a:gd name="T24" fmla="*/ 208 w 989"/>
              <a:gd name="T25" fmla="*/ 414 h 1284"/>
              <a:gd name="T26" fmla="*/ 215 w 989"/>
              <a:gd name="T27" fmla="*/ 309 h 1284"/>
              <a:gd name="T28" fmla="*/ 308 w 989"/>
              <a:gd name="T29" fmla="*/ 531 h 1284"/>
              <a:gd name="T30" fmla="*/ 315 w 989"/>
              <a:gd name="T31" fmla="*/ 636 h 1284"/>
              <a:gd name="T32" fmla="*/ 209 w 989"/>
              <a:gd name="T33" fmla="*/ 641 h 1284"/>
              <a:gd name="T34" fmla="*/ 202 w 989"/>
              <a:gd name="T35" fmla="*/ 536 h 1284"/>
              <a:gd name="T36" fmla="*/ 308 w 989"/>
              <a:gd name="T37" fmla="*/ 531 h 1284"/>
              <a:gd name="T38" fmla="*/ 315 w 989"/>
              <a:gd name="T39" fmla="*/ 752 h 1284"/>
              <a:gd name="T40" fmla="*/ 308 w 989"/>
              <a:gd name="T41" fmla="*/ 857 h 1284"/>
              <a:gd name="T42" fmla="*/ 202 w 989"/>
              <a:gd name="T43" fmla="*/ 853 h 1284"/>
              <a:gd name="T44" fmla="*/ 209 w 989"/>
              <a:gd name="T45" fmla="*/ 748 h 1284"/>
              <a:gd name="T46" fmla="*/ 308 w 989"/>
              <a:gd name="T47" fmla="*/ 972 h 1284"/>
              <a:gd name="T48" fmla="*/ 315 w 989"/>
              <a:gd name="T49" fmla="*/ 1077 h 1284"/>
              <a:gd name="T50" fmla="*/ 209 w 989"/>
              <a:gd name="T51" fmla="*/ 1082 h 1284"/>
              <a:gd name="T52" fmla="*/ 202 w 989"/>
              <a:gd name="T53" fmla="*/ 977 h 1284"/>
              <a:gd name="T54" fmla="*/ 308 w 989"/>
              <a:gd name="T55" fmla="*/ 972 h 1284"/>
              <a:gd name="T56" fmla="*/ 903 w 989"/>
              <a:gd name="T57" fmla="*/ 221 h 1284"/>
              <a:gd name="T58" fmla="*/ 761 w 989"/>
              <a:gd name="T59" fmla="*/ 85 h 1284"/>
              <a:gd name="T60" fmla="*/ 86 w 989"/>
              <a:gd name="T61" fmla="*/ 1197 h 1284"/>
              <a:gd name="T62" fmla="*/ 805 w 989"/>
              <a:gd name="T63" fmla="*/ 0 h 1284"/>
              <a:gd name="T64" fmla="*/ 988 w 989"/>
              <a:gd name="T65" fmla="*/ 1283 h 1284"/>
              <a:gd name="T66" fmla="*/ 0 w 989"/>
              <a:gd name="T67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9" h="1284">
                <a:moveTo>
                  <a:pt x="444" y="398"/>
                </a:moveTo>
                <a:cubicBezTo>
                  <a:pt x="398" y="398"/>
                  <a:pt x="398" y="327"/>
                  <a:pt x="444" y="327"/>
                </a:cubicBezTo>
                <a:cubicBezTo>
                  <a:pt x="627" y="327"/>
                  <a:pt x="611" y="327"/>
                  <a:pt x="793" y="327"/>
                </a:cubicBezTo>
                <a:cubicBezTo>
                  <a:pt x="839" y="327"/>
                  <a:pt x="839" y="398"/>
                  <a:pt x="793" y="398"/>
                </a:cubicBezTo>
                <a:cubicBezTo>
                  <a:pt x="611" y="398"/>
                  <a:pt x="627" y="398"/>
                  <a:pt x="444" y="398"/>
                </a:cubicBezTo>
                <a:close/>
                <a:moveTo>
                  <a:pt x="793" y="553"/>
                </a:moveTo>
                <a:cubicBezTo>
                  <a:pt x="839" y="553"/>
                  <a:pt x="839" y="624"/>
                  <a:pt x="793" y="624"/>
                </a:cubicBezTo>
                <a:cubicBezTo>
                  <a:pt x="611" y="624"/>
                  <a:pt x="627" y="624"/>
                  <a:pt x="444" y="624"/>
                </a:cubicBezTo>
                <a:cubicBezTo>
                  <a:pt x="398" y="624"/>
                  <a:pt x="398" y="553"/>
                  <a:pt x="444" y="553"/>
                </a:cubicBezTo>
                <a:cubicBezTo>
                  <a:pt x="627" y="553"/>
                  <a:pt x="611" y="553"/>
                  <a:pt x="793" y="553"/>
                </a:cubicBezTo>
                <a:close/>
                <a:moveTo>
                  <a:pt x="793" y="766"/>
                </a:moveTo>
                <a:cubicBezTo>
                  <a:pt x="839" y="766"/>
                  <a:pt x="839" y="837"/>
                  <a:pt x="793" y="837"/>
                </a:cubicBezTo>
                <a:cubicBezTo>
                  <a:pt x="611" y="837"/>
                  <a:pt x="627" y="837"/>
                  <a:pt x="444" y="837"/>
                </a:cubicBezTo>
                <a:cubicBezTo>
                  <a:pt x="398" y="837"/>
                  <a:pt x="398" y="766"/>
                  <a:pt x="444" y="766"/>
                </a:cubicBezTo>
                <a:cubicBezTo>
                  <a:pt x="627" y="766"/>
                  <a:pt x="611" y="766"/>
                  <a:pt x="793" y="766"/>
                </a:cubicBezTo>
                <a:close/>
                <a:moveTo>
                  <a:pt x="793" y="991"/>
                </a:moveTo>
                <a:cubicBezTo>
                  <a:pt x="839" y="991"/>
                  <a:pt x="839" y="1063"/>
                  <a:pt x="793" y="1063"/>
                </a:cubicBezTo>
                <a:cubicBezTo>
                  <a:pt x="611" y="1063"/>
                  <a:pt x="627" y="1063"/>
                  <a:pt x="444" y="1063"/>
                </a:cubicBezTo>
                <a:cubicBezTo>
                  <a:pt x="398" y="1063"/>
                  <a:pt x="398" y="991"/>
                  <a:pt x="444" y="991"/>
                </a:cubicBezTo>
                <a:cubicBezTo>
                  <a:pt x="627" y="991"/>
                  <a:pt x="611" y="991"/>
                  <a:pt x="793" y="991"/>
                </a:cubicBezTo>
                <a:close/>
                <a:moveTo>
                  <a:pt x="314" y="309"/>
                </a:moveTo>
                <a:cubicBezTo>
                  <a:pt x="318" y="309"/>
                  <a:pt x="321" y="311"/>
                  <a:pt x="321" y="314"/>
                </a:cubicBezTo>
                <a:lnTo>
                  <a:pt x="321" y="414"/>
                </a:lnTo>
                <a:cubicBezTo>
                  <a:pt x="321" y="417"/>
                  <a:pt x="318" y="419"/>
                  <a:pt x="314" y="419"/>
                </a:cubicBezTo>
                <a:lnTo>
                  <a:pt x="215" y="419"/>
                </a:lnTo>
                <a:cubicBezTo>
                  <a:pt x="211" y="419"/>
                  <a:pt x="208" y="417"/>
                  <a:pt x="208" y="414"/>
                </a:cubicBezTo>
                <a:lnTo>
                  <a:pt x="208" y="314"/>
                </a:lnTo>
                <a:cubicBezTo>
                  <a:pt x="208" y="311"/>
                  <a:pt x="211" y="309"/>
                  <a:pt x="215" y="309"/>
                </a:cubicBezTo>
                <a:lnTo>
                  <a:pt x="314" y="309"/>
                </a:lnTo>
                <a:close/>
                <a:moveTo>
                  <a:pt x="308" y="531"/>
                </a:moveTo>
                <a:cubicBezTo>
                  <a:pt x="312" y="531"/>
                  <a:pt x="315" y="534"/>
                  <a:pt x="315" y="536"/>
                </a:cubicBezTo>
                <a:lnTo>
                  <a:pt x="315" y="636"/>
                </a:lnTo>
                <a:cubicBezTo>
                  <a:pt x="315" y="639"/>
                  <a:pt x="312" y="641"/>
                  <a:pt x="308" y="641"/>
                </a:cubicBezTo>
                <a:lnTo>
                  <a:pt x="209" y="641"/>
                </a:lnTo>
                <a:cubicBezTo>
                  <a:pt x="205" y="641"/>
                  <a:pt x="202" y="639"/>
                  <a:pt x="202" y="636"/>
                </a:cubicBezTo>
                <a:lnTo>
                  <a:pt x="202" y="536"/>
                </a:lnTo>
                <a:cubicBezTo>
                  <a:pt x="202" y="534"/>
                  <a:pt x="205" y="531"/>
                  <a:pt x="209" y="531"/>
                </a:cubicBezTo>
                <a:lnTo>
                  <a:pt x="308" y="531"/>
                </a:lnTo>
                <a:close/>
                <a:moveTo>
                  <a:pt x="308" y="748"/>
                </a:moveTo>
                <a:cubicBezTo>
                  <a:pt x="312" y="748"/>
                  <a:pt x="315" y="750"/>
                  <a:pt x="315" y="752"/>
                </a:cubicBezTo>
                <a:lnTo>
                  <a:pt x="315" y="853"/>
                </a:lnTo>
                <a:cubicBezTo>
                  <a:pt x="315" y="855"/>
                  <a:pt x="312" y="857"/>
                  <a:pt x="308" y="857"/>
                </a:cubicBezTo>
                <a:lnTo>
                  <a:pt x="209" y="857"/>
                </a:lnTo>
                <a:cubicBezTo>
                  <a:pt x="205" y="857"/>
                  <a:pt x="202" y="855"/>
                  <a:pt x="202" y="853"/>
                </a:cubicBezTo>
                <a:lnTo>
                  <a:pt x="202" y="752"/>
                </a:lnTo>
                <a:cubicBezTo>
                  <a:pt x="202" y="750"/>
                  <a:pt x="205" y="748"/>
                  <a:pt x="209" y="748"/>
                </a:cubicBezTo>
                <a:lnTo>
                  <a:pt x="308" y="748"/>
                </a:lnTo>
                <a:close/>
                <a:moveTo>
                  <a:pt x="308" y="972"/>
                </a:moveTo>
                <a:cubicBezTo>
                  <a:pt x="312" y="972"/>
                  <a:pt x="315" y="974"/>
                  <a:pt x="315" y="977"/>
                </a:cubicBezTo>
                <a:lnTo>
                  <a:pt x="315" y="1077"/>
                </a:lnTo>
                <a:cubicBezTo>
                  <a:pt x="315" y="1080"/>
                  <a:pt x="312" y="1082"/>
                  <a:pt x="308" y="1082"/>
                </a:cubicBezTo>
                <a:lnTo>
                  <a:pt x="209" y="1082"/>
                </a:lnTo>
                <a:cubicBezTo>
                  <a:pt x="205" y="1082"/>
                  <a:pt x="202" y="1080"/>
                  <a:pt x="202" y="1077"/>
                </a:cubicBezTo>
                <a:lnTo>
                  <a:pt x="202" y="977"/>
                </a:lnTo>
                <a:cubicBezTo>
                  <a:pt x="202" y="974"/>
                  <a:pt x="205" y="972"/>
                  <a:pt x="209" y="972"/>
                </a:cubicBezTo>
                <a:lnTo>
                  <a:pt x="308" y="972"/>
                </a:lnTo>
                <a:close/>
                <a:moveTo>
                  <a:pt x="903" y="1197"/>
                </a:moveTo>
                <a:lnTo>
                  <a:pt x="903" y="221"/>
                </a:lnTo>
                <a:lnTo>
                  <a:pt x="761" y="221"/>
                </a:lnTo>
                <a:lnTo>
                  <a:pt x="761" y="85"/>
                </a:lnTo>
                <a:lnTo>
                  <a:pt x="86" y="85"/>
                </a:lnTo>
                <a:lnTo>
                  <a:pt x="86" y="1197"/>
                </a:lnTo>
                <a:lnTo>
                  <a:pt x="903" y="1197"/>
                </a:lnTo>
                <a:close/>
                <a:moveTo>
                  <a:pt x="805" y="0"/>
                </a:moveTo>
                <a:lnTo>
                  <a:pt x="988" y="178"/>
                </a:lnTo>
                <a:lnTo>
                  <a:pt x="988" y="1283"/>
                </a:lnTo>
                <a:lnTo>
                  <a:pt x="0" y="1283"/>
                </a:lnTo>
                <a:lnTo>
                  <a:pt x="0" y="0"/>
                </a:lnTo>
                <a:lnTo>
                  <a:pt x="80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4" name="Freeform 583"/>
          <p:cNvSpPr>
            <a:spLocks noChangeArrowheads="1"/>
          </p:cNvSpPr>
          <p:nvPr/>
        </p:nvSpPr>
        <p:spPr bwMode="auto">
          <a:xfrm>
            <a:off x="4891989" y="2773121"/>
            <a:ext cx="278015" cy="361170"/>
          </a:xfrm>
          <a:custGeom>
            <a:avLst/>
            <a:gdLst>
              <a:gd name="T0" fmla="*/ 916 w 987"/>
              <a:gd name="T1" fmla="*/ 519 h 1285"/>
              <a:gd name="T2" fmla="*/ 986 w 987"/>
              <a:gd name="T3" fmla="*/ 608 h 1285"/>
              <a:gd name="T4" fmla="*/ 986 w 987"/>
              <a:gd name="T5" fmla="*/ 1195 h 1285"/>
              <a:gd name="T6" fmla="*/ 916 w 987"/>
              <a:gd name="T7" fmla="*/ 1284 h 1285"/>
              <a:gd name="T8" fmla="*/ 70 w 987"/>
              <a:gd name="T9" fmla="*/ 1284 h 1285"/>
              <a:gd name="T10" fmla="*/ 0 w 987"/>
              <a:gd name="T11" fmla="*/ 1195 h 1285"/>
              <a:gd name="T12" fmla="*/ 0 w 987"/>
              <a:gd name="T13" fmla="*/ 608 h 1285"/>
              <a:gd name="T14" fmla="*/ 70 w 987"/>
              <a:gd name="T15" fmla="*/ 519 h 1285"/>
              <a:gd name="T16" fmla="*/ 95 w 987"/>
              <a:gd name="T17" fmla="*/ 519 h 1285"/>
              <a:gd name="T18" fmla="*/ 95 w 987"/>
              <a:gd name="T19" fmla="*/ 402 h 1285"/>
              <a:gd name="T20" fmla="*/ 481 w 987"/>
              <a:gd name="T21" fmla="*/ 1 h 1285"/>
              <a:gd name="T22" fmla="*/ 505 w 987"/>
              <a:gd name="T23" fmla="*/ 1 h 1285"/>
              <a:gd name="T24" fmla="*/ 891 w 987"/>
              <a:gd name="T25" fmla="*/ 402 h 1285"/>
              <a:gd name="T26" fmla="*/ 891 w 987"/>
              <a:gd name="T27" fmla="*/ 519 h 1285"/>
              <a:gd name="T28" fmla="*/ 916 w 987"/>
              <a:gd name="T29" fmla="*/ 519 h 1285"/>
              <a:gd name="T30" fmla="*/ 572 w 987"/>
              <a:gd name="T31" fmla="*/ 901 h 1285"/>
              <a:gd name="T32" fmla="*/ 604 w 987"/>
              <a:gd name="T33" fmla="*/ 825 h 1285"/>
              <a:gd name="T34" fmla="*/ 505 w 987"/>
              <a:gd name="T35" fmla="*/ 718 h 1285"/>
              <a:gd name="T36" fmla="*/ 481 w 987"/>
              <a:gd name="T37" fmla="*/ 718 h 1285"/>
              <a:gd name="T38" fmla="*/ 383 w 987"/>
              <a:gd name="T39" fmla="*/ 825 h 1285"/>
              <a:gd name="T40" fmla="*/ 414 w 987"/>
              <a:gd name="T41" fmla="*/ 901 h 1285"/>
              <a:gd name="T42" fmla="*/ 414 w 987"/>
              <a:gd name="T43" fmla="*/ 1078 h 1285"/>
              <a:gd name="T44" fmla="*/ 451 w 987"/>
              <a:gd name="T45" fmla="*/ 1115 h 1285"/>
              <a:gd name="T46" fmla="*/ 535 w 987"/>
              <a:gd name="T47" fmla="*/ 1115 h 1285"/>
              <a:gd name="T48" fmla="*/ 572 w 987"/>
              <a:gd name="T49" fmla="*/ 1078 h 1285"/>
              <a:gd name="T50" fmla="*/ 572 w 987"/>
              <a:gd name="T51" fmla="*/ 901 h 1285"/>
              <a:gd name="T52" fmla="*/ 727 w 987"/>
              <a:gd name="T53" fmla="*/ 519 h 1285"/>
              <a:gd name="T54" fmla="*/ 727 w 987"/>
              <a:gd name="T55" fmla="*/ 402 h 1285"/>
              <a:gd name="T56" fmla="*/ 493 w 987"/>
              <a:gd name="T57" fmla="*/ 166 h 1285"/>
              <a:gd name="T58" fmla="*/ 260 w 987"/>
              <a:gd name="T59" fmla="*/ 402 h 1285"/>
              <a:gd name="T60" fmla="*/ 260 w 987"/>
              <a:gd name="T61" fmla="*/ 519 h 1285"/>
              <a:gd name="T62" fmla="*/ 481 w 987"/>
              <a:gd name="T63" fmla="*/ 519 h 1285"/>
              <a:gd name="T64" fmla="*/ 505 w 987"/>
              <a:gd name="T65" fmla="*/ 519 h 1285"/>
              <a:gd name="T66" fmla="*/ 727 w 987"/>
              <a:gd name="T67" fmla="*/ 519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7" h="1285">
                <a:moveTo>
                  <a:pt x="916" y="519"/>
                </a:moveTo>
                <a:cubicBezTo>
                  <a:pt x="955" y="519"/>
                  <a:pt x="986" y="559"/>
                  <a:pt x="986" y="608"/>
                </a:cubicBezTo>
                <a:lnTo>
                  <a:pt x="986" y="1195"/>
                </a:lnTo>
                <a:cubicBezTo>
                  <a:pt x="986" y="1244"/>
                  <a:pt x="955" y="1284"/>
                  <a:pt x="916" y="1284"/>
                </a:cubicBezTo>
                <a:lnTo>
                  <a:pt x="70" y="1284"/>
                </a:lnTo>
                <a:cubicBezTo>
                  <a:pt x="31" y="1284"/>
                  <a:pt x="0" y="1244"/>
                  <a:pt x="0" y="1195"/>
                </a:cubicBezTo>
                <a:lnTo>
                  <a:pt x="0" y="608"/>
                </a:lnTo>
                <a:cubicBezTo>
                  <a:pt x="0" y="559"/>
                  <a:pt x="31" y="519"/>
                  <a:pt x="70" y="519"/>
                </a:cubicBezTo>
                <a:lnTo>
                  <a:pt x="95" y="519"/>
                </a:lnTo>
                <a:lnTo>
                  <a:pt x="95" y="402"/>
                </a:lnTo>
                <a:cubicBezTo>
                  <a:pt x="95" y="185"/>
                  <a:pt x="267" y="4"/>
                  <a:pt x="481" y="1"/>
                </a:cubicBezTo>
                <a:cubicBezTo>
                  <a:pt x="487" y="0"/>
                  <a:pt x="499" y="0"/>
                  <a:pt x="505" y="1"/>
                </a:cubicBezTo>
                <a:cubicBezTo>
                  <a:pt x="720" y="4"/>
                  <a:pt x="891" y="185"/>
                  <a:pt x="891" y="402"/>
                </a:cubicBezTo>
                <a:lnTo>
                  <a:pt x="891" y="519"/>
                </a:lnTo>
                <a:lnTo>
                  <a:pt x="916" y="519"/>
                </a:lnTo>
                <a:close/>
                <a:moveTo>
                  <a:pt x="572" y="901"/>
                </a:moveTo>
                <a:cubicBezTo>
                  <a:pt x="592" y="881"/>
                  <a:pt x="604" y="854"/>
                  <a:pt x="604" y="825"/>
                </a:cubicBezTo>
                <a:cubicBezTo>
                  <a:pt x="604" y="768"/>
                  <a:pt x="560" y="720"/>
                  <a:pt x="505" y="718"/>
                </a:cubicBezTo>
                <a:cubicBezTo>
                  <a:pt x="499" y="718"/>
                  <a:pt x="487" y="718"/>
                  <a:pt x="481" y="718"/>
                </a:cubicBezTo>
                <a:cubicBezTo>
                  <a:pt x="426" y="720"/>
                  <a:pt x="383" y="768"/>
                  <a:pt x="383" y="825"/>
                </a:cubicBezTo>
                <a:cubicBezTo>
                  <a:pt x="383" y="854"/>
                  <a:pt x="394" y="881"/>
                  <a:pt x="414" y="901"/>
                </a:cubicBezTo>
                <a:lnTo>
                  <a:pt x="414" y="1078"/>
                </a:lnTo>
                <a:cubicBezTo>
                  <a:pt x="414" y="1098"/>
                  <a:pt x="431" y="1115"/>
                  <a:pt x="451" y="1115"/>
                </a:cubicBezTo>
                <a:lnTo>
                  <a:pt x="535" y="1115"/>
                </a:lnTo>
                <a:cubicBezTo>
                  <a:pt x="555" y="1115"/>
                  <a:pt x="572" y="1098"/>
                  <a:pt x="572" y="1078"/>
                </a:cubicBezTo>
                <a:lnTo>
                  <a:pt x="572" y="901"/>
                </a:lnTo>
                <a:close/>
                <a:moveTo>
                  <a:pt x="727" y="519"/>
                </a:moveTo>
                <a:lnTo>
                  <a:pt x="727" y="402"/>
                </a:lnTo>
                <a:cubicBezTo>
                  <a:pt x="727" y="273"/>
                  <a:pt x="622" y="166"/>
                  <a:pt x="493" y="166"/>
                </a:cubicBezTo>
                <a:cubicBezTo>
                  <a:pt x="365" y="166"/>
                  <a:pt x="260" y="273"/>
                  <a:pt x="260" y="402"/>
                </a:cubicBezTo>
                <a:lnTo>
                  <a:pt x="260" y="519"/>
                </a:lnTo>
                <a:lnTo>
                  <a:pt x="481" y="519"/>
                </a:lnTo>
                <a:lnTo>
                  <a:pt x="505" y="519"/>
                </a:lnTo>
                <a:lnTo>
                  <a:pt x="727" y="51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5" name="Freeform 584"/>
          <p:cNvSpPr>
            <a:spLocks noChangeArrowheads="1"/>
          </p:cNvSpPr>
          <p:nvPr/>
        </p:nvSpPr>
        <p:spPr bwMode="auto">
          <a:xfrm>
            <a:off x="4367614" y="1762220"/>
            <a:ext cx="361170" cy="358688"/>
          </a:xfrm>
          <a:custGeom>
            <a:avLst/>
            <a:gdLst>
              <a:gd name="T0" fmla="*/ 944 w 1284"/>
              <a:gd name="T1" fmla="*/ 311 h 1273"/>
              <a:gd name="T2" fmla="*/ 944 w 1284"/>
              <a:gd name="T3" fmla="*/ 0 h 1273"/>
              <a:gd name="T4" fmla="*/ 236 w 1284"/>
              <a:gd name="T5" fmla="*/ 487 h 1273"/>
              <a:gd name="T6" fmla="*/ 578 w 1284"/>
              <a:gd name="T7" fmla="*/ 436 h 1273"/>
              <a:gd name="T8" fmla="*/ 524 w 1284"/>
              <a:gd name="T9" fmla="*/ 181 h 1273"/>
              <a:gd name="T10" fmla="*/ 179 w 1284"/>
              <a:gd name="T11" fmla="*/ 234 h 1273"/>
              <a:gd name="T12" fmla="*/ 236 w 1284"/>
              <a:gd name="T13" fmla="*/ 487 h 1273"/>
              <a:gd name="T14" fmla="*/ 678 w 1284"/>
              <a:gd name="T15" fmla="*/ 1044 h 1273"/>
              <a:gd name="T16" fmla="*/ 93 w 1284"/>
              <a:gd name="T17" fmla="*/ 1272 h 1273"/>
              <a:gd name="T18" fmla="*/ 23 w 1284"/>
              <a:gd name="T19" fmla="*/ 766 h 1273"/>
              <a:gd name="T20" fmla="*/ 0 w 1284"/>
              <a:gd name="T21" fmla="*/ 688 h 1273"/>
              <a:gd name="T22" fmla="*/ 230 w 1284"/>
              <a:gd name="T23" fmla="*/ 667 h 1273"/>
              <a:gd name="T24" fmla="*/ 339 w 1284"/>
              <a:gd name="T25" fmla="*/ 614 h 1273"/>
              <a:gd name="T26" fmla="*/ 158 w 1284"/>
              <a:gd name="T27" fmla="*/ 567 h 1273"/>
              <a:gd name="T28" fmla="*/ 106 w 1284"/>
              <a:gd name="T29" fmla="*/ 157 h 1273"/>
              <a:gd name="T30" fmla="*/ 601 w 1284"/>
              <a:gd name="T31" fmla="*/ 102 h 1273"/>
              <a:gd name="T32" fmla="*/ 658 w 1284"/>
              <a:gd name="T33" fmla="*/ 513 h 1273"/>
              <a:gd name="T34" fmla="*/ 521 w 1284"/>
              <a:gd name="T35" fmla="*/ 527 h 1273"/>
              <a:gd name="T36" fmla="*/ 425 w 1284"/>
              <a:gd name="T37" fmla="*/ 567 h 1273"/>
              <a:gd name="T38" fmla="*/ 421 w 1284"/>
              <a:gd name="T39" fmla="*/ 627 h 1273"/>
              <a:gd name="T40" fmla="*/ 665 w 1284"/>
              <a:gd name="T41" fmla="*/ 727 h 1273"/>
              <a:gd name="T42" fmla="*/ 625 w 1284"/>
              <a:gd name="T43" fmla="*/ 938 h 1273"/>
              <a:gd name="T44" fmla="*/ 1047 w 1284"/>
              <a:gd name="T45" fmla="*/ 336 h 1273"/>
              <a:gd name="T46" fmla="*/ 893 w 1284"/>
              <a:gd name="T47" fmla="*/ 363 h 1273"/>
              <a:gd name="T48" fmla="*/ 784 w 1284"/>
              <a:gd name="T49" fmla="*/ 828 h 1273"/>
              <a:gd name="T50" fmla="*/ 706 w 1284"/>
              <a:gd name="T51" fmla="*/ 682 h 1273"/>
              <a:gd name="T52" fmla="*/ 521 w 1284"/>
              <a:gd name="T53" fmla="*/ 682 h 1273"/>
              <a:gd name="T54" fmla="*/ 521 w 1284"/>
              <a:gd name="T55" fmla="*/ 562 h 1273"/>
              <a:gd name="T56" fmla="*/ 677 w 1284"/>
              <a:gd name="T57" fmla="*/ 557 h 1273"/>
              <a:gd name="T58" fmla="*/ 842 w 1284"/>
              <a:gd name="T59" fmla="*/ 336 h 1273"/>
              <a:gd name="T60" fmla="*/ 1203 w 1284"/>
              <a:gd name="T61" fmla="*/ 999 h 1273"/>
              <a:gd name="T62" fmla="*/ 990 w 1284"/>
              <a:gd name="T63" fmla="*/ 1052 h 1273"/>
              <a:gd name="T64" fmla="*/ 1103 w 1284"/>
              <a:gd name="T65" fmla="*/ 1125 h 1273"/>
              <a:gd name="T66" fmla="*/ 1060 w 1284"/>
              <a:gd name="T67" fmla="*/ 1267 h 1273"/>
              <a:gd name="T68" fmla="*/ 1017 w 1284"/>
              <a:gd name="T69" fmla="*/ 1132 h 1273"/>
              <a:gd name="T70" fmla="*/ 879 w 1284"/>
              <a:gd name="T71" fmla="*/ 1226 h 1273"/>
              <a:gd name="T72" fmla="*/ 798 w 1284"/>
              <a:gd name="T73" fmla="*/ 1226 h 1273"/>
              <a:gd name="T74" fmla="*/ 874 w 1284"/>
              <a:gd name="T75" fmla="*/ 1052 h 1273"/>
              <a:gd name="T76" fmla="*/ 904 w 1284"/>
              <a:gd name="T77" fmla="*/ 999 h 1273"/>
              <a:gd name="T78" fmla="*/ 671 w 1284"/>
              <a:gd name="T79" fmla="*/ 957 h 1273"/>
              <a:gd name="T80" fmla="*/ 734 w 1284"/>
              <a:gd name="T81" fmla="*/ 873 h 1273"/>
              <a:gd name="T82" fmla="*/ 824 w 1284"/>
              <a:gd name="T83" fmla="*/ 506 h 1273"/>
              <a:gd name="T84" fmla="*/ 1191 w 1284"/>
              <a:gd name="T85" fmla="*/ 414 h 1273"/>
              <a:gd name="T86" fmla="*/ 1283 w 1284"/>
              <a:gd name="T87" fmla="*/ 919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4" h="1273">
                <a:moveTo>
                  <a:pt x="1099" y="155"/>
                </a:moveTo>
                <a:cubicBezTo>
                  <a:pt x="1099" y="241"/>
                  <a:pt x="1030" y="311"/>
                  <a:pt x="944" y="311"/>
                </a:cubicBezTo>
                <a:cubicBezTo>
                  <a:pt x="858" y="311"/>
                  <a:pt x="788" y="241"/>
                  <a:pt x="788" y="155"/>
                </a:cubicBezTo>
                <a:cubicBezTo>
                  <a:pt x="788" y="69"/>
                  <a:pt x="858" y="0"/>
                  <a:pt x="944" y="0"/>
                </a:cubicBezTo>
                <a:cubicBezTo>
                  <a:pt x="1030" y="0"/>
                  <a:pt x="1099" y="69"/>
                  <a:pt x="1099" y="155"/>
                </a:cubicBezTo>
                <a:close/>
                <a:moveTo>
                  <a:pt x="236" y="487"/>
                </a:moveTo>
                <a:lnTo>
                  <a:pt x="524" y="487"/>
                </a:lnTo>
                <a:cubicBezTo>
                  <a:pt x="554" y="487"/>
                  <a:pt x="578" y="466"/>
                  <a:pt x="578" y="436"/>
                </a:cubicBezTo>
                <a:lnTo>
                  <a:pt x="578" y="234"/>
                </a:lnTo>
                <a:cubicBezTo>
                  <a:pt x="578" y="204"/>
                  <a:pt x="554" y="181"/>
                  <a:pt x="524" y="181"/>
                </a:cubicBezTo>
                <a:lnTo>
                  <a:pt x="236" y="181"/>
                </a:lnTo>
                <a:cubicBezTo>
                  <a:pt x="206" y="181"/>
                  <a:pt x="179" y="204"/>
                  <a:pt x="179" y="234"/>
                </a:cubicBezTo>
                <a:lnTo>
                  <a:pt x="179" y="436"/>
                </a:lnTo>
                <a:cubicBezTo>
                  <a:pt x="179" y="466"/>
                  <a:pt x="206" y="487"/>
                  <a:pt x="236" y="487"/>
                </a:cubicBezTo>
                <a:close/>
                <a:moveTo>
                  <a:pt x="625" y="976"/>
                </a:moveTo>
                <a:cubicBezTo>
                  <a:pt x="625" y="1033"/>
                  <a:pt x="678" y="1044"/>
                  <a:pt x="678" y="1044"/>
                </a:cubicBezTo>
                <a:lnTo>
                  <a:pt x="678" y="1272"/>
                </a:lnTo>
                <a:lnTo>
                  <a:pt x="93" y="1272"/>
                </a:lnTo>
                <a:lnTo>
                  <a:pt x="93" y="766"/>
                </a:lnTo>
                <a:lnTo>
                  <a:pt x="23" y="766"/>
                </a:lnTo>
                <a:cubicBezTo>
                  <a:pt x="9" y="766"/>
                  <a:pt x="0" y="758"/>
                  <a:pt x="0" y="745"/>
                </a:cubicBezTo>
                <a:lnTo>
                  <a:pt x="0" y="688"/>
                </a:lnTo>
                <a:cubicBezTo>
                  <a:pt x="0" y="674"/>
                  <a:pt x="9" y="667"/>
                  <a:pt x="23" y="667"/>
                </a:cubicBezTo>
                <a:lnTo>
                  <a:pt x="230" y="667"/>
                </a:lnTo>
                <a:cubicBezTo>
                  <a:pt x="230" y="633"/>
                  <a:pt x="251" y="614"/>
                  <a:pt x="278" y="614"/>
                </a:cubicBezTo>
                <a:lnTo>
                  <a:pt x="339" y="614"/>
                </a:lnTo>
                <a:lnTo>
                  <a:pt x="339" y="567"/>
                </a:lnTo>
                <a:lnTo>
                  <a:pt x="158" y="567"/>
                </a:lnTo>
                <a:cubicBezTo>
                  <a:pt x="128" y="567"/>
                  <a:pt x="106" y="543"/>
                  <a:pt x="106" y="513"/>
                </a:cubicBezTo>
                <a:lnTo>
                  <a:pt x="106" y="157"/>
                </a:lnTo>
                <a:cubicBezTo>
                  <a:pt x="106" y="127"/>
                  <a:pt x="128" y="102"/>
                  <a:pt x="158" y="102"/>
                </a:cubicBezTo>
                <a:lnTo>
                  <a:pt x="601" y="102"/>
                </a:lnTo>
                <a:cubicBezTo>
                  <a:pt x="630" y="102"/>
                  <a:pt x="658" y="127"/>
                  <a:pt x="658" y="157"/>
                </a:cubicBezTo>
                <a:lnTo>
                  <a:pt x="658" y="513"/>
                </a:lnTo>
                <a:cubicBezTo>
                  <a:pt x="658" y="518"/>
                  <a:pt x="654" y="520"/>
                  <a:pt x="653" y="527"/>
                </a:cubicBezTo>
                <a:lnTo>
                  <a:pt x="521" y="527"/>
                </a:lnTo>
                <a:cubicBezTo>
                  <a:pt x="489" y="527"/>
                  <a:pt x="460" y="540"/>
                  <a:pt x="442" y="567"/>
                </a:cubicBezTo>
                <a:lnTo>
                  <a:pt x="425" y="567"/>
                </a:lnTo>
                <a:lnTo>
                  <a:pt x="425" y="602"/>
                </a:lnTo>
                <a:cubicBezTo>
                  <a:pt x="425" y="611"/>
                  <a:pt x="421" y="618"/>
                  <a:pt x="421" y="627"/>
                </a:cubicBezTo>
                <a:cubicBezTo>
                  <a:pt x="421" y="683"/>
                  <a:pt x="466" y="727"/>
                  <a:pt x="521" y="727"/>
                </a:cubicBezTo>
                <a:lnTo>
                  <a:pt x="665" y="727"/>
                </a:lnTo>
                <a:lnTo>
                  <a:pt x="665" y="858"/>
                </a:lnTo>
                <a:cubicBezTo>
                  <a:pt x="640" y="877"/>
                  <a:pt x="625" y="907"/>
                  <a:pt x="625" y="938"/>
                </a:cubicBezTo>
                <a:lnTo>
                  <a:pt x="625" y="976"/>
                </a:lnTo>
                <a:close/>
                <a:moveTo>
                  <a:pt x="1047" y="336"/>
                </a:moveTo>
                <a:cubicBezTo>
                  <a:pt x="1082" y="336"/>
                  <a:pt x="1113" y="343"/>
                  <a:pt x="1138" y="363"/>
                </a:cubicBezTo>
                <a:lnTo>
                  <a:pt x="893" y="363"/>
                </a:lnTo>
                <a:cubicBezTo>
                  <a:pt x="826" y="363"/>
                  <a:pt x="784" y="438"/>
                  <a:pt x="784" y="503"/>
                </a:cubicBezTo>
                <a:lnTo>
                  <a:pt x="784" y="828"/>
                </a:lnTo>
                <a:lnTo>
                  <a:pt x="704" y="828"/>
                </a:lnTo>
                <a:lnTo>
                  <a:pt x="706" y="682"/>
                </a:lnTo>
                <a:cubicBezTo>
                  <a:pt x="703" y="682"/>
                  <a:pt x="684" y="682"/>
                  <a:pt x="662" y="682"/>
                </a:cubicBezTo>
                <a:lnTo>
                  <a:pt x="521" y="682"/>
                </a:lnTo>
                <a:cubicBezTo>
                  <a:pt x="488" y="682"/>
                  <a:pt x="461" y="656"/>
                  <a:pt x="461" y="622"/>
                </a:cubicBezTo>
                <a:cubicBezTo>
                  <a:pt x="461" y="589"/>
                  <a:pt x="488" y="562"/>
                  <a:pt x="521" y="562"/>
                </a:cubicBezTo>
                <a:lnTo>
                  <a:pt x="662" y="562"/>
                </a:lnTo>
                <a:cubicBezTo>
                  <a:pt x="668" y="562"/>
                  <a:pt x="673" y="560"/>
                  <a:pt x="677" y="557"/>
                </a:cubicBezTo>
                <a:cubicBezTo>
                  <a:pt x="691" y="548"/>
                  <a:pt x="708" y="462"/>
                  <a:pt x="708" y="462"/>
                </a:cubicBezTo>
                <a:cubicBezTo>
                  <a:pt x="708" y="462"/>
                  <a:pt x="716" y="336"/>
                  <a:pt x="842" y="336"/>
                </a:cubicBezTo>
                <a:lnTo>
                  <a:pt x="1047" y="336"/>
                </a:lnTo>
                <a:close/>
                <a:moveTo>
                  <a:pt x="1203" y="999"/>
                </a:moveTo>
                <a:lnTo>
                  <a:pt x="990" y="999"/>
                </a:lnTo>
                <a:lnTo>
                  <a:pt x="990" y="1052"/>
                </a:lnTo>
                <a:lnTo>
                  <a:pt x="1022" y="1052"/>
                </a:lnTo>
                <a:cubicBezTo>
                  <a:pt x="1022" y="1052"/>
                  <a:pt x="1103" y="1048"/>
                  <a:pt x="1103" y="1125"/>
                </a:cubicBezTo>
                <a:lnTo>
                  <a:pt x="1103" y="1226"/>
                </a:lnTo>
                <a:cubicBezTo>
                  <a:pt x="1103" y="1249"/>
                  <a:pt x="1083" y="1267"/>
                  <a:pt x="1060" y="1267"/>
                </a:cubicBezTo>
                <a:cubicBezTo>
                  <a:pt x="1037" y="1267"/>
                  <a:pt x="1017" y="1249"/>
                  <a:pt x="1017" y="1226"/>
                </a:cubicBezTo>
                <a:lnTo>
                  <a:pt x="1017" y="1132"/>
                </a:lnTo>
                <a:lnTo>
                  <a:pt x="878" y="1132"/>
                </a:lnTo>
                <a:lnTo>
                  <a:pt x="879" y="1226"/>
                </a:lnTo>
                <a:cubicBezTo>
                  <a:pt x="879" y="1249"/>
                  <a:pt x="861" y="1267"/>
                  <a:pt x="838" y="1267"/>
                </a:cubicBezTo>
                <a:cubicBezTo>
                  <a:pt x="815" y="1267"/>
                  <a:pt x="798" y="1249"/>
                  <a:pt x="798" y="1226"/>
                </a:cubicBezTo>
                <a:lnTo>
                  <a:pt x="798" y="1125"/>
                </a:lnTo>
                <a:cubicBezTo>
                  <a:pt x="798" y="1054"/>
                  <a:pt x="874" y="1052"/>
                  <a:pt x="874" y="1052"/>
                </a:cubicBezTo>
                <a:lnTo>
                  <a:pt x="904" y="1052"/>
                </a:lnTo>
                <a:lnTo>
                  <a:pt x="904" y="999"/>
                </a:lnTo>
                <a:lnTo>
                  <a:pt x="714" y="999"/>
                </a:lnTo>
                <a:cubicBezTo>
                  <a:pt x="690" y="999"/>
                  <a:pt x="671" y="980"/>
                  <a:pt x="671" y="957"/>
                </a:cubicBezTo>
                <a:lnTo>
                  <a:pt x="671" y="934"/>
                </a:lnTo>
                <a:cubicBezTo>
                  <a:pt x="671" y="899"/>
                  <a:pt x="700" y="873"/>
                  <a:pt x="734" y="873"/>
                </a:cubicBezTo>
                <a:lnTo>
                  <a:pt x="824" y="873"/>
                </a:lnTo>
                <a:lnTo>
                  <a:pt x="824" y="506"/>
                </a:lnTo>
                <a:cubicBezTo>
                  <a:pt x="824" y="456"/>
                  <a:pt x="863" y="414"/>
                  <a:pt x="913" y="414"/>
                </a:cubicBezTo>
                <a:lnTo>
                  <a:pt x="1191" y="414"/>
                </a:lnTo>
                <a:cubicBezTo>
                  <a:pt x="1241" y="414"/>
                  <a:pt x="1283" y="456"/>
                  <a:pt x="1283" y="506"/>
                </a:cubicBezTo>
                <a:lnTo>
                  <a:pt x="1283" y="919"/>
                </a:lnTo>
                <a:cubicBezTo>
                  <a:pt x="1283" y="963"/>
                  <a:pt x="1247" y="999"/>
                  <a:pt x="1203" y="9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6" name="Freeform 585"/>
          <p:cNvSpPr>
            <a:spLocks noChangeArrowheads="1"/>
          </p:cNvSpPr>
          <p:nvPr/>
        </p:nvSpPr>
        <p:spPr bwMode="auto">
          <a:xfrm>
            <a:off x="1150580" y="4887520"/>
            <a:ext cx="361170" cy="347518"/>
          </a:xfrm>
          <a:custGeom>
            <a:avLst/>
            <a:gdLst>
              <a:gd name="T0" fmla="*/ 479 w 1284"/>
              <a:gd name="T1" fmla="*/ 410 h 1234"/>
              <a:gd name="T2" fmla="*/ 439 w 1284"/>
              <a:gd name="T3" fmla="*/ 453 h 1234"/>
              <a:gd name="T4" fmla="*/ 362 w 1284"/>
              <a:gd name="T5" fmla="*/ 379 h 1234"/>
              <a:gd name="T6" fmla="*/ 300 w 1284"/>
              <a:gd name="T7" fmla="*/ 397 h 1234"/>
              <a:gd name="T8" fmla="*/ 184 w 1284"/>
              <a:gd name="T9" fmla="*/ 281 h 1234"/>
              <a:gd name="T10" fmla="*/ 300 w 1284"/>
              <a:gd name="T11" fmla="*/ 165 h 1234"/>
              <a:gd name="T12" fmla="*/ 416 w 1284"/>
              <a:gd name="T13" fmla="*/ 281 h 1234"/>
              <a:gd name="T14" fmla="*/ 401 w 1284"/>
              <a:gd name="T15" fmla="*/ 336 h 1234"/>
              <a:gd name="T16" fmla="*/ 479 w 1284"/>
              <a:gd name="T17" fmla="*/ 410 h 1234"/>
              <a:gd name="T18" fmla="*/ 810 w 1284"/>
              <a:gd name="T19" fmla="*/ 401 h 1234"/>
              <a:gd name="T20" fmla="*/ 760 w 1284"/>
              <a:gd name="T21" fmla="*/ 371 h 1234"/>
              <a:gd name="T22" fmla="*/ 863 w 1284"/>
              <a:gd name="T23" fmla="*/ 197 h 1234"/>
              <a:gd name="T24" fmla="*/ 830 w 1284"/>
              <a:gd name="T25" fmla="*/ 115 h 1234"/>
              <a:gd name="T26" fmla="*/ 945 w 1284"/>
              <a:gd name="T27" fmla="*/ 0 h 1234"/>
              <a:gd name="T28" fmla="*/ 1061 w 1284"/>
              <a:gd name="T29" fmla="*/ 115 h 1234"/>
              <a:gd name="T30" fmla="*/ 945 w 1284"/>
              <a:gd name="T31" fmla="*/ 231 h 1234"/>
              <a:gd name="T32" fmla="*/ 913 w 1284"/>
              <a:gd name="T33" fmla="*/ 226 h 1234"/>
              <a:gd name="T34" fmla="*/ 810 w 1284"/>
              <a:gd name="T35" fmla="*/ 401 h 1234"/>
              <a:gd name="T36" fmla="*/ 1167 w 1284"/>
              <a:gd name="T37" fmla="*/ 547 h 1234"/>
              <a:gd name="T38" fmla="*/ 1283 w 1284"/>
              <a:gd name="T39" fmla="*/ 663 h 1234"/>
              <a:gd name="T40" fmla="*/ 1167 w 1284"/>
              <a:gd name="T41" fmla="*/ 778 h 1234"/>
              <a:gd name="T42" fmla="*/ 1053 w 1284"/>
              <a:gd name="T43" fmla="*/ 681 h 1234"/>
              <a:gd name="T44" fmla="*/ 909 w 1284"/>
              <a:gd name="T45" fmla="*/ 667 h 1234"/>
              <a:gd name="T46" fmla="*/ 915 w 1284"/>
              <a:gd name="T47" fmla="*/ 612 h 1234"/>
              <a:gd name="T48" fmla="*/ 915 w 1284"/>
              <a:gd name="T49" fmla="*/ 608 h 1234"/>
              <a:gd name="T50" fmla="*/ 1059 w 1284"/>
              <a:gd name="T51" fmla="*/ 623 h 1234"/>
              <a:gd name="T52" fmla="*/ 1167 w 1284"/>
              <a:gd name="T53" fmla="*/ 547 h 1234"/>
              <a:gd name="T54" fmla="*/ 770 w 1284"/>
              <a:gd name="T55" fmla="*/ 1002 h 1234"/>
              <a:gd name="T56" fmla="*/ 882 w 1284"/>
              <a:gd name="T57" fmla="*/ 1118 h 1234"/>
              <a:gd name="T58" fmla="*/ 766 w 1284"/>
              <a:gd name="T59" fmla="*/ 1233 h 1234"/>
              <a:gd name="T60" fmla="*/ 650 w 1284"/>
              <a:gd name="T61" fmla="*/ 1118 h 1234"/>
              <a:gd name="T62" fmla="*/ 713 w 1284"/>
              <a:gd name="T63" fmla="*/ 1015 h 1234"/>
              <a:gd name="T64" fmla="*/ 681 w 1284"/>
              <a:gd name="T65" fmla="*/ 874 h 1234"/>
              <a:gd name="T66" fmla="*/ 737 w 1284"/>
              <a:gd name="T67" fmla="*/ 861 h 1234"/>
              <a:gd name="T68" fmla="*/ 770 w 1284"/>
              <a:gd name="T69" fmla="*/ 1002 h 1234"/>
              <a:gd name="T70" fmla="*/ 392 w 1284"/>
              <a:gd name="T71" fmla="*/ 668 h 1234"/>
              <a:gd name="T72" fmla="*/ 411 w 1284"/>
              <a:gd name="T73" fmla="*/ 723 h 1234"/>
              <a:gd name="T74" fmla="*/ 231 w 1284"/>
              <a:gd name="T75" fmla="*/ 783 h 1234"/>
              <a:gd name="T76" fmla="*/ 231 w 1284"/>
              <a:gd name="T77" fmla="*/ 791 h 1234"/>
              <a:gd name="T78" fmla="*/ 116 w 1284"/>
              <a:gd name="T79" fmla="*/ 907 h 1234"/>
              <a:gd name="T80" fmla="*/ 0 w 1284"/>
              <a:gd name="T81" fmla="*/ 791 h 1234"/>
              <a:gd name="T82" fmla="*/ 116 w 1284"/>
              <a:gd name="T83" fmla="*/ 675 h 1234"/>
              <a:gd name="T84" fmla="*/ 212 w 1284"/>
              <a:gd name="T85" fmla="*/ 728 h 1234"/>
              <a:gd name="T86" fmla="*/ 392 w 1284"/>
              <a:gd name="T87" fmla="*/ 668 h 1234"/>
              <a:gd name="T88" fmla="*/ 849 w 1284"/>
              <a:gd name="T89" fmla="*/ 612 h 1234"/>
              <a:gd name="T90" fmla="*/ 650 w 1284"/>
              <a:gd name="T91" fmla="*/ 810 h 1234"/>
              <a:gd name="T92" fmla="*/ 452 w 1284"/>
              <a:gd name="T93" fmla="*/ 612 h 1234"/>
              <a:gd name="T94" fmla="*/ 650 w 1284"/>
              <a:gd name="T95" fmla="*/ 413 h 1234"/>
              <a:gd name="T96" fmla="*/ 849 w 1284"/>
              <a:gd name="T97" fmla="*/ 612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4" h="1234">
                <a:moveTo>
                  <a:pt x="479" y="410"/>
                </a:moveTo>
                <a:cubicBezTo>
                  <a:pt x="465" y="423"/>
                  <a:pt x="451" y="437"/>
                  <a:pt x="439" y="453"/>
                </a:cubicBezTo>
                <a:lnTo>
                  <a:pt x="362" y="379"/>
                </a:lnTo>
                <a:cubicBezTo>
                  <a:pt x="344" y="390"/>
                  <a:pt x="323" y="397"/>
                  <a:pt x="300" y="397"/>
                </a:cubicBezTo>
                <a:cubicBezTo>
                  <a:pt x="236" y="397"/>
                  <a:pt x="184" y="345"/>
                  <a:pt x="184" y="281"/>
                </a:cubicBezTo>
                <a:cubicBezTo>
                  <a:pt x="184" y="217"/>
                  <a:pt x="236" y="165"/>
                  <a:pt x="300" y="165"/>
                </a:cubicBezTo>
                <a:cubicBezTo>
                  <a:pt x="364" y="165"/>
                  <a:pt x="416" y="217"/>
                  <a:pt x="416" y="281"/>
                </a:cubicBezTo>
                <a:cubicBezTo>
                  <a:pt x="416" y="301"/>
                  <a:pt x="410" y="320"/>
                  <a:pt x="401" y="336"/>
                </a:cubicBezTo>
                <a:lnTo>
                  <a:pt x="479" y="410"/>
                </a:lnTo>
                <a:close/>
                <a:moveTo>
                  <a:pt x="810" y="401"/>
                </a:moveTo>
                <a:cubicBezTo>
                  <a:pt x="794" y="389"/>
                  <a:pt x="777" y="379"/>
                  <a:pt x="760" y="371"/>
                </a:cubicBezTo>
                <a:lnTo>
                  <a:pt x="863" y="197"/>
                </a:lnTo>
                <a:cubicBezTo>
                  <a:pt x="842" y="176"/>
                  <a:pt x="830" y="147"/>
                  <a:pt x="830" y="115"/>
                </a:cubicBezTo>
                <a:cubicBezTo>
                  <a:pt x="830" y="52"/>
                  <a:pt x="881" y="0"/>
                  <a:pt x="945" y="0"/>
                </a:cubicBezTo>
                <a:cubicBezTo>
                  <a:pt x="1009" y="0"/>
                  <a:pt x="1061" y="52"/>
                  <a:pt x="1061" y="115"/>
                </a:cubicBezTo>
                <a:cubicBezTo>
                  <a:pt x="1061" y="179"/>
                  <a:pt x="1009" y="231"/>
                  <a:pt x="945" y="231"/>
                </a:cubicBezTo>
                <a:cubicBezTo>
                  <a:pt x="934" y="231"/>
                  <a:pt x="924" y="229"/>
                  <a:pt x="913" y="226"/>
                </a:cubicBezTo>
                <a:lnTo>
                  <a:pt x="810" y="401"/>
                </a:lnTo>
                <a:close/>
                <a:moveTo>
                  <a:pt x="1167" y="547"/>
                </a:moveTo>
                <a:cubicBezTo>
                  <a:pt x="1231" y="547"/>
                  <a:pt x="1283" y="599"/>
                  <a:pt x="1283" y="663"/>
                </a:cubicBezTo>
                <a:cubicBezTo>
                  <a:pt x="1283" y="727"/>
                  <a:pt x="1231" y="778"/>
                  <a:pt x="1167" y="778"/>
                </a:cubicBezTo>
                <a:cubicBezTo>
                  <a:pt x="1110" y="778"/>
                  <a:pt x="1062" y="736"/>
                  <a:pt x="1053" y="681"/>
                </a:cubicBezTo>
                <a:lnTo>
                  <a:pt x="909" y="667"/>
                </a:lnTo>
                <a:cubicBezTo>
                  <a:pt x="913" y="649"/>
                  <a:pt x="915" y="630"/>
                  <a:pt x="915" y="612"/>
                </a:cubicBezTo>
                <a:cubicBezTo>
                  <a:pt x="915" y="611"/>
                  <a:pt x="915" y="610"/>
                  <a:pt x="915" y="608"/>
                </a:cubicBezTo>
                <a:lnTo>
                  <a:pt x="1059" y="623"/>
                </a:lnTo>
                <a:cubicBezTo>
                  <a:pt x="1075" y="579"/>
                  <a:pt x="1118" y="547"/>
                  <a:pt x="1167" y="547"/>
                </a:cubicBezTo>
                <a:close/>
                <a:moveTo>
                  <a:pt x="770" y="1002"/>
                </a:moveTo>
                <a:cubicBezTo>
                  <a:pt x="832" y="1004"/>
                  <a:pt x="882" y="1055"/>
                  <a:pt x="882" y="1118"/>
                </a:cubicBezTo>
                <a:cubicBezTo>
                  <a:pt x="882" y="1182"/>
                  <a:pt x="830" y="1233"/>
                  <a:pt x="766" y="1233"/>
                </a:cubicBezTo>
                <a:cubicBezTo>
                  <a:pt x="702" y="1233"/>
                  <a:pt x="650" y="1182"/>
                  <a:pt x="650" y="1118"/>
                </a:cubicBezTo>
                <a:cubicBezTo>
                  <a:pt x="650" y="1073"/>
                  <a:pt x="676" y="1035"/>
                  <a:pt x="713" y="1015"/>
                </a:cubicBezTo>
                <a:lnTo>
                  <a:pt x="681" y="874"/>
                </a:lnTo>
                <a:cubicBezTo>
                  <a:pt x="700" y="872"/>
                  <a:pt x="719" y="868"/>
                  <a:pt x="737" y="861"/>
                </a:cubicBezTo>
                <a:lnTo>
                  <a:pt x="770" y="1002"/>
                </a:lnTo>
                <a:close/>
                <a:moveTo>
                  <a:pt x="392" y="668"/>
                </a:moveTo>
                <a:cubicBezTo>
                  <a:pt x="396" y="687"/>
                  <a:pt x="402" y="705"/>
                  <a:pt x="411" y="723"/>
                </a:cubicBezTo>
                <a:lnTo>
                  <a:pt x="231" y="783"/>
                </a:lnTo>
                <a:cubicBezTo>
                  <a:pt x="231" y="786"/>
                  <a:pt x="231" y="788"/>
                  <a:pt x="231" y="791"/>
                </a:cubicBezTo>
                <a:cubicBezTo>
                  <a:pt x="231" y="855"/>
                  <a:pt x="179" y="907"/>
                  <a:pt x="116" y="907"/>
                </a:cubicBezTo>
                <a:cubicBezTo>
                  <a:pt x="52" y="907"/>
                  <a:pt x="0" y="855"/>
                  <a:pt x="0" y="791"/>
                </a:cubicBezTo>
                <a:cubicBezTo>
                  <a:pt x="0" y="727"/>
                  <a:pt x="52" y="675"/>
                  <a:pt x="116" y="675"/>
                </a:cubicBezTo>
                <a:cubicBezTo>
                  <a:pt x="156" y="675"/>
                  <a:pt x="192" y="696"/>
                  <a:pt x="212" y="728"/>
                </a:cubicBezTo>
                <a:lnTo>
                  <a:pt x="392" y="668"/>
                </a:lnTo>
                <a:close/>
                <a:moveTo>
                  <a:pt x="849" y="612"/>
                </a:moveTo>
                <a:cubicBezTo>
                  <a:pt x="849" y="721"/>
                  <a:pt x="759" y="810"/>
                  <a:pt x="650" y="810"/>
                </a:cubicBezTo>
                <a:cubicBezTo>
                  <a:pt x="540" y="810"/>
                  <a:pt x="452" y="721"/>
                  <a:pt x="452" y="612"/>
                </a:cubicBezTo>
                <a:cubicBezTo>
                  <a:pt x="452" y="502"/>
                  <a:pt x="540" y="413"/>
                  <a:pt x="650" y="413"/>
                </a:cubicBezTo>
                <a:cubicBezTo>
                  <a:pt x="759" y="413"/>
                  <a:pt x="849" y="502"/>
                  <a:pt x="849" y="61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7" name="Freeform 586"/>
          <p:cNvSpPr>
            <a:spLocks noChangeArrowheads="1"/>
          </p:cNvSpPr>
          <p:nvPr/>
        </p:nvSpPr>
        <p:spPr bwMode="auto">
          <a:xfrm>
            <a:off x="3910098" y="1789525"/>
            <a:ext cx="361170" cy="304078"/>
          </a:xfrm>
          <a:custGeom>
            <a:avLst/>
            <a:gdLst>
              <a:gd name="T0" fmla="*/ 775 w 1285"/>
              <a:gd name="T1" fmla="*/ 185 h 1081"/>
              <a:gd name="T2" fmla="*/ 963 w 1285"/>
              <a:gd name="T3" fmla="*/ 0 h 1081"/>
              <a:gd name="T4" fmla="*/ 1151 w 1285"/>
              <a:gd name="T5" fmla="*/ 188 h 1081"/>
              <a:gd name="T6" fmla="*/ 963 w 1285"/>
              <a:gd name="T7" fmla="*/ 376 h 1081"/>
              <a:gd name="T8" fmla="*/ 883 w 1285"/>
              <a:gd name="T9" fmla="*/ 358 h 1081"/>
              <a:gd name="T10" fmla="*/ 775 w 1285"/>
              <a:gd name="T11" fmla="*/ 185 h 1081"/>
              <a:gd name="T12" fmla="*/ 651 w 1285"/>
              <a:gd name="T13" fmla="*/ 571 h 1081"/>
              <a:gd name="T14" fmla="*/ 463 w 1285"/>
              <a:gd name="T15" fmla="*/ 382 h 1081"/>
              <a:gd name="T16" fmla="*/ 651 w 1285"/>
              <a:gd name="T17" fmla="*/ 194 h 1081"/>
              <a:gd name="T18" fmla="*/ 840 w 1285"/>
              <a:gd name="T19" fmla="*/ 382 h 1081"/>
              <a:gd name="T20" fmla="*/ 651 w 1285"/>
              <a:gd name="T21" fmla="*/ 571 h 1081"/>
              <a:gd name="T22" fmla="*/ 731 w 1285"/>
              <a:gd name="T23" fmla="*/ 583 h 1081"/>
              <a:gd name="T24" fmla="*/ 972 w 1285"/>
              <a:gd name="T25" fmla="*/ 824 h 1081"/>
              <a:gd name="T26" fmla="*/ 972 w 1285"/>
              <a:gd name="T27" fmla="*/ 1020 h 1081"/>
              <a:gd name="T28" fmla="*/ 971 w 1285"/>
              <a:gd name="T29" fmla="*/ 1020 h 1081"/>
              <a:gd name="T30" fmla="*/ 958 w 1285"/>
              <a:gd name="T31" fmla="*/ 1026 h 1081"/>
              <a:gd name="T32" fmla="*/ 672 w 1285"/>
              <a:gd name="T33" fmla="*/ 1080 h 1081"/>
              <a:gd name="T34" fmla="*/ 344 w 1285"/>
              <a:gd name="T35" fmla="*/ 1027 h 1081"/>
              <a:gd name="T36" fmla="*/ 331 w 1285"/>
              <a:gd name="T37" fmla="*/ 1023 h 1081"/>
              <a:gd name="T38" fmla="*/ 330 w 1285"/>
              <a:gd name="T39" fmla="*/ 1020 h 1081"/>
              <a:gd name="T40" fmla="*/ 330 w 1285"/>
              <a:gd name="T41" fmla="*/ 824 h 1081"/>
              <a:gd name="T42" fmla="*/ 571 w 1285"/>
              <a:gd name="T43" fmla="*/ 583 h 1081"/>
              <a:gd name="T44" fmla="*/ 731 w 1285"/>
              <a:gd name="T45" fmla="*/ 583 h 1081"/>
              <a:gd name="T46" fmla="*/ 1043 w 1285"/>
              <a:gd name="T47" fmla="*/ 389 h 1081"/>
              <a:gd name="T48" fmla="*/ 1284 w 1285"/>
              <a:gd name="T49" fmla="*/ 630 h 1081"/>
              <a:gd name="T50" fmla="*/ 1284 w 1285"/>
              <a:gd name="T51" fmla="*/ 825 h 1081"/>
              <a:gd name="T52" fmla="*/ 1282 w 1285"/>
              <a:gd name="T53" fmla="*/ 825 h 1081"/>
              <a:gd name="T54" fmla="*/ 1270 w 1285"/>
              <a:gd name="T55" fmla="*/ 832 h 1081"/>
              <a:gd name="T56" fmla="*/ 1017 w 1285"/>
              <a:gd name="T57" fmla="*/ 885 h 1081"/>
              <a:gd name="T58" fmla="*/ 1017 w 1285"/>
              <a:gd name="T59" fmla="*/ 825 h 1081"/>
              <a:gd name="T60" fmla="*/ 812 w 1285"/>
              <a:gd name="T61" fmla="*/ 551 h 1081"/>
              <a:gd name="T62" fmla="*/ 884 w 1285"/>
              <a:gd name="T63" fmla="*/ 389 h 1081"/>
              <a:gd name="T64" fmla="*/ 1043 w 1285"/>
              <a:gd name="T65" fmla="*/ 389 h 1081"/>
              <a:gd name="T66" fmla="*/ 321 w 1285"/>
              <a:gd name="T67" fmla="*/ 376 h 1081"/>
              <a:gd name="T68" fmla="*/ 133 w 1285"/>
              <a:gd name="T69" fmla="*/ 188 h 1081"/>
              <a:gd name="T70" fmla="*/ 321 w 1285"/>
              <a:gd name="T71" fmla="*/ 0 h 1081"/>
              <a:gd name="T72" fmla="*/ 509 w 1285"/>
              <a:gd name="T73" fmla="*/ 188 h 1081"/>
              <a:gd name="T74" fmla="*/ 509 w 1285"/>
              <a:gd name="T75" fmla="*/ 199 h 1081"/>
              <a:gd name="T76" fmla="*/ 421 w 1285"/>
              <a:gd name="T77" fmla="*/ 347 h 1081"/>
              <a:gd name="T78" fmla="*/ 321 w 1285"/>
              <a:gd name="T79" fmla="*/ 376 h 1081"/>
              <a:gd name="T80" fmla="*/ 490 w 1285"/>
              <a:gd name="T81" fmla="*/ 551 h 1081"/>
              <a:gd name="T82" fmla="*/ 285 w 1285"/>
              <a:gd name="T83" fmla="*/ 825 h 1081"/>
              <a:gd name="T84" fmla="*/ 285 w 1285"/>
              <a:gd name="T85" fmla="*/ 884 h 1081"/>
              <a:gd name="T86" fmla="*/ 14 w 1285"/>
              <a:gd name="T87" fmla="*/ 833 h 1081"/>
              <a:gd name="T88" fmla="*/ 1 w 1285"/>
              <a:gd name="T89" fmla="*/ 828 h 1081"/>
              <a:gd name="T90" fmla="*/ 0 w 1285"/>
              <a:gd name="T91" fmla="*/ 825 h 1081"/>
              <a:gd name="T92" fmla="*/ 0 w 1285"/>
              <a:gd name="T93" fmla="*/ 630 h 1081"/>
              <a:gd name="T94" fmla="*/ 241 w 1285"/>
              <a:gd name="T95" fmla="*/ 389 h 1081"/>
              <a:gd name="T96" fmla="*/ 401 w 1285"/>
              <a:gd name="T97" fmla="*/ 389 h 1081"/>
              <a:gd name="T98" fmla="*/ 419 w 1285"/>
              <a:gd name="T99" fmla="*/ 390 h 1081"/>
              <a:gd name="T100" fmla="*/ 490 w 1285"/>
              <a:gd name="T101" fmla="*/ 551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5" h="1081">
                <a:moveTo>
                  <a:pt x="775" y="185"/>
                </a:moveTo>
                <a:cubicBezTo>
                  <a:pt x="776" y="83"/>
                  <a:pt x="860" y="0"/>
                  <a:pt x="963" y="0"/>
                </a:cubicBezTo>
                <a:cubicBezTo>
                  <a:pt x="1067" y="0"/>
                  <a:pt x="1151" y="84"/>
                  <a:pt x="1151" y="188"/>
                </a:cubicBezTo>
                <a:cubicBezTo>
                  <a:pt x="1151" y="292"/>
                  <a:pt x="1067" y="376"/>
                  <a:pt x="963" y="376"/>
                </a:cubicBezTo>
                <a:cubicBezTo>
                  <a:pt x="934" y="376"/>
                  <a:pt x="907" y="370"/>
                  <a:pt x="883" y="358"/>
                </a:cubicBezTo>
                <a:cubicBezTo>
                  <a:pt x="876" y="285"/>
                  <a:pt x="834" y="222"/>
                  <a:pt x="775" y="185"/>
                </a:cubicBezTo>
                <a:close/>
                <a:moveTo>
                  <a:pt x="651" y="571"/>
                </a:moveTo>
                <a:cubicBezTo>
                  <a:pt x="547" y="571"/>
                  <a:pt x="463" y="486"/>
                  <a:pt x="463" y="382"/>
                </a:cubicBezTo>
                <a:cubicBezTo>
                  <a:pt x="463" y="278"/>
                  <a:pt x="547" y="194"/>
                  <a:pt x="651" y="194"/>
                </a:cubicBezTo>
                <a:cubicBezTo>
                  <a:pt x="755" y="194"/>
                  <a:pt x="840" y="278"/>
                  <a:pt x="840" y="382"/>
                </a:cubicBezTo>
                <a:cubicBezTo>
                  <a:pt x="840" y="486"/>
                  <a:pt x="755" y="571"/>
                  <a:pt x="651" y="571"/>
                </a:cubicBezTo>
                <a:close/>
                <a:moveTo>
                  <a:pt x="731" y="583"/>
                </a:moveTo>
                <a:cubicBezTo>
                  <a:pt x="864" y="583"/>
                  <a:pt x="972" y="692"/>
                  <a:pt x="972" y="824"/>
                </a:cubicBezTo>
                <a:lnTo>
                  <a:pt x="972" y="1020"/>
                </a:lnTo>
                <a:lnTo>
                  <a:pt x="971" y="1020"/>
                </a:lnTo>
                <a:lnTo>
                  <a:pt x="958" y="1026"/>
                </a:lnTo>
                <a:cubicBezTo>
                  <a:pt x="952" y="1029"/>
                  <a:pt x="849" y="1080"/>
                  <a:pt x="672" y="1080"/>
                </a:cubicBezTo>
                <a:cubicBezTo>
                  <a:pt x="581" y="1080"/>
                  <a:pt x="471" y="1067"/>
                  <a:pt x="344" y="1027"/>
                </a:cubicBezTo>
                <a:lnTo>
                  <a:pt x="331" y="1023"/>
                </a:lnTo>
                <a:lnTo>
                  <a:pt x="330" y="1020"/>
                </a:lnTo>
                <a:lnTo>
                  <a:pt x="330" y="824"/>
                </a:lnTo>
                <a:cubicBezTo>
                  <a:pt x="330" y="692"/>
                  <a:pt x="439" y="583"/>
                  <a:pt x="571" y="583"/>
                </a:cubicBezTo>
                <a:lnTo>
                  <a:pt x="731" y="583"/>
                </a:lnTo>
                <a:close/>
                <a:moveTo>
                  <a:pt x="1043" y="389"/>
                </a:moveTo>
                <a:cubicBezTo>
                  <a:pt x="1175" y="389"/>
                  <a:pt x="1284" y="497"/>
                  <a:pt x="1284" y="630"/>
                </a:cubicBezTo>
                <a:lnTo>
                  <a:pt x="1284" y="825"/>
                </a:lnTo>
                <a:lnTo>
                  <a:pt x="1282" y="825"/>
                </a:lnTo>
                <a:lnTo>
                  <a:pt x="1270" y="832"/>
                </a:lnTo>
                <a:cubicBezTo>
                  <a:pt x="1264" y="835"/>
                  <a:pt x="1173" y="879"/>
                  <a:pt x="1017" y="885"/>
                </a:cubicBezTo>
                <a:lnTo>
                  <a:pt x="1017" y="825"/>
                </a:lnTo>
                <a:cubicBezTo>
                  <a:pt x="1017" y="695"/>
                  <a:pt x="931" y="586"/>
                  <a:pt x="812" y="551"/>
                </a:cubicBezTo>
                <a:cubicBezTo>
                  <a:pt x="855" y="510"/>
                  <a:pt x="882" y="453"/>
                  <a:pt x="884" y="389"/>
                </a:cubicBezTo>
                <a:lnTo>
                  <a:pt x="1043" y="389"/>
                </a:lnTo>
                <a:close/>
                <a:moveTo>
                  <a:pt x="321" y="376"/>
                </a:moveTo>
                <a:cubicBezTo>
                  <a:pt x="217" y="376"/>
                  <a:pt x="133" y="292"/>
                  <a:pt x="133" y="188"/>
                </a:cubicBezTo>
                <a:cubicBezTo>
                  <a:pt x="133" y="84"/>
                  <a:pt x="217" y="0"/>
                  <a:pt x="321" y="0"/>
                </a:cubicBezTo>
                <a:cubicBezTo>
                  <a:pt x="425" y="0"/>
                  <a:pt x="509" y="84"/>
                  <a:pt x="509" y="188"/>
                </a:cubicBezTo>
                <a:cubicBezTo>
                  <a:pt x="509" y="192"/>
                  <a:pt x="509" y="195"/>
                  <a:pt x="509" y="199"/>
                </a:cubicBezTo>
                <a:cubicBezTo>
                  <a:pt x="463" y="234"/>
                  <a:pt x="430" y="287"/>
                  <a:pt x="421" y="347"/>
                </a:cubicBezTo>
                <a:cubicBezTo>
                  <a:pt x="392" y="366"/>
                  <a:pt x="358" y="376"/>
                  <a:pt x="321" y="376"/>
                </a:cubicBezTo>
                <a:close/>
                <a:moveTo>
                  <a:pt x="490" y="551"/>
                </a:moveTo>
                <a:cubicBezTo>
                  <a:pt x="372" y="586"/>
                  <a:pt x="286" y="695"/>
                  <a:pt x="285" y="825"/>
                </a:cubicBezTo>
                <a:lnTo>
                  <a:pt x="285" y="884"/>
                </a:lnTo>
                <a:cubicBezTo>
                  <a:pt x="207" y="879"/>
                  <a:pt x="116" y="864"/>
                  <a:pt x="14" y="833"/>
                </a:cubicBezTo>
                <a:lnTo>
                  <a:pt x="1" y="828"/>
                </a:lnTo>
                <a:lnTo>
                  <a:pt x="0" y="825"/>
                </a:lnTo>
                <a:lnTo>
                  <a:pt x="0" y="630"/>
                </a:lnTo>
                <a:cubicBezTo>
                  <a:pt x="0" y="497"/>
                  <a:pt x="108" y="389"/>
                  <a:pt x="241" y="389"/>
                </a:cubicBezTo>
                <a:lnTo>
                  <a:pt x="401" y="389"/>
                </a:lnTo>
                <a:cubicBezTo>
                  <a:pt x="407" y="389"/>
                  <a:pt x="413" y="390"/>
                  <a:pt x="419" y="390"/>
                </a:cubicBezTo>
                <a:cubicBezTo>
                  <a:pt x="420" y="453"/>
                  <a:pt x="447" y="510"/>
                  <a:pt x="490" y="55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8" name="Freeform 587"/>
          <p:cNvSpPr>
            <a:spLocks noChangeArrowheads="1"/>
          </p:cNvSpPr>
          <p:nvPr/>
        </p:nvSpPr>
        <p:spPr bwMode="auto">
          <a:xfrm>
            <a:off x="6779735" y="4880694"/>
            <a:ext cx="208511" cy="361171"/>
          </a:xfrm>
          <a:custGeom>
            <a:avLst/>
            <a:gdLst>
              <a:gd name="T0" fmla="*/ 633 w 742"/>
              <a:gd name="T1" fmla="*/ 894 h 1284"/>
              <a:gd name="T2" fmla="*/ 116 w 742"/>
              <a:gd name="T3" fmla="*/ 806 h 1284"/>
              <a:gd name="T4" fmla="*/ 598 w 742"/>
              <a:gd name="T5" fmla="*/ 862 h 1284"/>
              <a:gd name="T6" fmla="*/ 527 w 742"/>
              <a:gd name="T7" fmla="*/ 838 h 1284"/>
              <a:gd name="T8" fmla="*/ 598 w 742"/>
              <a:gd name="T9" fmla="*/ 862 h 1284"/>
              <a:gd name="T10" fmla="*/ 385 w 742"/>
              <a:gd name="T11" fmla="*/ 123 h 1284"/>
              <a:gd name="T12" fmla="*/ 385 w 742"/>
              <a:gd name="T13" fmla="*/ 179 h 1284"/>
              <a:gd name="T14" fmla="*/ 541 w 742"/>
              <a:gd name="T15" fmla="*/ 151 h 1284"/>
              <a:gd name="T16" fmla="*/ 598 w 742"/>
              <a:gd name="T17" fmla="*/ 151 h 1284"/>
              <a:gd name="T18" fmla="*/ 541 w 742"/>
              <a:gd name="T19" fmla="*/ 151 h 1284"/>
              <a:gd name="T20" fmla="*/ 633 w 742"/>
              <a:gd name="T21" fmla="*/ 662 h 1284"/>
              <a:gd name="T22" fmla="*/ 116 w 742"/>
              <a:gd name="T23" fmla="*/ 575 h 1284"/>
              <a:gd name="T24" fmla="*/ 598 w 742"/>
              <a:gd name="T25" fmla="*/ 631 h 1284"/>
              <a:gd name="T26" fmla="*/ 527 w 742"/>
              <a:gd name="T27" fmla="*/ 606 h 1284"/>
              <a:gd name="T28" fmla="*/ 598 w 742"/>
              <a:gd name="T29" fmla="*/ 631 h 1284"/>
              <a:gd name="T30" fmla="*/ 741 w 742"/>
              <a:gd name="T31" fmla="*/ 0 h 1284"/>
              <a:gd name="T32" fmla="*/ 0 w 742"/>
              <a:gd name="T33" fmla="*/ 1039 h 1284"/>
              <a:gd name="T34" fmla="*/ 570 w 742"/>
              <a:gd name="T35" fmla="*/ 76 h 1284"/>
              <a:gd name="T36" fmla="*/ 570 w 742"/>
              <a:gd name="T37" fmla="*/ 226 h 1284"/>
              <a:gd name="T38" fmla="*/ 570 w 742"/>
              <a:gd name="T39" fmla="*/ 76 h 1284"/>
              <a:gd name="T40" fmla="*/ 310 w 742"/>
              <a:gd name="T41" fmla="*/ 151 h 1284"/>
              <a:gd name="T42" fmla="*/ 460 w 742"/>
              <a:gd name="T43" fmla="*/ 151 h 1284"/>
              <a:gd name="T44" fmla="*/ 680 w 742"/>
              <a:gd name="T45" fmla="*/ 940 h 1284"/>
              <a:gd name="T46" fmla="*/ 69 w 742"/>
              <a:gd name="T47" fmla="*/ 759 h 1284"/>
              <a:gd name="T48" fmla="*/ 680 w 742"/>
              <a:gd name="T49" fmla="*/ 940 h 1284"/>
              <a:gd name="T50" fmla="*/ 680 w 742"/>
              <a:gd name="T51" fmla="*/ 528 h 1284"/>
              <a:gd name="T52" fmla="*/ 69 w 742"/>
              <a:gd name="T53" fmla="*/ 709 h 1284"/>
              <a:gd name="T54" fmla="*/ 680 w 742"/>
              <a:gd name="T55" fmla="*/ 475 h 1284"/>
              <a:gd name="T56" fmla="*/ 69 w 742"/>
              <a:gd name="T57" fmla="*/ 293 h 1284"/>
              <a:gd name="T58" fmla="*/ 680 w 742"/>
              <a:gd name="T59" fmla="*/ 475 h 1284"/>
              <a:gd name="T60" fmla="*/ 633 w 742"/>
              <a:gd name="T61" fmla="*/ 428 h 1284"/>
              <a:gd name="T62" fmla="*/ 116 w 742"/>
              <a:gd name="T63" fmla="*/ 340 h 1284"/>
              <a:gd name="T64" fmla="*/ 598 w 742"/>
              <a:gd name="T65" fmla="*/ 393 h 1284"/>
              <a:gd name="T66" fmla="*/ 527 w 742"/>
              <a:gd name="T67" fmla="*/ 368 h 1284"/>
              <a:gd name="T68" fmla="*/ 598 w 742"/>
              <a:gd name="T69" fmla="*/ 393 h 1284"/>
              <a:gd name="T70" fmla="*/ 729 w 742"/>
              <a:gd name="T71" fmla="*/ 1210 h 1284"/>
              <a:gd name="T72" fmla="*/ 598 w 742"/>
              <a:gd name="T73" fmla="*/ 1241 h 1284"/>
              <a:gd name="T74" fmla="*/ 171 w 742"/>
              <a:gd name="T75" fmla="*/ 1283 h 1284"/>
              <a:gd name="T76" fmla="*/ 53 w 742"/>
              <a:gd name="T77" fmla="*/ 1241 h 1284"/>
              <a:gd name="T78" fmla="*/ 171 w 742"/>
              <a:gd name="T79" fmla="*/ 1210 h 1284"/>
              <a:gd name="T80" fmla="*/ 330 w 742"/>
              <a:gd name="T81" fmla="*/ 1175 h 1284"/>
              <a:gd name="T82" fmla="*/ 439 w 742"/>
              <a:gd name="T83" fmla="*/ 1070 h 1284"/>
              <a:gd name="T84" fmla="*/ 598 w 742"/>
              <a:gd name="T85" fmla="*/ 1175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42" h="1284">
                <a:moveTo>
                  <a:pt x="633" y="806"/>
                </a:moveTo>
                <a:lnTo>
                  <a:pt x="633" y="894"/>
                </a:lnTo>
                <a:lnTo>
                  <a:pt x="116" y="894"/>
                </a:lnTo>
                <a:lnTo>
                  <a:pt x="116" y="806"/>
                </a:lnTo>
                <a:lnTo>
                  <a:pt x="633" y="806"/>
                </a:lnTo>
                <a:close/>
                <a:moveTo>
                  <a:pt x="598" y="862"/>
                </a:moveTo>
                <a:lnTo>
                  <a:pt x="598" y="838"/>
                </a:lnTo>
                <a:lnTo>
                  <a:pt x="527" y="838"/>
                </a:lnTo>
                <a:lnTo>
                  <a:pt x="527" y="862"/>
                </a:lnTo>
                <a:lnTo>
                  <a:pt x="598" y="862"/>
                </a:lnTo>
                <a:close/>
                <a:moveTo>
                  <a:pt x="356" y="151"/>
                </a:moveTo>
                <a:cubicBezTo>
                  <a:pt x="356" y="135"/>
                  <a:pt x="369" y="123"/>
                  <a:pt x="385" y="123"/>
                </a:cubicBezTo>
                <a:cubicBezTo>
                  <a:pt x="400" y="123"/>
                  <a:pt x="413" y="135"/>
                  <a:pt x="413" y="151"/>
                </a:cubicBezTo>
                <a:cubicBezTo>
                  <a:pt x="413" y="167"/>
                  <a:pt x="400" y="179"/>
                  <a:pt x="385" y="179"/>
                </a:cubicBezTo>
                <a:cubicBezTo>
                  <a:pt x="369" y="179"/>
                  <a:pt x="356" y="167"/>
                  <a:pt x="356" y="151"/>
                </a:cubicBezTo>
                <a:close/>
                <a:moveTo>
                  <a:pt x="541" y="151"/>
                </a:moveTo>
                <a:cubicBezTo>
                  <a:pt x="541" y="135"/>
                  <a:pt x="554" y="123"/>
                  <a:pt x="570" y="123"/>
                </a:cubicBezTo>
                <a:cubicBezTo>
                  <a:pt x="585" y="123"/>
                  <a:pt x="598" y="135"/>
                  <a:pt x="598" y="151"/>
                </a:cubicBezTo>
                <a:cubicBezTo>
                  <a:pt x="598" y="167"/>
                  <a:pt x="585" y="179"/>
                  <a:pt x="570" y="179"/>
                </a:cubicBezTo>
                <a:cubicBezTo>
                  <a:pt x="554" y="179"/>
                  <a:pt x="541" y="167"/>
                  <a:pt x="541" y="151"/>
                </a:cubicBezTo>
                <a:close/>
                <a:moveTo>
                  <a:pt x="633" y="575"/>
                </a:moveTo>
                <a:lnTo>
                  <a:pt x="633" y="662"/>
                </a:lnTo>
                <a:lnTo>
                  <a:pt x="116" y="662"/>
                </a:lnTo>
                <a:lnTo>
                  <a:pt x="116" y="575"/>
                </a:lnTo>
                <a:lnTo>
                  <a:pt x="633" y="575"/>
                </a:lnTo>
                <a:close/>
                <a:moveTo>
                  <a:pt x="598" y="631"/>
                </a:moveTo>
                <a:lnTo>
                  <a:pt x="598" y="606"/>
                </a:lnTo>
                <a:lnTo>
                  <a:pt x="527" y="606"/>
                </a:lnTo>
                <a:lnTo>
                  <a:pt x="527" y="631"/>
                </a:lnTo>
                <a:lnTo>
                  <a:pt x="598" y="631"/>
                </a:lnTo>
                <a:close/>
                <a:moveTo>
                  <a:pt x="0" y="0"/>
                </a:moveTo>
                <a:lnTo>
                  <a:pt x="741" y="0"/>
                </a:lnTo>
                <a:lnTo>
                  <a:pt x="741" y="1039"/>
                </a:lnTo>
                <a:lnTo>
                  <a:pt x="0" y="1039"/>
                </a:lnTo>
                <a:lnTo>
                  <a:pt x="0" y="0"/>
                </a:lnTo>
                <a:close/>
                <a:moveTo>
                  <a:pt x="570" y="76"/>
                </a:moveTo>
                <a:cubicBezTo>
                  <a:pt x="528" y="76"/>
                  <a:pt x="494" y="110"/>
                  <a:pt x="494" y="151"/>
                </a:cubicBezTo>
                <a:cubicBezTo>
                  <a:pt x="494" y="192"/>
                  <a:pt x="528" y="226"/>
                  <a:pt x="570" y="226"/>
                </a:cubicBezTo>
                <a:cubicBezTo>
                  <a:pt x="611" y="226"/>
                  <a:pt x="645" y="192"/>
                  <a:pt x="645" y="151"/>
                </a:cubicBezTo>
                <a:cubicBezTo>
                  <a:pt x="645" y="110"/>
                  <a:pt x="611" y="76"/>
                  <a:pt x="570" y="76"/>
                </a:cubicBezTo>
                <a:close/>
                <a:moveTo>
                  <a:pt x="385" y="76"/>
                </a:moveTo>
                <a:cubicBezTo>
                  <a:pt x="343" y="76"/>
                  <a:pt x="310" y="110"/>
                  <a:pt x="310" y="151"/>
                </a:cubicBezTo>
                <a:cubicBezTo>
                  <a:pt x="310" y="192"/>
                  <a:pt x="343" y="226"/>
                  <a:pt x="385" y="226"/>
                </a:cubicBezTo>
                <a:cubicBezTo>
                  <a:pt x="426" y="226"/>
                  <a:pt x="460" y="192"/>
                  <a:pt x="460" y="151"/>
                </a:cubicBezTo>
                <a:cubicBezTo>
                  <a:pt x="460" y="110"/>
                  <a:pt x="426" y="76"/>
                  <a:pt x="385" y="76"/>
                </a:cubicBezTo>
                <a:close/>
                <a:moveTo>
                  <a:pt x="680" y="940"/>
                </a:moveTo>
                <a:lnTo>
                  <a:pt x="680" y="759"/>
                </a:lnTo>
                <a:lnTo>
                  <a:pt x="69" y="759"/>
                </a:lnTo>
                <a:lnTo>
                  <a:pt x="69" y="940"/>
                </a:lnTo>
                <a:lnTo>
                  <a:pt x="680" y="940"/>
                </a:lnTo>
                <a:close/>
                <a:moveTo>
                  <a:pt x="680" y="709"/>
                </a:moveTo>
                <a:lnTo>
                  <a:pt x="680" y="528"/>
                </a:lnTo>
                <a:lnTo>
                  <a:pt x="69" y="528"/>
                </a:lnTo>
                <a:lnTo>
                  <a:pt x="69" y="709"/>
                </a:lnTo>
                <a:lnTo>
                  <a:pt x="680" y="709"/>
                </a:lnTo>
                <a:close/>
                <a:moveTo>
                  <a:pt x="680" y="475"/>
                </a:moveTo>
                <a:lnTo>
                  <a:pt x="680" y="293"/>
                </a:lnTo>
                <a:lnTo>
                  <a:pt x="69" y="293"/>
                </a:lnTo>
                <a:lnTo>
                  <a:pt x="69" y="475"/>
                </a:lnTo>
                <a:lnTo>
                  <a:pt x="680" y="475"/>
                </a:lnTo>
                <a:close/>
                <a:moveTo>
                  <a:pt x="633" y="340"/>
                </a:moveTo>
                <a:lnTo>
                  <a:pt x="633" y="428"/>
                </a:lnTo>
                <a:lnTo>
                  <a:pt x="116" y="428"/>
                </a:lnTo>
                <a:lnTo>
                  <a:pt x="116" y="340"/>
                </a:lnTo>
                <a:lnTo>
                  <a:pt x="633" y="340"/>
                </a:lnTo>
                <a:close/>
                <a:moveTo>
                  <a:pt x="598" y="393"/>
                </a:moveTo>
                <a:lnTo>
                  <a:pt x="598" y="368"/>
                </a:lnTo>
                <a:lnTo>
                  <a:pt x="527" y="368"/>
                </a:lnTo>
                <a:lnTo>
                  <a:pt x="527" y="393"/>
                </a:lnTo>
                <a:lnTo>
                  <a:pt x="598" y="393"/>
                </a:lnTo>
                <a:close/>
                <a:moveTo>
                  <a:pt x="598" y="1210"/>
                </a:moveTo>
                <a:lnTo>
                  <a:pt x="729" y="1210"/>
                </a:lnTo>
                <a:lnTo>
                  <a:pt x="729" y="1241"/>
                </a:lnTo>
                <a:lnTo>
                  <a:pt x="598" y="1241"/>
                </a:lnTo>
                <a:lnTo>
                  <a:pt x="598" y="1283"/>
                </a:lnTo>
                <a:lnTo>
                  <a:pt x="171" y="1283"/>
                </a:lnTo>
                <a:lnTo>
                  <a:pt x="171" y="1241"/>
                </a:lnTo>
                <a:lnTo>
                  <a:pt x="53" y="1241"/>
                </a:lnTo>
                <a:lnTo>
                  <a:pt x="53" y="1210"/>
                </a:lnTo>
                <a:lnTo>
                  <a:pt x="171" y="1210"/>
                </a:lnTo>
                <a:lnTo>
                  <a:pt x="171" y="1175"/>
                </a:lnTo>
                <a:lnTo>
                  <a:pt x="330" y="1175"/>
                </a:lnTo>
                <a:lnTo>
                  <a:pt x="330" y="1070"/>
                </a:lnTo>
                <a:lnTo>
                  <a:pt x="439" y="1070"/>
                </a:lnTo>
                <a:lnTo>
                  <a:pt x="439" y="1175"/>
                </a:lnTo>
                <a:lnTo>
                  <a:pt x="598" y="1175"/>
                </a:lnTo>
                <a:lnTo>
                  <a:pt x="598" y="121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89" name="Freeform 588"/>
          <p:cNvSpPr>
            <a:spLocks noChangeArrowheads="1"/>
          </p:cNvSpPr>
          <p:nvPr/>
        </p:nvSpPr>
        <p:spPr bwMode="auto">
          <a:xfrm>
            <a:off x="2992444" y="3302297"/>
            <a:ext cx="354965" cy="361170"/>
          </a:xfrm>
          <a:custGeom>
            <a:avLst/>
            <a:gdLst>
              <a:gd name="T0" fmla="*/ 1255 w 1260"/>
              <a:gd name="T1" fmla="*/ 786 h 1285"/>
              <a:gd name="T2" fmla="*/ 1138 w 1260"/>
              <a:gd name="T3" fmla="*/ 996 h 1285"/>
              <a:gd name="T4" fmla="*/ 952 w 1260"/>
              <a:gd name="T5" fmla="*/ 1048 h 1285"/>
              <a:gd name="T6" fmla="*/ 859 w 1260"/>
              <a:gd name="T7" fmla="*/ 1218 h 1285"/>
              <a:gd name="T8" fmla="*/ 628 w 1260"/>
              <a:gd name="T9" fmla="*/ 1284 h 1285"/>
              <a:gd name="T10" fmla="*/ 513 w 1260"/>
              <a:gd name="T11" fmla="*/ 1147 h 1285"/>
              <a:gd name="T12" fmla="*/ 322 w 1260"/>
              <a:gd name="T13" fmla="*/ 1181 h 1285"/>
              <a:gd name="T14" fmla="*/ 127 w 1260"/>
              <a:gd name="T15" fmla="*/ 1041 h 1285"/>
              <a:gd name="T16" fmla="*/ 35 w 1260"/>
              <a:gd name="T17" fmla="*/ 820 h 1285"/>
              <a:gd name="T18" fmla="*/ 111 w 1260"/>
              <a:gd name="T19" fmla="*/ 641 h 1285"/>
              <a:gd name="T20" fmla="*/ 35 w 1260"/>
              <a:gd name="T21" fmla="*/ 463 h 1285"/>
              <a:gd name="T22" fmla="*/ 128 w 1260"/>
              <a:gd name="T23" fmla="*/ 242 h 1285"/>
              <a:gd name="T24" fmla="*/ 323 w 1260"/>
              <a:gd name="T25" fmla="*/ 102 h 1285"/>
              <a:gd name="T26" fmla="*/ 514 w 1260"/>
              <a:gd name="T27" fmla="*/ 136 h 1285"/>
              <a:gd name="T28" fmla="*/ 671 w 1260"/>
              <a:gd name="T29" fmla="*/ 23 h 1285"/>
              <a:gd name="T30" fmla="*/ 910 w 1260"/>
              <a:gd name="T31" fmla="*/ 65 h 1285"/>
              <a:gd name="T32" fmla="*/ 1089 w 1260"/>
              <a:gd name="T33" fmla="*/ 225 h 1285"/>
              <a:gd name="T34" fmla="*/ 1097 w 1260"/>
              <a:gd name="T35" fmla="*/ 418 h 1285"/>
              <a:gd name="T36" fmla="*/ 1242 w 1260"/>
              <a:gd name="T37" fmla="*/ 546 h 1285"/>
              <a:gd name="T38" fmla="*/ 470 w 1260"/>
              <a:gd name="T39" fmla="*/ 532 h 1285"/>
              <a:gd name="T40" fmla="*/ 409 w 1260"/>
              <a:gd name="T41" fmla="*/ 532 h 1285"/>
              <a:gd name="T42" fmla="*/ 379 w 1260"/>
              <a:gd name="T43" fmla="*/ 608 h 1285"/>
              <a:gd name="T44" fmla="*/ 267 w 1260"/>
              <a:gd name="T45" fmla="*/ 517 h 1285"/>
              <a:gd name="T46" fmla="*/ 267 w 1260"/>
              <a:gd name="T47" fmla="*/ 767 h 1285"/>
              <a:gd name="T48" fmla="*/ 313 w 1260"/>
              <a:gd name="T49" fmla="*/ 690 h 1285"/>
              <a:gd name="T50" fmla="*/ 399 w 1260"/>
              <a:gd name="T51" fmla="*/ 760 h 1285"/>
              <a:gd name="T52" fmla="*/ 470 w 1260"/>
              <a:gd name="T53" fmla="*/ 752 h 1285"/>
              <a:gd name="T54" fmla="*/ 653 w 1260"/>
              <a:gd name="T55" fmla="*/ 714 h 1285"/>
              <a:gd name="T56" fmla="*/ 643 w 1260"/>
              <a:gd name="T57" fmla="*/ 665 h 1285"/>
              <a:gd name="T58" fmla="*/ 643 w 1260"/>
              <a:gd name="T59" fmla="*/ 612 h 1285"/>
              <a:gd name="T60" fmla="*/ 648 w 1260"/>
              <a:gd name="T61" fmla="*/ 570 h 1285"/>
              <a:gd name="T62" fmla="*/ 648 w 1260"/>
              <a:gd name="T63" fmla="*/ 517 h 1285"/>
              <a:gd name="T64" fmla="*/ 498 w 1260"/>
              <a:gd name="T65" fmla="*/ 752 h 1285"/>
              <a:gd name="T66" fmla="*/ 668 w 1260"/>
              <a:gd name="T67" fmla="*/ 752 h 1285"/>
              <a:gd name="T68" fmla="*/ 992 w 1260"/>
              <a:gd name="T69" fmla="*/ 517 h 1285"/>
              <a:gd name="T70" fmla="*/ 923 w 1260"/>
              <a:gd name="T71" fmla="*/ 619 h 1285"/>
              <a:gd name="T72" fmla="*/ 919 w 1260"/>
              <a:gd name="T73" fmla="*/ 638 h 1285"/>
              <a:gd name="T74" fmla="*/ 883 w 1260"/>
              <a:gd name="T75" fmla="*/ 529 h 1285"/>
              <a:gd name="T76" fmla="*/ 811 w 1260"/>
              <a:gd name="T77" fmla="*/ 528 h 1285"/>
              <a:gd name="T78" fmla="*/ 767 w 1260"/>
              <a:gd name="T79" fmla="*/ 620 h 1285"/>
              <a:gd name="T80" fmla="*/ 696 w 1260"/>
              <a:gd name="T81" fmla="*/ 517 h 1285"/>
              <a:gd name="T82" fmla="*/ 737 w 1260"/>
              <a:gd name="T83" fmla="*/ 756 h 1285"/>
              <a:gd name="T84" fmla="*/ 811 w 1260"/>
              <a:gd name="T85" fmla="*/ 756 h 1285"/>
              <a:gd name="T86" fmla="*/ 853 w 1260"/>
              <a:gd name="T87" fmla="*/ 660 h 1285"/>
              <a:gd name="T88" fmla="*/ 932 w 1260"/>
              <a:gd name="T89" fmla="*/ 767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60" h="1285">
                <a:moveTo>
                  <a:pt x="1148" y="643"/>
                </a:moveTo>
                <a:lnTo>
                  <a:pt x="1242" y="741"/>
                </a:lnTo>
                <a:cubicBezTo>
                  <a:pt x="1254" y="753"/>
                  <a:pt x="1258" y="770"/>
                  <a:pt x="1255" y="786"/>
                </a:cubicBezTo>
                <a:cubicBezTo>
                  <a:pt x="1251" y="803"/>
                  <a:pt x="1239" y="816"/>
                  <a:pt x="1223" y="822"/>
                </a:cubicBezTo>
                <a:lnTo>
                  <a:pt x="1096" y="868"/>
                </a:lnTo>
                <a:lnTo>
                  <a:pt x="1138" y="996"/>
                </a:lnTo>
                <a:cubicBezTo>
                  <a:pt x="1144" y="1012"/>
                  <a:pt x="1141" y="1030"/>
                  <a:pt x="1130" y="1043"/>
                </a:cubicBezTo>
                <a:cubicBezTo>
                  <a:pt x="1120" y="1056"/>
                  <a:pt x="1103" y="1063"/>
                  <a:pt x="1086" y="1061"/>
                </a:cubicBezTo>
                <a:lnTo>
                  <a:pt x="952" y="1048"/>
                </a:lnTo>
                <a:lnTo>
                  <a:pt x="934" y="1182"/>
                </a:lnTo>
                <a:cubicBezTo>
                  <a:pt x="932" y="1199"/>
                  <a:pt x="922" y="1213"/>
                  <a:pt x="907" y="1221"/>
                </a:cubicBezTo>
                <a:cubicBezTo>
                  <a:pt x="891" y="1228"/>
                  <a:pt x="874" y="1227"/>
                  <a:pt x="859" y="1218"/>
                </a:cubicBezTo>
                <a:lnTo>
                  <a:pt x="744" y="1148"/>
                </a:lnTo>
                <a:lnTo>
                  <a:pt x="670" y="1261"/>
                </a:lnTo>
                <a:cubicBezTo>
                  <a:pt x="661" y="1275"/>
                  <a:pt x="645" y="1284"/>
                  <a:pt x="628" y="1284"/>
                </a:cubicBezTo>
                <a:lnTo>
                  <a:pt x="628" y="1284"/>
                </a:lnTo>
                <a:cubicBezTo>
                  <a:pt x="611" y="1284"/>
                  <a:pt x="596" y="1275"/>
                  <a:pt x="587" y="1261"/>
                </a:cubicBezTo>
                <a:lnTo>
                  <a:pt x="513" y="1147"/>
                </a:lnTo>
                <a:lnTo>
                  <a:pt x="397" y="1217"/>
                </a:lnTo>
                <a:cubicBezTo>
                  <a:pt x="383" y="1226"/>
                  <a:pt x="365" y="1227"/>
                  <a:pt x="350" y="1220"/>
                </a:cubicBezTo>
                <a:cubicBezTo>
                  <a:pt x="335" y="1212"/>
                  <a:pt x="324" y="1198"/>
                  <a:pt x="322" y="1181"/>
                </a:cubicBezTo>
                <a:lnTo>
                  <a:pt x="305" y="1047"/>
                </a:lnTo>
                <a:lnTo>
                  <a:pt x="171" y="1060"/>
                </a:lnTo>
                <a:cubicBezTo>
                  <a:pt x="154" y="1061"/>
                  <a:pt x="138" y="1055"/>
                  <a:pt x="127" y="1041"/>
                </a:cubicBezTo>
                <a:cubicBezTo>
                  <a:pt x="117" y="1028"/>
                  <a:pt x="114" y="1011"/>
                  <a:pt x="119" y="995"/>
                </a:cubicBezTo>
                <a:lnTo>
                  <a:pt x="162" y="866"/>
                </a:lnTo>
                <a:lnTo>
                  <a:pt x="35" y="820"/>
                </a:lnTo>
                <a:cubicBezTo>
                  <a:pt x="19" y="814"/>
                  <a:pt x="7" y="800"/>
                  <a:pt x="4" y="784"/>
                </a:cubicBezTo>
                <a:cubicBezTo>
                  <a:pt x="0" y="768"/>
                  <a:pt x="5" y="751"/>
                  <a:pt x="16" y="738"/>
                </a:cubicBezTo>
                <a:lnTo>
                  <a:pt x="111" y="641"/>
                </a:lnTo>
                <a:lnTo>
                  <a:pt x="17" y="544"/>
                </a:lnTo>
                <a:cubicBezTo>
                  <a:pt x="5" y="532"/>
                  <a:pt x="0" y="515"/>
                  <a:pt x="4" y="499"/>
                </a:cubicBezTo>
                <a:cubicBezTo>
                  <a:pt x="8" y="482"/>
                  <a:pt x="19" y="469"/>
                  <a:pt x="35" y="463"/>
                </a:cubicBezTo>
                <a:lnTo>
                  <a:pt x="162" y="417"/>
                </a:lnTo>
                <a:lnTo>
                  <a:pt x="120" y="288"/>
                </a:lnTo>
                <a:cubicBezTo>
                  <a:pt x="114" y="272"/>
                  <a:pt x="117" y="255"/>
                  <a:pt x="128" y="242"/>
                </a:cubicBezTo>
                <a:cubicBezTo>
                  <a:pt x="138" y="229"/>
                  <a:pt x="155" y="222"/>
                  <a:pt x="171" y="223"/>
                </a:cubicBezTo>
                <a:lnTo>
                  <a:pt x="306" y="236"/>
                </a:lnTo>
                <a:lnTo>
                  <a:pt x="323" y="102"/>
                </a:lnTo>
                <a:cubicBezTo>
                  <a:pt x="325" y="86"/>
                  <a:pt x="336" y="71"/>
                  <a:pt x="351" y="64"/>
                </a:cubicBezTo>
                <a:cubicBezTo>
                  <a:pt x="366" y="57"/>
                  <a:pt x="384" y="57"/>
                  <a:pt x="398" y="66"/>
                </a:cubicBezTo>
                <a:lnTo>
                  <a:pt x="514" y="136"/>
                </a:lnTo>
                <a:lnTo>
                  <a:pt x="588" y="23"/>
                </a:lnTo>
                <a:cubicBezTo>
                  <a:pt x="597" y="9"/>
                  <a:pt x="612" y="0"/>
                  <a:pt x="629" y="0"/>
                </a:cubicBezTo>
                <a:cubicBezTo>
                  <a:pt x="646" y="0"/>
                  <a:pt x="662" y="9"/>
                  <a:pt x="671" y="23"/>
                </a:cubicBezTo>
                <a:lnTo>
                  <a:pt x="745" y="137"/>
                </a:lnTo>
                <a:lnTo>
                  <a:pt x="862" y="67"/>
                </a:lnTo>
                <a:cubicBezTo>
                  <a:pt x="877" y="58"/>
                  <a:pt x="894" y="57"/>
                  <a:pt x="910" y="65"/>
                </a:cubicBezTo>
                <a:cubicBezTo>
                  <a:pt x="925" y="72"/>
                  <a:pt x="935" y="87"/>
                  <a:pt x="937" y="103"/>
                </a:cubicBezTo>
                <a:lnTo>
                  <a:pt x="954" y="237"/>
                </a:lnTo>
                <a:lnTo>
                  <a:pt x="1089" y="225"/>
                </a:lnTo>
                <a:cubicBezTo>
                  <a:pt x="1105" y="223"/>
                  <a:pt x="1122" y="230"/>
                  <a:pt x="1132" y="243"/>
                </a:cubicBezTo>
                <a:cubicBezTo>
                  <a:pt x="1143" y="257"/>
                  <a:pt x="1146" y="274"/>
                  <a:pt x="1140" y="290"/>
                </a:cubicBezTo>
                <a:lnTo>
                  <a:pt x="1097" y="418"/>
                </a:lnTo>
                <a:lnTo>
                  <a:pt x="1224" y="465"/>
                </a:lnTo>
                <a:cubicBezTo>
                  <a:pt x="1240" y="471"/>
                  <a:pt x="1252" y="484"/>
                  <a:pt x="1255" y="501"/>
                </a:cubicBezTo>
                <a:cubicBezTo>
                  <a:pt x="1259" y="517"/>
                  <a:pt x="1254" y="534"/>
                  <a:pt x="1242" y="546"/>
                </a:cubicBezTo>
                <a:lnTo>
                  <a:pt x="1148" y="643"/>
                </a:lnTo>
                <a:close/>
                <a:moveTo>
                  <a:pt x="470" y="752"/>
                </a:moveTo>
                <a:lnTo>
                  <a:pt x="470" y="532"/>
                </a:lnTo>
                <a:cubicBezTo>
                  <a:pt x="470" y="523"/>
                  <a:pt x="463" y="517"/>
                  <a:pt x="455" y="517"/>
                </a:cubicBezTo>
                <a:lnTo>
                  <a:pt x="424" y="517"/>
                </a:lnTo>
                <a:cubicBezTo>
                  <a:pt x="416" y="517"/>
                  <a:pt x="409" y="523"/>
                  <a:pt x="409" y="532"/>
                </a:cubicBezTo>
                <a:lnTo>
                  <a:pt x="409" y="592"/>
                </a:lnTo>
                <a:cubicBezTo>
                  <a:pt x="409" y="622"/>
                  <a:pt x="410" y="647"/>
                  <a:pt x="412" y="670"/>
                </a:cubicBezTo>
                <a:cubicBezTo>
                  <a:pt x="402" y="649"/>
                  <a:pt x="391" y="627"/>
                  <a:pt x="379" y="608"/>
                </a:cubicBezTo>
                <a:lnTo>
                  <a:pt x="330" y="524"/>
                </a:lnTo>
                <a:cubicBezTo>
                  <a:pt x="327" y="520"/>
                  <a:pt x="322" y="517"/>
                  <a:pt x="317" y="517"/>
                </a:cubicBezTo>
                <a:lnTo>
                  <a:pt x="267" y="517"/>
                </a:lnTo>
                <a:cubicBezTo>
                  <a:pt x="259" y="517"/>
                  <a:pt x="252" y="523"/>
                  <a:pt x="252" y="532"/>
                </a:cubicBezTo>
                <a:lnTo>
                  <a:pt x="252" y="752"/>
                </a:lnTo>
                <a:cubicBezTo>
                  <a:pt x="252" y="760"/>
                  <a:pt x="259" y="767"/>
                  <a:pt x="267" y="767"/>
                </a:cubicBezTo>
                <a:lnTo>
                  <a:pt x="298" y="767"/>
                </a:lnTo>
                <a:cubicBezTo>
                  <a:pt x="306" y="767"/>
                  <a:pt x="313" y="760"/>
                  <a:pt x="313" y="752"/>
                </a:cubicBezTo>
                <a:lnTo>
                  <a:pt x="313" y="690"/>
                </a:lnTo>
                <a:cubicBezTo>
                  <a:pt x="313" y="658"/>
                  <a:pt x="313" y="630"/>
                  <a:pt x="312" y="603"/>
                </a:cubicBezTo>
                <a:cubicBezTo>
                  <a:pt x="325" y="631"/>
                  <a:pt x="340" y="657"/>
                  <a:pt x="348" y="672"/>
                </a:cubicBezTo>
                <a:lnTo>
                  <a:pt x="399" y="760"/>
                </a:lnTo>
                <a:cubicBezTo>
                  <a:pt x="402" y="764"/>
                  <a:pt x="407" y="767"/>
                  <a:pt x="412" y="767"/>
                </a:cubicBezTo>
                <a:lnTo>
                  <a:pt x="455" y="767"/>
                </a:lnTo>
                <a:cubicBezTo>
                  <a:pt x="463" y="767"/>
                  <a:pt x="470" y="760"/>
                  <a:pt x="470" y="752"/>
                </a:cubicBezTo>
                <a:close/>
                <a:moveTo>
                  <a:pt x="668" y="752"/>
                </a:moveTo>
                <a:lnTo>
                  <a:pt x="668" y="728"/>
                </a:lnTo>
                <a:cubicBezTo>
                  <a:pt x="668" y="720"/>
                  <a:pt x="661" y="714"/>
                  <a:pt x="653" y="714"/>
                </a:cubicBezTo>
                <a:lnTo>
                  <a:pt x="564" y="714"/>
                </a:lnTo>
                <a:lnTo>
                  <a:pt x="564" y="665"/>
                </a:lnTo>
                <a:lnTo>
                  <a:pt x="643" y="665"/>
                </a:lnTo>
                <a:cubicBezTo>
                  <a:pt x="651" y="665"/>
                  <a:pt x="657" y="658"/>
                  <a:pt x="657" y="650"/>
                </a:cubicBezTo>
                <a:lnTo>
                  <a:pt x="657" y="627"/>
                </a:lnTo>
                <a:cubicBezTo>
                  <a:pt x="657" y="618"/>
                  <a:pt x="651" y="612"/>
                  <a:pt x="643" y="612"/>
                </a:cubicBezTo>
                <a:lnTo>
                  <a:pt x="564" y="612"/>
                </a:lnTo>
                <a:lnTo>
                  <a:pt x="564" y="570"/>
                </a:lnTo>
                <a:lnTo>
                  <a:pt x="648" y="570"/>
                </a:lnTo>
                <a:cubicBezTo>
                  <a:pt x="656" y="570"/>
                  <a:pt x="663" y="564"/>
                  <a:pt x="663" y="555"/>
                </a:cubicBezTo>
                <a:lnTo>
                  <a:pt x="663" y="532"/>
                </a:lnTo>
                <a:cubicBezTo>
                  <a:pt x="663" y="523"/>
                  <a:pt x="656" y="517"/>
                  <a:pt x="648" y="517"/>
                </a:cubicBezTo>
                <a:lnTo>
                  <a:pt x="513" y="517"/>
                </a:lnTo>
                <a:cubicBezTo>
                  <a:pt x="505" y="517"/>
                  <a:pt x="498" y="523"/>
                  <a:pt x="498" y="532"/>
                </a:cubicBezTo>
                <a:lnTo>
                  <a:pt x="498" y="752"/>
                </a:lnTo>
                <a:cubicBezTo>
                  <a:pt x="498" y="760"/>
                  <a:pt x="505" y="767"/>
                  <a:pt x="513" y="767"/>
                </a:cubicBezTo>
                <a:lnTo>
                  <a:pt x="653" y="767"/>
                </a:lnTo>
                <a:cubicBezTo>
                  <a:pt x="661" y="767"/>
                  <a:pt x="668" y="760"/>
                  <a:pt x="668" y="752"/>
                </a:cubicBezTo>
                <a:close/>
                <a:moveTo>
                  <a:pt x="1006" y="535"/>
                </a:moveTo>
                <a:cubicBezTo>
                  <a:pt x="1007" y="531"/>
                  <a:pt x="1007" y="526"/>
                  <a:pt x="1004" y="523"/>
                </a:cubicBezTo>
                <a:cubicBezTo>
                  <a:pt x="1001" y="519"/>
                  <a:pt x="997" y="517"/>
                  <a:pt x="992" y="517"/>
                </a:cubicBezTo>
                <a:lnTo>
                  <a:pt x="956" y="517"/>
                </a:lnTo>
                <a:cubicBezTo>
                  <a:pt x="949" y="517"/>
                  <a:pt x="943" y="522"/>
                  <a:pt x="942" y="529"/>
                </a:cubicBezTo>
                <a:lnTo>
                  <a:pt x="923" y="619"/>
                </a:lnTo>
                <a:lnTo>
                  <a:pt x="923" y="619"/>
                </a:lnTo>
                <a:cubicBezTo>
                  <a:pt x="922" y="625"/>
                  <a:pt x="921" y="631"/>
                  <a:pt x="920" y="637"/>
                </a:cubicBezTo>
                <a:lnTo>
                  <a:pt x="919" y="638"/>
                </a:lnTo>
                <a:cubicBezTo>
                  <a:pt x="917" y="652"/>
                  <a:pt x="914" y="665"/>
                  <a:pt x="912" y="679"/>
                </a:cubicBezTo>
                <a:cubicBezTo>
                  <a:pt x="909" y="659"/>
                  <a:pt x="906" y="641"/>
                  <a:pt x="902" y="622"/>
                </a:cubicBezTo>
                <a:lnTo>
                  <a:pt x="883" y="529"/>
                </a:lnTo>
                <a:cubicBezTo>
                  <a:pt x="882" y="522"/>
                  <a:pt x="876" y="517"/>
                  <a:pt x="869" y="517"/>
                </a:cubicBezTo>
                <a:lnTo>
                  <a:pt x="825" y="517"/>
                </a:lnTo>
                <a:cubicBezTo>
                  <a:pt x="818" y="517"/>
                  <a:pt x="812" y="522"/>
                  <a:pt x="811" y="528"/>
                </a:cubicBezTo>
                <a:lnTo>
                  <a:pt x="791" y="619"/>
                </a:lnTo>
                <a:cubicBezTo>
                  <a:pt x="786" y="643"/>
                  <a:pt x="782" y="663"/>
                  <a:pt x="779" y="682"/>
                </a:cubicBezTo>
                <a:cubicBezTo>
                  <a:pt x="775" y="663"/>
                  <a:pt x="771" y="641"/>
                  <a:pt x="767" y="620"/>
                </a:cubicBezTo>
                <a:lnTo>
                  <a:pt x="750" y="529"/>
                </a:lnTo>
                <a:cubicBezTo>
                  <a:pt x="748" y="522"/>
                  <a:pt x="742" y="517"/>
                  <a:pt x="735" y="517"/>
                </a:cubicBezTo>
                <a:lnTo>
                  <a:pt x="696" y="517"/>
                </a:lnTo>
                <a:cubicBezTo>
                  <a:pt x="692" y="517"/>
                  <a:pt x="687" y="519"/>
                  <a:pt x="685" y="523"/>
                </a:cubicBezTo>
                <a:cubicBezTo>
                  <a:pt x="682" y="526"/>
                  <a:pt x="681" y="531"/>
                  <a:pt x="682" y="535"/>
                </a:cubicBezTo>
                <a:lnTo>
                  <a:pt x="737" y="756"/>
                </a:lnTo>
                <a:cubicBezTo>
                  <a:pt x="738" y="762"/>
                  <a:pt x="744" y="767"/>
                  <a:pt x="751" y="767"/>
                </a:cubicBezTo>
                <a:lnTo>
                  <a:pt x="797" y="767"/>
                </a:lnTo>
                <a:cubicBezTo>
                  <a:pt x="804" y="767"/>
                  <a:pt x="810" y="762"/>
                  <a:pt x="811" y="756"/>
                </a:cubicBezTo>
                <a:lnTo>
                  <a:pt x="834" y="660"/>
                </a:lnTo>
                <a:cubicBezTo>
                  <a:pt x="838" y="643"/>
                  <a:pt x="841" y="628"/>
                  <a:pt x="844" y="610"/>
                </a:cubicBezTo>
                <a:cubicBezTo>
                  <a:pt x="846" y="626"/>
                  <a:pt x="849" y="642"/>
                  <a:pt x="853" y="660"/>
                </a:cubicBezTo>
                <a:lnTo>
                  <a:pt x="873" y="755"/>
                </a:lnTo>
                <a:cubicBezTo>
                  <a:pt x="874" y="762"/>
                  <a:pt x="880" y="767"/>
                  <a:pt x="887" y="767"/>
                </a:cubicBezTo>
                <a:lnTo>
                  <a:pt x="932" y="767"/>
                </a:lnTo>
                <a:cubicBezTo>
                  <a:pt x="939" y="767"/>
                  <a:pt x="945" y="763"/>
                  <a:pt x="947" y="756"/>
                </a:cubicBezTo>
                <a:lnTo>
                  <a:pt x="1006" y="53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0" name="Freeform 589"/>
          <p:cNvSpPr>
            <a:spLocks noChangeArrowheads="1"/>
          </p:cNvSpPr>
          <p:nvPr/>
        </p:nvSpPr>
        <p:spPr bwMode="auto">
          <a:xfrm>
            <a:off x="4848728" y="4322614"/>
            <a:ext cx="361171" cy="350001"/>
          </a:xfrm>
          <a:custGeom>
            <a:avLst/>
            <a:gdLst>
              <a:gd name="T0" fmla="*/ 1284 w 1285"/>
              <a:gd name="T1" fmla="*/ 479 h 1242"/>
              <a:gd name="T2" fmla="*/ 0 w 1285"/>
              <a:gd name="T3" fmla="*/ 1241 h 1242"/>
              <a:gd name="T4" fmla="*/ 642 w 1285"/>
              <a:gd name="T5" fmla="*/ 0 h 1242"/>
              <a:gd name="T6" fmla="*/ 436 w 1285"/>
              <a:gd name="T7" fmla="*/ 454 h 1242"/>
              <a:gd name="T8" fmla="*/ 538 w 1285"/>
              <a:gd name="T9" fmla="*/ 625 h 1242"/>
              <a:gd name="T10" fmla="*/ 783 w 1285"/>
              <a:gd name="T11" fmla="*/ 620 h 1242"/>
              <a:gd name="T12" fmla="*/ 803 w 1285"/>
              <a:gd name="T13" fmla="*/ 552 h 1242"/>
              <a:gd name="T14" fmla="*/ 656 w 1285"/>
              <a:gd name="T15" fmla="*/ 609 h 1242"/>
              <a:gd name="T16" fmla="*/ 498 w 1285"/>
              <a:gd name="T17" fmla="*/ 538 h 1242"/>
              <a:gd name="T18" fmla="*/ 495 w 1285"/>
              <a:gd name="T19" fmla="*/ 368 h 1242"/>
              <a:gd name="T20" fmla="*/ 654 w 1285"/>
              <a:gd name="T21" fmla="*/ 277 h 1242"/>
              <a:gd name="T22" fmla="*/ 798 w 1285"/>
              <a:gd name="T23" fmla="*/ 401 h 1242"/>
              <a:gd name="T24" fmla="*/ 750 w 1285"/>
              <a:gd name="T25" fmla="*/ 501 h 1242"/>
              <a:gd name="T26" fmla="*/ 717 w 1285"/>
              <a:gd name="T27" fmla="*/ 510 h 1242"/>
              <a:gd name="T28" fmla="*/ 718 w 1285"/>
              <a:gd name="T29" fmla="*/ 484 h 1242"/>
              <a:gd name="T30" fmla="*/ 694 w 1285"/>
              <a:gd name="T31" fmla="*/ 331 h 1242"/>
              <a:gd name="T32" fmla="*/ 632 w 1285"/>
              <a:gd name="T33" fmla="*/ 325 h 1242"/>
              <a:gd name="T34" fmla="*/ 517 w 1285"/>
              <a:gd name="T35" fmla="*/ 467 h 1242"/>
              <a:gd name="T36" fmla="*/ 599 w 1285"/>
              <a:gd name="T37" fmla="*/ 557 h 1242"/>
              <a:gd name="T38" fmla="*/ 669 w 1285"/>
              <a:gd name="T39" fmla="*/ 550 h 1242"/>
              <a:gd name="T40" fmla="*/ 803 w 1285"/>
              <a:gd name="T41" fmla="*/ 501 h 1242"/>
              <a:gd name="T42" fmla="*/ 815 w 1285"/>
              <a:gd name="T43" fmla="*/ 319 h 1242"/>
              <a:gd name="T44" fmla="*/ 655 w 1285"/>
              <a:gd name="T45" fmla="*/ 238 h 1242"/>
              <a:gd name="T46" fmla="*/ 465 w 1285"/>
              <a:gd name="T47" fmla="*/ 342 h 1242"/>
              <a:gd name="T48" fmla="*/ 46 w 1285"/>
              <a:gd name="T49" fmla="*/ 1178 h 1242"/>
              <a:gd name="T50" fmla="*/ 46 w 1285"/>
              <a:gd name="T51" fmla="*/ 494 h 1242"/>
              <a:gd name="T52" fmla="*/ 1203 w 1285"/>
              <a:gd name="T53" fmla="*/ 1202 h 1242"/>
              <a:gd name="T54" fmla="*/ 82 w 1285"/>
              <a:gd name="T55" fmla="*/ 1202 h 1242"/>
              <a:gd name="T56" fmla="*/ 1239 w 1285"/>
              <a:gd name="T57" fmla="*/ 494 h 1242"/>
              <a:gd name="T58" fmla="*/ 1239 w 1285"/>
              <a:gd name="T59" fmla="*/ 1178 h 1242"/>
              <a:gd name="T60" fmla="*/ 677 w 1285"/>
              <a:gd name="T61" fmla="*/ 414 h 1242"/>
              <a:gd name="T62" fmla="*/ 649 w 1285"/>
              <a:gd name="T63" fmla="*/ 498 h 1242"/>
              <a:gd name="T64" fmla="*/ 610 w 1285"/>
              <a:gd name="T65" fmla="*/ 517 h 1242"/>
              <a:gd name="T66" fmla="*/ 572 w 1285"/>
              <a:gd name="T67" fmla="*/ 465 h 1242"/>
              <a:gd name="T68" fmla="*/ 603 w 1285"/>
              <a:gd name="T69" fmla="*/ 378 h 1242"/>
              <a:gd name="T70" fmla="*/ 665 w 1285"/>
              <a:gd name="T71" fmla="*/ 377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5" h="1242">
                <a:moveTo>
                  <a:pt x="642" y="0"/>
                </a:moveTo>
                <a:lnTo>
                  <a:pt x="1284" y="479"/>
                </a:lnTo>
                <a:lnTo>
                  <a:pt x="1284" y="1241"/>
                </a:lnTo>
                <a:lnTo>
                  <a:pt x="0" y="1241"/>
                </a:lnTo>
                <a:lnTo>
                  <a:pt x="0" y="479"/>
                </a:lnTo>
                <a:lnTo>
                  <a:pt x="642" y="0"/>
                </a:lnTo>
                <a:close/>
                <a:moveTo>
                  <a:pt x="465" y="342"/>
                </a:moveTo>
                <a:cubicBezTo>
                  <a:pt x="446" y="376"/>
                  <a:pt x="436" y="414"/>
                  <a:pt x="436" y="454"/>
                </a:cubicBezTo>
                <a:cubicBezTo>
                  <a:pt x="436" y="490"/>
                  <a:pt x="445" y="524"/>
                  <a:pt x="461" y="555"/>
                </a:cubicBezTo>
                <a:cubicBezTo>
                  <a:pt x="478" y="586"/>
                  <a:pt x="503" y="609"/>
                  <a:pt x="538" y="625"/>
                </a:cubicBezTo>
                <a:cubicBezTo>
                  <a:pt x="572" y="641"/>
                  <a:pt x="612" y="649"/>
                  <a:pt x="659" y="649"/>
                </a:cubicBezTo>
                <a:cubicBezTo>
                  <a:pt x="708" y="649"/>
                  <a:pt x="749" y="639"/>
                  <a:pt x="783" y="620"/>
                </a:cubicBezTo>
                <a:cubicBezTo>
                  <a:pt x="812" y="604"/>
                  <a:pt x="834" y="581"/>
                  <a:pt x="848" y="552"/>
                </a:cubicBezTo>
                <a:lnTo>
                  <a:pt x="803" y="552"/>
                </a:lnTo>
                <a:cubicBezTo>
                  <a:pt x="788" y="572"/>
                  <a:pt x="768" y="586"/>
                  <a:pt x="743" y="595"/>
                </a:cubicBezTo>
                <a:cubicBezTo>
                  <a:pt x="719" y="605"/>
                  <a:pt x="690" y="609"/>
                  <a:pt x="656" y="609"/>
                </a:cubicBezTo>
                <a:cubicBezTo>
                  <a:pt x="621" y="609"/>
                  <a:pt x="589" y="604"/>
                  <a:pt x="562" y="592"/>
                </a:cubicBezTo>
                <a:cubicBezTo>
                  <a:pt x="534" y="581"/>
                  <a:pt x="513" y="563"/>
                  <a:pt x="498" y="538"/>
                </a:cubicBezTo>
                <a:cubicBezTo>
                  <a:pt x="483" y="514"/>
                  <a:pt x="475" y="487"/>
                  <a:pt x="475" y="457"/>
                </a:cubicBezTo>
                <a:cubicBezTo>
                  <a:pt x="475" y="426"/>
                  <a:pt x="482" y="396"/>
                  <a:pt x="495" y="368"/>
                </a:cubicBezTo>
                <a:cubicBezTo>
                  <a:pt x="509" y="339"/>
                  <a:pt x="529" y="317"/>
                  <a:pt x="556" y="301"/>
                </a:cubicBezTo>
                <a:cubicBezTo>
                  <a:pt x="583" y="285"/>
                  <a:pt x="616" y="277"/>
                  <a:pt x="654" y="277"/>
                </a:cubicBezTo>
                <a:cubicBezTo>
                  <a:pt x="700" y="277"/>
                  <a:pt x="735" y="289"/>
                  <a:pt x="760" y="313"/>
                </a:cubicBezTo>
                <a:cubicBezTo>
                  <a:pt x="786" y="336"/>
                  <a:pt x="798" y="366"/>
                  <a:pt x="798" y="401"/>
                </a:cubicBezTo>
                <a:cubicBezTo>
                  <a:pt x="798" y="420"/>
                  <a:pt x="794" y="439"/>
                  <a:pt x="785" y="457"/>
                </a:cubicBezTo>
                <a:cubicBezTo>
                  <a:pt x="776" y="475"/>
                  <a:pt x="764" y="490"/>
                  <a:pt x="750" y="501"/>
                </a:cubicBezTo>
                <a:cubicBezTo>
                  <a:pt x="739" y="509"/>
                  <a:pt x="730" y="513"/>
                  <a:pt x="723" y="513"/>
                </a:cubicBezTo>
                <a:cubicBezTo>
                  <a:pt x="721" y="513"/>
                  <a:pt x="719" y="512"/>
                  <a:pt x="717" y="510"/>
                </a:cubicBezTo>
                <a:cubicBezTo>
                  <a:pt x="716" y="509"/>
                  <a:pt x="715" y="506"/>
                  <a:pt x="715" y="502"/>
                </a:cubicBezTo>
                <a:cubicBezTo>
                  <a:pt x="715" y="500"/>
                  <a:pt x="716" y="493"/>
                  <a:pt x="718" y="484"/>
                </a:cubicBezTo>
                <a:lnTo>
                  <a:pt x="750" y="331"/>
                </a:lnTo>
                <a:lnTo>
                  <a:pt x="694" y="331"/>
                </a:lnTo>
                <a:lnTo>
                  <a:pt x="688" y="354"/>
                </a:lnTo>
                <a:cubicBezTo>
                  <a:pt x="676" y="335"/>
                  <a:pt x="658" y="325"/>
                  <a:pt x="632" y="325"/>
                </a:cubicBezTo>
                <a:cubicBezTo>
                  <a:pt x="597" y="325"/>
                  <a:pt x="568" y="342"/>
                  <a:pt x="545" y="376"/>
                </a:cubicBezTo>
                <a:cubicBezTo>
                  <a:pt x="526" y="403"/>
                  <a:pt x="517" y="434"/>
                  <a:pt x="517" y="467"/>
                </a:cubicBezTo>
                <a:cubicBezTo>
                  <a:pt x="517" y="494"/>
                  <a:pt x="524" y="516"/>
                  <a:pt x="540" y="532"/>
                </a:cubicBezTo>
                <a:cubicBezTo>
                  <a:pt x="556" y="548"/>
                  <a:pt x="575" y="557"/>
                  <a:pt x="599" y="557"/>
                </a:cubicBezTo>
                <a:cubicBezTo>
                  <a:pt x="621" y="557"/>
                  <a:pt x="640" y="548"/>
                  <a:pt x="657" y="532"/>
                </a:cubicBezTo>
                <a:cubicBezTo>
                  <a:pt x="659" y="540"/>
                  <a:pt x="663" y="546"/>
                  <a:pt x="669" y="550"/>
                </a:cubicBezTo>
                <a:cubicBezTo>
                  <a:pt x="675" y="555"/>
                  <a:pt x="683" y="557"/>
                  <a:pt x="695" y="557"/>
                </a:cubicBezTo>
                <a:cubicBezTo>
                  <a:pt x="739" y="557"/>
                  <a:pt x="775" y="538"/>
                  <a:pt x="803" y="501"/>
                </a:cubicBezTo>
                <a:cubicBezTo>
                  <a:pt x="825" y="472"/>
                  <a:pt x="837" y="439"/>
                  <a:pt x="837" y="403"/>
                </a:cubicBezTo>
                <a:cubicBezTo>
                  <a:pt x="837" y="372"/>
                  <a:pt x="829" y="344"/>
                  <a:pt x="815" y="319"/>
                </a:cubicBezTo>
                <a:cubicBezTo>
                  <a:pt x="800" y="293"/>
                  <a:pt x="779" y="273"/>
                  <a:pt x="751" y="259"/>
                </a:cubicBezTo>
                <a:cubicBezTo>
                  <a:pt x="723" y="245"/>
                  <a:pt x="691" y="238"/>
                  <a:pt x="655" y="238"/>
                </a:cubicBezTo>
                <a:cubicBezTo>
                  <a:pt x="613" y="238"/>
                  <a:pt x="575" y="247"/>
                  <a:pt x="542" y="264"/>
                </a:cubicBezTo>
                <a:cubicBezTo>
                  <a:pt x="509" y="281"/>
                  <a:pt x="484" y="307"/>
                  <a:pt x="465" y="342"/>
                </a:cubicBezTo>
                <a:close/>
                <a:moveTo>
                  <a:pt x="46" y="494"/>
                </a:moveTo>
                <a:lnTo>
                  <a:pt x="46" y="1178"/>
                </a:lnTo>
                <a:lnTo>
                  <a:pt x="519" y="812"/>
                </a:lnTo>
                <a:lnTo>
                  <a:pt x="46" y="494"/>
                </a:lnTo>
                <a:close/>
                <a:moveTo>
                  <a:pt x="82" y="1202"/>
                </a:moveTo>
                <a:lnTo>
                  <a:pt x="1203" y="1202"/>
                </a:lnTo>
                <a:lnTo>
                  <a:pt x="642" y="769"/>
                </a:lnTo>
                <a:lnTo>
                  <a:pt x="82" y="1202"/>
                </a:lnTo>
                <a:close/>
                <a:moveTo>
                  <a:pt x="1239" y="1178"/>
                </a:moveTo>
                <a:lnTo>
                  <a:pt x="1239" y="494"/>
                </a:lnTo>
                <a:lnTo>
                  <a:pt x="765" y="812"/>
                </a:lnTo>
                <a:lnTo>
                  <a:pt x="1239" y="1178"/>
                </a:lnTo>
                <a:close/>
                <a:moveTo>
                  <a:pt x="665" y="377"/>
                </a:moveTo>
                <a:cubicBezTo>
                  <a:pt x="673" y="385"/>
                  <a:pt x="677" y="398"/>
                  <a:pt x="677" y="414"/>
                </a:cubicBezTo>
                <a:cubicBezTo>
                  <a:pt x="677" y="428"/>
                  <a:pt x="674" y="444"/>
                  <a:pt x="668" y="460"/>
                </a:cubicBezTo>
                <a:cubicBezTo>
                  <a:pt x="663" y="477"/>
                  <a:pt x="656" y="490"/>
                  <a:pt x="649" y="498"/>
                </a:cubicBezTo>
                <a:cubicBezTo>
                  <a:pt x="644" y="504"/>
                  <a:pt x="638" y="509"/>
                  <a:pt x="633" y="512"/>
                </a:cubicBezTo>
                <a:cubicBezTo>
                  <a:pt x="626" y="516"/>
                  <a:pt x="618" y="517"/>
                  <a:pt x="610" y="517"/>
                </a:cubicBezTo>
                <a:cubicBezTo>
                  <a:pt x="599" y="518"/>
                  <a:pt x="590" y="513"/>
                  <a:pt x="583" y="505"/>
                </a:cubicBezTo>
                <a:cubicBezTo>
                  <a:pt x="576" y="496"/>
                  <a:pt x="572" y="483"/>
                  <a:pt x="572" y="465"/>
                </a:cubicBezTo>
                <a:cubicBezTo>
                  <a:pt x="572" y="451"/>
                  <a:pt x="574" y="436"/>
                  <a:pt x="580" y="418"/>
                </a:cubicBezTo>
                <a:cubicBezTo>
                  <a:pt x="585" y="401"/>
                  <a:pt x="593" y="387"/>
                  <a:pt x="603" y="378"/>
                </a:cubicBezTo>
                <a:cubicBezTo>
                  <a:pt x="614" y="368"/>
                  <a:pt x="625" y="364"/>
                  <a:pt x="637" y="364"/>
                </a:cubicBezTo>
                <a:cubicBezTo>
                  <a:pt x="649" y="364"/>
                  <a:pt x="658" y="368"/>
                  <a:pt x="665" y="37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1" name="Freeform 590"/>
          <p:cNvSpPr>
            <a:spLocks noChangeArrowheads="1"/>
          </p:cNvSpPr>
          <p:nvPr/>
        </p:nvSpPr>
        <p:spPr bwMode="auto">
          <a:xfrm>
            <a:off x="5384900" y="2773121"/>
            <a:ext cx="225887" cy="361170"/>
          </a:xfrm>
          <a:custGeom>
            <a:avLst/>
            <a:gdLst>
              <a:gd name="T0" fmla="*/ 80 w 803"/>
              <a:gd name="T1" fmla="*/ 433 h 1284"/>
              <a:gd name="T2" fmla="*/ 80 w 803"/>
              <a:gd name="T3" fmla="*/ 321 h 1284"/>
              <a:gd name="T4" fmla="*/ 401 w 803"/>
              <a:gd name="T5" fmla="*/ 0 h 1284"/>
              <a:gd name="T6" fmla="*/ 722 w 803"/>
              <a:gd name="T7" fmla="*/ 321 h 1284"/>
              <a:gd name="T8" fmla="*/ 722 w 803"/>
              <a:gd name="T9" fmla="*/ 433 h 1284"/>
              <a:gd name="T10" fmla="*/ 561 w 803"/>
              <a:gd name="T11" fmla="*/ 381 h 1284"/>
              <a:gd name="T12" fmla="*/ 561 w 803"/>
              <a:gd name="T13" fmla="*/ 321 h 1284"/>
              <a:gd name="T14" fmla="*/ 401 w 803"/>
              <a:gd name="T15" fmla="*/ 160 h 1284"/>
              <a:gd name="T16" fmla="*/ 240 w 803"/>
              <a:gd name="T17" fmla="*/ 321 h 1284"/>
              <a:gd name="T18" fmla="*/ 240 w 803"/>
              <a:gd name="T19" fmla="*/ 381 h 1284"/>
              <a:gd name="T20" fmla="*/ 80 w 803"/>
              <a:gd name="T21" fmla="*/ 433 h 1284"/>
              <a:gd name="T22" fmla="*/ 802 w 803"/>
              <a:gd name="T23" fmla="*/ 703 h 1284"/>
              <a:gd name="T24" fmla="*/ 401 w 803"/>
              <a:gd name="T25" fmla="*/ 1283 h 1284"/>
              <a:gd name="T26" fmla="*/ 0 w 803"/>
              <a:gd name="T27" fmla="*/ 703 h 1284"/>
              <a:gd name="T28" fmla="*/ 30 w 803"/>
              <a:gd name="T29" fmla="*/ 503 h 1284"/>
              <a:gd name="T30" fmla="*/ 771 w 803"/>
              <a:gd name="T31" fmla="*/ 503 h 1284"/>
              <a:gd name="T32" fmla="*/ 802 w 803"/>
              <a:gd name="T33" fmla="*/ 703 h 1284"/>
              <a:gd name="T34" fmla="*/ 451 w 803"/>
              <a:gd name="T35" fmla="*/ 783 h 1284"/>
              <a:gd name="T36" fmla="*/ 481 w 803"/>
              <a:gd name="T37" fmla="*/ 722 h 1284"/>
              <a:gd name="T38" fmla="*/ 401 w 803"/>
              <a:gd name="T39" fmla="*/ 642 h 1284"/>
              <a:gd name="T40" fmla="*/ 321 w 803"/>
              <a:gd name="T41" fmla="*/ 722 h 1284"/>
              <a:gd name="T42" fmla="*/ 350 w 803"/>
              <a:gd name="T43" fmla="*/ 783 h 1284"/>
              <a:gd name="T44" fmla="*/ 321 w 803"/>
              <a:gd name="T45" fmla="*/ 963 h 1284"/>
              <a:gd name="T46" fmla="*/ 481 w 803"/>
              <a:gd name="T47" fmla="*/ 963 h 1284"/>
              <a:gd name="T48" fmla="*/ 451 w 803"/>
              <a:gd name="T49" fmla="*/ 7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03" h="1284">
                <a:moveTo>
                  <a:pt x="80" y="433"/>
                </a:moveTo>
                <a:lnTo>
                  <a:pt x="80" y="321"/>
                </a:lnTo>
                <a:cubicBezTo>
                  <a:pt x="80" y="144"/>
                  <a:pt x="224" y="0"/>
                  <a:pt x="401" y="0"/>
                </a:cubicBezTo>
                <a:cubicBezTo>
                  <a:pt x="578" y="0"/>
                  <a:pt x="722" y="144"/>
                  <a:pt x="722" y="321"/>
                </a:cubicBezTo>
                <a:lnTo>
                  <a:pt x="722" y="433"/>
                </a:lnTo>
                <a:cubicBezTo>
                  <a:pt x="670" y="410"/>
                  <a:pt x="616" y="392"/>
                  <a:pt x="561" y="381"/>
                </a:cubicBezTo>
                <a:lnTo>
                  <a:pt x="561" y="321"/>
                </a:lnTo>
                <a:cubicBezTo>
                  <a:pt x="561" y="232"/>
                  <a:pt x="490" y="160"/>
                  <a:pt x="401" y="160"/>
                </a:cubicBezTo>
                <a:cubicBezTo>
                  <a:pt x="313" y="160"/>
                  <a:pt x="240" y="232"/>
                  <a:pt x="240" y="321"/>
                </a:cubicBezTo>
                <a:lnTo>
                  <a:pt x="240" y="381"/>
                </a:lnTo>
                <a:cubicBezTo>
                  <a:pt x="185" y="392"/>
                  <a:pt x="131" y="410"/>
                  <a:pt x="80" y="433"/>
                </a:cubicBezTo>
                <a:close/>
                <a:moveTo>
                  <a:pt x="802" y="703"/>
                </a:moveTo>
                <a:cubicBezTo>
                  <a:pt x="802" y="983"/>
                  <a:pt x="631" y="1216"/>
                  <a:pt x="401" y="1283"/>
                </a:cubicBezTo>
                <a:cubicBezTo>
                  <a:pt x="171" y="1216"/>
                  <a:pt x="0" y="983"/>
                  <a:pt x="0" y="703"/>
                </a:cubicBezTo>
                <a:cubicBezTo>
                  <a:pt x="0" y="633"/>
                  <a:pt x="11" y="565"/>
                  <a:pt x="30" y="503"/>
                </a:cubicBezTo>
                <a:cubicBezTo>
                  <a:pt x="259" y="367"/>
                  <a:pt x="543" y="367"/>
                  <a:pt x="771" y="503"/>
                </a:cubicBezTo>
                <a:cubicBezTo>
                  <a:pt x="791" y="565"/>
                  <a:pt x="802" y="633"/>
                  <a:pt x="802" y="703"/>
                </a:cubicBezTo>
                <a:close/>
                <a:moveTo>
                  <a:pt x="451" y="783"/>
                </a:moveTo>
                <a:cubicBezTo>
                  <a:pt x="469" y="768"/>
                  <a:pt x="481" y="747"/>
                  <a:pt x="481" y="722"/>
                </a:cubicBezTo>
                <a:cubicBezTo>
                  <a:pt x="481" y="678"/>
                  <a:pt x="446" y="642"/>
                  <a:pt x="401" y="642"/>
                </a:cubicBezTo>
                <a:cubicBezTo>
                  <a:pt x="357" y="642"/>
                  <a:pt x="321" y="678"/>
                  <a:pt x="321" y="722"/>
                </a:cubicBezTo>
                <a:cubicBezTo>
                  <a:pt x="321" y="747"/>
                  <a:pt x="333" y="768"/>
                  <a:pt x="350" y="783"/>
                </a:cubicBezTo>
                <a:lnTo>
                  <a:pt x="321" y="963"/>
                </a:lnTo>
                <a:lnTo>
                  <a:pt x="481" y="963"/>
                </a:lnTo>
                <a:lnTo>
                  <a:pt x="451" y="78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2" name="Freeform 591"/>
          <p:cNvSpPr>
            <a:spLocks noChangeArrowheads="1"/>
          </p:cNvSpPr>
          <p:nvPr/>
        </p:nvSpPr>
        <p:spPr bwMode="auto">
          <a:xfrm>
            <a:off x="1612029" y="1773390"/>
            <a:ext cx="361170" cy="336348"/>
          </a:xfrm>
          <a:custGeom>
            <a:avLst/>
            <a:gdLst>
              <a:gd name="T0" fmla="*/ 297 w 1284"/>
              <a:gd name="T1" fmla="*/ 382 h 1194"/>
              <a:gd name="T2" fmla="*/ 297 w 1284"/>
              <a:gd name="T3" fmla="*/ 204 h 1194"/>
              <a:gd name="T4" fmla="*/ 387 w 1284"/>
              <a:gd name="T5" fmla="*/ 736 h 1194"/>
              <a:gd name="T6" fmla="*/ 436 w 1284"/>
              <a:gd name="T7" fmla="*/ 1063 h 1194"/>
              <a:gd name="T8" fmla="*/ 313 w 1284"/>
              <a:gd name="T9" fmla="*/ 803 h 1194"/>
              <a:gd name="T10" fmla="*/ 241 w 1284"/>
              <a:gd name="T11" fmla="*/ 1147 h 1194"/>
              <a:gd name="T12" fmla="*/ 225 w 1284"/>
              <a:gd name="T13" fmla="*/ 781 h 1194"/>
              <a:gd name="T14" fmla="*/ 208 w 1284"/>
              <a:gd name="T15" fmla="*/ 486 h 1194"/>
              <a:gd name="T16" fmla="*/ 320 w 1284"/>
              <a:gd name="T17" fmla="*/ 419 h 1194"/>
              <a:gd name="T18" fmla="*/ 573 w 1284"/>
              <a:gd name="T19" fmla="*/ 405 h 1194"/>
              <a:gd name="T20" fmla="*/ 387 w 1284"/>
              <a:gd name="T21" fmla="*/ 536 h 1194"/>
              <a:gd name="T22" fmla="*/ 1283 w 1284"/>
              <a:gd name="T23" fmla="*/ 0 h 1194"/>
              <a:gd name="T24" fmla="*/ 411 w 1284"/>
              <a:gd name="T25" fmla="*/ 628 h 1194"/>
              <a:gd name="T26" fmla="*/ 1234 w 1284"/>
              <a:gd name="T27" fmla="*/ 579 h 1194"/>
              <a:gd name="T28" fmla="*/ 49 w 1284"/>
              <a:gd name="T29" fmla="*/ 49 h 1194"/>
              <a:gd name="T30" fmla="*/ 183 w 1284"/>
              <a:gd name="T31" fmla="*/ 579 h 1194"/>
              <a:gd name="T32" fmla="*/ 0 w 1284"/>
              <a:gd name="T33" fmla="*/ 628 h 1194"/>
              <a:gd name="T34" fmla="*/ 1283 w 1284"/>
              <a:gd name="T35" fmla="*/ 0 h 1194"/>
              <a:gd name="T36" fmla="*/ 411 w 1284"/>
              <a:gd name="T37" fmla="*/ 661 h 1194"/>
              <a:gd name="T38" fmla="*/ 1283 w 1284"/>
              <a:gd name="T39" fmla="*/ 710 h 1194"/>
              <a:gd name="T40" fmla="*/ 0 w 1284"/>
              <a:gd name="T41" fmla="*/ 710 h 1194"/>
              <a:gd name="T42" fmla="*/ 183 w 1284"/>
              <a:gd name="T43" fmla="*/ 661 h 1194"/>
              <a:gd name="T44" fmla="*/ 0 w 1284"/>
              <a:gd name="T45" fmla="*/ 710 h 1194"/>
              <a:gd name="T46" fmla="*/ 404 w 1284"/>
              <a:gd name="T47" fmla="*/ 183 h 1194"/>
              <a:gd name="T48" fmla="*/ 749 w 1284"/>
              <a:gd name="T49" fmla="*/ 277 h 1194"/>
              <a:gd name="T50" fmla="*/ 961 w 1284"/>
              <a:gd name="T51" fmla="*/ 464 h 1194"/>
              <a:gd name="T52" fmla="*/ 998 w 1284"/>
              <a:gd name="T53" fmla="*/ 502 h 1194"/>
              <a:gd name="T54" fmla="*/ 998 w 1284"/>
              <a:gd name="T55" fmla="*/ 401 h 1194"/>
              <a:gd name="T56" fmla="*/ 1066 w 1284"/>
              <a:gd name="T57" fmla="*/ 434 h 1194"/>
              <a:gd name="T58" fmla="*/ 1135 w 1284"/>
              <a:gd name="T59" fmla="*/ 401 h 1194"/>
              <a:gd name="T60" fmla="*/ 1135 w 1284"/>
              <a:gd name="T61" fmla="*/ 502 h 1194"/>
              <a:gd name="T62" fmla="*/ 1066 w 1284"/>
              <a:gd name="T63" fmla="*/ 470 h 1194"/>
              <a:gd name="T64" fmla="*/ 998 w 1284"/>
              <a:gd name="T65" fmla="*/ 502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4" h="1194">
                <a:moveTo>
                  <a:pt x="387" y="293"/>
                </a:moveTo>
                <a:cubicBezTo>
                  <a:pt x="387" y="342"/>
                  <a:pt x="347" y="382"/>
                  <a:pt x="297" y="382"/>
                </a:cubicBezTo>
                <a:cubicBezTo>
                  <a:pt x="248" y="382"/>
                  <a:pt x="208" y="342"/>
                  <a:pt x="208" y="293"/>
                </a:cubicBezTo>
                <a:cubicBezTo>
                  <a:pt x="208" y="244"/>
                  <a:pt x="248" y="204"/>
                  <a:pt x="297" y="204"/>
                </a:cubicBezTo>
                <a:cubicBezTo>
                  <a:pt x="347" y="204"/>
                  <a:pt x="387" y="244"/>
                  <a:pt x="387" y="293"/>
                </a:cubicBezTo>
                <a:close/>
                <a:moveTo>
                  <a:pt x="387" y="736"/>
                </a:moveTo>
                <a:cubicBezTo>
                  <a:pt x="387" y="742"/>
                  <a:pt x="386" y="748"/>
                  <a:pt x="384" y="754"/>
                </a:cubicBezTo>
                <a:cubicBezTo>
                  <a:pt x="420" y="853"/>
                  <a:pt x="435" y="957"/>
                  <a:pt x="436" y="1063"/>
                </a:cubicBezTo>
                <a:cubicBezTo>
                  <a:pt x="436" y="1117"/>
                  <a:pt x="353" y="1117"/>
                  <a:pt x="352" y="1063"/>
                </a:cubicBezTo>
                <a:cubicBezTo>
                  <a:pt x="351" y="974"/>
                  <a:pt x="340" y="888"/>
                  <a:pt x="313" y="803"/>
                </a:cubicBezTo>
                <a:lnTo>
                  <a:pt x="311" y="803"/>
                </a:lnTo>
                <a:cubicBezTo>
                  <a:pt x="318" y="923"/>
                  <a:pt x="307" y="1042"/>
                  <a:pt x="241" y="1147"/>
                </a:cubicBezTo>
                <a:cubicBezTo>
                  <a:pt x="212" y="1193"/>
                  <a:pt x="140" y="1151"/>
                  <a:pt x="169" y="1105"/>
                </a:cubicBezTo>
                <a:cubicBezTo>
                  <a:pt x="231" y="1006"/>
                  <a:pt x="235" y="894"/>
                  <a:pt x="225" y="781"/>
                </a:cubicBezTo>
                <a:cubicBezTo>
                  <a:pt x="215" y="769"/>
                  <a:pt x="208" y="754"/>
                  <a:pt x="208" y="736"/>
                </a:cubicBezTo>
                <a:lnTo>
                  <a:pt x="208" y="486"/>
                </a:lnTo>
                <a:cubicBezTo>
                  <a:pt x="208" y="449"/>
                  <a:pt x="238" y="419"/>
                  <a:pt x="275" y="419"/>
                </a:cubicBezTo>
                <a:lnTo>
                  <a:pt x="320" y="419"/>
                </a:lnTo>
                <a:cubicBezTo>
                  <a:pt x="345" y="419"/>
                  <a:pt x="366" y="433"/>
                  <a:pt x="378" y="453"/>
                </a:cubicBezTo>
                <a:cubicBezTo>
                  <a:pt x="446" y="451"/>
                  <a:pt x="511" y="437"/>
                  <a:pt x="573" y="405"/>
                </a:cubicBezTo>
                <a:cubicBezTo>
                  <a:pt x="621" y="381"/>
                  <a:pt x="663" y="453"/>
                  <a:pt x="615" y="478"/>
                </a:cubicBezTo>
                <a:cubicBezTo>
                  <a:pt x="543" y="515"/>
                  <a:pt x="466" y="534"/>
                  <a:pt x="387" y="536"/>
                </a:cubicBezTo>
                <a:lnTo>
                  <a:pt x="387" y="736"/>
                </a:lnTo>
                <a:close/>
                <a:moveTo>
                  <a:pt x="1283" y="0"/>
                </a:moveTo>
                <a:lnTo>
                  <a:pt x="1283" y="628"/>
                </a:lnTo>
                <a:lnTo>
                  <a:pt x="411" y="628"/>
                </a:lnTo>
                <a:lnTo>
                  <a:pt x="411" y="579"/>
                </a:lnTo>
                <a:lnTo>
                  <a:pt x="1234" y="579"/>
                </a:lnTo>
                <a:lnTo>
                  <a:pt x="1234" y="49"/>
                </a:lnTo>
                <a:lnTo>
                  <a:pt x="49" y="49"/>
                </a:lnTo>
                <a:lnTo>
                  <a:pt x="49" y="579"/>
                </a:lnTo>
                <a:lnTo>
                  <a:pt x="183" y="579"/>
                </a:lnTo>
                <a:lnTo>
                  <a:pt x="183" y="628"/>
                </a:lnTo>
                <a:lnTo>
                  <a:pt x="0" y="628"/>
                </a:lnTo>
                <a:lnTo>
                  <a:pt x="0" y="0"/>
                </a:lnTo>
                <a:lnTo>
                  <a:pt x="1283" y="0"/>
                </a:lnTo>
                <a:close/>
                <a:moveTo>
                  <a:pt x="411" y="710"/>
                </a:moveTo>
                <a:lnTo>
                  <a:pt x="411" y="661"/>
                </a:lnTo>
                <a:lnTo>
                  <a:pt x="1283" y="661"/>
                </a:lnTo>
                <a:lnTo>
                  <a:pt x="1283" y="710"/>
                </a:lnTo>
                <a:lnTo>
                  <a:pt x="411" y="710"/>
                </a:lnTo>
                <a:close/>
                <a:moveTo>
                  <a:pt x="0" y="710"/>
                </a:moveTo>
                <a:lnTo>
                  <a:pt x="0" y="661"/>
                </a:lnTo>
                <a:lnTo>
                  <a:pt x="183" y="661"/>
                </a:lnTo>
                <a:lnTo>
                  <a:pt x="183" y="710"/>
                </a:lnTo>
                <a:lnTo>
                  <a:pt x="0" y="710"/>
                </a:lnTo>
                <a:close/>
                <a:moveTo>
                  <a:pt x="729" y="292"/>
                </a:moveTo>
                <a:cubicBezTo>
                  <a:pt x="650" y="185"/>
                  <a:pt x="582" y="93"/>
                  <a:pt x="404" y="183"/>
                </a:cubicBezTo>
                <a:lnTo>
                  <a:pt x="393" y="161"/>
                </a:lnTo>
                <a:cubicBezTo>
                  <a:pt x="589" y="62"/>
                  <a:pt x="670" y="171"/>
                  <a:pt x="749" y="277"/>
                </a:cubicBezTo>
                <a:cubicBezTo>
                  <a:pt x="804" y="353"/>
                  <a:pt x="862" y="431"/>
                  <a:pt x="963" y="439"/>
                </a:cubicBezTo>
                <a:lnTo>
                  <a:pt x="961" y="464"/>
                </a:lnTo>
                <a:cubicBezTo>
                  <a:pt x="849" y="454"/>
                  <a:pt x="788" y="372"/>
                  <a:pt x="729" y="292"/>
                </a:cubicBezTo>
                <a:close/>
                <a:moveTo>
                  <a:pt x="998" y="502"/>
                </a:moveTo>
                <a:lnTo>
                  <a:pt x="1048" y="452"/>
                </a:lnTo>
                <a:lnTo>
                  <a:pt x="998" y="401"/>
                </a:lnTo>
                <a:lnTo>
                  <a:pt x="1016" y="384"/>
                </a:lnTo>
                <a:lnTo>
                  <a:pt x="1066" y="434"/>
                </a:lnTo>
                <a:lnTo>
                  <a:pt x="1117" y="384"/>
                </a:lnTo>
                <a:lnTo>
                  <a:pt x="1135" y="401"/>
                </a:lnTo>
                <a:lnTo>
                  <a:pt x="1084" y="452"/>
                </a:lnTo>
                <a:lnTo>
                  <a:pt x="1135" y="502"/>
                </a:lnTo>
                <a:lnTo>
                  <a:pt x="1117" y="520"/>
                </a:lnTo>
                <a:lnTo>
                  <a:pt x="1066" y="470"/>
                </a:lnTo>
                <a:lnTo>
                  <a:pt x="1016" y="520"/>
                </a:lnTo>
                <a:lnTo>
                  <a:pt x="998" y="50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3" name="Freeform 592"/>
          <p:cNvSpPr>
            <a:spLocks noChangeArrowheads="1"/>
          </p:cNvSpPr>
          <p:nvPr/>
        </p:nvSpPr>
        <p:spPr bwMode="auto">
          <a:xfrm>
            <a:off x="2988510" y="1833586"/>
            <a:ext cx="361170" cy="215958"/>
          </a:xfrm>
          <a:custGeom>
            <a:avLst/>
            <a:gdLst>
              <a:gd name="T0" fmla="*/ 1283 w 1284"/>
              <a:gd name="T1" fmla="*/ 68 h 767"/>
              <a:gd name="T2" fmla="*/ 1215 w 1284"/>
              <a:gd name="T3" fmla="*/ 766 h 767"/>
              <a:gd name="T4" fmla="*/ 0 w 1284"/>
              <a:gd name="T5" fmla="*/ 698 h 767"/>
              <a:gd name="T6" fmla="*/ 68 w 1284"/>
              <a:gd name="T7" fmla="*/ 0 h 767"/>
              <a:gd name="T8" fmla="*/ 479 w 1284"/>
              <a:gd name="T9" fmla="*/ 496 h 767"/>
              <a:gd name="T10" fmla="*/ 418 w 1284"/>
              <a:gd name="T11" fmla="*/ 95 h 767"/>
              <a:gd name="T12" fmla="*/ 103 w 1284"/>
              <a:gd name="T13" fmla="*/ 156 h 767"/>
              <a:gd name="T14" fmla="*/ 125 w 1284"/>
              <a:gd name="T15" fmla="*/ 543 h 767"/>
              <a:gd name="T16" fmla="*/ 192 w 1284"/>
              <a:gd name="T17" fmla="*/ 432 h 767"/>
              <a:gd name="T18" fmla="*/ 265 w 1284"/>
              <a:gd name="T19" fmla="*/ 507 h 767"/>
              <a:gd name="T20" fmla="*/ 253 w 1284"/>
              <a:gd name="T21" fmla="*/ 432 h 767"/>
              <a:gd name="T22" fmla="*/ 324 w 1284"/>
              <a:gd name="T23" fmla="*/ 432 h 767"/>
              <a:gd name="T24" fmla="*/ 311 w 1284"/>
              <a:gd name="T25" fmla="*/ 507 h 767"/>
              <a:gd name="T26" fmla="*/ 385 w 1284"/>
              <a:gd name="T27" fmla="*/ 432 h 767"/>
              <a:gd name="T28" fmla="*/ 451 w 1284"/>
              <a:gd name="T29" fmla="*/ 547 h 767"/>
              <a:gd name="T30" fmla="*/ 1185 w 1284"/>
              <a:gd name="T31" fmla="*/ 611 h 767"/>
              <a:gd name="T32" fmla="*/ 1151 w 1284"/>
              <a:gd name="T33" fmla="*/ 574 h 767"/>
              <a:gd name="T34" fmla="*/ 571 w 1284"/>
              <a:gd name="T35" fmla="*/ 608 h 767"/>
              <a:gd name="T36" fmla="*/ 605 w 1284"/>
              <a:gd name="T37" fmla="*/ 645 h 767"/>
              <a:gd name="T38" fmla="*/ 1185 w 1284"/>
              <a:gd name="T39" fmla="*/ 611 h 767"/>
              <a:gd name="T40" fmla="*/ 1185 w 1284"/>
              <a:gd name="T41" fmla="*/ 381 h 767"/>
              <a:gd name="T42" fmla="*/ 605 w 1284"/>
              <a:gd name="T43" fmla="*/ 347 h 767"/>
              <a:gd name="T44" fmla="*/ 571 w 1284"/>
              <a:gd name="T45" fmla="*/ 385 h 767"/>
              <a:gd name="T46" fmla="*/ 1151 w 1284"/>
              <a:gd name="T47" fmla="*/ 419 h 767"/>
              <a:gd name="T48" fmla="*/ 1185 w 1284"/>
              <a:gd name="T49" fmla="*/ 158 h 767"/>
              <a:gd name="T50" fmla="*/ 1151 w 1284"/>
              <a:gd name="T51" fmla="*/ 120 h 767"/>
              <a:gd name="T52" fmla="*/ 571 w 1284"/>
              <a:gd name="T53" fmla="*/ 154 h 767"/>
              <a:gd name="T54" fmla="*/ 605 w 1284"/>
              <a:gd name="T55" fmla="*/ 192 h 767"/>
              <a:gd name="T56" fmla="*/ 1185 w 1284"/>
              <a:gd name="T57" fmla="*/ 158 h 767"/>
              <a:gd name="T58" fmla="*/ 385 w 1284"/>
              <a:gd name="T59" fmla="*/ 223 h 767"/>
              <a:gd name="T60" fmla="*/ 289 w 1284"/>
              <a:gd name="T61" fmla="*/ 403 h 767"/>
              <a:gd name="T62" fmla="*/ 290 w 1284"/>
              <a:gd name="T63" fmla="*/ 209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4" h="767">
                <a:moveTo>
                  <a:pt x="1215" y="0"/>
                </a:moveTo>
                <a:cubicBezTo>
                  <a:pt x="1253" y="0"/>
                  <a:pt x="1283" y="30"/>
                  <a:pt x="1283" y="68"/>
                </a:cubicBezTo>
                <a:lnTo>
                  <a:pt x="1283" y="698"/>
                </a:lnTo>
                <a:cubicBezTo>
                  <a:pt x="1283" y="736"/>
                  <a:pt x="1253" y="766"/>
                  <a:pt x="1215" y="766"/>
                </a:cubicBezTo>
                <a:lnTo>
                  <a:pt x="68" y="766"/>
                </a:lnTo>
                <a:cubicBezTo>
                  <a:pt x="30" y="766"/>
                  <a:pt x="0" y="736"/>
                  <a:pt x="0" y="698"/>
                </a:cubicBezTo>
                <a:lnTo>
                  <a:pt x="0" y="68"/>
                </a:lnTo>
                <a:cubicBezTo>
                  <a:pt x="0" y="30"/>
                  <a:pt x="30" y="0"/>
                  <a:pt x="68" y="0"/>
                </a:cubicBezTo>
                <a:lnTo>
                  <a:pt x="1215" y="0"/>
                </a:lnTo>
                <a:close/>
                <a:moveTo>
                  <a:pt x="479" y="496"/>
                </a:moveTo>
                <a:lnTo>
                  <a:pt x="479" y="156"/>
                </a:lnTo>
                <a:cubicBezTo>
                  <a:pt x="479" y="122"/>
                  <a:pt x="451" y="95"/>
                  <a:pt x="418" y="95"/>
                </a:cubicBezTo>
                <a:lnTo>
                  <a:pt x="165" y="95"/>
                </a:lnTo>
                <a:cubicBezTo>
                  <a:pt x="131" y="95"/>
                  <a:pt x="103" y="122"/>
                  <a:pt x="103" y="156"/>
                </a:cubicBezTo>
                <a:lnTo>
                  <a:pt x="103" y="496"/>
                </a:lnTo>
                <a:cubicBezTo>
                  <a:pt x="103" y="515"/>
                  <a:pt x="112" y="531"/>
                  <a:pt x="125" y="543"/>
                </a:cubicBezTo>
                <a:lnTo>
                  <a:pt x="125" y="499"/>
                </a:lnTo>
                <a:cubicBezTo>
                  <a:pt x="125" y="462"/>
                  <a:pt x="155" y="432"/>
                  <a:pt x="192" y="432"/>
                </a:cubicBezTo>
                <a:lnTo>
                  <a:pt x="219" y="432"/>
                </a:lnTo>
                <a:lnTo>
                  <a:pt x="265" y="507"/>
                </a:lnTo>
                <a:lnTo>
                  <a:pt x="282" y="478"/>
                </a:lnTo>
                <a:lnTo>
                  <a:pt x="253" y="432"/>
                </a:lnTo>
                <a:lnTo>
                  <a:pt x="288" y="432"/>
                </a:lnTo>
                <a:lnTo>
                  <a:pt x="324" y="432"/>
                </a:lnTo>
                <a:lnTo>
                  <a:pt x="295" y="478"/>
                </a:lnTo>
                <a:lnTo>
                  <a:pt x="311" y="507"/>
                </a:lnTo>
                <a:lnTo>
                  <a:pt x="358" y="432"/>
                </a:lnTo>
                <a:lnTo>
                  <a:pt x="385" y="432"/>
                </a:lnTo>
                <a:cubicBezTo>
                  <a:pt x="421" y="432"/>
                  <a:pt x="451" y="462"/>
                  <a:pt x="451" y="499"/>
                </a:cubicBezTo>
                <a:lnTo>
                  <a:pt x="451" y="547"/>
                </a:lnTo>
                <a:cubicBezTo>
                  <a:pt x="468" y="536"/>
                  <a:pt x="479" y="517"/>
                  <a:pt x="479" y="496"/>
                </a:cubicBezTo>
                <a:close/>
                <a:moveTo>
                  <a:pt x="1185" y="611"/>
                </a:moveTo>
                <a:lnTo>
                  <a:pt x="1185" y="608"/>
                </a:lnTo>
                <a:cubicBezTo>
                  <a:pt x="1185" y="589"/>
                  <a:pt x="1170" y="574"/>
                  <a:pt x="1151" y="574"/>
                </a:cubicBezTo>
                <a:lnTo>
                  <a:pt x="605" y="574"/>
                </a:lnTo>
                <a:cubicBezTo>
                  <a:pt x="586" y="574"/>
                  <a:pt x="571" y="589"/>
                  <a:pt x="571" y="608"/>
                </a:cubicBezTo>
                <a:lnTo>
                  <a:pt x="571" y="611"/>
                </a:lnTo>
                <a:cubicBezTo>
                  <a:pt x="571" y="630"/>
                  <a:pt x="586" y="645"/>
                  <a:pt x="605" y="645"/>
                </a:cubicBezTo>
                <a:lnTo>
                  <a:pt x="1151" y="645"/>
                </a:lnTo>
                <a:cubicBezTo>
                  <a:pt x="1170" y="645"/>
                  <a:pt x="1185" y="630"/>
                  <a:pt x="1185" y="611"/>
                </a:cubicBezTo>
                <a:close/>
                <a:moveTo>
                  <a:pt x="1185" y="385"/>
                </a:moveTo>
                <a:lnTo>
                  <a:pt x="1185" y="381"/>
                </a:lnTo>
                <a:cubicBezTo>
                  <a:pt x="1185" y="362"/>
                  <a:pt x="1170" y="347"/>
                  <a:pt x="1151" y="347"/>
                </a:cubicBezTo>
                <a:lnTo>
                  <a:pt x="605" y="347"/>
                </a:lnTo>
                <a:cubicBezTo>
                  <a:pt x="586" y="347"/>
                  <a:pt x="571" y="362"/>
                  <a:pt x="571" y="381"/>
                </a:cubicBezTo>
                <a:lnTo>
                  <a:pt x="571" y="385"/>
                </a:lnTo>
                <a:cubicBezTo>
                  <a:pt x="571" y="403"/>
                  <a:pt x="586" y="419"/>
                  <a:pt x="605" y="419"/>
                </a:cubicBezTo>
                <a:lnTo>
                  <a:pt x="1151" y="419"/>
                </a:lnTo>
                <a:cubicBezTo>
                  <a:pt x="1170" y="419"/>
                  <a:pt x="1185" y="403"/>
                  <a:pt x="1185" y="385"/>
                </a:cubicBezTo>
                <a:close/>
                <a:moveTo>
                  <a:pt x="1185" y="158"/>
                </a:moveTo>
                <a:lnTo>
                  <a:pt x="1185" y="154"/>
                </a:lnTo>
                <a:cubicBezTo>
                  <a:pt x="1185" y="135"/>
                  <a:pt x="1170" y="120"/>
                  <a:pt x="1151" y="120"/>
                </a:cubicBezTo>
                <a:lnTo>
                  <a:pt x="605" y="120"/>
                </a:lnTo>
                <a:cubicBezTo>
                  <a:pt x="586" y="120"/>
                  <a:pt x="571" y="135"/>
                  <a:pt x="571" y="154"/>
                </a:cubicBezTo>
                <a:lnTo>
                  <a:pt x="571" y="158"/>
                </a:lnTo>
                <a:cubicBezTo>
                  <a:pt x="571" y="177"/>
                  <a:pt x="586" y="192"/>
                  <a:pt x="605" y="192"/>
                </a:cubicBezTo>
                <a:lnTo>
                  <a:pt x="1151" y="192"/>
                </a:lnTo>
                <a:cubicBezTo>
                  <a:pt x="1170" y="192"/>
                  <a:pt x="1185" y="177"/>
                  <a:pt x="1185" y="158"/>
                </a:cubicBezTo>
                <a:close/>
                <a:moveTo>
                  <a:pt x="371" y="209"/>
                </a:moveTo>
                <a:cubicBezTo>
                  <a:pt x="379" y="209"/>
                  <a:pt x="385" y="215"/>
                  <a:pt x="385" y="223"/>
                </a:cubicBezTo>
                <a:lnTo>
                  <a:pt x="385" y="305"/>
                </a:lnTo>
                <a:cubicBezTo>
                  <a:pt x="385" y="358"/>
                  <a:pt x="342" y="403"/>
                  <a:pt x="289" y="403"/>
                </a:cubicBezTo>
                <a:cubicBezTo>
                  <a:pt x="235" y="403"/>
                  <a:pt x="191" y="359"/>
                  <a:pt x="191" y="306"/>
                </a:cubicBezTo>
                <a:cubicBezTo>
                  <a:pt x="192" y="253"/>
                  <a:pt x="237" y="209"/>
                  <a:pt x="290" y="209"/>
                </a:cubicBezTo>
                <a:lnTo>
                  <a:pt x="371" y="2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4" name="Freeform 593"/>
          <p:cNvSpPr>
            <a:spLocks noChangeArrowheads="1"/>
          </p:cNvSpPr>
          <p:nvPr/>
        </p:nvSpPr>
        <p:spPr bwMode="auto">
          <a:xfrm>
            <a:off x="3965156" y="3302297"/>
            <a:ext cx="255674" cy="361170"/>
          </a:xfrm>
          <a:custGeom>
            <a:avLst/>
            <a:gdLst>
              <a:gd name="T0" fmla="*/ 888 w 908"/>
              <a:gd name="T1" fmla="*/ 598 h 1285"/>
              <a:gd name="T2" fmla="*/ 747 w 908"/>
              <a:gd name="T3" fmla="*/ 670 h 1285"/>
              <a:gd name="T4" fmla="*/ 880 w 908"/>
              <a:gd name="T5" fmla="*/ 1121 h 1285"/>
              <a:gd name="T6" fmla="*/ 852 w 908"/>
              <a:gd name="T7" fmla="*/ 1173 h 1285"/>
              <a:gd name="T8" fmla="*/ 838 w 908"/>
              <a:gd name="T9" fmla="*/ 1170 h 1285"/>
              <a:gd name="T10" fmla="*/ 605 w 908"/>
              <a:gd name="T11" fmla="*/ 1263 h 1285"/>
              <a:gd name="T12" fmla="*/ 573 w 908"/>
              <a:gd name="T13" fmla="*/ 1284 h 1285"/>
              <a:gd name="T14" fmla="*/ 453 w 908"/>
              <a:gd name="T15" fmla="*/ 1038 h 1285"/>
              <a:gd name="T16" fmla="*/ 333 w 908"/>
              <a:gd name="T17" fmla="*/ 1284 h 1285"/>
              <a:gd name="T18" fmla="*/ 232 w 908"/>
              <a:gd name="T19" fmla="*/ 1099 h 1285"/>
              <a:gd name="T20" fmla="*/ 32 w 908"/>
              <a:gd name="T21" fmla="*/ 1164 h 1285"/>
              <a:gd name="T22" fmla="*/ 156 w 908"/>
              <a:gd name="T23" fmla="*/ 795 h 1285"/>
              <a:gd name="T24" fmla="*/ 160 w 908"/>
              <a:gd name="T25" fmla="*/ 670 h 1285"/>
              <a:gd name="T26" fmla="*/ 20 w 908"/>
              <a:gd name="T27" fmla="*/ 598 h 1285"/>
              <a:gd name="T28" fmla="*/ 20 w 908"/>
              <a:gd name="T29" fmla="*/ 316 h 1285"/>
              <a:gd name="T30" fmla="*/ 161 w 908"/>
              <a:gd name="T31" fmla="*/ 244 h 1285"/>
              <a:gd name="T32" fmla="*/ 342 w 908"/>
              <a:gd name="T33" fmla="*/ 112 h 1285"/>
              <a:gd name="T34" fmla="*/ 566 w 908"/>
              <a:gd name="T35" fmla="*/ 112 h 1285"/>
              <a:gd name="T36" fmla="*/ 747 w 908"/>
              <a:gd name="T37" fmla="*/ 244 h 1285"/>
              <a:gd name="T38" fmla="*/ 816 w 908"/>
              <a:gd name="T39" fmla="*/ 457 h 1285"/>
              <a:gd name="T40" fmla="*/ 431 w 908"/>
              <a:gd name="T41" fmla="*/ 911 h 1285"/>
              <a:gd name="T42" fmla="*/ 251 w 908"/>
              <a:gd name="T43" fmla="*/ 848 h 1285"/>
              <a:gd name="T44" fmla="*/ 117 w 908"/>
              <a:gd name="T45" fmla="*/ 1076 h 1285"/>
              <a:gd name="T46" fmla="*/ 250 w 908"/>
              <a:gd name="T47" fmla="*/ 1021 h 1285"/>
              <a:gd name="T48" fmla="*/ 281 w 908"/>
              <a:gd name="T49" fmla="*/ 1041 h 1285"/>
              <a:gd name="T50" fmla="*/ 670 w 908"/>
              <a:gd name="T51" fmla="*/ 1024 h 1285"/>
              <a:gd name="T52" fmla="*/ 696 w 908"/>
              <a:gd name="T53" fmla="*/ 840 h 1285"/>
              <a:gd name="T54" fmla="*/ 566 w 908"/>
              <a:gd name="T55" fmla="*/ 802 h 1285"/>
              <a:gd name="T56" fmla="*/ 489 w 908"/>
              <a:gd name="T57" fmla="*/ 947 h 1285"/>
              <a:gd name="T58" fmla="*/ 626 w 908"/>
              <a:gd name="T59" fmla="*/ 1041 h 1285"/>
              <a:gd name="T60" fmla="*/ 670 w 908"/>
              <a:gd name="T61" fmla="*/ 1024 h 1285"/>
              <a:gd name="T62" fmla="*/ 798 w 908"/>
              <a:gd name="T63" fmla="*/ 457 h 1285"/>
              <a:gd name="T64" fmla="*/ 110 w 908"/>
              <a:gd name="T65" fmla="*/ 457 h 1285"/>
              <a:gd name="T66" fmla="*/ 454 w 908"/>
              <a:gd name="T67" fmla="*/ 180 h 1285"/>
              <a:gd name="T68" fmla="*/ 454 w 908"/>
              <a:gd name="T69" fmla="*/ 734 h 1285"/>
              <a:gd name="T70" fmla="*/ 454 w 908"/>
              <a:gd name="T71" fmla="*/ 180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8" h="1285">
                <a:moveTo>
                  <a:pt x="816" y="457"/>
                </a:moveTo>
                <a:cubicBezTo>
                  <a:pt x="875" y="476"/>
                  <a:pt x="907" y="539"/>
                  <a:pt x="888" y="598"/>
                </a:cubicBezTo>
                <a:cubicBezTo>
                  <a:pt x="873" y="645"/>
                  <a:pt x="829" y="675"/>
                  <a:pt x="782" y="675"/>
                </a:cubicBezTo>
                <a:cubicBezTo>
                  <a:pt x="770" y="675"/>
                  <a:pt x="758" y="674"/>
                  <a:pt x="747" y="670"/>
                </a:cubicBezTo>
                <a:cubicBezTo>
                  <a:pt x="775" y="708"/>
                  <a:pt x="775" y="758"/>
                  <a:pt x="751" y="796"/>
                </a:cubicBezTo>
                <a:lnTo>
                  <a:pt x="880" y="1121"/>
                </a:lnTo>
                <a:cubicBezTo>
                  <a:pt x="884" y="1126"/>
                  <a:pt x="886" y="1133"/>
                  <a:pt x="886" y="1140"/>
                </a:cubicBezTo>
                <a:cubicBezTo>
                  <a:pt x="886" y="1158"/>
                  <a:pt x="871" y="1173"/>
                  <a:pt x="852" y="1173"/>
                </a:cubicBezTo>
                <a:lnTo>
                  <a:pt x="851" y="1173"/>
                </a:lnTo>
                <a:cubicBezTo>
                  <a:pt x="847" y="1173"/>
                  <a:pt x="842" y="1172"/>
                  <a:pt x="838" y="1170"/>
                </a:cubicBezTo>
                <a:lnTo>
                  <a:pt x="674" y="1099"/>
                </a:lnTo>
                <a:lnTo>
                  <a:pt x="605" y="1263"/>
                </a:lnTo>
                <a:cubicBezTo>
                  <a:pt x="599" y="1276"/>
                  <a:pt x="587" y="1284"/>
                  <a:pt x="574" y="1284"/>
                </a:cubicBezTo>
                <a:lnTo>
                  <a:pt x="573" y="1284"/>
                </a:lnTo>
                <a:cubicBezTo>
                  <a:pt x="560" y="1283"/>
                  <a:pt x="548" y="1275"/>
                  <a:pt x="543" y="1262"/>
                </a:cubicBezTo>
                <a:lnTo>
                  <a:pt x="453" y="1038"/>
                </a:lnTo>
                <a:lnTo>
                  <a:pt x="364" y="1262"/>
                </a:lnTo>
                <a:cubicBezTo>
                  <a:pt x="359" y="1275"/>
                  <a:pt x="347" y="1283"/>
                  <a:pt x="333" y="1284"/>
                </a:cubicBezTo>
                <a:cubicBezTo>
                  <a:pt x="319" y="1284"/>
                  <a:pt x="307" y="1276"/>
                  <a:pt x="302" y="1263"/>
                </a:cubicBezTo>
                <a:lnTo>
                  <a:pt x="232" y="1099"/>
                </a:lnTo>
                <a:lnTo>
                  <a:pt x="69" y="1170"/>
                </a:lnTo>
                <a:cubicBezTo>
                  <a:pt x="56" y="1176"/>
                  <a:pt x="42" y="1173"/>
                  <a:pt x="32" y="1164"/>
                </a:cubicBezTo>
                <a:cubicBezTo>
                  <a:pt x="22" y="1154"/>
                  <a:pt x="19" y="1140"/>
                  <a:pt x="24" y="1127"/>
                </a:cubicBezTo>
                <a:lnTo>
                  <a:pt x="156" y="795"/>
                </a:lnTo>
                <a:cubicBezTo>
                  <a:pt x="133" y="757"/>
                  <a:pt x="133" y="708"/>
                  <a:pt x="161" y="670"/>
                </a:cubicBezTo>
                <a:lnTo>
                  <a:pt x="160" y="670"/>
                </a:lnTo>
                <a:cubicBezTo>
                  <a:pt x="149" y="674"/>
                  <a:pt x="137" y="675"/>
                  <a:pt x="126" y="675"/>
                </a:cubicBezTo>
                <a:cubicBezTo>
                  <a:pt x="79" y="675"/>
                  <a:pt x="35" y="645"/>
                  <a:pt x="20" y="598"/>
                </a:cubicBezTo>
                <a:cubicBezTo>
                  <a:pt x="0" y="539"/>
                  <a:pt x="33" y="476"/>
                  <a:pt x="91" y="457"/>
                </a:cubicBezTo>
                <a:cubicBezTo>
                  <a:pt x="33" y="438"/>
                  <a:pt x="0" y="375"/>
                  <a:pt x="20" y="316"/>
                </a:cubicBezTo>
                <a:cubicBezTo>
                  <a:pt x="39" y="257"/>
                  <a:pt x="102" y="225"/>
                  <a:pt x="160" y="244"/>
                </a:cubicBezTo>
                <a:lnTo>
                  <a:pt x="161" y="244"/>
                </a:lnTo>
                <a:cubicBezTo>
                  <a:pt x="124" y="194"/>
                  <a:pt x="135" y="124"/>
                  <a:pt x="185" y="88"/>
                </a:cubicBezTo>
                <a:cubicBezTo>
                  <a:pt x="235" y="51"/>
                  <a:pt x="305" y="62"/>
                  <a:pt x="342" y="112"/>
                </a:cubicBezTo>
                <a:cubicBezTo>
                  <a:pt x="342" y="50"/>
                  <a:pt x="392" y="0"/>
                  <a:pt x="454" y="0"/>
                </a:cubicBezTo>
                <a:cubicBezTo>
                  <a:pt x="516" y="0"/>
                  <a:pt x="566" y="50"/>
                  <a:pt x="566" y="112"/>
                </a:cubicBezTo>
                <a:cubicBezTo>
                  <a:pt x="602" y="62"/>
                  <a:pt x="672" y="51"/>
                  <a:pt x="722" y="88"/>
                </a:cubicBezTo>
                <a:cubicBezTo>
                  <a:pt x="772" y="124"/>
                  <a:pt x="783" y="194"/>
                  <a:pt x="747" y="244"/>
                </a:cubicBezTo>
                <a:cubicBezTo>
                  <a:pt x="806" y="225"/>
                  <a:pt x="869" y="257"/>
                  <a:pt x="888" y="316"/>
                </a:cubicBezTo>
                <a:cubicBezTo>
                  <a:pt x="907" y="375"/>
                  <a:pt x="875" y="438"/>
                  <a:pt x="816" y="457"/>
                </a:cubicBezTo>
                <a:close/>
                <a:moveTo>
                  <a:pt x="332" y="1162"/>
                </a:moveTo>
                <a:lnTo>
                  <a:pt x="431" y="911"/>
                </a:lnTo>
                <a:cubicBezTo>
                  <a:pt x="380" y="901"/>
                  <a:pt x="342" y="856"/>
                  <a:pt x="342" y="802"/>
                </a:cubicBezTo>
                <a:cubicBezTo>
                  <a:pt x="320" y="832"/>
                  <a:pt x="286" y="848"/>
                  <a:pt x="251" y="848"/>
                </a:cubicBezTo>
                <a:cubicBezTo>
                  <a:pt x="237" y="848"/>
                  <a:pt x="224" y="845"/>
                  <a:pt x="211" y="840"/>
                </a:cubicBezTo>
                <a:lnTo>
                  <a:pt x="117" y="1076"/>
                </a:lnTo>
                <a:lnTo>
                  <a:pt x="236" y="1024"/>
                </a:lnTo>
                <a:cubicBezTo>
                  <a:pt x="241" y="1022"/>
                  <a:pt x="245" y="1021"/>
                  <a:pt x="250" y="1021"/>
                </a:cubicBezTo>
                <a:cubicBezTo>
                  <a:pt x="254" y="1021"/>
                  <a:pt x="258" y="1022"/>
                  <a:pt x="262" y="1023"/>
                </a:cubicBezTo>
                <a:cubicBezTo>
                  <a:pt x="271" y="1027"/>
                  <a:pt x="277" y="1033"/>
                  <a:pt x="281" y="1041"/>
                </a:cubicBezTo>
                <a:lnTo>
                  <a:pt x="332" y="1162"/>
                </a:lnTo>
                <a:close/>
                <a:moveTo>
                  <a:pt x="670" y="1024"/>
                </a:moveTo>
                <a:lnTo>
                  <a:pt x="790" y="1076"/>
                </a:lnTo>
                <a:lnTo>
                  <a:pt x="696" y="840"/>
                </a:lnTo>
                <a:cubicBezTo>
                  <a:pt x="683" y="845"/>
                  <a:pt x="670" y="848"/>
                  <a:pt x="657" y="848"/>
                </a:cubicBezTo>
                <a:cubicBezTo>
                  <a:pt x="622" y="848"/>
                  <a:pt x="588" y="832"/>
                  <a:pt x="566" y="802"/>
                </a:cubicBezTo>
                <a:cubicBezTo>
                  <a:pt x="566" y="844"/>
                  <a:pt x="543" y="880"/>
                  <a:pt x="509" y="899"/>
                </a:cubicBezTo>
                <a:lnTo>
                  <a:pt x="489" y="947"/>
                </a:lnTo>
                <a:lnTo>
                  <a:pt x="575" y="1162"/>
                </a:lnTo>
                <a:lnTo>
                  <a:pt x="626" y="1041"/>
                </a:lnTo>
                <a:cubicBezTo>
                  <a:pt x="629" y="1033"/>
                  <a:pt x="636" y="1027"/>
                  <a:pt x="644" y="1023"/>
                </a:cubicBezTo>
                <a:cubicBezTo>
                  <a:pt x="653" y="1020"/>
                  <a:pt x="662" y="1020"/>
                  <a:pt x="670" y="1024"/>
                </a:cubicBezTo>
                <a:close/>
                <a:moveTo>
                  <a:pt x="454" y="801"/>
                </a:moveTo>
                <a:cubicBezTo>
                  <a:pt x="643" y="801"/>
                  <a:pt x="798" y="647"/>
                  <a:pt x="798" y="457"/>
                </a:cubicBezTo>
                <a:cubicBezTo>
                  <a:pt x="798" y="267"/>
                  <a:pt x="643" y="113"/>
                  <a:pt x="454" y="113"/>
                </a:cubicBezTo>
                <a:cubicBezTo>
                  <a:pt x="264" y="113"/>
                  <a:pt x="110" y="267"/>
                  <a:pt x="110" y="457"/>
                </a:cubicBezTo>
                <a:cubicBezTo>
                  <a:pt x="110" y="647"/>
                  <a:pt x="264" y="801"/>
                  <a:pt x="454" y="801"/>
                </a:cubicBezTo>
                <a:close/>
                <a:moveTo>
                  <a:pt x="454" y="180"/>
                </a:moveTo>
                <a:cubicBezTo>
                  <a:pt x="606" y="180"/>
                  <a:pt x="730" y="304"/>
                  <a:pt x="730" y="457"/>
                </a:cubicBezTo>
                <a:cubicBezTo>
                  <a:pt x="730" y="609"/>
                  <a:pt x="606" y="734"/>
                  <a:pt x="454" y="734"/>
                </a:cubicBezTo>
                <a:cubicBezTo>
                  <a:pt x="301" y="734"/>
                  <a:pt x="177" y="609"/>
                  <a:pt x="177" y="457"/>
                </a:cubicBezTo>
                <a:cubicBezTo>
                  <a:pt x="177" y="304"/>
                  <a:pt x="301" y="180"/>
                  <a:pt x="454" y="1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5" name="Freeform 594"/>
          <p:cNvSpPr>
            <a:spLocks noChangeArrowheads="1"/>
          </p:cNvSpPr>
          <p:nvPr/>
        </p:nvSpPr>
        <p:spPr bwMode="auto">
          <a:xfrm>
            <a:off x="4431850" y="2773121"/>
            <a:ext cx="239540" cy="361170"/>
          </a:xfrm>
          <a:custGeom>
            <a:avLst/>
            <a:gdLst>
              <a:gd name="T0" fmla="*/ 424 w 850"/>
              <a:gd name="T1" fmla="*/ 0 h 1284"/>
              <a:gd name="T2" fmla="*/ 849 w 850"/>
              <a:gd name="T3" fmla="*/ 424 h 1284"/>
              <a:gd name="T4" fmla="*/ 665 w 850"/>
              <a:gd name="T5" fmla="*/ 894 h 1284"/>
              <a:gd name="T6" fmla="*/ 487 w 850"/>
              <a:gd name="T7" fmla="*/ 1187 h 1284"/>
              <a:gd name="T8" fmla="*/ 424 w 850"/>
              <a:gd name="T9" fmla="*/ 1283 h 1284"/>
              <a:gd name="T10" fmla="*/ 361 w 850"/>
              <a:gd name="T11" fmla="*/ 1187 h 1284"/>
              <a:gd name="T12" fmla="*/ 184 w 850"/>
              <a:gd name="T13" fmla="*/ 894 h 1284"/>
              <a:gd name="T14" fmla="*/ 0 w 850"/>
              <a:gd name="T15" fmla="*/ 424 h 1284"/>
              <a:gd name="T16" fmla="*/ 424 w 850"/>
              <a:gd name="T17" fmla="*/ 0 h 1284"/>
              <a:gd name="T18" fmla="*/ 424 w 850"/>
              <a:gd name="T19" fmla="*/ 641 h 1284"/>
              <a:gd name="T20" fmla="*/ 644 w 850"/>
              <a:gd name="T21" fmla="*/ 421 h 1284"/>
              <a:gd name="T22" fmla="*/ 424 w 850"/>
              <a:gd name="T23" fmla="*/ 201 h 1284"/>
              <a:gd name="T24" fmla="*/ 204 w 850"/>
              <a:gd name="T25" fmla="*/ 421 h 1284"/>
              <a:gd name="T26" fmla="*/ 424 w 850"/>
              <a:gd name="T27" fmla="*/ 64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50" h="1284">
                <a:moveTo>
                  <a:pt x="424" y="0"/>
                </a:moveTo>
                <a:cubicBezTo>
                  <a:pt x="658" y="0"/>
                  <a:pt x="849" y="190"/>
                  <a:pt x="849" y="424"/>
                </a:cubicBezTo>
                <a:cubicBezTo>
                  <a:pt x="849" y="518"/>
                  <a:pt x="789" y="672"/>
                  <a:pt x="665" y="894"/>
                </a:cubicBezTo>
                <a:cubicBezTo>
                  <a:pt x="577" y="1051"/>
                  <a:pt x="491" y="1182"/>
                  <a:pt x="487" y="1187"/>
                </a:cubicBezTo>
                <a:lnTo>
                  <a:pt x="424" y="1283"/>
                </a:lnTo>
                <a:lnTo>
                  <a:pt x="361" y="1187"/>
                </a:lnTo>
                <a:cubicBezTo>
                  <a:pt x="358" y="1182"/>
                  <a:pt x="271" y="1051"/>
                  <a:pt x="184" y="894"/>
                </a:cubicBezTo>
                <a:cubicBezTo>
                  <a:pt x="60" y="672"/>
                  <a:pt x="0" y="518"/>
                  <a:pt x="0" y="424"/>
                </a:cubicBezTo>
                <a:cubicBezTo>
                  <a:pt x="0" y="190"/>
                  <a:pt x="190" y="0"/>
                  <a:pt x="424" y="0"/>
                </a:cubicBezTo>
                <a:close/>
                <a:moveTo>
                  <a:pt x="424" y="641"/>
                </a:moveTo>
                <a:cubicBezTo>
                  <a:pt x="546" y="641"/>
                  <a:pt x="644" y="543"/>
                  <a:pt x="644" y="421"/>
                </a:cubicBezTo>
                <a:cubicBezTo>
                  <a:pt x="644" y="300"/>
                  <a:pt x="545" y="201"/>
                  <a:pt x="424" y="201"/>
                </a:cubicBezTo>
                <a:cubicBezTo>
                  <a:pt x="302" y="201"/>
                  <a:pt x="204" y="300"/>
                  <a:pt x="204" y="421"/>
                </a:cubicBezTo>
                <a:cubicBezTo>
                  <a:pt x="204" y="543"/>
                  <a:pt x="303" y="641"/>
                  <a:pt x="424" y="64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6" name="Freeform 595"/>
          <p:cNvSpPr>
            <a:spLocks noChangeArrowheads="1"/>
          </p:cNvSpPr>
          <p:nvPr/>
        </p:nvSpPr>
        <p:spPr bwMode="auto">
          <a:xfrm>
            <a:off x="4873636" y="1760979"/>
            <a:ext cx="314007" cy="361170"/>
          </a:xfrm>
          <a:custGeom>
            <a:avLst/>
            <a:gdLst>
              <a:gd name="T0" fmla="*/ 1092 w 1114"/>
              <a:gd name="T1" fmla="*/ 1271 h 1284"/>
              <a:gd name="T2" fmla="*/ 614 w 1114"/>
              <a:gd name="T3" fmla="*/ 1283 h 1284"/>
              <a:gd name="T4" fmla="*/ 605 w 1114"/>
              <a:gd name="T5" fmla="*/ 1266 h 1284"/>
              <a:gd name="T6" fmla="*/ 626 w 1114"/>
              <a:gd name="T7" fmla="*/ 1041 h 1284"/>
              <a:gd name="T8" fmla="*/ 689 w 1114"/>
              <a:gd name="T9" fmla="*/ 961 h 1284"/>
              <a:gd name="T10" fmla="*/ 631 w 1114"/>
              <a:gd name="T11" fmla="*/ 896 h 1284"/>
              <a:gd name="T12" fmla="*/ 745 w 1114"/>
              <a:gd name="T13" fmla="*/ 812 h 1284"/>
              <a:gd name="T14" fmla="*/ 922 w 1114"/>
              <a:gd name="T15" fmla="*/ 873 h 1284"/>
              <a:gd name="T16" fmla="*/ 507 w 1114"/>
              <a:gd name="T17" fmla="*/ 1266 h 1284"/>
              <a:gd name="T18" fmla="*/ 498 w 1114"/>
              <a:gd name="T19" fmla="*/ 1283 h 1284"/>
              <a:gd name="T20" fmla="*/ 32 w 1114"/>
              <a:gd name="T21" fmla="*/ 1283 h 1284"/>
              <a:gd name="T22" fmla="*/ 191 w 1114"/>
              <a:gd name="T23" fmla="*/ 871 h 1284"/>
              <a:gd name="T24" fmla="*/ 368 w 1114"/>
              <a:gd name="T25" fmla="*/ 810 h 1284"/>
              <a:gd name="T26" fmla="*/ 482 w 1114"/>
              <a:gd name="T27" fmla="*/ 894 h 1284"/>
              <a:gd name="T28" fmla="*/ 423 w 1114"/>
              <a:gd name="T29" fmla="*/ 959 h 1284"/>
              <a:gd name="T30" fmla="*/ 486 w 1114"/>
              <a:gd name="T31" fmla="*/ 1038 h 1284"/>
              <a:gd name="T32" fmla="*/ 635 w 1114"/>
              <a:gd name="T33" fmla="*/ 1108 h 1284"/>
              <a:gd name="T34" fmla="*/ 570 w 1114"/>
              <a:gd name="T35" fmla="*/ 1271 h 1284"/>
              <a:gd name="T36" fmla="*/ 547 w 1114"/>
              <a:gd name="T37" fmla="*/ 1271 h 1284"/>
              <a:gd name="T38" fmla="*/ 479 w 1114"/>
              <a:gd name="T39" fmla="*/ 1106 h 1284"/>
              <a:gd name="T40" fmla="*/ 482 w 1114"/>
              <a:gd name="T41" fmla="*/ 966 h 1284"/>
              <a:gd name="T42" fmla="*/ 549 w 1114"/>
              <a:gd name="T43" fmla="*/ 882 h 1284"/>
              <a:gd name="T44" fmla="*/ 633 w 1114"/>
              <a:gd name="T45" fmla="*/ 950 h 1284"/>
              <a:gd name="T46" fmla="*/ 633 w 1114"/>
              <a:gd name="T47" fmla="*/ 968 h 1284"/>
              <a:gd name="T48" fmla="*/ 635 w 1114"/>
              <a:gd name="T49" fmla="*/ 1108 h 1284"/>
              <a:gd name="T50" fmla="*/ 808 w 1114"/>
              <a:gd name="T51" fmla="*/ 423 h 1284"/>
              <a:gd name="T52" fmla="*/ 589 w 1114"/>
              <a:gd name="T53" fmla="*/ 514 h 1284"/>
              <a:gd name="T54" fmla="*/ 528 w 1114"/>
              <a:gd name="T55" fmla="*/ 514 h 1284"/>
              <a:gd name="T56" fmla="*/ 309 w 1114"/>
              <a:gd name="T57" fmla="*/ 423 h 1284"/>
              <a:gd name="T58" fmla="*/ 556 w 1114"/>
              <a:gd name="T59" fmla="*/ 365 h 1284"/>
              <a:gd name="T60" fmla="*/ 556 w 1114"/>
              <a:gd name="T61" fmla="*/ 775 h 1284"/>
              <a:gd name="T62" fmla="*/ 281 w 1114"/>
              <a:gd name="T63" fmla="*/ 472 h 1284"/>
              <a:gd name="T64" fmla="*/ 300 w 1114"/>
              <a:gd name="T65" fmla="*/ 465 h 1284"/>
              <a:gd name="T66" fmla="*/ 591 w 1114"/>
              <a:gd name="T67" fmla="*/ 540 h 1284"/>
              <a:gd name="T68" fmla="*/ 831 w 1114"/>
              <a:gd name="T69" fmla="*/ 463 h 1284"/>
              <a:gd name="T70" fmla="*/ 838 w 1114"/>
              <a:gd name="T71" fmla="*/ 491 h 1284"/>
              <a:gd name="T72" fmla="*/ 253 w 1114"/>
              <a:gd name="T73" fmla="*/ 321 h 1284"/>
              <a:gd name="T74" fmla="*/ 195 w 1114"/>
              <a:gd name="T75" fmla="*/ 253 h 1284"/>
              <a:gd name="T76" fmla="*/ 237 w 1114"/>
              <a:gd name="T77" fmla="*/ 184 h 1284"/>
              <a:gd name="T78" fmla="*/ 295 w 1114"/>
              <a:gd name="T79" fmla="*/ 107 h 1284"/>
              <a:gd name="T80" fmla="*/ 477 w 1114"/>
              <a:gd name="T81" fmla="*/ 46 h 1284"/>
              <a:gd name="T82" fmla="*/ 635 w 1114"/>
              <a:gd name="T83" fmla="*/ 46 h 1284"/>
              <a:gd name="T84" fmla="*/ 817 w 1114"/>
              <a:gd name="T85" fmla="*/ 107 h 1284"/>
              <a:gd name="T86" fmla="*/ 871 w 1114"/>
              <a:gd name="T87" fmla="*/ 186 h 1284"/>
              <a:gd name="T88" fmla="*/ 913 w 1114"/>
              <a:gd name="T89" fmla="*/ 256 h 1284"/>
              <a:gd name="T90" fmla="*/ 854 w 1114"/>
              <a:gd name="T91" fmla="*/ 323 h 1284"/>
              <a:gd name="T92" fmla="*/ 843 w 1114"/>
              <a:gd name="T93" fmla="*/ 323 h 1284"/>
              <a:gd name="T94" fmla="*/ 267 w 1114"/>
              <a:gd name="T95" fmla="*/ 323 h 1284"/>
              <a:gd name="T96" fmla="*/ 826 w 1114"/>
              <a:gd name="T97" fmla="*/ 388 h 1284"/>
              <a:gd name="T98" fmla="*/ 561 w 1114"/>
              <a:gd name="T99" fmla="*/ 337 h 1284"/>
              <a:gd name="T100" fmla="*/ 295 w 1114"/>
              <a:gd name="T101" fmla="*/ 391 h 1284"/>
              <a:gd name="T102" fmla="*/ 284 w 1114"/>
              <a:gd name="T103" fmla="*/ 379 h 1284"/>
              <a:gd name="T104" fmla="*/ 286 w 1114"/>
              <a:gd name="T105" fmla="*/ 344 h 1284"/>
              <a:gd name="T106" fmla="*/ 831 w 1114"/>
              <a:gd name="T107" fmla="*/ 344 h 1284"/>
              <a:gd name="T108" fmla="*/ 833 w 1114"/>
              <a:gd name="T109" fmla="*/ 379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14" h="1284">
                <a:moveTo>
                  <a:pt x="922" y="873"/>
                </a:moveTo>
                <a:cubicBezTo>
                  <a:pt x="1113" y="947"/>
                  <a:pt x="1097" y="1218"/>
                  <a:pt x="1092" y="1271"/>
                </a:cubicBezTo>
                <a:cubicBezTo>
                  <a:pt x="1092" y="1278"/>
                  <a:pt x="1087" y="1283"/>
                  <a:pt x="1080" y="1283"/>
                </a:cubicBezTo>
                <a:lnTo>
                  <a:pt x="614" y="1283"/>
                </a:lnTo>
                <a:cubicBezTo>
                  <a:pt x="612" y="1283"/>
                  <a:pt x="607" y="1280"/>
                  <a:pt x="605" y="1278"/>
                </a:cubicBezTo>
                <a:cubicBezTo>
                  <a:pt x="603" y="1273"/>
                  <a:pt x="603" y="1271"/>
                  <a:pt x="605" y="1266"/>
                </a:cubicBezTo>
                <a:lnTo>
                  <a:pt x="682" y="1113"/>
                </a:lnTo>
                <a:lnTo>
                  <a:pt x="626" y="1041"/>
                </a:lnTo>
                <a:cubicBezTo>
                  <a:pt x="621" y="1036"/>
                  <a:pt x="621" y="1029"/>
                  <a:pt x="626" y="1024"/>
                </a:cubicBezTo>
                <a:lnTo>
                  <a:pt x="689" y="961"/>
                </a:lnTo>
                <a:lnTo>
                  <a:pt x="633" y="905"/>
                </a:lnTo>
                <a:cubicBezTo>
                  <a:pt x="631" y="903"/>
                  <a:pt x="631" y="898"/>
                  <a:pt x="631" y="896"/>
                </a:cubicBezTo>
                <a:cubicBezTo>
                  <a:pt x="631" y="892"/>
                  <a:pt x="633" y="889"/>
                  <a:pt x="635" y="887"/>
                </a:cubicBezTo>
                <a:lnTo>
                  <a:pt x="745" y="812"/>
                </a:lnTo>
                <a:cubicBezTo>
                  <a:pt x="747" y="810"/>
                  <a:pt x="752" y="810"/>
                  <a:pt x="754" y="810"/>
                </a:cubicBezTo>
                <a:cubicBezTo>
                  <a:pt x="766" y="812"/>
                  <a:pt x="801" y="826"/>
                  <a:pt x="922" y="873"/>
                </a:cubicBezTo>
                <a:close/>
                <a:moveTo>
                  <a:pt x="430" y="1110"/>
                </a:moveTo>
                <a:lnTo>
                  <a:pt x="507" y="1266"/>
                </a:lnTo>
                <a:cubicBezTo>
                  <a:pt x="510" y="1271"/>
                  <a:pt x="510" y="1276"/>
                  <a:pt x="507" y="1278"/>
                </a:cubicBezTo>
                <a:cubicBezTo>
                  <a:pt x="505" y="1280"/>
                  <a:pt x="503" y="1283"/>
                  <a:pt x="498" y="1283"/>
                </a:cubicBezTo>
                <a:lnTo>
                  <a:pt x="498" y="1283"/>
                </a:lnTo>
                <a:lnTo>
                  <a:pt x="32" y="1283"/>
                </a:lnTo>
                <a:cubicBezTo>
                  <a:pt x="25" y="1283"/>
                  <a:pt x="20" y="1278"/>
                  <a:pt x="20" y="1271"/>
                </a:cubicBezTo>
                <a:cubicBezTo>
                  <a:pt x="16" y="1218"/>
                  <a:pt x="0" y="947"/>
                  <a:pt x="191" y="871"/>
                </a:cubicBezTo>
                <a:cubicBezTo>
                  <a:pt x="314" y="824"/>
                  <a:pt x="349" y="810"/>
                  <a:pt x="358" y="808"/>
                </a:cubicBezTo>
                <a:cubicBezTo>
                  <a:pt x="361" y="808"/>
                  <a:pt x="365" y="808"/>
                  <a:pt x="368" y="810"/>
                </a:cubicBezTo>
                <a:lnTo>
                  <a:pt x="477" y="885"/>
                </a:lnTo>
                <a:cubicBezTo>
                  <a:pt x="479" y="887"/>
                  <a:pt x="482" y="892"/>
                  <a:pt x="482" y="894"/>
                </a:cubicBezTo>
                <a:cubicBezTo>
                  <a:pt x="484" y="896"/>
                  <a:pt x="482" y="901"/>
                  <a:pt x="479" y="903"/>
                </a:cubicBezTo>
                <a:lnTo>
                  <a:pt x="423" y="959"/>
                </a:lnTo>
                <a:lnTo>
                  <a:pt x="486" y="1022"/>
                </a:lnTo>
                <a:cubicBezTo>
                  <a:pt x="489" y="1027"/>
                  <a:pt x="491" y="1034"/>
                  <a:pt x="486" y="1038"/>
                </a:cubicBezTo>
                <a:lnTo>
                  <a:pt x="430" y="1110"/>
                </a:lnTo>
                <a:close/>
                <a:moveTo>
                  <a:pt x="635" y="1108"/>
                </a:moveTo>
                <a:cubicBezTo>
                  <a:pt x="640" y="1113"/>
                  <a:pt x="640" y="1117"/>
                  <a:pt x="640" y="1117"/>
                </a:cubicBezTo>
                <a:lnTo>
                  <a:pt x="570" y="1271"/>
                </a:lnTo>
                <a:cubicBezTo>
                  <a:pt x="568" y="1276"/>
                  <a:pt x="563" y="1278"/>
                  <a:pt x="559" y="1278"/>
                </a:cubicBezTo>
                <a:cubicBezTo>
                  <a:pt x="554" y="1278"/>
                  <a:pt x="549" y="1276"/>
                  <a:pt x="547" y="1271"/>
                </a:cubicBezTo>
                <a:lnTo>
                  <a:pt x="477" y="1117"/>
                </a:lnTo>
                <a:cubicBezTo>
                  <a:pt x="477" y="1113"/>
                  <a:pt x="477" y="1108"/>
                  <a:pt x="479" y="1106"/>
                </a:cubicBezTo>
                <a:lnTo>
                  <a:pt x="542" y="1027"/>
                </a:lnTo>
                <a:lnTo>
                  <a:pt x="482" y="966"/>
                </a:lnTo>
                <a:cubicBezTo>
                  <a:pt x="477" y="961"/>
                  <a:pt x="477" y="954"/>
                  <a:pt x="482" y="950"/>
                </a:cubicBezTo>
                <a:lnTo>
                  <a:pt x="549" y="882"/>
                </a:lnTo>
                <a:cubicBezTo>
                  <a:pt x="554" y="878"/>
                  <a:pt x="561" y="878"/>
                  <a:pt x="565" y="882"/>
                </a:cubicBezTo>
                <a:lnTo>
                  <a:pt x="633" y="950"/>
                </a:lnTo>
                <a:cubicBezTo>
                  <a:pt x="633" y="952"/>
                  <a:pt x="635" y="954"/>
                  <a:pt x="635" y="959"/>
                </a:cubicBezTo>
                <a:cubicBezTo>
                  <a:pt x="635" y="964"/>
                  <a:pt x="635" y="966"/>
                  <a:pt x="633" y="968"/>
                </a:cubicBezTo>
                <a:lnTo>
                  <a:pt x="572" y="1029"/>
                </a:lnTo>
                <a:lnTo>
                  <a:pt x="635" y="1108"/>
                </a:lnTo>
                <a:close/>
                <a:moveTo>
                  <a:pt x="798" y="416"/>
                </a:moveTo>
                <a:cubicBezTo>
                  <a:pt x="801" y="416"/>
                  <a:pt x="803" y="421"/>
                  <a:pt x="808" y="423"/>
                </a:cubicBezTo>
                <a:cubicBezTo>
                  <a:pt x="808" y="426"/>
                  <a:pt x="808" y="430"/>
                  <a:pt x="805" y="433"/>
                </a:cubicBezTo>
                <a:cubicBezTo>
                  <a:pt x="754" y="510"/>
                  <a:pt x="617" y="514"/>
                  <a:pt x="589" y="514"/>
                </a:cubicBezTo>
                <a:lnTo>
                  <a:pt x="528" y="514"/>
                </a:lnTo>
                <a:lnTo>
                  <a:pt x="528" y="514"/>
                </a:lnTo>
                <a:cubicBezTo>
                  <a:pt x="500" y="514"/>
                  <a:pt x="363" y="512"/>
                  <a:pt x="312" y="433"/>
                </a:cubicBezTo>
                <a:cubicBezTo>
                  <a:pt x="309" y="430"/>
                  <a:pt x="309" y="426"/>
                  <a:pt x="309" y="423"/>
                </a:cubicBezTo>
                <a:cubicBezTo>
                  <a:pt x="309" y="421"/>
                  <a:pt x="312" y="419"/>
                  <a:pt x="314" y="416"/>
                </a:cubicBezTo>
                <a:cubicBezTo>
                  <a:pt x="374" y="384"/>
                  <a:pt x="465" y="365"/>
                  <a:pt x="556" y="365"/>
                </a:cubicBezTo>
                <a:cubicBezTo>
                  <a:pt x="647" y="365"/>
                  <a:pt x="738" y="384"/>
                  <a:pt x="798" y="416"/>
                </a:cubicBezTo>
                <a:close/>
                <a:moveTo>
                  <a:pt x="556" y="775"/>
                </a:moveTo>
                <a:cubicBezTo>
                  <a:pt x="400" y="773"/>
                  <a:pt x="274" y="647"/>
                  <a:pt x="281" y="491"/>
                </a:cubicBezTo>
                <a:cubicBezTo>
                  <a:pt x="281" y="484"/>
                  <a:pt x="281" y="479"/>
                  <a:pt x="281" y="472"/>
                </a:cubicBezTo>
                <a:cubicBezTo>
                  <a:pt x="281" y="468"/>
                  <a:pt x="284" y="465"/>
                  <a:pt x="288" y="463"/>
                </a:cubicBezTo>
                <a:cubicBezTo>
                  <a:pt x="293" y="461"/>
                  <a:pt x="298" y="463"/>
                  <a:pt x="300" y="465"/>
                </a:cubicBezTo>
                <a:cubicBezTo>
                  <a:pt x="368" y="535"/>
                  <a:pt x="491" y="540"/>
                  <a:pt x="528" y="540"/>
                </a:cubicBezTo>
                <a:lnTo>
                  <a:pt x="591" y="540"/>
                </a:lnTo>
                <a:cubicBezTo>
                  <a:pt x="628" y="540"/>
                  <a:pt x="752" y="533"/>
                  <a:pt x="819" y="465"/>
                </a:cubicBezTo>
                <a:cubicBezTo>
                  <a:pt x="822" y="463"/>
                  <a:pt x="826" y="461"/>
                  <a:pt x="831" y="463"/>
                </a:cubicBezTo>
                <a:cubicBezTo>
                  <a:pt x="836" y="463"/>
                  <a:pt x="838" y="468"/>
                  <a:pt x="838" y="472"/>
                </a:cubicBezTo>
                <a:cubicBezTo>
                  <a:pt x="838" y="479"/>
                  <a:pt x="838" y="486"/>
                  <a:pt x="838" y="491"/>
                </a:cubicBezTo>
                <a:cubicBezTo>
                  <a:pt x="838" y="647"/>
                  <a:pt x="712" y="773"/>
                  <a:pt x="556" y="775"/>
                </a:cubicBezTo>
                <a:close/>
                <a:moveTo>
                  <a:pt x="253" y="321"/>
                </a:moveTo>
                <a:cubicBezTo>
                  <a:pt x="225" y="295"/>
                  <a:pt x="207" y="277"/>
                  <a:pt x="197" y="270"/>
                </a:cubicBezTo>
                <a:cubicBezTo>
                  <a:pt x="193" y="265"/>
                  <a:pt x="191" y="258"/>
                  <a:pt x="195" y="253"/>
                </a:cubicBezTo>
                <a:cubicBezTo>
                  <a:pt x="197" y="251"/>
                  <a:pt x="200" y="246"/>
                  <a:pt x="202" y="244"/>
                </a:cubicBezTo>
                <a:cubicBezTo>
                  <a:pt x="214" y="230"/>
                  <a:pt x="230" y="214"/>
                  <a:pt x="237" y="184"/>
                </a:cubicBezTo>
                <a:lnTo>
                  <a:pt x="242" y="167"/>
                </a:lnTo>
                <a:cubicBezTo>
                  <a:pt x="249" y="128"/>
                  <a:pt x="253" y="111"/>
                  <a:pt x="295" y="107"/>
                </a:cubicBezTo>
                <a:lnTo>
                  <a:pt x="307" y="107"/>
                </a:lnTo>
                <a:cubicBezTo>
                  <a:pt x="351" y="102"/>
                  <a:pt x="421" y="95"/>
                  <a:pt x="477" y="46"/>
                </a:cubicBezTo>
                <a:cubicBezTo>
                  <a:pt x="524" y="4"/>
                  <a:pt x="542" y="0"/>
                  <a:pt x="556" y="0"/>
                </a:cubicBezTo>
                <a:cubicBezTo>
                  <a:pt x="570" y="0"/>
                  <a:pt x="589" y="4"/>
                  <a:pt x="635" y="46"/>
                </a:cubicBezTo>
                <a:cubicBezTo>
                  <a:pt x="691" y="95"/>
                  <a:pt x="761" y="102"/>
                  <a:pt x="805" y="107"/>
                </a:cubicBezTo>
                <a:lnTo>
                  <a:pt x="817" y="107"/>
                </a:lnTo>
                <a:cubicBezTo>
                  <a:pt x="859" y="111"/>
                  <a:pt x="861" y="128"/>
                  <a:pt x="866" y="170"/>
                </a:cubicBezTo>
                <a:lnTo>
                  <a:pt x="871" y="186"/>
                </a:lnTo>
                <a:cubicBezTo>
                  <a:pt x="878" y="216"/>
                  <a:pt x="894" y="235"/>
                  <a:pt x="906" y="246"/>
                </a:cubicBezTo>
                <a:cubicBezTo>
                  <a:pt x="908" y="251"/>
                  <a:pt x="910" y="253"/>
                  <a:pt x="913" y="256"/>
                </a:cubicBezTo>
                <a:cubicBezTo>
                  <a:pt x="915" y="260"/>
                  <a:pt x="915" y="267"/>
                  <a:pt x="910" y="272"/>
                </a:cubicBezTo>
                <a:cubicBezTo>
                  <a:pt x="903" y="279"/>
                  <a:pt x="882" y="298"/>
                  <a:pt x="854" y="323"/>
                </a:cubicBezTo>
                <a:cubicBezTo>
                  <a:pt x="852" y="326"/>
                  <a:pt x="850" y="326"/>
                  <a:pt x="847" y="326"/>
                </a:cubicBezTo>
                <a:cubicBezTo>
                  <a:pt x="847" y="326"/>
                  <a:pt x="845" y="323"/>
                  <a:pt x="843" y="323"/>
                </a:cubicBezTo>
                <a:cubicBezTo>
                  <a:pt x="801" y="300"/>
                  <a:pt x="670" y="260"/>
                  <a:pt x="554" y="260"/>
                </a:cubicBezTo>
                <a:cubicBezTo>
                  <a:pt x="440" y="260"/>
                  <a:pt x="309" y="300"/>
                  <a:pt x="267" y="323"/>
                </a:cubicBezTo>
                <a:cubicBezTo>
                  <a:pt x="263" y="326"/>
                  <a:pt x="258" y="323"/>
                  <a:pt x="253" y="321"/>
                </a:cubicBezTo>
                <a:close/>
                <a:moveTo>
                  <a:pt x="826" y="388"/>
                </a:moveTo>
                <a:cubicBezTo>
                  <a:pt x="824" y="388"/>
                  <a:pt x="819" y="388"/>
                  <a:pt x="822" y="388"/>
                </a:cubicBezTo>
                <a:cubicBezTo>
                  <a:pt x="754" y="356"/>
                  <a:pt x="661" y="337"/>
                  <a:pt x="561" y="337"/>
                </a:cubicBezTo>
                <a:cubicBezTo>
                  <a:pt x="458" y="337"/>
                  <a:pt x="368" y="356"/>
                  <a:pt x="300" y="388"/>
                </a:cubicBezTo>
                <a:cubicBezTo>
                  <a:pt x="300" y="391"/>
                  <a:pt x="298" y="391"/>
                  <a:pt x="295" y="391"/>
                </a:cubicBezTo>
                <a:cubicBezTo>
                  <a:pt x="293" y="391"/>
                  <a:pt x="293" y="388"/>
                  <a:pt x="291" y="388"/>
                </a:cubicBezTo>
                <a:cubicBezTo>
                  <a:pt x="286" y="386"/>
                  <a:pt x="284" y="384"/>
                  <a:pt x="284" y="379"/>
                </a:cubicBezTo>
                <a:lnTo>
                  <a:pt x="279" y="356"/>
                </a:lnTo>
                <a:cubicBezTo>
                  <a:pt x="279" y="351"/>
                  <a:pt x="281" y="347"/>
                  <a:pt x="286" y="344"/>
                </a:cubicBezTo>
                <a:cubicBezTo>
                  <a:pt x="319" y="330"/>
                  <a:pt x="433" y="288"/>
                  <a:pt x="559" y="288"/>
                </a:cubicBezTo>
                <a:cubicBezTo>
                  <a:pt x="682" y="288"/>
                  <a:pt x="798" y="330"/>
                  <a:pt x="831" y="344"/>
                </a:cubicBezTo>
                <a:cubicBezTo>
                  <a:pt x="836" y="344"/>
                  <a:pt x="838" y="351"/>
                  <a:pt x="838" y="356"/>
                </a:cubicBezTo>
                <a:lnTo>
                  <a:pt x="833" y="379"/>
                </a:lnTo>
                <a:cubicBezTo>
                  <a:pt x="831" y="384"/>
                  <a:pt x="829" y="386"/>
                  <a:pt x="826" y="38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7" name="Freeform 596"/>
          <p:cNvSpPr>
            <a:spLocks noChangeArrowheads="1"/>
          </p:cNvSpPr>
          <p:nvPr/>
        </p:nvSpPr>
        <p:spPr bwMode="auto">
          <a:xfrm>
            <a:off x="3467002" y="2307473"/>
            <a:ext cx="338831" cy="361170"/>
          </a:xfrm>
          <a:custGeom>
            <a:avLst/>
            <a:gdLst>
              <a:gd name="T0" fmla="*/ 1083 w 1205"/>
              <a:gd name="T1" fmla="*/ 0 h 1284"/>
              <a:gd name="T2" fmla="*/ 1204 w 1205"/>
              <a:gd name="T3" fmla="*/ 120 h 1284"/>
              <a:gd name="T4" fmla="*/ 1204 w 1205"/>
              <a:gd name="T5" fmla="*/ 1163 h 1284"/>
              <a:gd name="T6" fmla="*/ 1083 w 1205"/>
              <a:gd name="T7" fmla="*/ 1283 h 1284"/>
              <a:gd name="T8" fmla="*/ 121 w 1205"/>
              <a:gd name="T9" fmla="*/ 1283 h 1284"/>
              <a:gd name="T10" fmla="*/ 0 w 1205"/>
              <a:gd name="T11" fmla="*/ 1163 h 1284"/>
              <a:gd name="T12" fmla="*/ 0 w 1205"/>
              <a:gd name="T13" fmla="*/ 120 h 1284"/>
              <a:gd name="T14" fmla="*/ 121 w 1205"/>
              <a:gd name="T15" fmla="*/ 0 h 1284"/>
              <a:gd name="T16" fmla="*/ 1083 w 1205"/>
              <a:gd name="T17" fmla="*/ 0 h 1284"/>
              <a:gd name="T18" fmla="*/ 1043 w 1205"/>
              <a:gd name="T19" fmla="*/ 1123 h 1284"/>
              <a:gd name="T20" fmla="*/ 1043 w 1205"/>
              <a:gd name="T21" fmla="*/ 160 h 1284"/>
              <a:gd name="T22" fmla="*/ 161 w 1205"/>
              <a:gd name="T23" fmla="*/ 160 h 1284"/>
              <a:gd name="T24" fmla="*/ 161 w 1205"/>
              <a:gd name="T25" fmla="*/ 1123 h 1284"/>
              <a:gd name="T26" fmla="*/ 1043 w 1205"/>
              <a:gd name="T27" fmla="*/ 1123 h 1284"/>
              <a:gd name="T28" fmla="*/ 321 w 1205"/>
              <a:gd name="T29" fmla="*/ 722 h 1284"/>
              <a:gd name="T30" fmla="*/ 883 w 1205"/>
              <a:gd name="T31" fmla="*/ 722 h 1284"/>
              <a:gd name="T32" fmla="*/ 883 w 1205"/>
              <a:gd name="T33" fmla="*/ 802 h 1284"/>
              <a:gd name="T34" fmla="*/ 321 w 1205"/>
              <a:gd name="T35" fmla="*/ 802 h 1284"/>
              <a:gd name="T36" fmla="*/ 321 w 1205"/>
              <a:gd name="T37" fmla="*/ 722 h 1284"/>
              <a:gd name="T38" fmla="*/ 321 w 1205"/>
              <a:gd name="T39" fmla="*/ 882 h 1284"/>
              <a:gd name="T40" fmla="*/ 883 w 1205"/>
              <a:gd name="T41" fmla="*/ 882 h 1284"/>
              <a:gd name="T42" fmla="*/ 883 w 1205"/>
              <a:gd name="T43" fmla="*/ 962 h 1284"/>
              <a:gd name="T44" fmla="*/ 321 w 1205"/>
              <a:gd name="T45" fmla="*/ 962 h 1284"/>
              <a:gd name="T46" fmla="*/ 321 w 1205"/>
              <a:gd name="T47" fmla="*/ 882 h 1284"/>
              <a:gd name="T48" fmla="*/ 401 w 1205"/>
              <a:gd name="T49" fmla="*/ 361 h 1284"/>
              <a:gd name="T50" fmla="*/ 522 w 1205"/>
              <a:gd name="T51" fmla="*/ 240 h 1284"/>
              <a:gd name="T52" fmla="*/ 642 w 1205"/>
              <a:gd name="T53" fmla="*/ 361 h 1284"/>
              <a:gd name="T54" fmla="*/ 522 w 1205"/>
              <a:gd name="T55" fmla="*/ 481 h 1284"/>
              <a:gd name="T56" fmla="*/ 401 w 1205"/>
              <a:gd name="T57" fmla="*/ 361 h 1284"/>
              <a:gd name="T58" fmla="*/ 602 w 1205"/>
              <a:gd name="T59" fmla="*/ 481 h 1284"/>
              <a:gd name="T60" fmla="*/ 722 w 1205"/>
              <a:gd name="T61" fmla="*/ 561 h 1284"/>
              <a:gd name="T62" fmla="*/ 722 w 1205"/>
              <a:gd name="T63" fmla="*/ 641 h 1284"/>
              <a:gd name="T64" fmla="*/ 321 w 1205"/>
              <a:gd name="T65" fmla="*/ 641 h 1284"/>
              <a:gd name="T66" fmla="*/ 321 w 1205"/>
              <a:gd name="T67" fmla="*/ 561 h 1284"/>
              <a:gd name="T68" fmla="*/ 442 w 1205"/>
              <a:gd name="T69" fmla="*/ 481 h 1284"/>
              <a:gd name="T70" fmla="*/ 602 w 1205"/>
              <a:gd name="T71" fmla="*/ 48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05" h="1284">
                <a:moveTo>
                  <a:pt x="1083" y="0"/>
                </a:moveTo>
                <a:cubicBezTo>
                  <a:pt x="1149" y="0"/>
                  <a:pt x="1204" y="54"/>
                  <a:pt x="1204" y="120"/>
                </a:cubicBezTo>
                <a:lnTo>
                  <a:pt x="1204" y="1163"/>
                </a:lnTo>
                <a:cubicBezTo>
                  <a:pt x="1204" y="1229"/>
                  <a:pt x="1149" y="1283"/>
                  <a:pt x="1083" y="1283"/>
                </a:cubicBezTo>
                <a:lnTo>
                  <a:pt x="121" y="1283"/>
                </a:lnTo>
                <a:cubicBezTo>
                  <a:pt x="54" y="1283"/>
                  <a:pt x="0" y="1229"/>
                  <a:pt x="0" y="1163"/>
                </a:cubicBezTo>
                <a:lnTo>
                  <a:pt x="0" y="120"/>
                </a:lnTo>
                <a:cubicBezTo>
                  <a:pt x="0" y="54"/>
                  <a:pt x="54" y="0"/>
                  <a:pt x="121" y="0"/>
                </a:cubicBezTo>
                <a:lnTo>
                  <a:pt x="1083" y="0"/>
                </a:lnTo>
                <a:close/>
                <a:moveTo>
                  <a:pt x="1043" y="1123"/>
                </a:moveTo>
                <a:lnTo>
                  <a:pt x="1043" y="160"/>
                </a:lnTo>
                <a:lnTo>
                  <a:pt x="161" y="160"/>
                </a:lnTo>
                <a:lnTo>
                  <a:pt x="161" y="1123"/>
                </a:lnTo>
                <a:lnTo>
                  <a:pt x="1043" y="1123"/>
                </a:lnTo>
                <a:close/>
                <a:moveTo>
                  <a:pt x="321" y="722"/>
                </a:moveTo>
                <a:lnTo>
                  <a:pt x="883" y="722"/>
                </a:lnTo>
                <a:lnTo>
                  <a:pt x="883" y="802"/>
                </a:lnTo>
                <a:lnTo>
                  <a:pt x="321" y="802"/>
                </a:lnTo>
                <a:lnTo>
                  <a:pt x="321" y="722"/>
                </a:lnTo>
                <a:close/>
                <a:moveTo>
                  <a:pt x="321" y="882"/>
                </a:moveTo>
                <a:lnTo>
                  <a:pt x="883" y="882"/>
                </a:lnTo>
                <a:lnTo>
                  <a:pt x="883" y="962"/>
                </a:lnTo>
                <a:lnTo>
                  <a:pt x="321" y="962"/>
                </a:lnTo>
                <a:lnTo>
                  <a:pt x="321" y="882"/>
                </a:lnTo>
                <a:close/>
                <a:moveTo>
                  <a:pt x="401" y="361"/>
                </a:moveTo>
                <a:cubicBezTo>
                  <a:pt x="401" y="294"/>
                  <a:pt x="455" y="240"/>
                  <a:pt x="522" y="240"/>
                </a:cubicBezTo>
                <a:cubicBezTo>
                  <a:pt x="588" y="240"/>
                  <a:pt x="642" y="294"/>
                  <a:pt x="642" y="361"/>
                </a:cubicBezTo>
                <a:cubicBezTo>
                  <a:pt x="642" y="427"/>
                  <a:pt x="588" y="481"/>
                  <a:pt x="522" y="481"/>
                </a:cubicBezTo>
                <a:cubicBezTo>
                  <a:pt x="455" y="481"/>
                  <a:pt x="401" y="427"/>
                  <a:pt x="401" y="361"/>
                </a:cubicBezTo>
                <a:close/>
                <a:moveTo>
                  <a:pt x="602" y="481"/>
                </a:moveTo>
                <a:cubicBezTo>
                  <a:pt x="668" y="481"/>
                  <a:pt x="722" y="517"/>
                  <a:pt x="722" y="561"/>
                </a:cubicBezTo>
                <a:lnTo>
                  <a:pt x="722" y="641"/>
                </a:lnTo>
                <a:lnTo>
                  <a:pt x="321" y="641"/>
                </a:lnTo>
                <a:lnTo>
                  <a:pt x="321" y="561"/>
                </a:lnTo>
                <a:cubicBezTo>
                  <a:pt x="321" y="517"/>
                  <a:pt x="375" y="481"/>
                  <a:pt x="442" y="481"/>
                </a:cubicBezTo>
                <a:lnTo>
                  <a:pt x="602" y="48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8" name="Freeform 597"/>
          <p:cNvSpPr>
            <a:spLocks noChangeArrowheads="1"/>
          </p:cNvSpPr>
          <p:nvPr/>
        </p:nvSpPr>
        <p:spPr bwMode="auto">
          <a:xfrm>
            <a:off x="5770316" y="3826492"/>
            <a:ext cx="363653" cy="363654"/>
          </a:xfrm>
          <a:custGeom>
            <a:avLst/>
            <a:gdLst>
              <a:gd name="T0" fmla="*/ 638 w 1294"/>
              <a:gd name="T1" fmla="*/ 5 h 1292"/>
              <a:gd name="T2" fmla="*/ 1288 w 1294"/>
              <a:gd name="T3" fmla="*/ 638 h 1292"/>
              <a:gd name="T4" fmla="*/ 655 w 1294"/>
              <a:gd name="T5" fmla="*/ 1287 h 1292"/>
              <a:gd name="T6" fmla="*/ 5 w 1294"/>
              <a:gd name="T7" fmla="*/ 655 h 1292"/>
              <a:gd name="T8" fmla="*/ 638 w 1294"/>
              <a:gd name="T9" fmla="*/ 5 h 1292"/>
              <a:gd name="T10" fmla="*/ 636 w 1294"/>
              <a:gd name="T11" fmla="*/ 1036 h 1292"/>
              <a:gd name="T12" fmla="*/ 730 w 1294"/>
              <a:gd name="T13" fmla="*/ 946 h 1292"/>
              <a:gd name="T14" fmla="*/ 638 w 1294"/>
              <a:gd name="T15" fmla="*/ 850 h 1292"/>
              <a:gd name="T16" fmla="*/ 635 w 1294"/>
              <a:gd name="T17" fmla="*/ 850 h 1292"/>
              <a:gd name="T18" fmla="*/ 541 w 1294"/>
              <a:gd name="T19" fmla="*/ 940 h 1292"/>
              <a:gd name="T20" fmla="*/ 632 w 1294"/>
              <a:gd name="T21" fmla="*/ 1036 h 1292"/>
              <a:gd name="T22" fmla="*/ 636 w 1294"/>
              <a:gd name="T23" fmla="*/ 1036 h 1292"/>
              <a:gd name="T24" fmla="*/ 865 w 1294"/>
              <a:gd name="T25" fmla="*/ 581 h 1292"/>
              <a:gd name="T26" fmla="*/ 903 w 1294"/>
              <a:gd name="T27" fmla="*/ 471 h 1292"/>
              <a:gd name="T28" fmla="*/ 827 w 1294"/>
              <a:gd name="T29" fmla="*/ 309 h 1292"/>
              <a:gd name="T30" fmla="*/ 640 w 1294"/>
              <a:gd name="T31" fmla="*/ 256 h 1292"/>
              <a:gd name="T32" fmla="*/ 495 w 1294"/>
              <a:gd name="T33" fmla="*/ 294 h 1292"/>
              <a:gd name="T34" fmla="*/ 395 w 1294"/>
              <a:gd name="T35" fmla="*/ 496 h 1292"/>
              <a:gd name="T36" fmla="*/ 394 w 1294"/>
              <a:gd name="T37" fmla="*/ 502 h 1292"/>
              <a:gd name="T38" fmla="*/ 549 w 1294"/>
              <a:gd name="T39" fmla="*/ 502 h 1292"/>
              <a:gd name="T40" fmla="*/ 549 w 1294"/>
              <a:gd name="T41" fmla="*/ 496 h 1292"/>
              <a:gd name="T42" fmla="*/ 571 w 1294"/>
              <a:gd name="T43" fmla="*/ 421 h 1292"/>
              <a:gd name="T44" fmla="*/ 646 w 1294"/>
              <a:gd name="T45" fmla="*/ 387 h 1292"/>
              <a:gd name="T46" fmla="*/ 720 w 1294"/>
              <a:gd name="T47" fmla="*/ 415 h 1292"/>
              <a:gd name="T48" fmla="*/ 740 w 1294"/>
              <a:gd name="T49" fmla="*/ 478 h 1292"/>
              <a:gd name="T50" fmla="*/ 718 w 1294"/>
              <a:gd name="T51" fmla="*/ 534 h 1292"/>
              <a:gd name="T52" fmla="*/ 691 w 1294"/>
              <a:gd name="T53" fmla="*/ 561 h 1292"/>
              <a:gd name="T54" fmla="*/ 580 w 1294"/>
              <a:gd name="T55" fmla="*/ 651 h 1292"/>
              <a:gd name="T56" fmla="*/ 555 w 1294"/>
              <a:gd name="T57" fmla="*/ 759 h 1292"/>
              <a:gd name="T58" fmla="*/ 555 w 1294"/>
              <a:gd name="T59" fmla="*/ 771 h 1292"/>
              <a:gd name="T60" fmla="*/ 704 w 1294"/>
              <a:gd name="T61" fmla="*/ 771 h 1292"/>
              <a:gd name="T62" fmla="*/ 704 w 1294"/>
              <a:gd name="T63" fmla="*/ 765 h 1292"/>
              <a:gd name="T64" fmla="*/ 710 w 1294"/>
              <a:gd name="T65" fmla="*/ 725 h 1292"/>
              <a:gd name="T66" fmla="*/ 750 w 1294"/>
              <a:gd name="T67" fmla="*/ 677 h 1292"/>
              <a:gd name="T68" fmla="*/ 789 w 1294"/>
              <a:gd name="T69" fmla="*/ 650 h 1292"/>
              <a:gd name="T70" fmla="*/ 865 w 1294"/>
              <a:gd name="T71" fmla="*/ 58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94" h="1292">
                <a:moveTo>
                  <a:pt x="638" y="5"/>
                </a:moveTo>
                <a:cubicBezTo>
                  <a:pt x="992" y="0"/>
                  <a:pt x="1283" y="283"/>
                  <a:pt x="1288" y="638"/>
                </a:cubicBezTo>
                <a:cubicBezTo>
                  <a:pt x="1293" y="991"/>
                  <a:pt x="1009" y="1282"/>
                  <a:pt x="655" y="1287"/>
                </a:cubicBezTo>
                <a:cubicBezTo>
                  <a:pt x="301" y="1291"/>
                  <a:pt x="10" y="1008"/>
                  <a:pt x="5" y="655"/>
                </a:cubicBezTo>
                <a:cubicBezTo>
                  <a:pt x="0" y="300"/>
                  <a:pt x="283" y="9"/>
                  <a:pt x="638" y="5"/>
                </a:cubicBezTo>
                <a:close/>
                <a:moveTo>
                  <a:pt x="636" y="1036"/>
                </a:moveTo>
                <a:cubicBezTo>
                  <a:pt x="690" y="1036"/>
                  <a:pt x="729" y="999"/>
                  <a:pt x="730" y="946"/>
                </a:cubicBezTo>
                <a:cubicBezTo>
                  <a:pt x="732" y="890"/>
                  <a:pt x="694" y="852"/>
                  <a:pt x="638" y="850"/>
                </a:cubicBezTo>
                <a:lnTo>
                  <a:pt x="635" y="850"/>
                </a:lnTo>
                <a:cubicBezTo>
                  <a:pt x="582" y="850"/>
                  <a:pt x="542" y="887"/>
                  <a:pt x="541" y="940"/>
                </a:cubicBezTo>
                <a:cubicBezTo>
                  <a:pt x="539" y="994"/>
                  <a:pt x="578" y="1034"/>
                  <a:pt x="632" y="1036"/>
                </a:cubicBezTo>
                <a:lnTo>
                  <a:pt x="636" y="1036"/>
                </a:lnTo>
                <a:close/>
                <a:moveTo>
                  <a:pt x="865" y="581"/>
                </a:moveTo>
                <a:cubicBezTo>
                  <a:pt x="890" y="547"/>
                  <a:pt x="903" y="510"/>
                  <a:pt x="903" y="471"/>
                </a:cubicBezTo>
                <a:cubicBezTo>
                  <a:pt x="903" y="400"/>
                  <a:pt x="877" y="346"/>
                  <a:pt x="827" y="309"/>
                </a:cubicBezTo>
                <a:cubicBezTo>
                  <a:pt x="777" y="274"/>
                  <a:pt x="714" y="256"/>
                  <a:pt x="640" y="256"/>
                </a:cubicBezTo>
                <a:cubicBezTo>
                  <a:pt x="583" y="256"/>
                  <a:pt x="534" y="268"/>
                  <a:pt x="495" y="294"/>
                </a:cubicBezTo>
                <a:cubicBezTo>
                  <a:pt x="432" y="333"/>
                  <a:pt x="399" y="401"/>
                  <a:pt x="395" y="496"/>
                </a:cubicBezTo>
                <a:lnTo>
                  <a:pt x="394" y="502"/>
                </a:lnTo>
                <a:lnTo>
                  <a:pt x="549" y="502"/>
                </a:lnTo>
                <a:lnTo>
                  <a:pt x="549" y="496"/>
                </a:lnTo>
                <a:cubicBezTo>
                  <a:pt x="549" y="470"/>
                  <a:pt x="556" y="445"/>
                  <a:pt x="571" y="421"/>
                </a:cubicBezTo>
                <a:cubicBezTo>
                  <a:pt x="586" y="398"/>
                  <a:pt x="610" y="387"/>
                  <a:pt x="646" y="387"/>
                </a:cubicBezTo>
                <a:cubicBezTo>
                  <a:pt x="682" y="387"/>
                  <a:pt x="707" y="396"/>
                  <a:pt x="720" y="415"/>
                </a:cubicBezTo>
                <a:cubicBezTo>
                  <a:pt x="734" y="434"/>
                  <a:pt x="740" y="455"/>
                  <a:pt x="740" y="478"/>
                </a:cubicBezTo>
                <a:cubicBezTo>
                  <a:pt x="740" y="495"/>
                  <a:pt x="734" y="512"/>
                  <a:pt x="718" y="534"/>
                </a:cubicBezTo>
                <a:cubicBezTo>
                  <a:pt x="711" y="544"/>
                  <a:pt x="702" y="553"/>
                  <a:pt x="691" y="561"/>
                </a:cubicBezTo>
                <a:cubicBezTo>
                  <a:pt x="688" y="563"/>
                  <a:pt x="614" y="611"/>
                  <a:pt x="580" y="651"/>
                </a:cubicBezTo>
                <a:cubicBezTo>
                  <a:pt x="558" y="676"/>
                  <a:pt x="557" y="707"/>
                  <a:pt x="555" y="759"/>
                </a:cubicBezTo>
                <a:lnTo>
                  <a:pt x="555" y="771"/>
                </a:lnTo>
                <a:lnTo>
                  <a:pt x="704" y="771"/>
                </a:lnTo>
                <a:lnTo>
                  <a:pt x="704" y="765"/>
                </a:lnTo>
                <a:cubicBezTo>
                  <a:pt x="705" y="740"/>
                  <a:pt x="707" y="737"/>
                  <a:pt x="710" y="725"/>
                </a:cubicBezTo>
                <a:cubicBezTo>
                  <a:pt x="715" y="709"/>
                  <a:pt x="728" y="694"/>
                  <a:pt x="750" y="677"/>
                </a:cubicBezTo>
                <a:lnTo>
                  <a:pt x="789" y="650"/>
                </a:lnTo>
                <a:cubicBezTo>
                  <a:pt x="824" y="622"/>
                  <a:pt x="853" y="599"/>
                  <a:pt x="865" y="58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599" name="Freeform 598"/>
          <p:cNvSpPr>
            <a:spLocks noChangeArrowheads="1"/>
          </p:cNvSpPr>
          <p:nvPr/>
        </p:nvSpPr>
        <p:spPr bwMode="auto">
          <a:xfrm>
            <a:off x="7152039" y="3307883"/>
            <a:ext cx="361170" cy="350001"/>
          </a:xfrm>
          <a:custGeom>
            <a:avLst/>
            <a:gdLst>
              <a:gd name="T0" fmla="*/ 508 w 1282"/>
              <a:gd name="T1" fmla="*/ 428 h 1245"/>
              <a:gd name="T2" fmla="*/ 272 w 1282"/>
              <a:gd name="T3" fmla="*/ 293 h 1245"/>
              <a:gd name="T4" fmla="*/ 449 w 1282"/>
              <a:gd name="T5" fmla="*/ 47 h 1245"/>
              <a:gd name="T6" fmla="*/ 489 w 1282"/>
              <a:gd name="T7" fmla="*/ 25 h 1245"/>
              <a:gd name="T8" fmla="*/ 507 w 1282"/>
              <a:gd name="T9" fmla="*/ 25 h 1245"/>
              <a:gd name="T10" fmla="*/ 520 w 1282"/>
              <a:gd name="T11" fmla="*/ 26 h 1245"/>
              <a:gd name="T12" fmla="*/ 621 w 1282"/>
              <a:gd name="T13" fmla="*/ 118 h 1245"/>
              <a:gd name="T14" fmla="*/ 668 w 1282"/>
              <a:gd name="T15" fmla="*/ 202 h 1245"/>
              <a:gd name="T16" fmla="*/ 508 w 1282"/>
              <a:gd name="T17" fmla="*/ 428 h 1245"/>
              <a:gd name="T18" fmla="*/ 642 w 1282"/>
              <a:gd name="T19" fmla="*/ 105 h 1245"/>
              <a:gd name="T20" fmla="*/ 513 w 1282"/>
              <a:gd name="T21" fmla="*/ 1 h 1245"/>
              <a:gd name="T22" fmla="*/ 865 w 1282"/>
              <a:gd name="T23" fmla="*/ 0 h 1245"/>
              <a:gd name="T24" fmla="*/ 1009 w 1282"/>
              <a:gd name="T25" fmla="*/ 157 h 1245"/>
              <a:gd name="T26" fmla="*/ 1135 w 1282"/>
              <a:gd name="T27" fmla="*/ 84 h 1245"/>
              <a:gd name="T28" fmla="*/ 983 w 1282"/>
              <a:gd name="T29" fmla="*/ 415 h 1245"/>
              <a:gd name="T30" fmla="*/ 621 w 1282"/>
              <a:gd name="T31" fmla="*/ 381 h 1245"/>
              <a:gd name="T32" fmla="*/ 746 w 1282"/>
              <a:gd name="T33" fmla="*/ 309 h 1245"/>
              <a:gd name="T34" fmla="*/ 642 w 1282"/>
              <a:gd name="T35" fmla="*/ 105 h 1245"/>
              <a:gd name="T36" fmla="*/ 918 w 1282"/>
              <a:gd name="T37" fmla="*/ 577 h 1245"/>
              <a:gd name="T38" fmla="*/ 907 w 1282"/>
              <a:gd name="T39" fmla="*/ 552 h 1245"/>
              <a:gd name="T40" fmla="*/ 1140 w 1282"/>
              <a:gd name="T41" fmla="*/ 413 h 1245"/>
              <a:gd name="T42" fmla="*/ 1268 w 1282"/>
              <a:gd name="T43" fmla="*/ 688 h 1245"/>
              <a:gd name="T44" fmla="*/ 1271 w 1282"/>
              <a:gd name="T45" fmla="*/ 710 h 1245"/>
              <a:gd name="T46" fmla="*/ 1262 w 1282"/>
              <a:gd name="T47" fmla="*/ 726 h 1245"/>
              <a:gd name="T48" fmla="*/ 1260 w 1282"/>
              <a:gd name="T49" fmla="*/ 730 h 1245"/>
              <a:gd name="T50" fmla="*/ 1126 w 1282"/>
              <a:gd name="T51" fmla="*/ 779 h 1245"/>
              <a:gd name="T52" fmla="*/ 1013 w 1282"/>
              <a:gd name="T53" fmla="*/ 778 h 1245"/>
              <a:gd name="T54" fmla="*/ 920 w 1282"/>
              <a:gd name="T55" fmla="*/ 580 h 1245"/>
              <a:gd name="T56" fmla="*/ 920 w 1282"/>
              <a:gd name="T57" fmla="*/ 575 h 1245"/>
              <a:gd name="T58" fmla="*/ 918 w 1282"/>
              <a:gd name="T59" fmla="*/ 577 h 1245"/>
              <a:gd name="T60" fmla="*/ 1127 w 1282"/>
              <a:gd name="T61" fmla="*/ 803 h 1245"/>
              <a:gd name="T62" fmla="*/ 1281 w 1282"/>
              <a:gd name="T63" fmla="*/ 741 h 1245"/>
              <a:gd name="T64" fmla="*/ 1109 w 1282"/>
              <a:gd name="T65" fmla="*/ 1050 h 1245"/>
              <a:gd name="T66" fmla="*/ 902 w 1282"/>
              <a:gd name="T67" fmla="*/ 1098 h 1245"/>
              <a:gd name="T68" fmla="*/ 903 w 1282"/>
              <a:gd name="T69" fmla="*/ 1244 h 1245"/>
              <a:gd name="T70" fmla="*/ 689 w 1282"/>
              <a:gd name="T71" fmla="*/ 948 h 1245"/>
              <a:gd name="T72" fmla="*/ 897 w 1282"/>
              <a:gd name="T73" fmla="*/ 650 h 1245"/>
              <a:gd name="T74" fmla="*/ 898 w 1282"/>
              <a:gd name="T75" fmla="*/ 794 h 1245"/>
              <a:gd name="T76" fmla="*/ 1127 w 1282"/>
              <a:gd name="T77" fmla="*/ 803 h 1245"/>
              <a:gd name="T78" fmla="*/ 369 w 1282"/>
              <a:gd name="T79" fmla="*/ 824 h 1245"/>
              <a:gd name="T80" fmla="*/ 631 w 1282"/>
              <a:gd name="T81" fmla="*/ 825 h 1245"/>
              <a:gd name="T82" fmla="*/ 656 w 1282"/>
              <a:gd name="T83" fmla="*/ 1096 h 1245"/>
              <a:gd name="T84" fmla="*/ 354 w 1282"/>
              <a:gd name="T85" fmla="*/ 1093 h 1245"/>
              <a:gd name="T86" fmla="*/ 323 w 1282"/>
              <a:gd name="T87" fmla="*/ 1081 h 1245"/>
              <a:gd name="T88" fmla="*/ 312 w 1282"/>
              <a:gd name="T89" fmla="*/ 1065 h 1245"/>
              <a:gd name="T90" fmla="*/ 309 w 1282"/>
              <a:gd name="T91" fmla="*/ 1061 h 1245"/>
              <a:gd name="T92" fmla="*/ 323 w 1282"/>
              <a:gd name="T93" fmla="*/ 919 h 1245"/>
              <a:gd name="T94" fmla="*/ 369 w 1282"/>
              <a:gd name="T95" fmla="*/ 824 h 1245"/>
              <a:gd name="T96" fmla="*/ 301 w 1282"/>
              <a:gd name="T97" fmla="*/ 910 h 1245"/>
              <a:gd name="T98" fmla="*/ 290 w 1282"/>
              <a:gd name="T99" fmla="*/ 1075 h 1245"/>
              <a:gd name="T100" fmla="*/ 86 w 1282"/>
              <a:gd name="T101" fmla="*/ 788 h 1245"/>
              <a:gd name="T102" fmla="*/ 131 w 1282"/>
              <a:gd name="T103" fmla="*/ 579 h 1245"/>
              <a:gd name="T104" fmla="*/ 0 w 1282"/>
              <a:gd name="T105" fmla="*/ 518 h 1245"/>
              <a:gd name="T106" fmla="*/ 358 w 1282"/>
              <a:gd name="T107" fmla="*/ 452 h 1245"/>
              <a:gd name="T108" fmla="*/ 538 w 1282"/>
              <a:gd name="T109" fmla="*/ 768 h 1245"/>
              <a:gd name="T110" fmla="*/ 407 w 1282"/>
              <a:gd name="T111" fmla="*/ 707 h 1245"/>
              <a:gd name="T112" fmla="*/ 301 w 1282"/>
              <a:gd name="T113" fmla="*/ 910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82" h="1245">
                <a:moveTo>
                  <a:pt x="508" y="428"/>
                </a:moveTo>
                <a:cubicBezTo>
                  <a:pt x="429" y="383"/>
                  <a:pt x="350" y="338"/>
                  <a:pt x="272" y="293"/>
                </a:cubicBezTo>
                <a:cubicBezTo>
                  <a:pt x="314" y="211"/>
                  <a:pt x="365" y="129"/>
                  <a:pt x="449" y="47"/>
                </a:cubicBezTo>
                <a:cubicBezTo>
                  <a:pt x="459" y="36"/>
                  <a:pt x="473" y="28"/>
                  <a:pt x="489" y="25"/>
                </a:cubicBezTo>
                <a:lnTo>
                  <a:pt x="507" y="25"/>
                </a:lnTo>
                <a:lnTo>
                  <a:pt x="520" y="26"/>
                </a:lnTo>
                <a:cubicBezTo>
                  <a:pt x="561" y="33"/>
                  <a:pt x="601" y="87"/>
                  <a:pt x="621" y="118"/>
                </a:cubicBezTo>
                <a:cubicBezTo>
                  <a:pt x="638" y="146"/>
                  <a:pt x="653" y="174"/>
                  <a:pt x="668" y="202"/>
                </a:cubicBezTo>
                <a:lnTo>
                  <a:pt x="508" y="428"/>
                </a:lnTo>
                <a:close/>
                <a:moveTo>
                  <a:pt x="642" y="105"/>
                </a:moveTo>
                <a:cubicBezTo>
                  <a:pt x="601" y="44"/>
                  <a:pt x="558" y="2"/>
                  <a:pt x="513" y="1"/>
                </a:cubicBezTo>
                <a:cubicBezTo>
                  <a:pt x="630" y="1"/>
                  <a:pt x="748" y="0"/>
                  <a:pt x="865" y="0"/>
                </a:cubicBezTo>
                <a:cubicBezTo>
                  <a:pt x="931" y="29"/>
                  <a:pt x="975" y="87"/>
                  <a:pt x="1009" y="157"/>
                </a:cubicBezTo>
                <a:lnTo>
                  <a:pt x="1135" y="84"/>
                </a:lnTo>
                <a:lnTo>
                  <a:pt x="983" y="415"/>
                </a:lnTo>
                <a:lnTo>
                  <a:pt x="621" y="381"/>
                </a:lnTo>
                <a:lnTo>
                  <a:pt x="746" y="309"/>
                </a:lnTo>
                <a:cubicBezTo>
                  <a:pt x="715" y="237"/>
                  <a:pt x="679" y="170"/>
                  <a:pt x="642" y="105"/>
                </a:cubicBezTo>
                <a:close/>
                <a:moveTo>
                  <a:pt x="918" y="577"/>
                </a:moveTo>
                <a:lnTo>
                  <a:pt x="907" y="552"/>
                </a:lnTo>
                <a:cubicBezTo>
                  <a:pt x="985" y="506"/>
                  <a:pt x="1062" y="460"/>
                  <a:pt x="1140" y="413"/>
                </a:cubicBezTo>
                <a:cubicBezTo>
                  <a:pt x="1191" y="490"/>
                  <a:pt x="1237" y="575"/>
                  <a:pt x="1268" y="688"/>
                </a:cubicBezTo>
                <a:cubicBezTo>
                  <a:pt x="1270" y="695"/>
                  <a:pt x="1271" y="702"/>
                  <a:pt x="1271" y="710"/>
                </a:cubicBezTo>
                <a:lnTo>
                  <a:pt x="1262" y="726"/>
                </a:lnTo>
                <a:cubicBezTo>
                  <a:pt x="1261" y="727"/>
                  <a:pt x="1261" y="729"/>
                  <a:pt x="1260" y="730"/>
                </a:cubicBezTo>
                <a:cubicBezTo>
                  <a:pt x="1237" y="767"/>
                  <a:pt x="1165" y="776"/>
                  <a:pt x="1126" y="779"/>
                </a:cubicBezTo>
                <a:cubicBezTo>
                  <a:pt x="1088" y="780"/>
                  <a:pt x="1050" y="780"/>
                  <a:pt x="1013" y="778"/>
                </a:cubicBezTo>
                <a:lnTo>
                  <a:pt x="920" y="580"/>
                </a:lnTo>
                <a:lnTo>
                  <a:pt x="920" y="575"/>
                </a:lnTo>
                <a:lnTo>
                  <a:pt x="918" y="577"/>
                </a:lnTo>
                <a:close/>
                <a:moveTo>
                  <a:pt x="1127" y="803"/>
                </a:moveTo>
                <a:cubicBezTo>
                  <a:pt x="1200" y="797"/>
                  <a:pt x="1258" y="781"/>
                  <a:pt x="1281" y="741"/>
                </a:cubicBezTo>
                <a:cubicBezTo>
                  <a:pt x="1224" y="844"/>
                  <a:pt x="1167" y="947"/>
                  <a:pt x="1109" y="1050"/>
                </a:cubicBezTo>
                <a:cubicBezTo>
                  <a:pt x="1051" y="1093"/>
                  <a:pt x="979" y="1103"/>
                  <a:pt x="902" y="1098"/>
                </a:cubicBezTo>
                <a:lnTo>
                  <a:pt x="903" y="1244"/>
                </a:lnTo>
                <a:lnTo>
                  <a:pt x="689" y="948"/>
                </a:lnTo>
                <a:lnTo>
                  <a:pt x="897" y="650"/>
                </a:lnTo>
                <a:lnTo>
                  <a:pt x="898" y="794"/>
                </a:lnTo>
                <a:cubicBezTo>
                  <a:pt x="976" y="802"/>
                  <a:pt x="1052" y="804"/>
                  <a:pt x="1127" y="803"/>
                </a:cubicBezTo>
                <a:close/>
                <a:moveTo>
                  <a:pt x="369" y="824"/>
                </a:moveTo>
                <a:lnTo>
                  <a:pt x="631" y="825"/>
                </a:lnTo>
                <a:cubicBezTo>
                  <a:pt x="640" y="916"/>
                  <a:pt x="648" y="1006"/>
                  <a:pt x="656" y="1096"/>
                </a:cubicBezTo>
                <a:cubicBezTo>
                  <a:pt x="565" y="1109"/>
                  <a:pt x="469" y="1114"/>
                  <a:pt x="354" y="1093"/>
                </a:cubicBezTo>
                <a:cubicBezTo>
                  <a:pt x="343" y="1091"/>
                  <a:pt x="333" y="1088"/>
                  <a:pt x="323" y="1081"/>
                </a:cubicBezTo>
                <a:lnTo>
                  <a:pt x="312" y="1065"/>
                </a:lnTo>
                <a:cubicBezTo>
                  <a:pt x="311" y="1064"/>
                  <a:pt x="310" y="1063"/>
                  <a:pt x="309" y="1061"/>
                </a:cubicBezTo>
                <a:cubicBezTo>
                  <a:pt x="285" y="1025"/>
                  <a:pt x="309" y="956"/>
                  <a:pt x="323" y="919"/>
                </a:cubicBezTo>
                <a:cubicBezTo>
                  <a:pt x="337" y="887"/>
                  <a:pt x="353" y="855"/>
                  <a:pt x="369" y="824"/>
                </a:cubicBezTo>
                <a:close/>
                <a:moveTo>
                  <a:pt x="301" y="910"/>
                </a:moveTo>
                <a:cubicBezTo>
                  <a:pt x="274" y="979"/>
                  <a:pt x="264" y="1038"/>
                  <a:pt x="290" y="1075"/>
                </a:cubicBezTo>
                <a:cubicBezTo>
                  <a:pt x="222" y="980"/>
                  <a:pt x="154" y="884"/>
                  <a:pt x="86" y="788"/>
                </a:cubicBezTo>
                <a:cubicBezTo>
                  <a:pt x="72" y="716"/>
                  <a:pt x="94" y="647"/>
                  <a:pt x="131" y="579"/>
                </a:cubicBezTo>
                <a:lnTo>
                  <a:pt x="0" y="518"/>
                </a:lnTo>
                <a:lnTo>
                  <a:pt x="358" y="452"/>
                </a:lnTo>
                <a:lnTo>
                  <a:pt x="538" y="768"/>
                </a:lnTo>
                <a:lnTo>
                  <a:pt x="407" y="707"/>
                </a:lnTo>
                <a:cubicBezTo>
                  <a:pt x="366" y="774"/>
                  <a:pt x="332" y="842"/>
                  <a:pt x="301" y="9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0" name="Freeform 599"/>
          <p:cNvSpPr>
            <a:spLocks noChangeArrowheads="1"/>
          </p:cNvSpPr>
          <p:nvPr/>
        </p:nvSpPr>
        <p:spPr bwMode="auto">
          <a:xfrm>
            <a:off x="5801778" y="1760979"/>
            <a:ext cx="302837" cy="361170"/>
          </a:xfrm>
          <a:custGeom>
            <a:avLst/>
            <a:gdLst>
              <a:gd name="T0" fmla="*/ 502 w 1078"/>
              <a:gd name="T1" fmla="*/ 314 h 1284"/>
              <a:gd name="T2" fmla="*/ 483 w 1078"/>
              <a:gd name="T3" fmla="*/ 1058 h 1284"/>
              <a:gd name="T4" fmla="*/ 571 w 1078"/>
              <a:gd name="T5" fmla="*/ 1058 h 1284"/>
              <a:gd name="T6" fmla="*/ 483 w 1078"/>
              <a:gd name="T7" fmla="*/ 1076 h 1284"/>
              <a:gd name="T8" fmla="*/ 483 w 1078"/>
              <a:gd name="T9" fmla="*/ 1110 h 1284"/>
              <a:gd name="T10" fmla="*/ 571 w 1078"/>
              <a:gd name="T11" fmla="*/ 1122 h 1284"/>
              <a:gd name="T12" fmla="*/ 571 w 1078"/>
              <a:gd name="T13" fmla="*/ 1200 h 1284"/>
              <a:gd name="T14" fmla="*/ 483 w 1078"/>
              <a:gd name="T15" fmla="*/ 1200 h 1284"/>
              <a:gd name="T16" fmla="*/ 571 w 1078"/>
              <a:gd name="T17" fmla="*/ 1200 h 1284"/>
              <a:gd name="T18" fmla="*/ 773 w 1078"/>
              <a:gd name="T19" fmla="*/ 1024 h 1284"/>
              <a:gd name="T20" fmla="*/ 685 w 1078"/>
              <a:gd name="T21" fmla="*/ 1110 h 1284"/>
              <a:gd name="T22" fmla="*/ 773 w 1078"/>
              <a:gd name="T23" fmla="*/ 1110 h 1284"/>
              <a:gd name="T24" fmla="*/ 685 w 1078"/>
              <a:gd name="T25" fmla="*/ 1122 h 1284"/>
              <a:gd name="T26" fmla="*/ 685 w 1078"/>
              <a:gd name="T27" fmla="*/ 1156 h 1284"/>
              <a:gd name="T28" fmla="*/ 636 w 1078"/>
              <a:gd name="T29" fmla="*/ 1283 h 1284"/>
              <a:gd name="T30" fmla="*/ 773 w 1078"/>
              <a:gd name="T31" fmla="*/ 1174 h 1284"/>
              <a:gd name="T32" fmla="*/ 713 w 1078"/>
              <a:gd name="T33" fmla="*/ 353 h 1284"/>
              <a:gd name="T34" fmla="*/ 752 w 1078"/>
              <a:gd name="T35" fmla="*/ 314 h 1284"/>
              <a:gd name="T36" fmla="*/ 694 w 1078"/>
              <a:gd name="T37" fmla="*/ 640 h 1284"/>
              <a:gd name="T38" fmla="*/ 788 w 1078"/>
              <a:gd name="T39" fmla="*/ 776 h 1284"/>
              <a:gd name="T40" fmla="*/ 694 w 1078"/>
              <a:gd name="T41" fmla="*/ 776 h 1284"/>
              <a:gd name="T42" fmla="*/ 788 w 1078"/>
              <a:gd name="T43" fmla="*/ 807 h 1284"/>
              <a:gd name="T44" fmla="*/ 788 w 1078"/>
              <a:gd name="T45" fmla="*/ 859 h 1284"/>
              <a:gd name="T46" fmla="*/ 700 w 1078"/>
              <a:gd name="T47" fmla="*/ 406 h 1284"/>
              <a:gd name="T48" fmla="*/ 553 w 1078"/>
              <a:gd name="T49" fmla="*/ 432 h 1284"/>
              <a:gd name="T50" fmla="*/ 664 w 1078"/>
              <a:gd name="T51" fmla="*/ 640 h 1284"/>
              <a:gd name="T52" fmla="*/ 664 w 1078"/>
              <a:gd name="T53" fmla="*/ 692 h 1284"/>
              <a:gd name="T54" fmla="*/ 468 w 1078"/>
              <a:gd name="T55" fmla="*/ 724 h 1284"/>
              <a:gd name="T56" fmla="*/ 664 w 1078"/>
              <a:gd name="T57" fmla="*/ 859 h 1284"/>
              <a:gd name="T58" fmla="*/ 468 w 1078"/>
              <a:gd name="T59" fmla="*/ 859 h 1284"/>
              <a:gd name="T60" fmla="*/ 540 w 1078"/>
              <a:gd name="T61" fmla="*/ 380 h 1284"/>
              <a:gd name="T62" fmla="*/ 475 w 1078"/>
              <a:gd name="T63" fmla="*/ 314 h 1284"/>
              <a:gd name="T64" fmla="*/ 647 w 1078"/>
              <a:gd name="T65" fmla="*/ 314 h 1284"/>
              <a:gd name="T66" fmla="*/ 1018 w 1078"/>
              <a:gd name="T67" fmla="*/ 880 h 1284"/>
              <a:gd name="T68" fmla="*/ 980 w 1078"/>
              <a:gd name="T69" fmla="*/ 902 h 1284"/>
              <a:gd name="T70" fmla="*/ 940 w 1078"/>
              <a:gd name="T71" fmla="*/ 906 h 1284"/>
              <a:gd name="T72" fmla="*/ 771 w 1078"/>
              <a:gd name="T73" fmla="*/ 948 h 1284"/>
              <a:gd name="T74" fmla="*/ 683 w 1078"/>
              <a:gd name="T75" fmla="*/ 948 h 1284"/>
              <a:gd name="T76" fmla="*/ 481 w 1078"/>
              <a:gd name="T77" fmla="*/ 1009 h 1284"/>
              <a:gd name="T78" fmla="*/ 399 w 1078"/>
              <a:gd name="T79" fmla="*/ 682 h 1284"/>
              <a:gd name="T80" fmla="*/ 0 w 1078"/>
              <a:gd name="T81" fmla="*/ 577 h 1284"/>
              <a:gd name="T82" fmla="*/ 90 w 1078"/>
              <a:gd name="T83" fmla="*/ 451 h 1284"/>
              <a:gd name="T84" fmla="*/ 300 w 1078"/>
              <a:gd name="T85" fmla="*/ 674 h 1284"/>
              <a:gd name="T86" fmla="*/ 529 w 1078"/>
              <a:gd name="T87" fmla="*/ 471 h 1284"/>
              <a:gd name="T88" fmla="*/ 548 w 1078"/>
              <a:gd name="T89" fmla="*/ 208 h 1284"/>
              <a:gd name="T90" fmla="*/ 620 w 1078"/>
              <a:gd name="T91" fmla="*/ 40 h 1284"/>
              <a:gd name="T92" fmla="*/ 627 w 1078"/>
              <a:gd name="T93" fmla="*/ 0 h 1284"/>
              <a:gd name="T94" fmla="*/ 633 w 1078"/>
              <a:gd name="T95" fmla="*/ 40 h 1284"/>
              <a:gd name="T96" fmla="*/ 705 w 1078"/>
              <a:gd name="T97" fmla="*/ 208 h 1284"/>
              <a:gd name="T98" fmla="*/ 724 w 1078"/>
              <a:gd name="T99" fmla="*/ 471 h 1284"/>
              <a:gd name="T100" fmla="*/ 853 w 1078"/>
              <a:gd name="T101" fmla="*/ 553 h 1284"/>
              <a:gd name="T102" fmla="*/ 1018 w 1078"/>
              <a:gd name="T103" fmla="*/ 88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78" h="1284">
                <a:moveTo>
                  <a:pt x="579" y="314"/>
                </a:moveTo>
                <a:cubicBezTo>
                  <a:pt x="579" y="336"/>
                  <a:pt x="562" y="353"/>
                  <a:pt x="540" y="353"/>
                </a:cubicBezTo>
                <a:cubicBezTo>
                  <a:pt x="519" y="353"/>
                  <a:pt x="502" y="335"/>
                  <a:pt x="502" y="314"/>
                </a:cubicBezTo>
                <a:cubicBezTo>
                  <a:pt x="502" y="292"/>
                  <a:pt x="519" y="276"/>
                  <a:pt x="540" y="276"/>
                </a:cubicBezTo>
                <a:cubicBezTo>
                  <a:pt x="562" y="276"/>
                  <a:pt x="579" y="293"/>
                  <a:pt x="579" y="314"/>
                </a:cubicBezTo>
                <a:close/>
                <a:moveTo>
                  <a:pt x="483" y="1058"/>
                </a:moveTo>
                <a:lnTo>
                  <a:pt x="483" y="1024"/>
                </a:lnTo>
                <a:lnTo>
                  <a:pt x="571" y="1024"/>
                </a:lnTo>
                <a:lnTo>
                  <a:pt x="571" y="1058"/>
                </a:lnTo>
                <a:lnTo>
                  <a:pt x="483" y="1058"/>
                </a:lnTo>
                <a:close/>
                <a:moveTo>
                  <a:pt x="483" y="1110"/>
                </a:moveTo>
                <a:lnTo>
                  <a:pt x="483" y="1076"/>
                </a:lnTo>
                <a:lnTo>
                  <a:pt x="571" y="1076"/>
                </a:lnTo>
                <a:lnTo>
                  <a:pt x="571" y="1110"/>
                </a:lnTo>
                <a:lnTo>
                  <a:pt x="483" y="1110"/>
                </a:lnTo>
                <a:close/>
                <a:moveTo>
                  <a:pt x="483" y="1156"/>
                </a:moveTo>
                <a:lnTo>
                  <a:pt x="483" y="1122"/>
                </a:lnTo>
                <a:lnTo>
                  <a:pt x="571" y="1122"/>
                </a:lnTo>
                <a:lnTo>
                  <a:pt x="571" y="1156"/>
                </a:lnTo>
                <a:lnTo>
                  <a:pt x="483" y="1156"/>
                </a:lnTo>
                <a:close/>
                <a:moveTo>
                  <a:pt x="571" y="1200"/>
                </a:moveTo>
                <a:cubicBezTo>
                  <a:pt x="600" y="1216"/>
                  <a:pt x="620" y="1247"/>
                  <a:pt x="620" y="1283"/>
                </a:cubicBezTo>
                <a:cubicBezTo>
                  <a:pt x="525" y="1283"/>
                  <a:pt x="573" y="1283"/>
                  <a:pt x="433" y="1283"/>
                </a:cubicBezTo>
                <a:cubicBezTo>
                  <a:pt x="433" y="1247"/>
                  <a:pt x="453" y="1216"/>
                  <a:pt x="483" y="1200"/>
                </a:cubicBezTo>
                <a:lnTo>
                  <a:pt x="483" y="1174"/>
                </a:lnTo>
                <a:lnTo>
                  <a:pt x="571" y="1174"/>
                </a:lnTo>
                <a:lnTo>
                  <a:pt x="571" y="1200"/>
                </a:lnTo>
                <a:close/>
                <a:moveTo>
                  <a:pt x="685" y="1058"/>
                </a:moveTo>
                <a:lnTo>
                  <a:pt x="685" y="1024"/>
                </a:lnTo>
                <a:lnTo>
                  <a:pt x="773" y="1024"/>
                </a:lnTo>
                <a:lnTo>
                  <a:pt x="773" y="1058"/>
                </a:lnTo>
                <a:lnTo>
                  <a:pt x="685" y="1058"/>
                </a:lnTo>
                <a:close/>
                <a:moveTo>
                  <a:pt x="685" y="1110"/>
                </a:moveTo>
                <a:lnTo>
                  <a:pt x="685" y="1076"/>
                </a:lnTo>
                <a:lnTo>
                  <a:pt x="773" y="1076"/>
                </a:lnTo>
                <a:lnTo>
                  <a:pt x="773" y="1110"/>
                </a:lnTo>
                <a:lnTo>
                  <a:pt x="685" y="1110"/>
                </a:lnTo>
                <a:close/>
                <a:moveTo>
                  <a:pt x="685" y="1156"/>
                </a:moveTo>
                <a:lnTo>
                  <a:pt x="685" y="1122"/>
                </a:lnTo>
                <a:lnTo>
                  <a:pt x="773" y="1122"/>
                </a:lnTo>
                <a:lnTo>
                  <a:pt x="773" y="1156"/>
                </a:lnTo>
                <a:lnTo>
                  <a:pt x="685" y="1156"/>
                </a:lnTo>
                <a:close/>
                <a:moveTo>
                  <a:pt x="773" y="1200"/>
                </a:moveTo>
                <a:cubicBezTo>
                  <a:pt x="803" y="1216"/>
                  <a:pt x="823" y="1247"/>
                  <a:pt x="823" y="1283"/>
                </a:cubicBezTo>
                <a:cubicBezTo>
                  <a:pt x="728" y="1283"/>
                  <a:pt x="775" y="1283"/>
                  <a:pt x="636" y="1283"/>
                </a:cubicBezTo>
                <a:cubicBezTo>
                  <a:pt x="636" y="1247"/>
                  <a:pt x="656" y="1216"/>
                  <a:pt x="685" y="1200"/>
                </a:cubicBezTo>
                <a:lnTo>
                  <a:pt x="685" y="1174"/>
                </a:lnTo>
                <a:lnTo>
                  <a:pt x="773" y="1174"/>
                </a:lnTo>
                <a:lnTo>
                  <a:pt x="773" y="1200"/>
                </a:lnTo>
                <a:close/>
                <a:moveTo>
                  <a:pt x="752" y="314"/>
                </a:moveTo>
                <a:cubicBezTo>
                  <a:pt x="752" y="336"/>
                  <a:pt x="734" y="353"/>
                  <a:pt x="713" y="353"/>
                </a:cubicBezTo>
                <a:cubicBezTo>
                  <a:pt x="692" y="353"/>
                  <a:pt x="674" y="335"/>
                  <a:pt x="674" y="314"/>
                </a:cubicBezTo>
                <a:cubicBezTo>
                  <a:pt x="674" y="292"/>
                  <a:pt x="692" y="276"/>
                  <a:pt x="713" y="276"/>
                </a:cubicBezTo>
                <a:cubicBezTo>
                  <a:pt x="734" y="276"/>
                  <a:pt x="752" y="293"/>
                  <a:pt x="752" y="314"/>
                </a:cubicBezTo>
                <a:close/>
                <a:moveTo>
                  <a:pt x="788" y="692"/>
                </a:moveTo>
                <a:lnTo>
                  <a:pt x="788" y="640"/>
                </a:lnTo>
                <a:lnTo>
                  <a:pt x="694" y="640"/>
                </a:lnTo>
                <a:lnTo>
                  <a:pt x="694" y="692"/>
                </a:lnTo>
                <a:lnTo>
                  <a:pt x="788" y="692"/>
                </a:lnTo>
                <a:close/>
                <a:moveTo>
                  <a:pt x="788" y="776"/>
                </a:moveTo>
                <a:lnTo>
                  <a:pt x="788" y="724"/>
                </a:lnTo>
                <a:lnTo>
                  <a:pt x="694" y="724"/>
                </a:lnTo>
                <a:lnTo>
                  <a:pt x="694" y="776"/>
                </a:lnTo>
                <a:lnTo>
                  <a:pt x="788" y="776"/>
                </a:lnTo>
                <a:close/>
                <a:moveTo>
                  <a:pt x="788" y="859"/>
                </a:moveTo>
                <a:lnTo>
                  <a:pt x="788" y="807"/>
                </a:lnTo>
                <a:lnTo>
                  <a:pt x="694" y="807"/>
                </a:lnTo>
                <a:lnTo>
                  <a:pt x="694" y="859"/>
                </a:lnTo>
                <a:lnTo>
                  <a:pt x="788" y="859"/>
                </a:lnTo>
                <a:close/>
                <a:moveTo>
                  <a:pt x="627" y="432"/>
                </a:moveTo>
                <a:lnTo>
                  <a:pt x="700" y="432"/>
                </a:lnTo>
                <a:lnTo>
                  <a:pt x="700" y="406"/>
                </a:lnTo>
                <a:lnTo>
                  <a:pt x="627" y="406"/>
                </a:lnTo>
                <a:lnTo>
                  <a:pt x="553" y="406"/>
                </a:lnTo>
                <a:lnTo>
                  <a:pt x="553" y="432"/>
                </a:lnTo>
                <a:lnTo>
                  <a:pt x="627" y="432"/>
                </a:lnTo>
                <a:close/>
                <a:moveTo>
                  <a:pt x="664" y="692"/>
                </a:moveTo>
                <a:lnTo>
                  <a:pt x="664" y="640"/>
                </a:lnTo>
                <a:lnTo>
                  <a:pt x="468" y="640"/>
                </a:lnTo>
                <a:lnTo>
                  <a:pt x="468" y="692"/>
                </a:lnTo>
                <a:lnTo>
                  <a:pt x="664" y="692"/>
                </a:lnTo>
                <a:close/>
                <a:moveTo>
                  <a:pt x="664" y="776"/>
                </a:moveTo>
                <a:lnTo>
                  <a:pt x="664" y="724"/>
                </a:lnTo>
                <a:lnTo>
                  <a:pt x="468" y="724"/>
                </a:lnTo>
                <a:lnTo>
                  <a:pt x="468" y="776"/>
                </a:lnTo>
                <a:lnTo>
                  <a:pt x="664" y="776"/>
                </a:lnTo>
                <a:close/>
                <a:moveTo>
                  <a:pt x="664" y="859"/>
                </a:moveTo>
                <a:lnTo>
                  <a:pt x="664" y="807"/>
                </a:lnTo>
                <a:lnTo>
                  <a:pt x="468" y="807"/>
                </a:lnTo>
                <a:lnTo>
                  <a:pt x="468" y="859"/>
                </a:lnTo>
                <a:lnTo>
                  <a:pt x="664" y="859"/>
                </a:lnTo>
                <a:close/>
                <a:moveTo>
                  <a:pt x="475" y="314"/>
                </a:moveTo>
                <a:cubicBezTo>
                  <a:pt x="475" y="350"/>
                  <a:pt x="504" y="380"/>
                  <a:pt x="540" y="380"/>
                </a:cubicBezTo>
                <a:cubicBezTo>
                  <a:pt x="577" y="380"/>
                  <a:pt x="606" y="350"/>
                  <a:pt x="606" y="314"/>
                </a:cubicBezTo>
                <a:cubicBezTo>
                  <a:pt x="606" y="278"/>
                  <a:pt x="577" y="249"/>
                  <a:pt x="540" y="249"/>
                </a:cubicBezTo>
                <a:cubicBezTo>
                  <a:pt x="504" y="249"/>
                  <a:pt x="475" y="278"/>
                  <a:pt x="475" y="314"/>
                </a:cubicBezTo>
                <a:close/>
                <a:moveTo>
                  <a:pt x="779" y="314"/>
                </a:moveTo>
                <a:cubicBezTo>
                  <a:pt x="779" y="278"/>
                  <a:pt x="749" y="249"/>
                  <a:pt x="713" y="249"/>
                </a:cubicBezTo>
                <a:cubicBezTo>
                  <a:pt x="677" y="249"/>
                  <a:pt x="647" y="278"/>
                  <a:pt x="647" y="314"/>
                </a:cubicBezTo>
                <a:cubicBezTo>
                  <a:pt x="647" y="350"/>
                  <a:pt x="677" y="380"/>
                  <a:pt x="713" y="380"/>
                </a:cubicBezTo>
                <a:cubicBezTo>
                  <a:pt x="749" y="380"/>
                  <a:pt x="779" y="350"/>
                  <a:pt x="779" y="314"/>
                </a:cubicBezTo>
                <a:close/>
                <a:moveTo>
                  <a:pt x="1018" y="880"/>
                </a:moveTo>
                <a:lnTo>
                  <a:pt x="1077" y="905"/>
                </a:lnTo>
                <a:lnTo>
                  <a:pt x="1063" y="937"/>
                </a:lnTo>
                <a:lnTo>
                  <a:pt x="980" y="902"/>
                </a:lnTo>
                <a:lnTo>
                  <a:pt x="945" y="986"/>
                </a:lnTo>
                <a:lnTo>
                  <a:pt x="912" y="972"/>
                </a:lnTo>
                <a:lnTo>
                  <a:pt x="940" y="906"/>
                </a:lnTo>
                <a:lnTo>
                  <a:pt x="853" y="733"/>
                </a:lnTo>
                <a:lnTo>
                  <a:pt x="853" y="948"/>
                </a:lnTo>
                <a:lnTo>
                  <a:pt x="771" y="948"/>
                </a:lnTo>
                <a:lnTo>
                  <a:pt x="771" y="1009"/>
                </a:lnTo>
                <a:lnTo>
                  <a:pt x="683" y="1009"/>
                </a:lnTo>
                <a:lnTo>
                  <a:pt x="683" y="948"/>
                </a:lnTo>
                <a:lnTo>
                  <a:pt x="569" y="948"/>
                </a:lnTo>
                <a:lnTo>
                  <a:pt x="569" y="1009"/>
                </a:lnTo>
                <a:lnTo>
                  <a:pt x="481" y="1009"/>
                </a:lnTo>
                <a:lnTo>
                  <a:pt x="481" y="948"/>
                </a:lnTo>
                <a:lnTo>
                  <a:pt x="399" y="948"/>
                </a:lnTo>
                <a:lnTo>
                  <a:pt x="399" y="682"/>
                </a:lnTo>
                <a:lnTo>
                  <a:pt x="309" y="792"/>
                </a:lnTo>
                <a:lnTo>
                  <a:pt x="72" y="577"/>
                </a:lnTo>
                <a:lnTo>
                  <a:pt x="0" y="577"/>
                </a:lnTo>
                <a:lnTo>
                  <a:pt x="0" y="542"/>
                </a:lnTo>
                <a:lnTo>
                  <a:pt x="90" y="542"/>
                </a:lnTo>
                <a:lnTo>
                  <a:pt x="90" y="451"/>
                </a:lnTo>
                <a:lnTo>
                  <a:pt x="125" y="451"/>
                </a:lnTo>
                <a:lnTo>
                  <a:pt x="125" y="516"/>
                </a:lnTo>
                <a:lnTo>
                  <a:pt x="300" y="674"/>
                </a:lnTo>
                <a:lnTo>
                  <a:pt x="399" y="553"/>
                </a:lnTo>
                <a:lnTo>
                  <a:pt x="529" y="553"/>
                </a:lnTo>
                <a:lnTo>
                  <a:pt x="529" y="471"/>
                </a:lnTo>
                <a:lnTo>
                  <a:pt x="439" y="471"/>
                </a:lnTo>
                <a:lnTo>
                  <a:pt x="439" y="208"/>
                </a:lnTo>
                <a:lnTo>
                  <a:pt x="548" y="208"/>
                </a:lnTo>
                <a:lnTo>
                  <a:pt x="548" y="153"/>
                </a:lnTo>
                <a:lnTo>
                  <a:pt x="620" y="153"/>
                </a:lnTo>
                <a:lnTo>
                  <a:pt x="620" y="40"/>
                </a:lnTo>
                <a:lnTo>
                  <a:pt x="605" y="40"/>
                </a:lnTo>
                <a:lnTo>
                  <a:pt x="605" y="0"/>
                </a:lnTo>
                <a:lnTo>
                  <a:pt x="627" y="0"/>
                </a:lnTo>
                <a:lnTo>
                  <a:pt x="648" y="0"/>
                </a:lnTo>
                <a:lnTo>
                  <a:pt x="648" y="40"/>
                </a:lnTo>
                <a:lnTo>
                  <a:pt x="633" y="40"/>
                </a:lnTo>
                <a:lnTo>
                  <a:pt x="633" y="153"/>
                </a:lnTo>
                <a:lnTo>
                  <a:pt x="705" y="153"/>
                </a:lnTo>
                <a:lnTo>
                  <a:pt x="705" y="208"/>
                </a:lnTo>
                <a:lnTo>
                  <a:pt x="814" y="208"/>
                </a:lnTo>
                <a:lnTo>
                  <a:pt x="814" y="471"/>
                </a:lnTo>
                <a:lnTo>
                  <a:pt x="724" y="471"/>
                </a:lnTo>
                <a:lnTo>
                  <a:pt x="724" y="553"/>
                </a:lnTo>
                <a:lnTo>
                  <a:pt x="853" y="553"/>
                </a:lnTo>
                <a:lnTo>
                  <a:pt x="853" y="553"/>
                </a:lnTo>
                <a:lnTo>
                  <a:pt x="853" y="553"/>
                </a:lnTo>
                <a:lnTo>
                  <a:pt x="1019" y="880"/>
                </a:lnTo>
                <a:lnTo>
                  <a:pt x="1018" y="88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1" name="Freeform 600"/>
          <p:cNvSpPr>
            <a:spLocks noChangeArrowheads="1"/>
          </p:cNvSpPr>
          <p:nvPr/>
        </p:nvSpPr>
        <p:spPr bwMode="auto">
          <a:xfrm>
            <a:off x="6725986" y="2307473"/>
            <a:ext cx="310285" cy="361170"/>
          </a:xfrm>
          <a:custGeom>
            <a:avLst/>
            <a:gdLst>
              <a:gd name="T0" fmla="*/ 1071 w 1104"/>
              <a:gd name="T1" fmla="*/ 609 h 1284"/>
              <a:gd name="T2" fmla="*/ 771 w 1104"/>
              <a:gd name="T3" fmla="*/ 1254 h 1284"/>
              <a:gd name="T4" fmla="*/ 332 w 1104"/>
              <a:gd name="T5" fmla="*/ 1254 h 1284"/>
              <a:gd name="T6" fmla="*/ 32 w 1104"/>
              <a:gd name="T7" fmla="*/ 609 h 1284"/>
              <a:gd name="T8" fmla="*/ 71 w 1104"/>
              <a:gd name="T9" fmla="*/ 239 h 1284"/>
              <a:gd name="T10" fmla="*/ 127 w 1104"/>
              <a:gd name="T11" fmla="*/ 133 h 1284"/>
              <a:gd name="T12" fmla="*/ 963 w 1104"/>
              <a:gd name="T13" fmla="*/ 0 h 1284"/>
              <a:gd name="T14" fmla="*/ 977 w 1104"/>
              <a:gd name="T15" fmla="*/ 133 h 1284"/>
              <a:gd name="T16" fmla="*/ 1034 w 1104"/>
              <a:gd name="T17" fmla="*/ 238 h 1284"/>
              <a:gd name="T18" fmla="*/ 963 w 1104"/>
              <a:gd name="T19" fmla="*/ 198 h 1284"/>
              <a:gd name="T20" fmla="*/ 966 w 1104"/>
              <a:gd name="T21" fmla="*/ 211 h 1284"/>
              <a:gd name="T22" fmla="*/ 793 w 1104"/>
              <a:gd name="T23" fmla="*/ 61 h 1284"/>
              <a:gd name="T24" fmla="*/ 807 w 1104"/>
              <a:gd name="T25" fmla="*/ 231 h 1284"/>
              <a:gd name="T26" fmla="*/ 843 w 1104"/>
              <a:gd name="T27" fmla="*/ 121 h 1284"/>
              <a:gd name="T28" fmla="*/ 842 w 1104"/>
              <a:gd name="T29" fmla="*/ 250 h 1284"/>
              <a:gd name="T30" fmla="*/ 794 w 1104"/>
              <a:gd name="T31" fmla="*/ 296 h 1284"/>
              <a:gd name="T32" fmla="*/ 842 w 1104"/>
              <a:gd name="T33" fmla="*/ 250 h 1284"/>
              <a:gd name="T34" fmla="*/ 518 w 1104"/>
              <a:gd name="T35" fmla="*/ 178 h 1284"/>
              <a:gd name="T36" fmla="*/ 631 w 1104"/>
              <a:gd name="T37" fmla="*/ 303 h 1284"/>
              <a:gd name="T38" fmla="*/ 744 w 1104"/>
              <a:gd name="T39" fmla="*/ 178 h 1284"/>
              <a:gd name="T40" fmla="*/ 631 w 1104"/>
              <a:gd name="T41" fmla="*/ 53 h 1284"/>
              <a:gd name="T42" fmla="*/ 291 w 1104"/>
              <a:gd name="T43" fmla="*/ 89 h 1284"/>
              <a:gd name="T44" fmla="*/ 291 w 1104"/>
              <a:gd name="T45" fmla="*/ 270 h 1284"/>
              <a:gd name="T46" fmla="*/ 416 w 1104"/>
              <a:gd name="T47" fmla="*/ 291 h 1284"/>
              <a:gd name="T48" fmla="*/ 447 w 1104"/>
              <a:gd name="T49" fmla="*/ 296 h 1284"/>
              <a:gd name="T50" fmla="*/ 479 w 1104"/>
              <a:gd name="T51" fmla="*/ 170 h 1284"/>
              <a:gd name="T52" fmla="*/ 381 w 1104"/>
              <a:gd name="T53" fmla="*/ 209 h 1284"/>
              <a:gd name="T54" fmla="*/ 416 w 1104"/>
              <a:gd name="T55" fmla="*/ 246 h 1284"/>
              <a:gd name="T56" fmla="*/ 330 w 1104"/>
              <a:gd name="T57" fmla="*/ 243 h 1284"/>
              <a:gd name="T58" fmla="*/ 329 w 1104"/>
              <a:gd name="T59" fmla="*/ 116 h 1284"/>
              <a:gd name="T60" fmla="*/ 403 w 1104"/>
              <a:gd name="T61" fmla="*/ 100 h 1284"/>
              <a:gd name="T62" fmla="*/ 479 w 1104"/>
              <a:gd name="T63" fmla="*/ 134 h 1284"/>
              <a:gd name="T64" fmla="*/ 375 w 1104"/>
              <a:gd name="T65" fmla="*/ 54 h 1284"/>
              <a:gd name="T66" fmla="*/ 898 w 1104"/>
              <a:gd name="T67" fmla="*/ 593 h 1284"/>
              <a:gd name="T68" fmla="*/ 146 w 1104"/>
              <a:gd name="T69" fmla="*/ 383 h 1284"/>
              <a:gd name="T70" fmla="*/ 552 w 1104"/>
              <a:gd name="T71" fmla="*/ 775 h 1284"/>
              <a:gd name="T72" fmla="*/ 698 w 1104"/>
              <a:gd name="T73" fmla="*/ 573 h 1284"/>
              <a:gd name="T74" fmla="*/ 405 w 1104"/>
              <a:gd name="T75" fmla="*/ 573 h 1284"/>
              <a:gd name="T76" fmla="*/ 698 w 1104"/>
              <a:gd name="T77" fmla="*/ 573 h 1284"/>
              <a:gd name="T78" fmla="*/ 584 w 1104"/>
              <a:gd name="T79" fmla="*/ 239 h 1284"/>
              <a:gd name="T80" fmla="*/ 584 w 1104"/>
              <a:gd name="T81" fmla="*/ 116 h 1284"/>
              <a:gd name="T82" fmla="*/ 678 w 1104"/>
              <a:gd name="T83" fmla="*/ 116 h 1284"/>
              <a:gd name="T84" fmla="*/ 678 w 1104"/>
              <a:gd name="T85" fmla="*/ 239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04" h="1284">
                <a:moveTo>
                  <a:pt x="1034" y="238"/>
                </a:moveTo>
                <a:cubicBezTo>
                  <a:pt x="1034" y="238"/>
                  <a:pt x="1103" y="500"/>
                  <a:pt x="1071" y="609"/>
                </a:cubicBezTo>
                <a:cubicBezTo>
                  <a:pt x="1039" y="718"/>
                  <a:pt x="846" y="909"/>
                  <a:pt x="846" y="909"/>
                </a:cubicBezTo>
                <a:lnTo>
                  <a:pt x="771" y="1254"/>
                </a:lnTo>
                <a:cubicBezTo>
                  <a:pt x="771" y="1254"/>
                  <a:pt x="651" y="1283"/>
                  <a:pt x="552" y="1283"/>
                </a:cubicBezTo>
                <a:cubicBezTo>
                  <a:pt x="452" y="1283"/>
                  <a:pt x="332" y="1254"/>
                  <a:pt x="332" y="1254"/>
                </a:cubicBezTo>
                <a:lnTo>
                  <a:pt x="258" y="909"/>
                </a:lnTo>
                <a:cubicBezTo>
                  <a:pt x="258" y="909"/>
                  <a:pt x="64" y="718"/>
                  <a:pt x="32" y="609"/>
                </a:cubicBezTo>
                <a:cubicBezTo>
                  <a:pt x="0" y="500"/>
                  <a:pt x="69" y="238"/>
                  <a:pt x="69" y="238"/>
                </a:cubicBezTo>
                <a:lnTo>
                  <a:pt x="71" y="239"/>
                </a:lnTo>
                <a:lnTo>
                  <a:pt x="92" y="154"/>
                </a:lnTo>
                <a:cubicBezTo>
                  <a:pt x="96" y="139"/>
                  <a:pt x="111" y="130"/>
                  <a:pt x="127" y="133"/>
                </a:cubicBezTo>
                <a:lnTo>
                  <a:pt x="127" y="0"/>
                </a:lnTo>
                <a:lnTo>
                  <a:pt x="963" y="0"/>
                </a:lnTo>
                <a:lnTo>
                  <a:pt x="963" y="142"/>
                </a:lnTo>
                <a:cubicBezTo>
                  <a:pt x="967" y="138"/>
                  <a:pt x="972" y="135"/>
                  <a:pt x="977" y="133"/>
                </a:cubicBezTo>
                <a:cubicBezTo>
                  <a:pt x="993" y="129"/>
                  <a:pt x="1009" y="138"/>
                  <a:pt x="1013" y="154"/>
                </a:cubicBezTo>
                <a:lnTo>
                  <a:pt x="1034" y="238"/>
                </a:lnTo>
                <a:close/>
                <a:moveTo>
                  <a:pt x="966" y="211"/>
                </a:moveTo>
                <a:lnTo>
                  <a:pt x="963" y="198"/>
                </a:lnTo>
                <a:lnTo>
                  <a:pt x="963" y="212"/>
                </a:lnTo>
                <a:cubicBezTo>
                  <a:pt x="964" y="211"/>
                  <a:pt x="965" y="211"/>
                  <a:pt x="966" y="211"/>
                </a:cubicBezTo>
                <a:close/>
                <a:moveTo>
                  <a:pt x="843" y="61"/>
                </a:moveTo>
                <a:lnTo>
                  <a:pt x="793" y="61"/>
                </a:lnTo>
                <a:lnTo>
                  <a:pt x="793" y="121"/>
                </a:lnTo>
                <a:lnTo>
                  <a:pt x="807" y="231"/>
                </a:lnTo>
                <a:lnTo>
                  <a:pt x="830" y="231"/>
                </a:lnTo>
                <a:lnTo>
                  <a:pt x="843" y="121"/>
                </a:lnTo>
                <a:lnTo>
                  <a:pt x="843" y="61"/>
                </a:lnTo>
                <a:close/>
                <a:moveTo>
                  <a:pt x="842" y="250"/>
                </a:moveTo>
                <a:lnTo>
                  <a:pt x="794" y="250"/>
                </a:lnTo>
                <a:lnTo>
                  <a:pt x="794" y="296"/>
                </a:lnTo>
                <a:lnTo>
                  <a:pt x="842" y="296"/>
                </a:lnTo>
                <a:lnTo>
                  <a:pt x="842" y="250"/>
                </a:lnTo>
                <a:close/>
                <a:moveTo>
                  <a:pt x="554" y="80"/>
                </a:moveTo>
                <a:cubicBezTo>
                  <a:pt x="530" y="102"/>
                  <a:pt x="518" y="135"/>
                  <a:pt x="518" y="178"/>
                </a:cubicBezTo>
                <a:cubicBezTo>
                  <a:pt x="518" y="220"/>
                  <a:pt x="530" y="253"/>
                  <a:pt x="554" y="275"/>
                </a:cubicBezTo>
                <a:cubicBezTo>
                  <a:pt x="572" y="294"/>
                  <a:pt x="597" y="303"/>
                  <a:pt x="631" y="303"/>
                </a:cubicBezTo>
                <a:cubicBezTo>
                  <a:pt x="665" y="303"/>
                  <a:pt x="691" y="294"/>
                  <a:pt x="709" y="275"/>
                </a:cubicBezTo>
                <a:cubicBezTo>
                  <a:pt x="733" y="253"/>
                  <a:pt x="744" y="220"/>
                  <a:pt x="744" y="178"/>
                </a:cubicBezTo>
                <a:cubicBezTo>
                  <a:pt x="744" y="135"/>
                  <a:pt x="733" y="102"/>
                  <a:pt x="709" y="80"/>
                </a:cubicBezTo>
                <a:cubicBezTo>
                  <a:pt x="691" y="62"/>
                  <a:pt x="665" y="53"/>
                  <a:pt x="631" y="53"/>
                </a:cubicBezTo>
                <a:cubicBezTo>
                  <a:pt x="597" y="53"/>
                  <a:pt x="572" y="62"/>
                  <a:pt x="554" y="80"/>
                </a:cubicBezTo>
                <a:close/>
                <a:moveTo>
                  <a:pt x="291" y="89"/>
                </a:moveTo>
                <a:cubicBezTo>
                  <a:pt x="270" y="112"/>
                  <a:pt x="260" y="142"/>
                  <a:pt x="260" y="181"/>
                </a:cubicBezTo>
                <a:cubicBezTo>
                  <a:pt x="260" y="218"/>
                  <a:pt x="270" y="248"/>
                  <a:pt x="291" y="270"/>
                </a:cubicBezTo>
                <a:cubicBezTo>
                  <a:pt x="311" y="292"/>
                  <a:pt x="337" y="303"/>
                  <a:pt x="368" y="303"/>
                </a:cubicBezTo>
                <a:cubicBezTo>
                  <a:pt x="387" y="303"/>
                  <a:pt x="403" y="299"/>
                  <a:pt x="416" y="291"/>
                </a:cubicBezTo>
                <a:cubicBezTo>
                  <a:pt x="424" y="286"/>
                  <a:pt x="432" y="278"/>
                  <a:pt x="442" y="267"/>
                </a:cubicBezTo>
                <a:lnTo>
                  <a:pt x="447" y="296"/>
                </a:lnTo>
                <a:lnTo>
                  <a:pt x="479" y="296"/>
                </a:lnTo>
                <a:lnTo>
                  <a:pt x="479" y="170"/>
                </a:lnTo>
                <a:lnTo>
                  <a:pt x="381" y="170"/>
                </a:lnTo>
                <a:lnTo>
                  <a:pt x="381" y="209"/>
                </a:lnTo>
                <a:lnTo>
                  <a:pt x="436" y="209"/>
                </a:lnTo>
                <a:cubicBezTo>
                  <a:pt x="433" y="224"/>
                  <a:pt x="427" y="237"/>
                  <a:pt x="416" y="246"/>
                </a:cubicBezTo>
                <a:cubicBezTo>
                  <a:pt x="405" y="256"/>
                  <a:pt x="392" y="261"/>
                  <a:pt x="375" y="261"/>
                </a:cubicBezTo>
                <a:cubicBezTo>
                  <a:pt x="358" y="261"/>
                  <a:pt x="343" y="255"/>
                  <a:pt x="330" y="243"/>
                </a:cubicBezTo>
                <a:cubicBezTo>
                  <a:pt x="317" y="231"/>
                  <a:pt x="310" y="210"/>
                  <a:pt x="310" y="181"/>
                </a:cubicBezTo>
                <a:cubicBezTo>
                  <a:pt x="310" y="152"/>
                  <a:pt x="316" y="131"/>
                  <a:pt x="329" y="116"/>
                </a:cubicBezTo>
                <a:cubicBezTo>
                  <a:pt x="341" y="102"/>
                  <a:pt x="356" y="95"/>
                  <a:pt x="376" y="95"/>
                </a:cubicBezTo>
                <a:cubicBezTo>
                  <a:pt x="385" y="95"/>
                  <a:pt x="395" y="96"/>
                  <a:pt x="403" y="100"/>
                </a:cubicBezTo>
                <a:cubicBezTo>
                  <a:pt x="417" y="106"/>
                  <a:pt x="426" y="118"/>
                  <a:pt x="430" y="134"/>
                </a:cubicBezTo>
                <a:lnTo>
                  <a:pt x="479" y="134"/>
                </a:lnTo>
                <a:cubicBezTo>
                  <a:pt x="476" y="111"/>
                  <a:pt x="466" y="92"/>
                  <a:pt x="447" y="77"/>
                </a:cubicBezTo>
                <a:cubicBezTo>
                  <a:pt x="429" y="62"/>
                  <a:pt x="405" y="54"/>
                  <a:pt x="375" y="54"/>
                </a:cubicBezTo>
                <a:cubicBezTo>
                  <a:pt x="340" y="54"/>
                  <a:pt x="312" y="66"/>
                  <a:pt x="291" y="89"/>
                </a:cubicBezTo>
                <a:close/>
                <a:moveTo>
                  <a:pt x="898" y="593"/>
                </a:moveTo>
                <a:cubicBezTo>
                  <a:pt x="945" y="540"/>
                  <a:pt x="957" y="454"/>
                  <a:pt x="957" y="383"/>
                </a:cubicBezTo>
                <a:lnTo>
                  <a:pt x="146" y="383"/>
                </a:lnTo>
                <a:cubicBezTo>
                  <a:pt x="147" y="454"/>
                  <a:pt x="158" y="540"/>
                  <a:pt x="205" y="593"/>
                </a:cubicBezTo>
                <a:cubicBezTo>
                  <a:pt x="258" y="653"/>
                  <a:pt x="552" y="775"/>
                  <a:pt x="552" y="775"/>
                </a:cubicBezTo>
                <a:cubicBezTo>
                  <a:pt x="552" y="775"/>
                  <a:pt x="845" y="653"/>
                  <a:pt x="898" y="593"/>
                </a:cubicBezTo>
                <a:close/>
                <a:moveTo>
                  <a:pt x="698" y="573"/>
                </a:moveTo>
                <a:cubicBezTo>
                  <a:pt x="698" y="654"/>
                  <a:pt x="632" y="719"/>
                  <a:pt x="552" y="719"/>
                </a:cubicBezTo>
                <a:cubicBezTo>
                  <a:pt x="471" y="719"/>
                  <a:pt x="405" y="654"/>
                  <a:pt x="405" y="573"/>
                </a:cubicBezTo>
                <a:cubicBezTo>
                  <a:pt x="405" y="492"/>
                  <a:pt x="471" y="427"/>
                  <a:pt x="552" y="427"/>
                </a:cubicBezTo>
                <a:cubicBezTo>
                  <a:pt x="632" y="427"/>
                  <a:pt x="698" y="492"/>
                  <a:pt x="698" y="573"/>
                </a:cubicBezTo>
                <a:close/>
                <a:moveTo>
                  <a:pt x="631" y="261"/>
                </a:moveTo>
                <a:cubicBezTo>
                  <a:pt x="612" y="261"/>
                  <a:pt x="596" y="254"/>
                  <a:pt x="584" y="239"/>
                </a:cubicBezTo>
                <a:cubicBezTo>
                  <a:pt x="573" y="225"/>
                  <a:pt x="567" y="205"/>
                  <a:pt x="567" y="178"/>
                </a:cubicBezTo>
                <a:cubicBezTo>
                  <a:pt x="567" y="151"/>
                  <a:pt x="573" y="131"/>
                  <a:pt x="584" y="116"/>
                </a:cubicBezTo>
                <a:cubicBezTo>
                  <a:pt x="596" y="102"/>
                  <a:pt x="612" y="95"/>
                  <a:pt x="631" y="95"/>
                </a:cubicBezTo>
                <a:cubicBezTo>
                  <a:pt x="651" y="95"/>
                  <a:pt x="666" y="102"/>
                  <a:pt x="678" y="116"/>
                </a:cubicBezTo>
                <a:cubicBezTo>
                  <a:pt x="689" y="131"/>
                  <a:pt x="695" y="151"/>
                  <a:pt x="695" y="178"/>
                </a:cubicBezTo>
                <a:cubicBezTo>
                  <a:pt x="695" y="205"/>
                  <a:pt x="689" y="225"/>
                  <a:pt x="678" y="239"/>
                </a:cubicBezTo>
                <a:cubicBezTo>
                  <a:pt x="666" y="254"/>
                  <a:pt x="651" y="261"/>
                  <a:pt x="631" y="26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2" name="Freeform 601"/>
          <p:cNvSpPr>
            <a:spLocks noChangeArrowheads="1"/>
          </p:cNvSpPr>
          <p:nvPr/>
        </p:nvSpPr>
        <p:spPr bwMode="auto">
          <a:xfrm>
            <a:off x="6226521" y="1813108"/>
            <a:ext cx="361169" cy="256915"/>
          </a:xfrm>
          <a:custGeom>
            <a:avLst/>
            <a:gdLst>
              <a:gd name="T0" fmla="*/ 660 w 1284"/>
              <a:gd name="T1" fmla="*/ 832 h 911"/>
              <a:gd name="T2" fmla="*/ 1283 w 1284"/>
              <a:gd name="T3" fmla="*/ 910 h 911"/>
              <a:gd name="T4" fmla="*/ 0 w 1284"/>
              <a:gd name="T5" fmla="*/ 832 h 911"/>
              <a:gd name="T6" fmla="*/ 290 w 1284"/>
              <a:gd name="T7" fmla="*/ 825 h 911"/>
              <a:gd name="T8" fmla="*/ 232 w 1284"/>
              <a:gd name="T9" fmla="*/ 463 h 911"/>
              <a:gd name="T10" fmla="*/ 469 w 1284"/>
              <a:gd name="T11" fmla="*/ 522 h 911"/>
              <a:gd name="T12" fmla="*/ 660 w 1284"/>
              <a:gd name="T13" fmla="*/ 433 h 911"/>
              <a:gd name="T14" fmla="*/ 702 w 1284"/>
              <a:gd name="T15" fmla="*/ 424 h 911"/>
              <a:gd name="T16" fmla="*/ 676 w 1284"/>
              <a:gd name="T17" fmla="*/ 382 h 911"/>
              <a:gd name="T18" fmla="*/ 713 w 1284"/>
              <a:gd name="T19" fmla="*/ 284 h 911"/>
              <a:gd name="T20" fmla="*/ 739 w 1284"/>
              <a:gd name="T21" fmla="*/ 164 h 911"/>
              <a:gd name="T22" fmla="*/ 732 w 1284"/>
              <a:gd name="T23" fmla="*/ 59 h 911"/>
              <a:gd name="T24" fmla="*/ 732 w 1284"/>
              <a:gd name="T25" fmla="*/ 58 h 911"/>
              <a:gd name="T26" fmla="*/ 737 w 1284"/>
              <a:gd name="T27" fmla="*/ 54 h 911"/>
              <a:gd name="T28" fmla="*/ 757 w 1284"/>
              <a:gd name="T29" fmla="*/ 45 h 911"/>
              <a:gd name="T30" fmla="*/ 835 w 1284"/>
              <a:gd name="T31" fmla="*/ 247 h 911"/>
              <a:gd name="T32" fmla="*/ 986 w 1284"/>
              <a:gd name="T33" fmla="*/ 481 h 911"/>
              <a:gd name="T34" fmla="*/ 908 w 1284"/>
              <a:gd name="T35" fmla="*/ 496 h 911"/>
              <a:gd name="T36" fmla="*/ 728 w 1284"/>
              <a:gd name="T37" fmla="*/ 532 h 911"/>
              <a:gd name="T38" fmla="*/ 786 w 1284"/>
              <a:gd name="T39" fmla="*/ 753 h 911"/>
              <a:gd name="T40" fmla="*/ 872 w 1284"/>
              <a:gd name="T41" fmla="*/ 698 h 911"/>
              <a:gd name="T42" fmla="*/ 901 w 1284"/>
              <a:gd name="T43" fmla="*/ 668 h 911"/>
              <a:gd name="T44" fmla="*/ 1099 w 1284"/>
              <a:gd name="T45" fmla="*/ 698 h 911"/>
              <a:gd name="T46" fmla="*/ 1115 w 1284"/>
              <a:gd name="T47" fmla="*/ 815 h 911"/>
              <a:gd name="T48" fmla="*/ 872 w 1284"/>
              <a:gd name="T49" fmla="*/ 784 h 911"/>
              <a:gd name="T50" fmla="*/ 731 w 1284"/>
              <a:gd name="T51" fmla="*/ 625 h 911"/>
              <a:gd name="T52" fmla="*/ 715 w 1284"/>
              <a:gd name="T53" fmla="*/ 529 h 911"/>
              <a:gd name="T54" fmla="*/ 712 w 1284"/>
              <a:gd name="T55" fmla="*/ 426 h 911"/>
              <a:gd name="T56" fmla="*/ 821 w 1284"/>
              <a:gd name="T57" fmla="*/ 305 h 911"/>
              <a:gd name="T58" fmla="*/ 714 w 1284"/>
              <a:gd name="T59" fmla="*/ 406 h 911"/>
              <a:gd name="T60" fmla="*/ 674 w 1284"/>
              <a:gd name="T61" fmla="*/ 201 h 911"/>
              <a:gd name="T62" fmla="*/ 271 w 1284"/>
              <a:gd name="T63" fmla="*/ 201 h 911"/>
              <a:gd name="T64" fmla="*/ 674 w 1284"/>
              <a:gd name="T65" fmla="*/ 201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4" h="911">
                <a:moveTo>
                  <a:pt x="675" y="536"/>
                </a:moveTo>
                <a:lnTo>
                  <a:pt x="660" y="832"/>
                </a:lnTo>
                <a:lnTo>
                  <a:pt x="1283" y="832"/>
                </a:lnTo>
                <a:lnTo>
                  <a:pt x="1283" y="910"/>
                </a:lnTo>
                <a:lnTo>
                  <a:pt x="0" y="910"/>
                </a:lnTo>
                <a:lnTo>
                  <a:pt x="0" y="832"/>
                </a:lnTo>
                <a:lnTo>
                  <a:pt x="291" y="832"/>
                </a:lnTo>
                <a:lnTo>
                  <a:pt x="290" y="825"/>
                </a:lnTo>
                <a:lnTo>
                  <a:pt x="221" y="825"/>
                </a:lnTo>
                <a:lnTo>
                  <a:pt x="232" y="463"/>
                </a:lnTo>
                <a:lnTo>
                  <a:pt x="395" y="433"/>
                </a:lnTo>
                <a:lnTo>
                  <a:pt x="469" y="522"/>
                </a:lnTo>
                <a:lnTo>
                  <a:pt x="546" y="433"/>
                </a:lnTo>
                <a:lnTo>
                  <a:pt x="660" y="433"/>
                </a:lnTo>
                <a:lnTo>
                  <a:pt x="702" y="428"/>
                </a:lnTo>
                <a:cubicBezTo>
                  <a:pt x="702" y="427"/>
                  <a:pt x="702" y="426"/>
                  <a:pt x="702" y="424"/>
                </a:cubicBezTo>
                <a:cubicBezTo>
                  <a:pt x="703" y="418"/>
                  <a:pt x="703" y="412"/>
                  <a:pt x="704" y="406"/>
                </a:cubicBezTo>
                <a:cubicBezTo>
                  <a:pt x="691" y="404"/>
                  <a:pt x="679" y="398"/>
                  <a:pt x="676" y="382"/>
                </a:cubicBezTo>
                <a:cubicBezTo>
                  <a:pt x="669" y="350"/>
                  <a:pt x="688" y="305"/>
                  <a:pt x="705" y="287"/>
                </a:cubicBezTo>
                <a:cubicBezTo>
                  <a:pt x="707" y="285"/>
                  <a:pt x="710" y="283"/>
                  <a:pt x="713" y="284"/>
                </a:cubicBezTo>
                <a:cubicBezTo>
                  <a:pt x="759" y="295"/>
                  <a:pt x="757" y="246"/>
                  <a:pt x="763" y="211"/>
                </a:cubicBezTo>
                <a:cubicBezTo>
                  <a:pt x="768" y="184"/>
                  <a:pt x="768" y="165"/>
                  <a:pt x="739" y="164"/>
                </a:cubicBezTo>
                <a:cubicBezTo>
                  <a:pt x="731" y="164"/>
                  <a:pt x="729" y="161"/>
                  <a:pt x="723" y="157"/>
                </a:cubicBezTo>
                <a:cubicBezTo>
                  <a:pt x="708" y="148"/>
                  <a:pt x="723" y="76"/>
                  <a:pt x="732" y="59"/>
                </a:cubicBezTo>
                <a:cubicBezTo>
                  <a:pt x="732" y="59"/>
                  <a:pt x="732" y="59"/>
                  <a:pt x="732" y="58"/>
                </a:cubicBezTo>
                <a:lnTo>
                  <a:pt x="732" y="58"/>
                </a:lnTo>
                <a:cubicBezTo>
                  <a:pt x="732" y="58"/>
                  <a:pt x="733" y="57"/>
                  <a:pt x="733" y="56"/>
                </a:cubicBezTo>
                <a:cubicBezTo>
                  <a:pt x="734" y="55"/>
                  <a:pt x="735" y="54"/>
                  <a:pt x="737" y="54"/>
                </a:cubicBezTo>
                <a:cubicBezTo>
                  <a:pt x="741" y="50"/>
                  <a:pt x="745" y="48"/>
                  <a:pt x="746" y="47"/>
                </a:cubicBezTo>
                <a:cubicBezTo>
                  <a:pt x="749" y="44"/>
                  <a:pt x="753" y="44"/>
                  <a:pt x="757" y="45"/>
                </a:cubicBezTo>
                <a:cubicBezTo>
                  <a:pt x="808" y="60"/>
                  <a:pt x="834" y="91"/>
                  <a:pt x="839" y="147"/>
                </a:cubicBezTo>
                <a:cubicBezTo>
                  <a:pt x="841" y="175"/>
                  <a:pt x="841" y="211"/>
                  <a:pt x="835" y="247"/>
                </a:cubicBezTo>
                <a:lnTo>
                  <a:pt x="895" y="225"/>
                </a:lnTo>
                <a:lnTo>
                  <a:pt x="986" y="481"/>
                </a:lnTo>
                <a:lnTo>
                  <a:pt x="908" y="495"/>
                </a:lnTo>
                <a:lnTo>
                  <a:pt x="908" y="496"/>
                </a:lnTo>
                <a:lnTo>
                  <a:pt x="726" y="528"/>
                </a:lnTo>
                <a:cubicBezTo>
                  <a:pt x="726" y="529"/>
                  <a:pt x="727" y="530"/>
                  <a:pt x="728" y="532"/>
                </a:cubicBezTo>
                <a:cubicBezTo>
                  <a:pt x="740" y="555"/>
                  <a:pt x="741" y="589"/>
                  <a:pt x="741" y="625"/>
                </a:cubicBezTo>
                <a:cubicBezTo>
                  <a:pt x="742" y="679"/>
                  <a:pt x="743" y="735"/>
                  <a:pt x="786" y="753"/>
                </a:cubicBezTo>
                <a:cubicBezTo>
                  <a:pt x="819" y="766"/>
                  <a:pt x="847" y="773"/>
                  <a:pt x="872" y="774"/>
                </a:cubicBezTo>
                <a:lnTo>
                  <a:pt x="872" y="698"/>
                </a:lnTo>
                <a:lnTo>
                  <a:pt x="901" y="698"/>
                </a:lnTo>
                <a:lnTo>
                  <a:pt x="901" y="668"/>
                </a:lnTo>
                <a:lnTo>
                  <a:pt x="1099" y="668"/>
                </a:lnTo>
                <a:lnTo>
                  <a:pt x="1099" y="698"/>
                </a:lnTo>
                <a:lnTo>
                  <a:pt x="1115" y="698"/>
                </a:lnTo>
                <a:lnTo>
                  <a:pt x="1115" y="815"/>
                </a:lnTo>
                <a:lnTo>
                  <a:pt x="872" y="815"/>
                </a:lnTo>
                <a:lnTo>
                  <a:pt x="872" y="784"/>
                </a:lnTo>
                <a:cubicBezTo>
                  <a:pt x="845" y="782"/>
                  <a:pt x="817" y="776"/>
                  <a:pt x="782" y="762"/>
                </a:cubicBezTo>
                <a:cubicBezTo>
                  <a:pt x="733" y="742"/>
                  <a:pt x="732" y="682"/>
                  <a:pt x="731" y="625"/>
                </a:cubicBezTo>
                <a:cubicBezTo>
                  <a:pt x="730" y="590"/>
                  <a:pt x="730" y="557"/>
                  <a:pt x="719" y="536"/>
                </a:cubicBezTo>
                <a:cubicBezTo>
                  <a:pt x="717" y="534"/>
                  <a:pt x="717" y="532"/>
                  <a:pt x="715" y="529"/>
                </a:cubicBezTo>
                <a:lnTo>
                  <a:pt x="675" y="536"/>
                </a:lnTo>
                <a:close/>
                <a:moveTo>
                  <a:pt x="712" y="426"/>
                </a:moveTo>
                <a:lnTo>
                  <a:pt x="856" y="408"/>
                </a:lnTo>
                <a:lnTo>
                  <a:pt x="821" y="305"/>
                </a:lnTo>
                <a:cubicBezTo>
                  <a:pt x="809" y="341"/>
                  <a:pt x="790" y="373"/>
                  <a:pt x="761" y="391"/>
                </a:cubicBezTo>
                <a:cubicBezTo>
                  <a:pt x="750" y="398"/>
                  <a:pt x="731" y="405"/>
                  <a:pt x="714" y="406"/>
                </a:cubicBezTo>
                <a:cubicBezTo>
                  <a:pt x="714" y="413"/>
                  <a:pt x="713" y="419"/>
                  <a:pt x="712" y="426"/>
                </a:cubicBezTo>
                <a:close/>
                <a:moveTo>
                  <a:pt x="674" y="201"/>
                </a:moveTo>
                <a:cubicBezTo>
                  <a:pt x="674" y="312"/>
                  <a:pt x="585" y="403"/>
                  <a:pt x="473" y="403"/>
                </a:cubicBezTo>
                <a:cubicBezTo>
                  <a:pt x="362" y="403"/>
                  <a:pt x="271" y="312"/>
                  <a:pt x="271" y="201"/>
                </a:cubicBezTo>
                <a:cubicBezTo>
                  <a:pt x="271" y="90"/>
                  <a:pt x="362" y="0"/>
                  <a:pt x="473" y="0"/>
                </a:cubicBezTo>
                <a:cubicBezTo>
                  <a:pt x="585" y="0"/>
                  <a:pt x="674" y="90"/>
                  <a:pt x="674" y="2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3" name="Freeform 602"/>
          <p:cNvSpPr>
            <a:spLocks noChangeArrowheads="1"/>
          </p:cNvSpPr>
          <p:nvPr/>
        </p:nvSpPr>
        <p:spPr bwMode="auto">
          <a:xfrm>
            <a:off x="5327219" y="1760979"/>
            <a:ext cx="335107" cy="361170"/>
          </a:xfrm>
          <a:custGeom>
            <a:avLst/>
            <a:gdLst>
              <a:gd name="T0" fmla="*/ 1000 w 1191"/>
              <a:gd name="T1" fmla="*/ 665 h 1284"/>
              <a:gd name="T2" fmla="*/ 1089 w 1191"/>
              <a:gd name="T3" fmla="*/ 826 h 1284"/>
              <a:gd name="T4" fmla="*/ 945 w 1191"/>
              <a:gd name="T5" fmla="*/ 1007 h 1284"/>
              <a:gd name="T6" fmla="*/ 594 w 1191"/>
              <a:gd name="T7" fmla="*/ 1283 h 1284"/>
              <a:gd name="T8" fmla="*/ 243 w 1191"/>
              <a:gd name="T9" fmla="*/ 1006 h 1284"/>
              <a:gd name="T10" fmla="*/ 100 w 1191"/>
              <a:gd name="T11" fmla="*/ 826 h 1284"/>
              <a:gd name="T12" fmla="*/ 189 w 1191"/>
              <a:gd name="T13" fmla="*/ 664 h 1284"/>
              <a:gd name="T14" fmla="*/ 189 w 1191"/>
              <a:gd name="T15" fmla="*/ 653 h 1284"/>
              <a:gd name="T16" fmla="*/ 200 w 1191"/>
              <a:gd name="T17" fmla="*/ 624 h 1284"/>
              <a:gd name="T18" fmla="*/ 208 w 1191"/>
              <a:gd name="T19" fmla="*/ 582 h 1284"/>
              <a:gd name="T20" fmla="*/ 210 w 1191"/>
              <a:gd name="T21" fmla="*/ 578 h 1284"/>
              <a:gd name="T22" fmla="*/ 197 w 1191"/>
              <a:gd name="T23" fmla="*/ 556 h 1284"/>
              <a:gd name="T24" fmla="*/ 594 w 1191"/>
              <a:gd name="T25" fmla="*/ 496 h 1284"/>
              <a:gd name="T26" fmla="*/ 992 w 1191"/>
              <a:gd name="T27" fmla="*/ 556 h 1284"/>
              <a:gd name="T28" fmla="*/ 979 w 1191"/>
              <a:gd name="T29" fmla="*/ 579 h 1284"/>
              <a:gd name="T30" fmla="*/ 982 w 1191"/>
              <a:gd name="T31" fmla="*/ 586 h 1284"/>
              <a:gd name="T32" fmla="*/ 989 w 1191"/>
              <a:gd name="T33" fmla="*/ 625 h 1284"/>
              <a:gd name="T34" fmla="*/ 1000 w 1191"/>
              <a:gd name="T35" fmla="*/ 653 h 1284"/>
              <a:gd name="T36" fmla="*/ 1000 w 1191"/>
              <a:gd name="T37" fmla="*/ 665 h 1284"/>
              <a:gd name="T38" fmla="*/ 909 w 1191"/>
              <a:gd name="T39" fmla="*/ 923 h 1284"/>
              <a:gd name="T40" fmla="*/ 999 w 1191"/>
              <a:gd name="T41" fmla="*/ 826 h 1284"/>
              <a:gd name="T42" fmla="*/ 987 w 1191"/>
              <a:gd name="T43" fmla="*/ 775 h 1284"/>
              <a:gd name="T44" fmla="*/ 955 w 1191"/>
              <a:gd name="T45" fmla="*/ 788 h 1284"/>
              <a:gd name="T46" fmla="*/ 910 w 1191"/>
              <a:gd name="T47" fmla="*/ 743 h 1284"/>
              <a:gd name="T48" fmla="*/ 910 w 1191"/>
              <a:gd name="T49" fmla="*/ 705 h 1284"/>
              <a:gd name="T50" fmla="*/ 909 w 1191"/>
              <a:gd name="T51" fmla="*/ 701 h 1284"/>
              <a:gd name="T52" fmla="*/ 902 w 1191"/>
              <a:gd name="T53" fmla="*/ 640 h 1284"/>
              <a:gd name="T54" fmla="*/ 594 w 1191"/>
              <a:gd name="T55" fmla="*/ 733 h 1284"/>
              <a:gd name="T56" fmla="*/ 287 w 1191"/>
              <a:gd name="T57" fmla="*/ 640 h 1284"/>
              <a:gd name="T58" fmla="*/ 280 w 1191"/>
              <a:gd name="T59" fmla="*/ 701 h 1284"/>
              <a:gd name="T60" fmla="*/ 279 w 1191"/>
              <a:gd name="T61" fmla="*/ 705 h 1284"/>
              <a:gd name="T62" fmla="*/ 279 w 1191"/>
              <a:gd name="T63" fmla="*/ 743 h 1284"/>
              <a:gd name="T64" fmla="*/ 234 w 1191"/>
              <a:gd name="T65" fmla="*/ 789 h 1284"/>
              <a:gd name="T66" fmla="*/ 201 w 1191"/>
              <a:gd name="T67" fmla="*/ 774 h 1284"/>
              <a:gd name="T68" fmla="*/ 190 w 1191"/>
              <a:gd name="T69" fmla="*/ 826 h 1284"/>
              <a:gd name="T70" fmla="*/ 280 w 1191"/>
              <a:gd name="T71" fmla="*/ 923 h 1284"/>
              <a:gd name="T72" fmla="*/ 324 w 1191"/>
              <a:gd name="T73" fmla="*/ 959 h 1284"/>
              <a:gd name="T74" fmla="*/ 594 w 1191"/>
              <a:gd name="T75" fmla="*/ 1193 h 1284"/>
              <a:gd name="T76" fmla="*/ 865 w 1191"/>
              <a:gd name="T77" fmla="*/ 959 h 1284"/>
              <a:gd name="T78" fmla="*/ 909 w 1191"/>
              <a:gd name="T79" fmla="*/ 923 h 1284"/>
              <a:gd name="T80" fmla="*/ 842 w 1191"/>
              <a:gd name="T81" fmla="*/ 815 h 1284"/>
              <a:gd name="T82" fmla="*/ 769 w 1191"/>
              <a:gd name="T83" fmla="*/ 888 h 1284"/>
              <a:gd name="T84" fmla="*/ 696 w 1191"/>
              <a:gd name="T85" fmla="*/ 815 h 1284"/>
              <a:gd name="T86" fmla="*/ 769 w 1191"/>
              <a:gd name="T87" fmla="*/ 742 h 1284"/>
              <a:gd name="T88" fmla="*/ 842 w 1191"/>
              <a:gd name="T89" fmla="*/ 815 h 1284"/>
              <a:gd name="T90" fmla="*/ 493 w 1191"/>
              <a:gd name="T91" fmla="*/ 815 h 1284"/>
              <a:gd name="T92" fmla="*/ 420 w 1191"/>
              <a:gd name="T93" fmla="*/ 888 h 1284"/>
              <a:gd name="T94" fmla="*/ 347 w 1191"/>
              <a:gd name="T95" fmla="*/ 815 h 1284"/>
              <a:gd name="T96" fmla="*/ 420 w 1191"/>
              <a:gd name="T97" fmla="*/ 742 h 1284"/>
              <a:gd name="T98" fmla="*/ 493 w 1191"/>
              <a:gd name="T99" fmla="*/ 815 h 1284"/>
              <a:gd name="T100" fmla="*/ 494 w 1191"/>
              <a:gd name="T101" fmla="*/ 191 h 1284"/>
              <a:gd name="T102" fmla="*/ 494 w 1191"/>
              <a:gd name="T103" fmla="*/ 291 h 1284"/>
              <a:gd name="T104" fmla="*/ 594 w 1191"/>
              <a:gd name="T105" fmla="*/ 391 h 1284"/>
              <a:gd name="T106" fmla="*/ 694 w 1191"/>
              <a:gd name="T107" fmla="*/ 291 h 1284"/>
              <a:gd name="T108" fmla="*/ 694 w 1191"/>
              <a:gd name="T109" fmla="*/ 191 h 1284"/>
              <a:gd name="T110" fmla="*/ 494 w 1191"/>
              <a:gd name="T111" fmla="*/ 191 h 1284"/>
              <a:gd name="T112" fmla="*/ 597 w 1191"/>
              <a:gd name="T113" fmla="*/ 433 h 1284"/>
              <a:gd name="T114" fmla="*/ 145 w 1191"/>
              <a:gd name="T115" fmla="*/ 482 h 1284"/>
              <a:gd name="T116" fmla="*/ 62 w 1191"/>
              <a:gd name="T117" fmla="*/ 244 h 1284"/>
              <a:gd name="T118" fmla="*/ 594 w 1191"/>
              <a:gd name="T119" fmla="*/ 0 h 1284"/>
              <a:gd name="T120" fmla="*/ 1129 w 1191"/>
              <a:gd name="T121" fmla="*/ 244 h 1284"/>
              <a:gd name="T122" fmla="*/ 994 w 1191"/>
              <a:gd name="T123" fmla="*/ 482 h 1284"/>
              <a:gd name="T124" fmla="*/ 597 w 1191"/>
              <a:gd name="T125" fmla="*/ 43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91" h="1284">
                <a:moveTo>
                  <a:pt x="1000" y="665"/>
                </a:moveTo>
                <a:cubicBezTo>
                  <a:pt x="1052" y="689"/>
                  <a:pt x="1089" y="752"/>
                  <a:pt x="1089" y="826"/>
                </a:cubicBezTo>
                <a:cubicBezTo>
                  <a:pt x="1089" y="906"/>
                  <a:pt x="1015" y="985"/>
                  <a:pt x="945" y="1007"/>
                </a:cubicBezTo>
                <a:cubicBezTo>
                  <a:pt x="886" y="1200"/>
                  <a:pt x="674" y="1283"/>
                  <a:pt x="594" y="1283"/>
                </a:cubicBezTo>
                <a:cubicBezTo>
                  <a:pt x="514" y="1283"/>
                  <a:pt x="301" y="1200"/>
                  <a:pt x="243" y="1006"/>
                </a:cubicBezTo>
                <a:cubicBezTo>
                  <a:pt x="181" y="983"/>
                  <a:pt x="100" y="910"/>
                  <a:pt x="100" y="826"/>
                </a:cubicBezTo>
                <a:cubicBezTo>
                  <a:pt x="100" y="749"/>
                  <a:pt x="136" y="687"/>
                  <a:pt x="189" y="664"/>
                </a:cubicBezTo>
                <a:lnTo>
                  <a:pt x="189" y="653"/>
                </a:lnTo>
                <a:cubicBezTo>
                  <a:pt x="189" y="642"/>
                  <a:pt x="193" y="632"/>
                  <a:pt x="200" y="624"/>
                </a:cubicBezTo>
                <a:cubicBezTo>
                  <a:pt x="202" y="610"/>
                  <a:pt x="204" y="595"/>
                  <a:pt x="208" y="582"/>
                </a:cubicBezTo>
                <a:cubicBezTo>
                  <a:pt x="208" y="581"/>
                  <a:pt x="209" y="580"/>
                  <a:pt x="210" y="578"/>
                </a:cubicBezTo>
                <a:cubicBezTo>
                  <a:pt x="202" y="569"/>
                  <a:pt x="197" y="561"/>
                  <a:pt x="197" y="556"/>
                </a:cubicBezTo>
                <a:cubicBezTo>
                  <a:pt x="197" y="556"/>
                  <a:pt x="323" y="496"/>
                  <a:pt x="594" y="496"/>
                </a:cubicBezTo>
                <a:cubicBezTo>
                  <a:pt x="866" y="496"/>
                  <a:pt x="992" y="556"/>
                  <a:pt x="992" y="556"/>
                </a:cubicBezTo>
                <a:cubicBezTo>
                  <a:pt x="992" y="561"/>
                  <a:pt x="987" y="569"/>
                  <a:pt x="979" y="579"/>
                </a:cubicBezTo>
                <a:cubicBezTo>
                  <a:pt x="980" y="581"/>
                  <a:pt x="982" y="583"/>
                  <a:pt x="982" y="586"/>
                </a:cubicBezTo>
                <a:cubicBezTo>
                  <a:pt x="985" y="598"/>
                  <a:pt x="987" y="612"/>
                  <a:pt x="989" y="625"/>
                </a:cubicBezTo>
                <a:cubicBezTo>
                  <a:pt x="996" y="633"/>
                  <a:pt x="1000" y="642"/>
                  <a:pt x="1000" y="653"/>
                </a:cubicBezTo>
                <a:lnTo>
                  <a:pt x="1000" y="665"/>
                </a:lnTo>
                <a:close/>
                <a:moveTo>
                  <a:pt x="909" y="923"/>
                </a:moveTo>
                <a:cubicBezTo>
                  <a:pt x="935" y="923"/>
                  <a:pt x="999" y="872"/>
                  <a:pt x="999" y="826"/>
                </a:cubicBezTo>
                <a:cubicBezTo>
                  <a:pt x="999" y="806"/>
                  <a:pt x="994" y="788"/>
                  <a:pt x="987" y="775"/>
                </a:cubicBezTo>
                <a:cubicBezTo>
                  <a:pt x="979" y="783"/>
                  <a:pt x="968" y="788"/>
                  <a:pt x="955" y="788"/>
                </a:cubicBezTo>
                <a:cubicBezTo>
                  <a:pt x="930" y="788"/>
                  <a:pt x="910" y="768"/>
                  <a:pt x="910" y="743"/>
                </a:cubicBezTo>
                <a:lnTo>
                  <a:pt x="910" y="705"/>
                </a:lnTo>
                <a:cubicBezTo>
                  <a:pt x="910" y="704"/>
                  <a:pt x="909" y="703"/>
                  <a:pt x="909" y="701"/>
                </a:cubicBezTo>
                <a:cubicBezTo>
                  <a:pt x="908" y="680"/>
                  <a:pt x="905" y="660"/>
                  <a:pt x="902" y="640"/>
                </a:cubicBezTo>
                <a:cubicBezTo>
                  <a:pt x="828" y="686"/>
                  <a:pt x="715" y="733"/>
                  <a:pt x="594" y="733"/>
                </a:cubicBezTo>
                <a:cubicBezTo>
                  <a:pt x="473" y="733"/>
                  <a:pt x="361" y="687"/>
                  <a:pt x="287" y="640"/>
                </a:cubicBezTo>
                <a:cubicBezTo>
                  <a:pt x="284" y="660"/>
                  <a:pt x="281" y="680"/>
                  <a:pt x="280" y="701"/>
                </a:cubicBezTo>
                <a:cubicBezTo>
                  <a:pt x="280" y="703"/>
                  <a:pt x="279" y="704"/>
                  <a:pt x="279" y="705"/>
                </a:cubicBezTo>
                <a:lnTo>
                  <a:pt x="279" y="743"/>
                </a:lnTo>
                <a:cubicBezTo>
                  <a:pt x="279" y="768"/>
                  <a:pt x="259" y="789"/>
                  <a:pt x="234" y="789"/>
                </a:cubicBezTo>
                <a:cubicBezTo>
                  <a:pt x="220" y="789"/>
                  <a:pt x="209" y="783"/>
                  <a:pt x="201" y="774"/>
                </a:cubicBezTo>
                <a:cubicBezTo>
                  <a:pt x="194" y="788"/>
                  <a:pt x="190" y="805"/>
                  <a:pt x="190" y="826"/>
                </a:cubicBezTo>
                <a:cubicBezTo>
                  <a:pt x="190" y="872"/>
                  <a:pt x="260" y="921"/>
                  <a:pt x="280" y="923"/>
                </a:cubicBezTo>
                <a:cubicBezTo>
                  <a:pt x="300" y="925"/>
                  <a:pt x="320" y="940"/>
                  <a:pt x="324" y="959"/>
                </a:cubicBezTo>
                <a:cubicBezTo>
                  <a:pt x="358" y="1123"/>
                  <a:pt x="541" y="1193"/>
                  <a:pt x="594" y="1193"/>
                </a:cubicBezTo>
                <a:cubicBezTo>
                  <a:pt x="648" y="1193"/>
                  <a:pt x="830" y="1123"/>
                  <a:pt x="865" y="959"/>
                </a:cubicBezTo>
                <a:cubicBezTo>
                  <a:pt x="869" y="938"/>
                  <a:pt x="888" y="923"/>
                  <a:pt x="909" y="923"/>
                </a:cubicBezTo>
                <a:close/>
                <a:moveTo>
                  <a:pt x="842" y="815"/>
                </a:moveTo>
                <a:cubicBezTo>
                  <a:pt x="842" y="855"/>
                  <a:pt x="809" y="888"/>
                  <a:pt x="769" y="888"/>
                </a:cubicBezTo>
                <a:cubicBezTo>
                  <a:pt x="729" y="888"/>
                  <a:pt x="696" y="855"/>
                  <a:pt x="696" y="815"/>
                </a:cubicBezTo>
                <a:cubicBezTo>
                  <a:pt x="696" y="775"/>
                  <a:pt x="729" y="742"/>
                  <a:pt x="769" y="742"/>
                </a:cubicBezTo>
                <a:cubicBezTo>
                  <a:pt x="809" y="742"/>
                  <a:pt x="842" y="775"/>
                  <a:pt x="842" y="815"/>
                </a:cubicBezTo>
                <a:close/>
                <a:moveTo>
                  <a:pt x="493" y="815"/>
                </a:moveTo>
                <a:cubicBezTo>
                  <a:pt x="493" y="855"/>
                  <a:pt x="460" y="888"/>
                  <a:pt x="420" y="888"/>
                </a:cubicBezTo>
                <a:cubicBezTo>
                  <a:pt x="379" y="888"/>
                  <a:pt x="347" y="855"/>
                  <a:pt x="347" y="815"/>
                </a:cubicBezTo>
                <a:cubicBezTo>
                  <a:pt x="347" y="775"/>
                  <a:pt x="379" y="742"/>
                  <a:pt x="420" y="742"/>
                </a:cubicBezTo>
                <a:cubicBezTo>
                  <a:pt x="460" y="742"/>
                  <a:pt x="493" y="775"/>
                  <a:pt x="493" y="815"/>
                </a:cubicBezTo>
                <a:close/>
                <a:moveTo>
                  <a:pt x="494" y="191"/>
                </a:moveTo>
                <a:cubicBezTo>
                  <a:pt x="494" y="191"/>
                  <a:pt x="494" y="241"/>
                  <a:pt x="494" y="291"/>
                </a:cubicBezTo>
                <a:cubicBezTo>
                  <a:pt x="494" y="341"/>
                  <a:pt x="594" y="391"/>
                  <a:pt x="594" y="391"/>
                </a:cubicBezTo>
                <a:cubicBezTo>
                  <a:pt x="594" y="391"/>
                  <a:pt x="694" y="341"/>
                  <a:pt x="694" y="291"/>
                </a:cubicBezTo>
                <a:cubicBezTo>
                  <a:pt x="694" y="241"/>
                  <a:pt x="694" y="191"/>
                  <a:pt x="694" y="191"/>
                </a:cubicBezTo>
                <a:lnTo>
                  <a:pt x="494" y="191"/>
                </a:lnTo>
                <a:close/>
                <a:moveTo>
                  <a:pt x="597" y="433"/>
                </a:moveTo>
                <a:cubicBezTo>
                  <a:pt x="319" y="433"/>
                  <a:pt x="145" y="482"/>
                  <a:pt x="145" y="482"/>
                </a:cubicBezTo>
                <a:cubicBezTo>
                  <a:pt x="145" y="392"/>
                  <a:pt x="0" y="244"/>
                  <a:pt x="62" y="244"/>
                </a:cubicBezTo>
                <a:cubicBezTo>
                  <a:pt x="444" y="244"/>
                  <a:pt x="473" y="0"/>
                  <a:pt x="594" y="0"/>
                </a:cubicBezTo>
                <a:cubicBezTo>
                  <a:pt x="716" y="0"/>
                  <a:pt x="787" y="244"/>
                  <a:pt x="1129" y="244"/>
                </a:cubicBezTo>
                <a:cubicBezTo>
                  <a:pt x="1190" y="244"/>
                  <a:pt x="994" y="393"/>
                  <a:pt x="994" y="482"/>
                </a:cubicBezTo>
                <a:cubicBezTo>
                  <a:pt x="994" y="482"/>
                  <a:pt x="875" y="433"/>
                  <a:pt x="597" y="4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4" name="Freeform 603"/>
          <p:cNvSpPr>
            <a:spLocks noChangeArrowheads="1"/>
          </p:cNvSpPr>
          <p:nvPr/>
        </p:nvSpPr>
        <p:spPr bwMode="auto">
          <a:xfrm>
            <a:off x="7150729" y="4898690"/>
            <a:ext cx="361171" cy="325178"/>
          </a:xfrm>
          <a:custGeom>
            <a:avLst/>
            <a:gdLst>
              <a:gd name="T0" fmla="*/ 1205 w 1284"/>
              <a:gd name="T1" fmla="*/ 0 h 1154"/>
              <a:gd name="T2" fmla="*/ 1283 w 1284"/>
              <a:gd name="T3" fmla="*/ 78 h 1154"/>
              <a:gd name="T4" fmla="*/ 1283 w 1284"/>
              <a:gd name="T5" fmla="*/ 888 h 1154"/>
              <a:gd name="T6" fmla="*/ 1205 w 1284"/>
              <a:gd name="T7" fmla="*/ 966 h 1154"/>
              <a:gd name="T8" fmla="*/ 78 w 1284"/>
              <a:gd name="T9" fmla="*/ 966 h 1154"/>
              <a:gd name="T10" fmla="*/ 0 w 1284"/>
              <a:gd name="T11" fmla="*/ 888 h 1154"/>
              <a:gd name="T12" fmla="*/ 0 w 1284"/>
              <a:gd name="T13" fmla="*/ 78 h 1154"/>
              <a:gd name="T14" fmla="*/ 78 w 1284"/>
              <a:gd name="T15" fmla="*/ 0 h 1154"/>
              <a:gd name="T16" fmla="*/ 1205 w 1284"/>
              <a:gd name="T17" fmla="*/ 0 h 1154"/>
              <a:gd name="T18" fmla="*/ 1185 w 1284"/>
              <a:gd name="T19" fmla="*/ 831 h 1154"/>
              <a:gd name="T20" fmla="*/ 1185 w 1284"/>
              <a:gd name="T21" fmla="*/ 109 h 1154"/>
              <a:gd name="T22" fmla="*/ 97 w 1284"/>
              <a:gd name="T23" fmla="*/ 109 h 1154"/>
              <a:gd name="T24" fmla="*/ 97 w 1284"/>
              <a:gd name="T25" fmla="*/ 831 h 1154"/>
              <a:gd name="T26" fmla="*/ 1185 w 1284"/>
              <a:gd name="T27" fmla="*/ 831 h 1154"/>
              <a:gd name="T28" fmla="*/ 788 w 1284"/>
              <a:gd name="T29" fmla="*/ 1003 h 1154"/>
              <a:gd name="T30" fmla="*/ 936 w 1284"/>
              <a:gd name="T31" fmla="*/ 1153 h 1154"/>
              <a:gd name="T32" fmla="*/ 349 w 1284"/>
              <a:gd name="T33" fmla="*/ 1153 h 1154"/>
              <a:gd name="T34" fmla="*/ 497 w 1284"/>
              <a:gd name="T35" fmla="*/ 1003 h 1154"/>
              <a:gd name="T36" fmla="*/ 788 w 1284"/>
              <a:gd name="T37" fmla="*/ 1003 h 1154"/>
              <a:gd name="T38" fmla="*/ 264 w 1284"/>
              <a:gd name="T39" fmla="*/ 686 h 1154"/>
              <a:gd name="T40" fmla="*/ 211 w 1284"/>
              <a:gd name="T41" fmla="*/ 634 h 1154"/>
              <a:gd name="T42" fmla="*/ 264 w 1284"/>
              <a:gd name="T43" fmla="*/ 582 h 1154"/>
              <a:gd name="T44" fmla="*/ 293 w 1284"/>
              <a:gd name="T45" fmla="*/ 592 h 1154"/>
              <a:gd name="T46" fmla="*/ 532 w 1284"/>
              <a:gd name="T47" fmla="*/ 405 h 1154"/>
              <a:gd name="T48" fmla="*/ 529 w 1284"/>
              <a:gd name="T49" fmla="*/ 387 h 1154"/>
              <a:gd name="T50" fmla="*/ 581 w 1284"/>
              <a:gd name="T51" fmla="*/ 335 h 1154"/>
              <a:gd name="T52" fmla="*/ 633 w 1284"/>
              <a:gd name="T53" fmla="*/ 387 h 1154"/>
              <a:gd name="T54" fmla="*/ 630 w 1284"/>
              <a:gd name="T55" fmla="*/ 405 h 1154"/>
              <a:gd name="T56" fmla="*/ 760 w 1284"/>
              <a:gd name="T57" fmla="*/ 516 h 1154"/>
              <a:gd name="T58" fmla="*/ 792 w 1284"/>
              <a:gd name="T59" fmla="*/ 503 h 1154"/>
              <a:gd name="T60" fmla="*/ 820 w 1284"/>
              <a:gd name="T61" fmla="*/ 513 h 1154"/>
              <a:gd name="T62" fmla="*/ 952 w 1284"/>
              <a:gd name="T63" fmla="*/ 393 h 1154"/>
              <a:gd name="T64" fmla="*/ 948 w 1284"/>
              <a:gd name="T65" fmla="*/ 374 h 1154"/>
              <a:gd name="T66" fmla="*/ 1000 w 1284"/>
              <a:gd name="T67" fmla="*/ 321 h 1154"/>
              <a:gd name="T68" fmla="*/ 1053 w 1284"/>
              <a:gd name="T69" fmla="*/ 374 h 1154"/>
              <a:gd name="T70" fmla="*/ 1000 w 1284"/>
              <a:gd name="T71" fmla="*/ 426 h 1154"/>
              <a:gd name="T72" fmla="*/ 976 w 1284"/>
              <a:gd name="T73" fmla="*/ 419 h 1154"/>
              <a:gd name="T74" fmla="*/ 841 w 1284"/>
              <a:gd name="T75" fmla="*/ 541 h 1154"/>
              <a:gd name="T76" fmla="*/ 844 w 1284"/>
              <a:gd name="T77" fmla="*/ 556 h 1154"/>
              <a:gd name="T78" fmla="*/ 792 w 1284"/>
              <a:gd name="T79" fmla="*/ 608 h 1154"/>
              <a:gd name="T80" fmla="*/ 739 w 1284"/>
              <a:gd name="T81" fmla="*/ 556 h 1154"/>
              <a:gd name="T82" fmla="*/ 741 w 1284"/>
              <a:gd name="T83" fmla="*/ 547 h 1154"/>
              <a:gd name="T84" fmla="*/ 606 w 1284"/>
              <a:gd name="T85" fmla="*/ 432 h 1154"/>
              <a:gd name="T86" fmla="*/ 581 w 1284"/>
              <a:gd name="T87" fmla="*/ 439 h 1154"/>
              <a:gd name="T88" fmla="*/ 551 w 1284"/>
              <a:gd name="T89" fmla="*/ 429 h 1154"/>
              <a:gd name="T90" fmla="*/ 313 w 1284"/>
              <a:gd name="T91" fmla="*/ 619 h 1154"/>
              <a:gd name="T92" fmla="*/ 316 w 1284"/>
              <a:gd name="T93" fmla="*/ 634 h 1154"/>
              <a:gd name="T94" fmla="*/ 264 w 1284"/>
              <a:gd name="T95" fmla="*/ 686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4" h="1154">
                <a:moveTo>
                  <a:pt x="1205" y="0"/>
                </a:moveTo>
                <a:cubicBezTo>
                  <a:pt x="1248" y="0"/>
                  <a:pt x="1283" y="35"/>
                  <a:pt x="1283" y="78"/>
                </a:cubicBezTo>
                <a:lnTo>
                  <a:pt x="1283" y="888"/>
                </a:lnTo>
                <a:cubicBezTo>
                  <a:pt x="1283" y="931"/>
                  <a:pt x="1248" y="966"/>
                  <a:pt x="1205" y="966"/>
                </a:cubicBezTo>
                <a:lnTo>
                  <a:pt x="78" y="966"/>
                </a:lnTo>
                <a:cubicBezTo>
                  <a:pt x="35" y="966"/>
                  <a:pt x="0" y="931"/>
                  <a:pt x="0" y="888"/>
                </a:cubicBezTo>
                <a:lnTo>
                  <a:pt x="0" y="78"/>
                </a:lnTo>
                <a:cubicBezTo>
                  <a:pt x="0" y="35"/>
                  <a:pt x="35" y="0"/>
                  <a:pt x="78" y="0"/>
                </a:cubicBezTo>
                <a:lnTo>
                  <a:pt x="1205" y="0"/>
                </a:lnTo>
                <a:close/>
                <a:moveTo>
                  <a:pt x="1185" y="831"/>
                </a:moveTo>
                <a:lnTo>
                  <a:pt x="1185" y="109"/>
                </a:lnTo>
                <a:lnTo>
                  <a:pt x="97" y="109"/>
                </a:lnTo>
                <a:lnTo>
                  <a:pt x="97" y="831"/>
                </a:lnTo>
                <a:lnTo>
                  <a:pt x="1185" y="831"/>
                </a:lnTo>
                <a:close/>
                <a:moveTo>
                  <a:pt x="788" y="1003"/>
                </a:moveTo>
                <a:lnTo>
                  <a:pt x="936" y="1153"/>
                </a:lnTo>
                <a:lnTo>
                  <a:pt x="349" y="1153"/>
                </a:lnTo>
                <a:lnTo>
                  <a:pt x="497" y="1003"/>
                </a:lnTo>
                <a:lnTo>
                  <a:pt x="788" y="1003"/>
                </a:lnTo>
                <a:close/>
                <a:moveTo>
                  <a:pt x="264" y="686"/>
                </a:moveTo>
                <a:cubicBezTo>
                  <a:pt x="235" y="686"/>
                  <a:pt x="211" y="663"/>
                  <a:pt x="211" y="634"/>
                </a:cubicBezTo>
                <a:cubicBezTo>
                  <a:pt x="211" y="605"/>
                  <a:pt x="235" y="582"/>
                  <a:pt x="264" y="582"/>
                </a:cubicBezTo>
                <a:cubicBezTo>
                  <a:pt x="275" y="582"/>
                  <a:pt x="284" y="586"/>
                  <a:pt x="293" y="592"/>
                </a:cubicBezTo>
                <a:lnTo>
                  <a:pt x="532" y="405"/>
                </a:lnTo>
                <a:cubicBezTo>
                  <a:pt x="530" y="399"/>
                  <a:pt x="529" y="393"/>
                  <a:pt x="529" y="387"/>
                </a:cubicBezTo>
                <a:cubicBezTo>
                  <a:pt x="529" y="358"/>
                  <a:pt x="552" y="335"/>
                  <a:pt x="581" y="335"/>
                </a:cubicBezTo>
                <a:cubicBezTo>
                  <a:pt x="610" y="335"/>
                  <a:pt x="633" y="358"/>
                  <a:pt x="633" y="387"/>
                </a:cubicBezTo>
                <a:cubicBezTo>
                  <a:pt x="633" y="393"/>
                  <a:pt x="632" y="399"/>
                  <a:pt x="630" y="405"/>
                </a:cubicBezTo>
                <a:cubicBezTo>
                  <a:pt x="669" y="439"/>
                  <a:pt x="725" y="486"/>
                  <a:pt x="760" y="516"/>
                </a:cubicBezTo>
                <a:cubicBezTo>
                  <a:pt x="769" y="508"/>
                  <a:pt x="780" y="503"/>
                  <a:pt x="792" y="503"/>
                </a:cubicBezTo>
                <a:cubicBezTo>
                  <a:pt x="802" y="503"/>
                  <a:pt x="811" y="507"/>
                  <a:pt x="820" y="513"/>
                </a:cubicBezTo>
                <a:cubicBezTo>
                  <a:pt x="856" y="480"/>
                  <a:pt x="914" y="427"/>
                  <a:pt x="952" y="393"/>
                </a:cubicBezTo>
                <a:cubicBezTo>
                  <a:pt x="950" y="387"/>
                  <a:pt x="948" y="380"/>
                  <a:pt x="948" y="374"/>
                </a:cubicBezTo>
                <a:cubicBezTo>
                  <a:pt x="948" y="345"/>
                  <a:pt x="971" y="321"/>
                  <a:pt x="1000" y="321"/>
                </a:cubicBezTo>
                <a:cubicBezTo>
                  <a:pt x="1029" y="321"/>
                  <a:pt x="1053" y="345"/>
                  <a:pt x="1053" y="374"/>
                </a:cubicBezTo>
                <a:cubicBezTo>
                  <a:pt x="1053" y="402"/>
                  <a:pt x="1029" y="426"/>
                  <a:pt x="1000" y="426"/>
                </a:cubicBezTo>
                <a:cubicBezTo>
                  <a:pt x="991" y="426"/>
                  <a:pt x="984" y="423"/>
                  <a:pt x="976" y="419"/>
                </a:cubicBezTo>
                <a:lnTo>
                  <a:pt x="841" y="541"/>
                </a:lnTo>
                <a:cubicBezTo>
                  <a:pt x="843" y="546"/>
                  <a:pt x="844" y="551"/>
                  <a:pt x="844" y="556"/>
                </a:cubicBezTo>
                <a:cubicBezTo>
                  <a:pt x="844" y="585"/>
                  <a:pt x="821" y="608"/>
                  <a:pt x="792" y="608"/>
                </a:cubicBezTo>
                <a:cubicBezTo>
                  <a:pt x="763" y="608"/>
                  <a:pt x="739" y="585"/>
                  <a:pt x="739" y="556"/>
                </a:cubicBezTo>
                <a:cubicBezTo>
                  <a:pt x="739" y="553"/>
                  <a:pt x="741" y="550"/>
                  <a:pt x="741" y="547"/>
                </a:cubicBezTo>
                <a:cubicBezTo>
                  <a:pt x="699" y="511"/>
                  <a:pt x="641" y="461"/>
                  <a:pt x="606" y="432"/>
                </a:cubicBezTo>
                <a:cubicBezTo>
                  <a:pt x="599" y="436"/>
                  <a:pt x="590" y="439"/>
                  <a:pt x="581" y="439"/>
                </a:cubicBezTo>
                <a:cubicBezTo>
                  <a:pt x="570" y="439"/>
                  <a:pt x="560" y="435"/>
                  <a:pt x="551" y="429"/>
                </a:cubicBezTo>
                <a:cubicBezTo>
                  <a:pt x="498" y="470"/>
                  <a:pt x="380" y="565"/>
                  <a:pt x="313" y="619"/>
                </a:cubicBezTo>
                <a:cubicBezTo>
                  <a:pt x="314" y="624"/>
                  <a:pt x="316" y="629"/>
                  <a:pt x="316" y="634"/>
                </a:cubicBezTo>
                <a:cubicBezTo>
                  <a:pt x="316" y="663"/>
                  <a:pt x="292" y="686"/>
                  <a:pt x="264" y="68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5" name="Freeform 604"/>
          <p:cNvSpPr>
            <a:spLocks noChangeArrowheads="1"/>
          </p:cNvSpPr>
          <p:nvPr/>
        </p:nvSpPr>
        <p:spPr bwMode="auto">
          <a:xfrm>
            <a:off x="6226521" y="3304161"/>
            <a:ext cx="361169" cy="357447"/>
          </a:xfrm>
          <a:custGeom>
            <a:avLst/>
            <a:gdLst>
              <a:gd name="T0" fmla="*/ 0 w 1285"/>
              <a:gd name="T1" fmla="*/ 423 h 1272"/>
              <a:gd name="T2" fmla="*/ 81 w 1285"/>
              <a:gd name="T3" fmla="*/ 301 h 1272"/>
              <a:gd name="T4" fmla="*/ 81 w 1285"/>
              <a:gd name="T5" fmla="*/ 142 h 1272"/>
              <a:gd name="T6" fmla="*/ 223 w 1285"/>
              <a:gd name="T7" fmla="*/ 111 h 1272"/>
              <a:gd name="T8" fmla="*/ 340 w 1285"/>
              <a:gd name="T9" fmla="*/ 0 h 1272"/>
              <a:gd name="T10" fmla="*/ 463 w 1285"/>
              <a:gd name="T11" fmla="*/ 78 h 1272"/>
              <a:gd name="T12" fmla="*/ 621 w 1285"/>
              <a:gd name="T13" fmla="*/ 84 h 1272"/>
              <a:gd name="T14" fmla="*/ 652 w 1285"/>
              <a:gd name="T15" fmla="*/ 226 h 1272"/>
              <a:gd name="T16" fmla="*/ 760 w 1285"/>
              <a:gd name="T17" fmla="*/ 338 h 1272"/>
              <a:gd name="T18" fmla="*/ 680 w 1285"/>
              <a:gd name="T19" fmla="*/ 460 h 1272"/>
              <a:gd name="T20" fmla="*/ 679 w 1285"/>
              <a:gd name="T21" fmla="*/ 619 h 1272"/>
              <a:gd name="T22" fmla="*/ 534 w 1285"/>
              <a:gd name="T23" fmla="*/ 648 h 1272"/>
              <a:gd name="T24" fmla="*/ 419 w 1285"/>
              <a:gd name="T25" fmla="*/ 761 h 1272"/>
              <a:gd name="T26" fmla="*/ 296 w 1285"/>
              <a:gd name="T27" fmla="*/ 676 h 1272"/>
              <a:gd name="T28" fmla="*/ 139 w 1285"/>
              <a:gd name="T29" fmla="*/ 677 h 1272"/>
              <a:gd name="T30" fmla="*/ 112 w 1285"/>
              <a:gd name="T31" fmla="*/ 530 h 1272"/>
              <a:gd name="T32" fmla="*/ 246 w 1285"/>
              <a:gd name="T33" fmla="*/ 378 h 1272"/>
              <a:gd name="T34" fmla="*/ 382 w 1285"/>
              <a:gd name="T35" fmla="*/ 242 h 1272"/>
              <a:gd name="T36" fmla="*/ 962 w 1285"/>
              <a:gd name="T37" fmla="*/ 590 h 1272"/>
              <a:gd name="T38" fmla="*/ 1194 w 1285"/>
              <a:gd name="T39" fmla="*/ 484 h 1272"/>
              <a:gd name="T40" fmla="*/ 1210 w 1285"/>
              <a:gd name="T41" fmla="*/ 615 h 1272"/>
              <a:gd name="T42" fmla="*/ 1283 w 1285"/>
              <a:gd name="T43" fmla="*/ 704 h 1272"/>
              <a:gd name="T44" fmla="*/ 1201 w 1285"/>
              <a:gd name="T45" fmla="*/ 809 h 1272"/>
              <a:gd name="T46" fmla="*/ 1191 w 1285"/>
              <a:gd name="T47" fmla="*/ 925 h 1272"/>
              <a:gd name="T48" fmla="*/ 1056 w 1285"/>
              <a:gd name="T49" fmla="*/ 940 h 1272"/>
              <a:gd name="T50" fmla="*/ 967 w 1285"/>
              <a:gd name="T51" fmla="*/ 1016 h 1272"/>
              <a:gd name="T52" fmla="*/ 864 w 1285"/>
              <a:gd name="T53" fmla="*/ 931 h 1272"/>
              <a:gd name="T54" fmla="*/ 747 w 1285"/>
              <a:gd name="T55" fmla="*/ 922 h 1272"/>
              <a:gd name="T56" fmla="*/ 734 w 1285"/>
              <a:gd name="T57" fmla="*/ 792 h 1272"/>
              <a:gd name="T58" fmla="*/ 658 w 1285"/>
              <a:gd name="T59" fmla="*/ 702 h 1272"/>
              <a:gd name="T60" fmla="*/ 739 w 1285"/>
              <a:gd name="T61" fmla="*/ 597 h 1272"/>
              <a:gd name="T62" fmla="*/ 750 w 1285"/>
              <a:gd name="T63" fmla="*/ 481 h 1272"/>
              <a:gd name="T64" fmla="*/ 885 w 1285"/>
              <a:gd name="T65" fmla="*/ 462 h 1272"/>
              <a:gd name="T66" fmla="*/ 974 w 1285"/>
              <a:gd name="T67" fmla="*/ 390 h 1272"/>
              <a:gd name="T68" fmla="*/ 1081 w 1285"/>
              <a:gd name="T69" fmla="*/ 471 h 1272"/>
              <a:gd name="T70" fmla="*/ 1194 w 1285"/>
              <a:gd name="T71" fmla="*/ 484 h 1272"/>
              <a:gd name="T72" fmla="*/ 504 w 1285"/>
              <a:gd name="T73" fmla="*/ 1105 h 1272"/>
              <a:gd name="T74" fmla="*/ 282 w 1285"/>
              <a:gd name="T75" fmla="*/ 964 h 1272"/>
              <a:gd name="T76" fmla="*/ 311 w 1285"/>
              <a:gd name="T77" fmla="*/ 894 h 1272"/>
              <a:gd name="T78" fmla="*/ 385 w 1285"/>
              <a:gd name="T79" fmla="*/ 822 h 1272"/>
              <a:gd name="T80" fmla="*/ 457 w 1285"/>
              <a:gd name="T81" fmla="*/ 793 h 1272"/>
              <a:gd name="T82" fmla="*/ 560 w 1285"/>
              <a:gd name="T83" fmla="*/ 794 h 1272"/>
              <a:gd name="T84" fmla="*/ 629 w 1285"/>
              <a:gd name="T85" fmla="*/ 825 h 1272"/>
              <a:gd name="T86" fmla="*/ 701 w 1285"/>
              <a:gd name="T87" fmla="*/ 899 h 1272"/>
              <a:gd name="T88" fmla="*/ 728 w 1285"/>
              <a:gd name="T89" fmla="*/ 967 h 1272"/>
              <a:gd name="T90" fmla="*/ 727 w 1285"/>
              <a:gd name="T91" fmla="*/ 1070 h 1272"/>
              <a:gd name="T92" fmla="*/ 698 w 1285"/>
              <a:gd name="T93" fmla="*/ 1140 h 1272"/>
              <a:gd name="T94" fmla="*/ 624 w 1285"/>
              <a:gd name="T95" fmla="*/ 1212 h 1272"/>
              <a:gd name="T96" fmla="*/ 552 w 1285"/>
              <a:gd name="T97" fmla="*/ 1241 h 1272"/>
              <a:gd name="T98" fmla="*/ 449 w 1285"/>
              <a:gd name="T99" fmla="*/ 1239 h 1272"/>
              <a:gd name="T100" fmla="*/ 380 w 1285"/>
              <a:gd name="T101" fmla="*/ 1209 h 1272"/>
              <a:gd name="T102" fmla="*/ 308 w 1285"/>
              <a:gd name="T103" fmla="*/ 1135 h 1272"/>
              <a:gd name="T104" fmla="*/ 281 w 1285"/>
              <a:gd name="T105" fmla="*/ 1067 h 1272"/>
              <a:gd name="T106" fmla="*/ 282 w 1285"/>
              <a:gd name="T107" fmla="*/ 9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5" h="1272">
                <a:moveTo>
                  <a:pt x="84" y="464"/>
                </a:moveTo>
                <a:lnTo>
                  <a:pt x="30" y="458"/>
                </a:lnTo>
                <a:cubicBezTo>
                  <a:pt x="13" y="456"/>
                  <a:pt x="0" y="441"/>
                  <a:pt x="0" y="423"/>
                </a:cubicBezTo>
                <a:lnTo>
                  <a:pt x="0" y="341"/>
                </a:lnTo>
                <a:cubicBezTo>
                  <a:pt x="0" y="323"/>
                  <a:pt x="13" y="309"/>
                  <a:pt x="30" y="307"/>
                </a:cubicBezTo>
                <a:lnTo>
                  <a:pt x="81" y="301"/>
                </a:lnTo>
                <a:cubicBezTo>
                  <a:pt x="87" y="275"/>
                  <a:pt x="97" y="251"/>
                  <a:pt x="110" y="228"/>
                </a:cubicBezTo>
                <a:lnTo>
                  <a:pt x="78" y="188"/>
                </a:lnTo>
                <a:cubicBezTo>
                  <a:pt x="67" y="174"/>
                  <a:pt x="68" y="154"/>
                  <a:pt x="81" y="142"/>
                </a:cubicBezTo>
                <a:lnTo>
                  <a:pt x="139" y="84"/>
                </a:lnTo>
                <a:cubicBezTo>
                  <a:pt x="151" y="71"/>
                  <a:pt x="171" y="70"/>
                  <a:pt x="185" y="81"/>
                </a:cubicBezTo>
                <a:lnTo>
                  <a:pt x="223" y="111"/>
                </a:lnTo>
                <a:cubicBezTo>
                  <a:pt x="247" y="97"/>
                  <a:pt x="273" y="86"/>
                  <a:pt x="300" y="78"/>
                </a:cubicBezTo>
                <a:lnTo>
                  <a:pt x="306" y="31"/>
                </a:lnTo>
                <a:cubicBezTo>
                  <a:pt x="308" y="14"/>
                  <a:pt x="323" y="0"/>
                  <a:pt x="340" y="0"/>
                </a:cubicBezTo>
                <a:lnTo>
                  <a:pt x="423" y="0"/>
                </a:lnTo>
                <a:cubicBezTo>
                  <a:pt x="440" y="0"/>
                  <a:pt x="455" y="14"/>
                  <a:pt x="457" y="31"/>
                </a:cubicBezTo>
                <a:lnTo>
                  <a:pt x="463" y="78"/>
                </a:lnTo>
                <a:cubicBezTo>
                  <a:pt x="489" y="86"/>
                  <a:pt x="515" y="96"/>
                  <a:pt x="538" y="110"/>
                </a:cubicBezTo>
                <a:lnTo>
                  <a:pt x="575" y="81"/>
                </a:lnTo>
                <a:cubicBezTo>
                  <a:pt x="589" y="70"/>
                  <a:pt x="608" y="71"/>
                  <a:pt x="621" y="84"/>
                </a:cubicBezTo>
                <a:lnTo>
                  <a:pt x="679" y="142"/>
                </a:lnTo>
                <a:cubicBezTo>
                  <a:pt x="691" y="154"/>
                  <a:pt x="693" y="174"/>
                  <a:pt x="682" y="188"/>
                </a:cubicBezTo>
                <a:lnTo>
                  <a:pt x="652" y="226"/>
                </a:lnTo>
                <a:cubicBezTo>
                  <a:pt x="664" y="248"/>
                  <a:pt x="674" y="272"/>
                  <a:pt x="681" y="297"/>
                </a:cubicBezTo>
                <a:lnTo>
                  <a:pt x="729" y="303"/>
                </a:lnTo>
                <a:cubicBezTo>
                  <a:pt x="747" y="305"/>
                  <a:pt x="760" y="320"/>
                  <a:pt x="760" y="338"/>
                </a:cubicBezTo>
                <a:lnTo>
                  <a:pt x="760" y="420"/>
                </a:lnTo>
                <a:cubicBezTo>
                  <a:pt x="760" y="437"/>
                  <a:pt x="747" y="452"/>
                  <a:pt x="729" y="454"/>
                </a:cubicBezTo>
                <a:lnTo>
                  <a:pt x="680" y="460"/>
                </a:lnTo>
                <a:cubicBezTo>
                  <a:pt x="673" y="485"/>
                  <a:pt x="663" y="510"/>
                  <a:pt x="650" y="533"/>
                </a:cubicBezTo>
                <a:lnTo>
                  <a:pt x="682" y="573"/>
                </a:lnTo>
                <a:cubicBezTo>
                  <a:pt x="693" y="587"/>
                  <a:pt x="692" y="607"/>
                  <a:pt x="679" y="619"/>
                </a:cubicBezTo>
                <a:lnTo>
                  <a:pt x="621" y="677"/>
                </a:lnTo>
                <a:cubicBezTo>
                  <a:pt x="608" y="690"/>
                  <a:pt x="589" y="691"/>
                  <a:pt x="575" y="680"/>
                </a:cubicBezTo>
                <a:lnTo>
                  <a:pt x="534" y="648"/>
                </a:lnTo>
                <a:cubicBezTo>
                  <a:pt x="511" y="661"/>
                  <a:pt x="486" y="671"/>
                  <a:pt x="460" y="678"/>
                </a:cubicBezTo>
                <a:lnTo>
                  <a:pt x="454" y="730"/>
                </a:lnTo>
                <a:cubicBezTo>
                  <a:pt x="452" y="748"/>
                  <a:pt x="437" y="761"/>
                  <a:pt x="419" y="761"/>
                </a:cubicBezTo>
                <a:lnTo>
                  <a:pt x="337" y="761"/>
                </a:lnTo>
                <a:cubicBezTo>
                  <a:pt x="319" y="761"/>
                  <a:pt x="305" y="748"/>
                  <a:pt x="303" y="730"/>
                </a:cubicBezTo>
                <a:lnTo>
                  <a:pt x="296" y="676"/>
                </a:lnTo>
                <a:cubicBezTo>
                  <a:pt x="272" y="669"/>
                  <a:pt x="249" y="659"/>
                  <a:pt x="227" y="646"/>
                </a:cubicBezTo>
                <a:lnTo>
                  <a:pt x="185" y="680"/>
                </a:lnTo>
                <a:cubicBezTo>
                  <a:pt x="171" y="691"/>
                  <a:pt x="151" y="690"/>
                  <a:pt x="139" y="677"/>
                </a:cubicBezTo>
                <a:lnTo>
                  <a:pt x="81" y="619"/>
                </a:lnTo>
                <a:cubicBezTo>
                  <a:pt x="68" y="607"/>
                  <a:pt x="67" y="587"/>
                  <a:pt x="78" y="573"/>
                </a:cubicBezTo>
                <a:lnTo>
                  <a:pt x="112" y="530"/>
                </a:lnTo>
                <a:cubicBezTo>
                  <a:pt x="100" y="509"/>
                  <a:pt x="91" y="487"/>
                  <a:pt x="84" y="464"/>
                </a:cubicBezTo>
                <a:close/>
                <a:moveTo>
                  <a:pt x="382" y="242"/>
                </a:moveTo>
                <a:cubicBezTo>
                  <a:pt x="307" y="242"/>
                  <a:pt x="246" y="303"/>
                  <a:pt x="246" y="378"/>
                </a:cubicBezTo>
                <a:cubicBezTo>
                  <a:pt x="246" y="452"/>
                  <a:pt x="307" y="513"/>
                  <a:pt x="382" y="513"/>
                </a:cubicBezTo>
                <a:cubicBezTo>
                  <a:pt x="456" y="513"/>
                  <a:pt x="517" y="452"/>
                  <a:pt x="517" y="378"/>
                </a:cubicBezTo>
                <a:cubicBezTo>
                  <a:pt x="517" y="303"/>
                  <a:pt x="456" y="242"/>
                  <a:pt x="382" y="242"/>
                </a:cubicBezTo>
                <a:close/>
                <a:moveTo>
                  <a:pt x="981" y="811"/>
                </a:moveTo>
                <a:cubicBezTo>
                  <a:pt x="1042" y="806"/>
                  <a:pt x="1088" y="752"/>
                  <a:pt x="1082" y="691"/>
                </a:cubicBezTo>
                <a:cubicBezTo>
                  <a:pt x="1077" y="630"/>
                  <a:pt x="1023" y="584"/>
                  <a:pt x="962" y="590"/>
                </a:cubicBezTo>
                <a:cubicBezTo>
                  <a:pt x="901" y="595"/>
                  <a:pt x="855" y="649"/>
                  <a:pt x="861" y="710"/>
                </a:cubicBezTo>
                <a:cubicBezTo>
                  <a:pt x="866" y="771"/>
                  <a:pt x="920" y="817"/>
                  <a:pt x="981" y="811"/>
                </a:cubicBezTo>
                <a:close/>
                <a:moveTo>
                  <a:pt x="1194" y="484"/>
                </a:moveTo>
                <a:cubicBezTo>
                  <a:pt x="1207" y="496"/>
                  <a:pt x="1210" y="515"/>
                  <a:pt x="1200" y="530"/>
                </a:cubicBezTo>
                <a:lnTo>
                  <a:pt x="1181" y="558"/>
                </a:lnTo>
                <a:cubicBezTo>
                  <a:pt x="1193" y="576"/>
                  <a:pt x="1203" y="595"/>
                  <a:pt x="1210" y="615"/>
                </a:cubicBezTo>
                <a:lnTo>
                  <a:pt x="1245" y="616"/>
                </a:lnTo>
                <a:cubicBezTo>
                  <a:pt x="1262" y="616"/>
                  <a:pt x="1276" y="630"/>
                  <a:pt x="1278" y="647"/>
                </a:cubicBezTo>
                <a:lnTo>
                  <a:pt x="1283" y="704"/>
                </a:lnTo>
                <a:cubicBezTo>
                  <a:pt x="1284" y="721"/>
                  <a:pt x="1272" y="737"/>
                  <a:pt x="1255" y="741"/>
                </a:cubicBezTo>
                <a:lnTo>
                  <a:pt x="1221" y="748"/>
                </a:lnTo>
                <a:cubicBezTo>
                  <a:pt x="1217" y="769"/>
                  <a:pt x="1210" y="789"/>
                  <a:pt x="1201" y="809"/>
                </a:cubicBezTo>
                <a:lnTo>
                  <a:pt x="1226" y="836"/>
                </a:lnTo>
                <a:cubicBezTo>
                  <a:pt x="1238" y="848"/>
                  <a:pt x="1239" y="868"/>
                  <a:pt x="1227" y="881"/>
                </a:cubicBezTo>
                <a:lnTo>
                  <a:pt x="1191" y="925"/>
                </a:lnTo>
                <a:cubicBezTo>
                  <a:pt x="1180" y="938"/>
                  <a:pt x="1160" y="941"/>
                  <a:pt x="1146" y="931"/>
                </a:cubicBezTo>
                <a:lnTo>
                  <a:pt x="1114" y="911"/>
                </a:lnTo>
                <a:cubicBezTo>
                  <a:pt x="1096" y="923"/>
                  <a:pt x="1077" y="933"/>
                  <a:pt x="1056" y="940"/>
                </a:cubicBezTo>
                <a:lnTo>
                  <a:pt x="1055" y="978"/>
                </a:lnTo>
                <a:cubicBezTo>
                  <a:pt x="1054" y="996"/>
                  <a:pt x="1041" y="1010"/>
                  <a:pt x="1023" y="1011"/>
                </a:cubicBezTo>
                <a:lnTo>
                  <a:pt x="967" y="1016"/>
                </a:lnTo>
                <a:cubicBezTo>
                  <a:pt x="949" y="1017"/>
                  <a:pt x="934" y="1006"/>
                  <a:pt x="930" y="989"/>
                </a:cubicBezTo>
                <a:lnTo>
                  <a:pt x="922" y="950"/>
                </a:lnTo>
                <a:cubicBezTo>
                  <a:pt x="902" y="946"/>
                  <a:pt x="883" y="939"/>
                  <a:pt x="864" y="931"/>
                </a:cubicBezTo>
                <a:lnTo>
                  <a:pt x="836" y="957"/>
                </a:lnTo>
                <a:cubicBezTo>
                  <a:pt x="823" y="969"/>
                  <a:pt x="803" y="970"/>
                  <a:pt x="790" y="958"/>
                </a:cubicBezTo>
                <a:lnTo>
                  <a:pt x="747" y="922"/>
                </a:lnTo>
                <a:cubicBezTo>
                  <a:pt x="733" y="911"/>
                  <a:pt x="730" y="891"/>
                  <a:pt x="740" y="877"/>
                </a:cubicBezTo>
                <a:lnTo>
                  <a:pt x="762" y="844"/>
                </a:lnTo>
                <a:cubicBezTo>
                  <a:pt x="751" y="828"/>
                  <a:pt x="741" y="810"/>
                  <a:pt x="734" y="792"/>
                </a:cubicBezTo>
                <a:lnTo>
                  <a:pt x="696" y="790"/>
                </a:lnTo>
                <a:cubicBezTo>
                  <a:pt x="678" y="790"/>
                  <a:pt x="664" y="776"/>
                  <a:pt x="662" y="759"/>
                </a:cubicBezTo>
                <a:lnTo>
                  <a:pt x="658" y="702"/>
                </a:lnTo>
                <a:cubicBezTo>
                  <a:pt x="656" y="685"/>
                  <a:pt x="668" y="669"/>
                  <a:pt x="685" y="666"/>
                </a:cubicBezTo>
                <a:lnTo>
                  <a:pt x="721" y="658"/>
                </a:lnTo>
                <a:cubicBezTo>
                  <a:pt x="725" y="637"/>
                  <a:pt x="731" y="617"/>
                  <a:pt x="739" y="597"/>
                </a:cubicBezTo>
                <a:lnTo>
                  <a:pt x="714" y="571"/>
                </a:lnTo>
                <a:cubicBezTo>
                  <a:pt x="702" y="558"/>
                  <a:pt x="702" y="538"/>
                  <a:pt x="713" y="525"/>
                </a:cubicBezTo>
                <a:lnTo>
                  <a:pt x="750" y="481"/>
                </a:lnTo>
                <a:cubicBezTo>
                  <a:pt x="761" y="468"/>
                  <a:pt x="780" y="465"/>
                  <a:pt x="795" y="475"/>
                </a:cubicBezTo>
                <a:lnTo>
                  <a:pt x="824" y="494"/>
                </a:lnTo>
                <a:cubicBezTo>
                  <a:pt x="842" y="480"/>
                  <a:pt x="863" y="470"/>
                  <a:pt x="885" y="462"/>
                </a:cubicBezTo>
                <a:lnTo>
                  <a:pt x="886" y="428"/>
                </a:lnTo>
                <a:cubicBezTo>
                  <a:pt x="886" y="411"/>
                  <a:pt x="900" y="396"/>
                  <a:pt x="917" y="395"/>
                </a:cubicBezTo>
                <a:lnTo>
                  <a:pt x="974" y="390"/>
                </a:lnTo>
                <a:cubicBezTo>
                  <a:pt x="991" y="389"/>
                  <a:pt x="1007" y="401"/>
                  <a:pt x="1010" y="418"/>
                </a:cubicBezTo>
                <a:lnTo>
                  <a:pt x="1017" y="451"/>
                </a:lnTo>
                <a:cubicBezTo>
                  <a:pt x="1039" y="455"/>
                  <a:pt x="1061" y="462"/>
                  <a:pt x="1081" y="471"/>
                </a:cubicBezTo>
                <a:lnTo>
                  <a:pt x="1105" y="449"/>
                </a:lnTo>
                <a:cubicBezTo>
                  <a:pt x="1118" y="437"/>
                  <a:pt x="1137" y="436"/>
                  <a:pt x="1151" y="448"/>
                </a:cubicBezTo>
                <a:lnTo>
                  <a:pt x="1194" y="484"/>
                </a:lnTo>
                <a:close/>
                <a:moveTo>
                  <a:pt x="507" y="924"/>
                </a:moveTo>
                <a:cubicBezTo>
                  <a:pt x="457" y="924"/>
                  <a:pt x="415" y="964"/>
                  <a:pt x="415" y="1014"/>
                </a:cubicBezTo>
                <a:cubicBezTo>
                  <a:pt x="414" y="1064"/>
                  <a:pt x="454" y="1105"/>
                  <a:pt x="504" y="1105"/>
                </a:cubicBezTo>
                <a:cubicBezTo>
                  <a:pt x="554" y="1106"/>
                  <a:pt x="596" y="1066"/>
                  <a:pt x="596" y="1016"/>
                </a:cubicBezTo>
                <a:cubicBezTo>
                  <a:pt x="597" y="966"/>
                  <a:pt x="557" y="925"/>
                  <a:pt x="507" y="924"/>
                </a:cubicBezTo>
                <a:close/>
                <a:moveTo>
                  <a:pt x="282" y="964"/>
                </a:moveTo>
                <a:lnTo>
                  <a:pt x="306" y="961"/>
                </a:lnTo>
                <a:cubicBezTo>
                  <a:pt x="310" y="944"/>
                  <a:pt x="317" y="928"/>
                  <a:pt x="326" y="913"/>
                </a:cubicBezTo>
                <a:lnTo>
                  <a:pt x="311" y="894"/>
                </a:lnTo>
                <a:cubicBezTo>
                  <a:pt x="300" y="880"/>
                  <a:pt x="301" y="860"/>
                  <a:pt x="314" y="848"/>
                </a:cubicBezTo>
                <a:lnTo>
                  <a:pt x="339" y="824"/>
                </a:lnTo>
                <a:cubicBezTo>
                  <a:pt x="352" y="811"/>
                  <a:pt x="371" y="811"/>
                  <a:pt x="385" y="822"/>
                </a:cubicBezTo>
                <a:lnTo>
                  <a:pt x="402" y="836"/>
                </a:lnTo>
                <a:cubicBezTo>
                  <a:pt x="418" y="826"/>
                  <a:pt x="436" y="819"/>
                  <a:pt x="454" y="814"/>
                </a:cubicBezTo>
                <a:lnTo>
                  <a:pt x="457" y="793"/>
                </a:lnTo>
                <a:cubicBezTo>
                  <a:pt x="459" y="776"/>
                  <a:pt x="474" y="763"/>
                  <a:pt x="491" y="763"/>
                </a:cubicBezTo>
                <a:lnTo>
                  <a:pt x="526" y="763"/>
                </a:lnTo>
                <a:cubicBezTo>
                  <a:pt x="543" y="764"/>
                  <a:pt x="558" y="777"/>
                  <a:pt x="560" y="794"/>
                </a:cubicBezTo>
                <a:lnTo>
                  <a:pt x="562" y="816"/>
                </a:lnTo>
                <a:cubicBezTo>
                  <a:pt x="580" y="821"/>
                  <a:pt x="596" y="828"/>
                  <a:pt x="612" y="838"/>
                </a:cubicBezTo>
                <a:lnTo>
                  <a:pt x="629" y="825"/>
                </a:lnTo>
                <a:cubicBezTo>
                  <a:pt x="643" y="814"/>
                  <a:pt x="662" y="815"/>
                  <a:pt x="675" y="828"/>
                </a:cubicBezTo>
                <a:lnTo>
                  <a:pt x="699" y="853"/>
                </a:lnTo>
                <a:cubicBezTo>
                  <a:pt x="711" y="865"/>
                  <a:pt x="712" y="885"/>
                  <a:pt x="701" y="899"/>
                </a:cubicBezTo>
                <a:lnTo>
                  <a:pt x="687" y="916"/>
                </a:lnTo>
                <a:cubicBezTo>
                  <a:pt x="695" y="931"/>
                  <a:pt x="702" y="947"/>
                  <a:pt x="706" y="964"/>
                </a:cubicBezTo>
                <a:lnTo>
                  <a:pt x="728" y="967"/>
                </a:lnTo>
                <a:cubicBezTo>
                  <a:pt x="746" y="969"/>
                  <a:pt x="759" y="984"/>
                  <a:pt x="758" y="1001"/>
                </a:cubicBezTo>
                <a:lnTo>
                  <a:pt x="758" y="1036"/>
                </a:lnTo>
                <a:cubicBezTo>
                  <a:pt x="758" y="1054"/>
                  <a:pt x="744" y="1068"/>
                  <a:pt x="727" y="1070"/>
                </a:cubicBezTo>
                <a:lnTo>
                  <a:pt x="704" y="1072"/>
                </a:lnTo>
                <a:cubicBezTo>
                  <a:pt x="699" y="1089"/>
                  <a:pt x="692" y="1105"/>
                  <a:pt x="683" y="1121"/>
                </a:cubicBezTo>
                <a:lnTo>
                  <a:pt x="698" y="1140"/>
                </a:lnTo>
                <a:cubicBezTo>
                  <a:pt x="709" y="1154"/>
                  <a:pt x="707" y="1173"/>
                  <a:pt x="695" y="1185"/>
                </a:cubicBezTo>
                <a:lnTo>
                  <a:pt x="670" y="1210"/>
                </a:lnTo>
                <a:cubicBezTo>
                  <a:pt x="657" y="1222"/>
                  <a:pt x="638" y="1223"/>
                  <a:pt x="624" y="1212"/>
                </a:cubicBezTo>
                <a:lnTo>
                  <a:pt x="605" y="1196"/>
                </a:lnTo>
                <a:cubicBezTo>
                  <a:pt x="589" y="1205"/>
                  <a:pt x="573" y="1211"/>
                  <a:pt x="555" y="1215"/>
                </a:cubicBezTo>
                <a:lnTo>
                  <a:pt x="552" y="1241"/>
                </a:lnTo>
                <a:cubicBezTo>
                  <a:pt x="550" y="1258"/>
                  <a:pt x="535" y="1271"/>
                  <a:pt x="518" y="1271"/>
                </a:cubicBezTo>
                <a:lnTo>
                  <a:pt x="483" y="1270"/>
                </a:lnTo>
                <a:cubicBezTo>
                  <a:pt x="465" y="1270"/>
                  <a:pt x="451" y="1257"/>
                  <a:pt x="449" y="1239"/>
                </a:cubicBezTo>
                <a:lnTo>
                  <a:pt x="446" y="1213"/>
                </a:lnTo>
                <a:cubicBezTo>
                  <a:pt x="430" y="1208"/>
                  <a:pt x="415" y="1201"/>
                  <a:pt x="400" y="1193"/>
                </a:cubicBezTo>
                <a:lnTo>
                  <a:pt x="380" y="1209"/>
                </a:lnTo>
                <a:cubicBezTo>
                  <a:pt x="366" y="1219"/>
                  <a:pt x="346" y="1218"/>
                  <a:pt x="334" y="1206"/>
                </a:cubicBezTo>
                <a:lnTo>
                  <a:pt x="310" y="1181"/>
                </a:lnTo>
                <a:cubicBezTo>
                  <a:pt x="298" y="1168"/>
                  <a:pt x="297" y="1149"/>
                  <a:pt x="308" y="1135"/>
                </a:cubicBezTo>
                <a:lnTo>
                  <a:pt x="324" y="1115"/>
                </a:lnTo>
                <a:cubicBezTo>
                  <a:pt x="316" y="1101"/>
                  <a:pt x="310" y="1086"/>
                  <a:pt x="306" y="1070"/>
                </a:cubicBezTo>
                <a:lnTo>
                  <a:pt x="281" y="1067"/>
                </a:lnTo>
                <a:cubicBezTo>
                  <a:pt x="263" y="1065"/>
                  <a:pt x="250" y="1050"/>
                  <a:pt x="251" y="1032"/>
                </a:cubicBezTo>
                <a:lnTo>
                  <a:pt x="251" y="997"/>
                </a:lnTo>
                <a:cubicBezTo>
                  <a:pt x="251" y="980"/>
                  <a:pt x="264" y="965"/>
                  <a:pt x="282" y="96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6" name="Freeform 605"/>
          <p:cNvSpPr>
            <a:spLocks noChangeArrowheads="1"/>
          </p:cNvSpPr>
          <p:nvPr/>
        </p:nvSpPr>
        <p:spPr bwMode="auto">
          <a:xfrm>
            <a:off x="7652817" y="2773121"/>
            <a:ext cx="347518" cy="361170"/>
          </a:xfrm>
          <a:custGeom>
            <a:avLst/>
            <a:gdLst>
              <a:gd name="T0" fmla="*/ 617 w 1236"/>
              <a:gd name="T1" fmla="*/ 606 h 1284"/>
              <a:gd name="T2" fmla="*/ 506 w 1236"/>
              <a:gd name="T3" fmla="*/ 496 h 1284"/>
              <a:gd name="T4" fmla="*/ 506 w 1236"/>
              <a:gd name="T5" fmla="*/ 110 h 1284"/>
              <a:gd name="T6" fmla="*/ 617 w 1236"/>
              <a:gd name="T7" fmla="*/ 0 h 1284"/>
              <a:gd name="T8" fmla="*/ 729 w 1236"/>
              <a:gd name="T9" fmla="*/ 110 h 1284"/>
              <a:gd name="T10" fmla="*/ 729 w 1236"/>
              <a:gd name="T11" fmla="*/ 496 h 1284"/>
              <a:gd name="T12" fmla="*/ 617 w 1236"/>
              <a:gd name="T13" fmla="*/ 606 h 1284"/>
              <a:gd name="T14" fmla="*/ 856 w 1236"/>
              <a:gd name="T15" fmla="*/ 95 h 1284"/>
              <a:gd name="T16" fmla="*/ 1235 w 1236"/>
              <a:gd name="T17" fmla="*/ 665 h 1284"/>
              <a:gd name="T18" fmla="*/ 618 w 1236"/>
              <a:gd name="T19" fmla="*/ 1283 h 1284"/>
              <a:gd name="T20" fmla="*/ 0 w 1236"/>
              <a:gd name="T21" fmla="*/ 665 h 1284"/>
              <a:gd name="T22" fmla="*/ 379 w 1236"/>
              <a:gd name="T23" fmla="*/ 95 h 1284"/>
              <a:gd name="T24" fmla="*/ 421 w 1236"/>
              <a:gd name="T25" fmla="*/ 99 h 1284"/>
              <a:gd name="T26" fmla="*/ 441 w 1236"/>
              <a:gd name="T27" fmla="*/ 136 h 1284"/>
              <a:gd name="T28" fmla="*/ 441 w 1236"/>
              <a:gd name="T29" fmla="*/ 283 h 1284"/>
              <a:gd name="T30" fmla="*/ 419 w 1236"/>
              <a:gd name="T31" fmla="*/ 321 h 1284"/>
              <a:gd name="T32" fmla="*/ 220 w 1236"/>
              <a:gd name="T33" fmla="*/ 665 h 1284"/>
              <a:gd name="T34" fmla="*/ 617 w 1236"/>
              <a:gd name="T35" fmla="*/ 1062 h 1284"/>
              <a:gd name="T36" fmla="*/ 1014 w 1236"/>
              <a:gd name="T37" fmla="*/ 665 h 1284"/>
              <a:gd name="T38" fmla="*/ 816 w 1236"/>
              <a:gd name="T39" fmla="*/ 321 h 1284"/>
              <a:gd name="T40" fmla="*/ 794 w 1236"/>
              <a:gd name="T41" fmla="*/ 282 h 1284"/>
              <a:gd name="T42" fmla="*/ 794 w 1236"/>
              <a:gd name="T43" fmla="*/ 136 h 1284"/>
              <a:gd name="T44" fmla="*/ 814 w 1236"/>
              <a:gd name="T45" fmla="*/ 99 h 1284"/>
              <a:gd name="T46" fmla="*/ 856 w 1236"/>
              <a:gd name="T47" fmla="*/ 95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36" h="1284">
                <a:moveTo>
                  <a:pt x="617" y="606"/>
                </a:moveTo>
                <a:cubicBezTo>
                  <a:pt x="556" y="606"/>
                  <a:pt x="506" y="556"/>
                  <a:pt x="506" y="496"/>
                </a:cubicBezTo>
                <a:lnTo>
                  <a:pt x="506" y="110"/>
                </a:lnTo>
                <a:cubicBezTo>
                  <a:pt x="506" y="49"/>
                  <a:pt x="556" y="0"/>
                  <a:pt x="617" y="0"/>
                </a:cubicBezTo>
                <a:cubicBezTo>
                  <a:pt x="678" y="0"/>
                  <a:pt x="729" y="49"/>
                  <a:pt x="729" y="110"/>
                </a:cubicBezTo>
                <a:lnTo>
                  <a:pt x="729" y="496"/>
                </a:lnTo>
                <a:cubicBezTo>
                  <a:pt x="729" y="556"/>
                  <a:pt x="678" y="606"/>
                  <a:pt x="617" y="606"/>
                </a:cubicBezTo>
                <a:close/>
                <a:moveTo>
                  <a:pt x="856" y="95"/>
                </a:moveTo>
                <a:cubicBezTo>
                  <a:pt x="1080" y="188"/>
                  <a:pt x="1235" y="408"/>
                  <a:pt x="1235" y="665"/>
                </a:cubicBezTo>
                <a:cubicBezTo>
                  <a:pt x="1235" y="1006"/>
                  <a:pt x="959" y="1283"/>
                  <a:pt x="618" y="1283"/>
                </a:cubicBezTo>
                <a:cubicBezTo>
                  <a:pt x="276" y="1283"/>
                  <a:pt x="0" y="1006"/>
                  <a:pt x="0" y="665"/>
                </a:cubicBezTo>
                <a:cubicBezTo>
                  <a:pt x="0" y="408"/>
                  <a:pt x="155" y="188"/>
                  <a:pt x="379" y="95"/>
                </a:cubicBezTo>
                <a:cubicBezTo>
                  <a:pt x="393" y="89"/>
                  <a:pt x="408" y="91"/>
                  <a:pt x="421" y="99"/>
                </a:cubicBezTo>
                <a:cubicBezTo>
                  <a:pt x="433" y="107"/>
                  <a:pt x="441" y="121"/>
                  <a:pt x="441" y="136"/>
                </a:cubicBezTo>
                <a:lnTo>
                  <a:pt x="441" y="283"/>
                </a:lnTo>
                <a:cubicBezTo>
                  <a:pt x="441" y="299"/>
                  <a:pt x="432" y="313"/>
                  <a:pt x="419" y="321"/>
                </a:cubicBezTo>
                <a:cubicBezTo>
                  <a:pt x="301" y="390"/>
                  <a:pt x="220" y="518"/>
                  <a:pt x="220" y="665"/>
                </a:cubicBezTo>
                <a:cubicBezTo>
                  <a:pt x="220" y="884"/>
                  <a:pt x="398" y="1062"/>
                  <a:pt x="617" y="1062"/>
                </a:cubicBezTo>
                <a:cubicBezTo>
                  <a:pt x="836" y="1062"/>
                  <a:pt x="1014" y="884"/>
                  <a:pt x="1014" y="665"/>
                </a:cubicBezTo>
                <a:cubicBezTo>
                  <a:pt x="1014" y="518"/>
                  <a:pt x="936" y="390"/>
                  <a:pt x="816" y="321"/>
                </a:cubicBezTo>
                <a:cubicBezTo>
                  <a:pt x="802" y="313"/>
                  <a:pt x="794" y="299"/>
                  <a:pt x="794" y="282"/>
                </a:cubicBezTo>
                <a:lnTo>
                  <a:pt x="794" y="136"/>
                </a:lnTo>
                <a:cubicBezTo>
                  <a:pt x="794" y="121"/>
                  <a:pt x="801" y="107"/>
                  <a:pt x="814" y="99"/>
                </a:cubicBezTo>
                <a:cubicBezTo>
                  <a:pt x="826" y="91"/>
                  <a:pt x="842" y="89"/>
                  <a:pt x="856" y="9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7" name="Freeform 606"/>
          <p:cNvSpPr>
            <a:spLocks noChangeArrowheads="1"/>
          </p:cNvSpPr>
          <p:nvPr/>
        </p:nvSpPr>
        <p:spPr bwMode="auto">
          <a:xfrm>
            <a:off x="2528373" y="2840765"/>
            <a:ext cx="361170" cy="225887"/>
          </a:xfrm>
          <a:custGeom>
            <a:avLst/>
            <a:gdLst>
              <a:gd name="T0" fmla="*/ 1107 w 1285"/>
              <a:gd name="T1" fmla="*/ 329 h 803"/>
              <a:gd name="T2" fmla="*/ 1284 w 1285"/>
              <a:gd name="T3" fmla="*/ 561 h 803"/>
              <a:gd name="T4" fmla="*/ 1043 w 1285"/>
              <a:gd name="T5" fmla="*/ 802 h 803"/>
              <a:gd name="T6" fmla="*/ 241 w 1285"/>
              <a:gd name="T7" fmla="*/ 802 h 803"/>
              <a:gd name="T8" fmla="*/ 0 w 1285"/>
              <a:gd name="T9" fmla="*/ 561 h 803"/>
              <a:gd name="T10" fmla="*/ 121 w 1285"/>
              <a:gd name="T11" fmla="*/ 353 h 803"/>
              <a:gd name="T12" fmla="*/ 481 w 1285"/>
              <a:gd name="T13" fmla="*/ 0 h 803"/>
              <a:gd name="T14" fmla="*/ 788 w 1285"/>
              <a:gd name="T15" fmla="*/ 171 h 803"/>
              <a:gd name="T16" fmla="*/ 862 w 1285"/>
              <a:gd name="T17" fmla="*/ 160 h 803"/>
              <a:gd name="T18" fmla="*/ 1107 w 1285"/>
              <a:gd name="T19" fmla="*/ 329 h 803"/>
              <a:gd name="T20" fmla="*/ 1043 w 1285"/>
              <a:gd name="T21" fmla="*/ 722 h 803"/>
              <a:gd name="T22" fmla="*/ 1203 w 1285"/>
              <a:gd name="T23" fmla="*/ 561 h 803"/>
              <a:gd name="T24" fmla="*/ 1043 w 1285"/>
              <a:gd name="T25" fmla="*/ 401 h 803"/>
              <a:gd name="T26" fmla="*/ 1042 w 1285"/>
              <a:gd name="T27" fmla="*/ 401 h 803"/>
              <a:gd name="T28" fmla="*/ 862 w 1285"/>
              <a:gd name="T29" fmla="*/ 240 h 803"/>
              <a:gd name="T30" fmla="*/ 750 w 1285"/>
              <a:gd name="T31" fmla="*/ 279 h 803"/>
              <a:gd name="T32" fmla="*/ 481 w 1285"/>
              <a:gd name="T33" fmla="*/ 80 h 803"/>
              <a:gd name="T34" fmla="*/ 201 w 1285"/>
              <a:gd name="T35" fmla="*/ 361 h 803"/>
              <a:gd name="T36" fmla="*/ 204 w 1285"/>
              <a:gd name="T37" fmla="*/ 405 h 803"/>
              <a:gd name="T38" fmla="*/ 80 w 1285"/>
              <a:gd name="T39" fmla="*/ 561 h 803"/>
              <a:gd name="T40" fmla="*/ 241 w 1285"/>
              <a:gd name="T41" fmla="*/ 722 h 803"/>
              <a:gd name="T42" fmla="*/ 1043 w 1285"/>
              <a:gd name="T43" fmla="*/ 722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5" h="803">
                <a:moveTo>
                  <a:pt x="1107" y="329"/>
                </a:moveTo>
                <a:cubicBezTo>
                  <a:pt x="1209" y="357"/>
                  <a:pt x="1284" y="450"/>
                  <a:pt x="1284" y="561"/>
                </a:cubicBezTo>
                <a:cubicBezTo>
                  <a:pt x="1284" y="694"/>
                  <a:pt x="1176" y="802"/>
                  <a:pt x="1043" y="802"/>
                </a:cubicBezTo>
                <a:lnTo>
                  <a:pt x="241" y="802"/>
                </a:lnTo>
                <a:cubicBezTo>
                  <a:pt x="108" y="802"/>
                  <a:pt x="0" y="694"/>
                  <a:pt x="0" y="561"/>
                </a:cubicBezTo>
                <a:cubicBezTo>
                  <a:pt x="0" y="472"/>
                  <a:pt x="49" y="394"/>
                  <a:pt x="121" y="353"/>
                </a:cubicBezTo>
                <a:cubicBezTo>
                  <a:pt x="125" y="157"/>
                  <a:pt x="285" y="0"/>
                  <a:pt x="481" y="0"/>
                </a:cubicBezTo>
                <a:cubicBezTo>
                  <a:pt x="611" y="0"/>
                  <a:pt x="725" y="68"/>
                  <a:pt x="788" y="171"/>
                </a:cubicBezTo>
                <a:cubicBezTo>
                  <a:pt x="812" y="164"/>
                  <a:pt x="837" y="160"/>
                  <a:pt x="862" y="160"/>
                </a:cubicBezTo>
                <a:cubicBezTo>
                  <a:pt x="974" y="160"/>
                  <a:pt x="1069" y="230"/>
                  <a:pt x="1107" y="329"/>
                </a:cubicBezTo>
                <a:close/>
                <a:moveTo>
                  <a:pt x="1043" y="722"/>
                </a:moveTo>
                <a:cubicBezTo>
                  <a:pt x="1132" y="722"/>
                  <a:pt x="1203" y="650"/>
                  <a:pt x="1203" y="561"/>
                </a:cubicBezTo>
                <a:cubicBezTo>
                  <a:pt x="1203" y="473"/>
                  <a:pt x="1131" y="401"/>
                  <a:pt x="1043" y="401"/>
                </a:cubicBezTo>
                <a:lnTo>
                  <a:pt x="1042" y="401"/>
                </a:lnTo>
                <a:cubicBezTo>
                  <a:pt x="1032" y="311"/>
                  <a:pt x="955" y="240"/>
                  <a:pt x="862" y="240"/>
                </a:cubicBezTo>
                <a:cubicBezTo>
                  <a:pt x="820" y="240"/>
                  <a:pt x="781" y="255"/>
                  <a:pt x="750" y="279"/>
                </a:cubicBezTo>
                <a:cubicBezTo>
                  <a:pt x="715" y="164"/>
                  <a:pt x="608" y="80"/>
                  <a:pt x="481" y="80"/>
                </a:cubicBezTo>
                <a:cubicBezTo>
                  <a:pt x="326" y="80"/>
                  <a:pt x="201" y="206"/>
                  <a:pt x="201" y="361"/>
                </a:cubicBezTo>
                <a:cubicBezTo>
                  <a:pt x="201" y="376"/>
                  <a:pt x="202" y="391"/>
                  <a:pt x="204" y="405"/>
                </a:cubicBezTo>
                <a:cubicBezTo>
                  <a:pt x="133" y="422"/>
                  <a:pt x="80" y="485"/>
                  <a:pt x="80" y="561"/>
                </a:cubicBezTo>
                <a:cubicBezTo>
                  <a:pt x="80" y="650"/>
                  <a:pt x="152" y="722"/>
                  <a:pt x="241" y="722"/>
                </a:cubicBezTo>
                <a:lnTo>
                  <a:pt x="1043" y="72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8" name="Freeform 607"/>
          <p:cNvSpPr>
            <a:spLocks noChangeArrowheads="1"/>
          </p:cNvSpPr>
          <p:nvPr/>
        </p:nvSpPr>
        <p:spPr bwMode="auto">
          <a:xfrm>
            <a:off x="6226520" y="4336267"/>
            <a:ext cx="361170" cy="322695"/>
          </a:xfrm>
          <a:custGeom>
            <a:avLst/>
            <a:gdLst>
              <a:gd name="T0" fmla="*/ 1283 w 1284"/>
              <a:gd name="T1" fmla="*/ 1098 h 1147"/>
              <a:gd name="T2" fmla="*/ 1245 w 1284"/>
              <a:gd name="T3" fmla="*/ 1145 h 1147"/>
              <a:gd name="T4" fmla="*/ 37 w 1284"/>
              <a:gd name="T5" fmla="*/ 1145 h 1147"/>
              <a:gd name="T6" fmla="*/ 0 w 1284"/>
              <a:gd name="T7" fmla="*/ 1098 h 1147"/>
              <a:gd name="T8" fmla="*/ 1235 w 1284"/>
              <a:gd name="T9" fmla="*/ 0 h 1147"/>
              <a:gd name="T10" fmla="*/ 41 w 1284"/>
              <a:gd name="T11" fmla="*/ 974 h 1147"/>
              <a:gd name="T12" fmla="*/ 189 w 1284"/>
              <a:gd name="T13" fmla="*/ 1104 h 1147"/>
              <a:gd name="T14" fmla="*/ 41 w 1284"/>
              <a:gd name="T15" fmla="*/ 797 h 1147"/>
              <a:gd name="T16" fmla="*/ 189 w 1284"/>
              <a:gd name="T17" fmla="*/ 756 h 1147"/>
              <a:gd name="T18" fmla="*/ 41 w 1284"/>
              <a:gd name="T19" fmla="*/ 756 h 1147"/>
              <a:gd name="T20" fmla="*/ 189 w 1284"/>
              <a:gd name="T21" fmla="*/ 419 h 1147"/>
              <a:gd name="T22" fmla="*/ 189 w 1284"/>
              <a:gd name="T23" fmla="*/ 573 h 1147"/>
              <a:gd name="T24" fmla="*/ 41 w 1284"/>
              <a:gd name="T25" fmla="*/ 227 h 1147"/>
              <a:gd name="T26" fmla="*/ 535 w 1284"/>
              <a:gd name="T27" fmla="*/ 1104 h 1147"/>
              <a:gd name="T28" fmla="*/ 230 w 1284"/>
              <a:gd name="T29" fmla="*/ 1104 h 1147"/>
              <a:gd name="T30" fmla="*/ 535 w 1284"/>
              <a:gd name="T31" fmla="*/ 797 h 1147"/>
              <a:gd name="T32" fmla="*/ 535 w 1284"/>
              <a:gd name="T33" fmla="*/ 932 h 1147"/>
              <a:gd name="T34" fmla="*/ 230 w 1284"/>
              <a:gd name="T35" fmla="*/ 614 h 1147"/>
              <a:gd name="T36" fmla="*/ 535 w 1284"/>
              <a:gd name="T37" fmla="*/ 573 h 1147"/>
              <a:gd name="T38" fmla="*/ 230 w 1284"/>
              <a:gd name="T39" fmla="*/ 573 h 1147"/>
              <a:gd name="T40" fmla="*/ 535 w 1284"/>
              <a:gd name="T41" fmla="*/ 227 h 1147"/>
              <a:gd name="T42" fmla="*/ 535 w 1284"/>
              <a:gd name="T43" fmla="*/ 378 h 1147"/>
              <a:gd name="T44" fmla="*/ 230 w 1284"/>
              <a:gd name="T45" fmla="*/ 41 h 1147"/>
              <a:gd name="T46" fmla="*/ 884 w 1284"/>
              <a:gd name="T47" fmla="*/ 1104 h 1147"/>
              <a:gd name="T48" fmla="*/ 576 w 1284"/>
              <a:gd name="T49" fmla="*/ 1104 h 1147"/>
              <a:gd name="T50" fmla="*/ 884 w 1284"/>
              <a:gd name="T51" fmla="*/ 797 h 1147"/>
              <a:gd name="T52" fmla="*/ 884 w 1284"/>
              <a:gd name="T53" fmla="*/ 932 h 1147"/>
              <a:gd name="T54" fmla="*/ 576 w 1284"/>
              <a:gd name="T55" fmla="*/ 614 h 1147"/>
              <a:gd name="T56" fmla="*/ 884 w 1284"/>
              <a:gd name="T57" fmla="*/ 573 h 1147"/>
              <a:gd name="T58" fmla="*/ 576 w 1284"/>
              <a:gd name="T59" fmla="*/ 573 h 1147"/>
              <a:gd name="T60" fmla="*/ 884 w 1284"/>
              <a:gd name="T61" fmla="*/ 227 h 1147"/>
              <a:gd name="T62" fmla="*/ 884 w 1284"/>
              <a:gd name="T63" fmla="*/ 378 h 1147"/>
              <a:gd name="T64" fmla="*/ 576 w 1284"/>
              <a:gd name="T65" fmla="*/ 41 h 1147"/>
              <a:gd name="T66" fmla="*/ 1242 w 1284"/>
              <a:gd name="T67" fmla="*/ 1098 h 1147"/>
              <a:gd name="T68" fmla="*/ 926 w 1284"/>
              <a:gd name="T69" fmla="*/ 1104 h 1147"/>
              <a:gd name="T70" fmla="*/ 1242 w 1284"/>
              <a:gd name="T71" fmla="*/ 932 h 1147"/>
              <a:gd name="T72" fmla="*/ 926 w 1284"/>
              <a:gd name="T73" fmla="*/ 932 h 1147"/>
              <a:gd name="T74" fmla="*/ 1242 w 1284"/>
              <a:gd name="T75" fmla="*/ 614 h 1147"/>
              <a:gd name="T76" fmla="*/ 1242 w 1284"/>
              <a:gd name="T77" fmla="*/ 756 h 1147"/>
              <a:gd name="T78" fmla="*/ 926 w 1284"/>
              <a:gd name="T79" fmla="*/ 419 h 1147"/>
              <a:gd name="T80" fmla="*/ 1242 w 1284"/>
              <a:gd name="T81" fmla="*/ 378 h 1147"/>
              <a:gd name="T82" fmla="*/ 926 w 1284"/>
              <a:gd name="T83" fmla="*/ 378 h 1147"/>
              <a:gd name="T84" fmla="*/ 1242 w 1284"/>
              <a:gd name="T85" fmla="*/ 48 h 1147"/>
              <a:gd name="T86" fmla="*/ 926 w 1284"/>
              <a:gd name="T87" fmla="*/ 186 h 1147"/>
              <a:gd name="T88" fmla="*/ 258 w 1284"/>
              <a:gd name="T89" fmla="*/ 724 h 1147"/>
              <a:gd name="T90" fmla="*/ 504 w 1284"/>
              <a:gd name="T91" fmla="*/ 724 h 1147"/>
              <a:gd name="T92" fmla="*/ 606 w 1284"/>
              <a:gd name="T93" fmla="*/ 642 h 1147"/>
              <a:gd name="T94" fmla="*/ 1210 w 1284"/>
              <a:gd name="T95" fmla="*/ 726 h 1147"/>
              <a:gd name="T96" fmla="*/ 1210 w 1284"/>
              <a:gd name="T97" fmla="*/ 640 h 1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4" h="1147">
                <a:moveTo>
                  <a:pt x="1235" y="0"/>
                </a:moveTo>
                <a:cubicBezTo>
                  <a:pt x="1261" y="0"/>
                  <a:pt x="1283" y="21"/>
                  <a:pt x="1283" y="48"/>
                </a:cubicBezTo>
                <a:lnTo>
                  <a:pt x="1283" y="1098"/>
                </a:lnTo>
                <a:cubicBezTo>
                  <a:pt x="1283" y="1120"/>
                  <a:pt x="1268" y="1138"/>
                  <a:pt x="1247" y="1144"/>
                </a:cubicBezTo>
                <a:lnTo>
                  <a:pt x="1247" y="1145"/>
                </a:lnTo>
                <a:lnTo>
                  <a:pt x="1245" y="1145"/>
                </a:lnTo>
                <a:cubicBezTo>
                  <a:pt x="1242" y="1145"/>
                  <a:pt x="1238" y="1146"/>
                  <a:pt x="1235" y="1146"/>
                </a:cubicBezTo>
                <a:lnTo>
                  <a:pt x="47" y="1146"/>
                </a:lnTo>
                <a:cubicBezTo>
                  <a:pt x="44" y="1146"/>
                  <a:pt x="41" y="1145"/>
                  <a:pt x="37" y="1145"/>
                </a:cubicBezTo>
                <a:lnTo>
                  <a:pt x="20" y="1145"/>
                </a:lnTo>
                <a:lnTo>
                  <a:pt x="20" y="1137"/>
                </a:lnTo>
                <a:cubicBezTo>
                  <a:pt x="8" y="1129"/>
                  <a:pt x="0" y="1114"/>
                  <a:pt x="0" y="1098"/>
                </a:cubicBezTo>
                <a:lnTo>
                  <a:pt x="0" y="48"/>
                </a:lnTo>
                <a:cubicBezTo>
                  <a:pt x="0" y="21"/>
                  <a:pt x="21" y="0"/>
                  <a:pt x="47" y="0"/>
                </a:cubicBezTo>
                <a:lnTo>
                  <a:pt x="1235" y="0"/>
                </a:lnTo>
                <a:close/>
                <a:moveTo>
                  <a:pt x="189" y="1104"/>
                </a:moveTo>
                <a:lnTo>
                  <a:pt x="189" y="974"/>
                </a:lnTo>
                <a:lnTo>
                  <a:pt x="41" y="974"/>
                </a:lnTo>
                <a:lnTo>
                  <a:pt x="41" y="1098"/>
                </a:lnTo>
                <a:cubicBezTo>
                  <a:pt x="41" y="1100"/>
                  <a:pt x="42" y="1102"/>
                  <a:pt x="44" y="1104"/>
                </a:cubicBezTo>
                <a:lnTo>
                  <a:pt x="189" y="1104"/>
                </a:lnTo>
                <a:close/>
                <a:moveTo>
                  <a:pt x="189" y="932"/>
                </a:moveTo>
                <a:lnTo>
                  <a:pt x="189" y="797"/>
                </a:lnTo>
                <a:lnTo>
                  <a:pt x="41" y="797"/>
                </a:lnTo>
                <a:lnTo>
                  <a:pt x="41" y="932"/>
                </a:lnTo>
                <a:lnTo>
                  <a:pt x="189" y="932"/>
                </a:lnTo>
                <a:close/>
                <a:moveTo>
                  <a:pt x="189" y="756"/>
                </a:moveTo>
                <a:lnTo>
                  <a:pt x="189" y="614"/>
                </a:lnTo>
                <a:lnTo>
                  <a:pt x="41" y="614"/>
                </a:lnTo>
                <a:lnTo>
                  <a:pt x="41" y="756"/>
                </a:lnTo>
                <a:lnTo>
                  <a:pt x="189" y="756"/>
                </a:lnTo>
                <a:close/>
                <a:moveTo>
                  <a:pt x="189" y="573"/>
                </a:moveTo>
                <a:lnTo>
                  <a:pt x="189" y="419"/>
                </a:lnTo>
                <a:lnTo>
                  <a:pt x="41" y="419"/>
                </a:lnTo>
                <a:lnTo>
                  <a:pt x="41" y="573"/>
                </a:lnTo>
                <a:lnTo>
                  <a:pt x="189" y="573"/>
                </a:lnTo>
                <a:close/>
                <a:moveTo>
                  <a:pt x="189" y="378"/>
                </a:moveTo>
                <a:lnTo>
                  <a:pt x="189" y="227"/>
                </a:lnTo>
                <a:lnTo>
                  <a:pt x="41" y="227"/>
                </a:lnTo>
                <a:lnTo>
                  <a:pt x="41" y="378"/>
                </a:lnTo>
                <a:lnTo>
                  <a:pt x="189" y="378"/>
                </a:lnTo>
                <a:close/>
                <a:moveTo>
                  <a:pt x="535" y="1104"/>
                </a:moveTo>
                <a:lnTo>
                  <a:pt x="535" y="974"/>
                </a:lnTo>
                <a:lnTo>
                  <a:pt x="230" y="974"/>
                </a:lnTo>
                <a:lnTo>
                  <a:pt x="230" y="1104"/>
                </a:lnTo>
                <a:lnTo>
                  <a:pt x="535" y="1104"/>
                </a:lnTo>
                <a:close/>
                <a:moveTo>
                  <a:pt x="535" y="932"/>
                </a:moveTo>
                <a:lnTo>
                  <a:pt x="535" y="797"/>
                </a:lnTo>
                <a:lnTo>
                  <a:pt x="230" y="797"/>
                </a:lnTo>
                <a:lnTo>
                  <a:pt x="230" y="932"/>
                </a:lnTo>
                <a:lnTo>
                  <a:pt x="535" y="932"/>
                </a:lnTo>
                <a:close/>
                <a:moveTo>
                  <a:pt x="535" y="756"/>
                </a:moveTo>
                <a:lnTo>
                  <a:pt x="535" y="614"/>
                </a:lnTo>
                <a:lnTo>
                  <a:pt x="230" y="614"/>
                </a:lnTo>
                <a:lnTo>
                  <a:pt x="230" y="756"/>
                </a:lnTo>
                <a:lnTo>
                  <a:pt x="535" y="756"/>
                </a:lnTo>
                <a:close/>
                <a:moveTo>
                  <a:pt x="535" y="573"/>
                </a:moveTo>
                <a:lnTo>
                  <a:pt x="535" y="419"/>
                </a:lnTo>
                <a:lnTo>
                  <a:pt x="230" y="419"/>
                </a:lnTo>
                <a:lnTo>
                  <a:pt x="230" y="573"/>
                </a:lnTo>
                <a:lnTo>
                  <a:pt x="535" y="573"/>
                </a:lnTo>
                <a:close/>
                <a:moveTo>
                  <a:pt x="535" y="378"/>
                </a:moveTo>
                <a:lnTo>
                  <a:pt x="535" y="227"/>
                </a:lnTo>
                <a:lnTo>
                  <a:pt x="230" y="227"/>
                </a:lnTo>
                <a:lnTo>
                  <a:pt x="230" y="378"/>
                </a:lnTo>
                <a:lnTo>
                  <a:pt x="535" y="378"/>
                </a:lnTo>
                <a:close/>
                <a:moveTo>
                  <a:pt x="535" y="186"/>
                </a:moveTo>
                <a:lnTo>
                  <a:pt x="535" y="41"/>
                </a:lnTo>
                <a:lnTo>
                  <a:pt x="230" y="41"/>
                </a:lnTo>
                <a:lnTo>
                  <a:pt x="230" y="186"/>
                </a:lnTo>
                <a:lnTo>
                  <a:pt x="535" y="186"/>
                </a:lnTo>
                <a:close/>
                <a:moveTo>
                  <a:pt x="884" y="1104"/>
                </a:moveTo>
                <a:lnTo>
                  <a:pt x="884" y="974"/>
                </a:lnTo>
                <a:lnTo>
                  <a:pt x="576" y="974"/>
                </a:lnTo>
                <a:lnTo>
                  <a:pt x="576" y="1104"/>
                </a:lnTo>
                <a:lnTo>
                  <a:pt x="884" y="1104"/>
                </a:lnTo>
                <a:close/>
                <a:moveTo>
                  <a:pt x="884" y="932"/>
                </a:moveTo>
                <a:lnTo>
                  <a:pt x="884" y="797"/>
                </a:lnTo>
                <a:lnTo>
                  <a:pt x="576" y="797"/>
                </a:lnTo>
                <a:lnTo>
                  <a:pt x="576" y="932"/>
                </a:lnTo>
                <a:lnTo>
                  <a:pt x="884" y="932"/>
                </a:lnTo>
                <a:close/>
                <a:moveTo>
                  <a:pt x="884" y="756"/>
                </a:moveTo>
                <a:lnTo>
                  <a:pt x="884" y="614"/>
                </a:lnTo>
                <a:lnTo>
                  <a:pt x="576" y="614"/>
                </a:lnTo>
                <a:lnTo>
                  <a:pt x="576" y="756"/>
                </a:lnTo>
                <a:lnTo>
                  <a:pt x="884" y="756"/>
                </a:lnTo>
                <a:close/>
                <a:moveTo>
                  <a:pt x="884" y="573"/>
                </a:moveTo>
                <a:lnTo>
                  <a:pt x="884" y="419"/>
                </a:lnTo>
                <a:lnTo>
                  <a:pt x="576" y="419"/>
                </a:lnTo>
                <a:lnTo>
                  <a:pt x="576" y="573"/>
                </a:lnTo>
                <a:lnTo>
                  <a:pt x="884" y="573"/>
                </a:lnTo>
                <a:close/>
                <a:moveTo>
                  <a:pt x="884" y="378"/>
                </a:moveTo>
                <a:lnTo>
                  <a:pt x="884" y="227"/>
                </a:lnTo>
                <a:lnTo>
                  <a:pt x="576" y="227"/>
                </a:lnTo>
                <a:lnTo>
                  <a:pt x="576" y="378"/>
                </a:lnTo>
                <a:lnTo>
                  <a:pt x="884" y="378"/>
                </a:lnTo>
                <a:close/>
                <a:moveTo>
                  <a:pt x="884" y="186"/>
                </a:moveTo>
                <a:lnTo>
                  <a:pt x="884" y="41"/>
                </a:lnTo>
                <a:lnTo>
                  <a:pt x="576" y="41"/>
                </a:lnTo>
                <a:lnTo>
                  <a:pt x="576" y="186"/>
                </a:lnTo>
                <a:lnTo>
                  <a:pt x="884" y="186"/>
                </a:lnTo>
                <a:close/>
                <a:moveTo>
                  <a:pt x="1242" y="1098"/>
                </a:moveTo>
                <a:lnTo>
                  <a:pt x="1242" y="974"/>
                </a:lnTo>
                <a:lnTo>
                  <a:pt x="926" y="974"/>
                </a:lnTo>
                <a:lnTo>
                  <a:pt x="926" y="1104"/>
                </a:lnTo>
                <a:lnTo>
                  <a:pt x="1238" y="1104"/>
                </a:lnTo>
                <a:cubicBezTo>
                  <a:pt x="1240" y="1102"/>
                  <a:pt x="1242" y="1100"/>
                  <a:pt x="1242" y="1098"/>
                </a:cubicBezTo>
                <a:close/>
                <a:moveTo>
                  <a:pt x="1242" y="932"/>
                </a:moveTo>
                <a:lnTo>
                  <a:pt x="1242" y="797"/>
                </a:lnTo>
                <a:lnTo>
                  <a:pt x="926" y="797"/>
                </a:lnTo>
                <a:lnTo>
                  <a:pt x="926" y="932"/>
                </a:lnTo>
                <a:lnTo>
                  <a:pt x="1242" y="932"/>
                </a:lnTo>
                <a:close/>
                <a:moveTo>
                  <a:pt x="1242" y="756"/>
                </a:moveTo>
                <a:lnTo>
                  <a:pt x="1242" y="614"/>
                </a:lnTo>
                <a:lnTo>
                  <a:pt x="926" y="614"/>
                </a:lnTo>
                <a:lnTo>
                  <a:pt x="926" y="756"/>
                </a:lnTo>
                <a:lnTo>
                  <a:pt x="1242" y="756"/>
                </a:lnTo>
                <a:close/>
                <a:moveTo>
                  <a:pt x="1242" y="573"/>
                </a:moveTo>
                <a:lnTo>
                  <a:pt x="1242" y="419"/>
                </a:lnTo>
                <a:lnTo>
                  <a:pt x="926" y="419"/>
                </a:lnTo>
                <a:lnTo>
                  <a:pt x="926" y="573"/>
                </a:lnTo>
                <a:lnTo>
                  <a:pt x="1242" y="573"/>
                </a:lnTo>
                <a:close/>
                <a:moveTo>
                  <a:pt x="1242" y="378"/>
                </a:moveTo>
                <a:lnTo>
                  <a:pt x="1242" y="227"/>
                </a:lnTo>
                <a:lnTo>
                  <a:pt x="926" y="227"/>
                </a:lnTo>
                <a:lnTo>
                  <a:pt x="926" y="378"/>
                </a:lnTo>
                <a:lnTo>
                  <a:pt x="1242" y="378"/>
                </a:lnTo>
                <a:close/>
                <a:moveTo>
                  <a:pt x="1242" y="186"/>
                </a:moveTo>
                <a:lnTo>
                  <a:pt x="1242" y="48"/>
                </a:lnTo>
                <a:cubicBezTo>
                  <a:pt x="1242" y="44"/>
                  <a:pt x="1239" y="41"/>
                  <a:pt x="1235" y="41"/>
                </a:cubicBezTo>
                <a:lnTo>
                  <a:pt x="926" y="41"/>
                </a:lnTo>
                <a:lnTo>
                  <a:pt x="926" y="186"/>
                </a:lnTo>
                <a:lnTo>
                  <a:pt x="1242" y="186"/>
                </a:lnTo>
                <a:close/>
                <a:moveTo>
                  <a:pt x="504" y="724"/>
                </a:moveTo>
                <a:lnTo>
                  <a:pt x="258" y="724"/>
                </a:lnTo>
                <a:lnTo>
                  <a:pt x="258" y="638"/>
                </a:lnTo>
                <a:lnTo>
                  <a:pt x="504" y="638"/>
                </a:lnTo>
                <a:lnTo>
                  <a:pt x="504" y="724"/>
                </a:lnTo>
                <a:close/>
                <a:moveTo>
                  <a:pt x="853" y="728"/>
                </a:moveTo>
                <a:lnTo>
                  <a:pt x="606" y="728"/>
                </a:lnTo>
                <a:lnTo>
                  <a:pt x="606" y="642"/>
                </a:lnTo>
                <a:lnTo>
                  <a:pt x="853" y="642"/>
                </a:lnTo>
                <a:lnTo>
                  <a:pt x="853" y="728"/>
                </a:lnTo>
                <a:close/>
                <a:moveTo>
                  <a:pt x="1210" y="726"/>
                </a:moveTo>
                <a:lnTo>
                  <a:pt x="964" y="726"/>
                </a:lnTo>
                <a:lnTo>
                  <a:pt x="964" y="640"/>
                </a:lnTo>
                <a:lnTo>
                  <a:pt x="1210" y="640"/>
                </a:lnTo>
                <a:lnTo>
                  <a:pt x="1210" y="72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09" name="Freeform 608"/>
          <p:cNvSpPr>
            <a:spLocks noChangeArrowheads="1"/>
          </p:cNvSpPr>
          <p:nvPr/>
        </p:nvSpPr>
        <p:spPr bwMode="auto">
          <a:xfrm>
            <a:off x="5805709" y="4317028"/>
            <a:ext cx="295390" cy="361170"/>
          </a:xfrm>
          <a:custGeom>
            <a:avLst/>
            <a:gdLst>
              <a:gd name="T0" fmla="*/ 509 w 1051"/>
              <a:gd name="T1" fmla="*/ 1078 h 1284"/>
              <a:gd name="T2" fmla="*/ 175 w 1051"/>
              <a:gd name="T3" fmla="*/ 1043 h 1284"/>
              <a:gd name="T4" fmla="*/ 220 w 1051"/>
              <a:gd name="T5" fmla="*/ 279 h 1284"/>
              <a:gd name="T6" fmla="*/ 433 w 1051"/>
              <a:gd name="T7" fmla="*/ 245 h 1284"/>
              <a:gd name="T8" fmla="*/ 220 w 1051"/>
              <a:gd name="T9" fmla="*/ 279 h 1284"/>
              <a:gd name="T10" fmla="*/ 509 w 1051"/>
              <a:gd name="T11" fmla="*/ 955 h 1284"/>
              <a:gd name="T12" fmla="*/ 175 w 1051"/>
              <a:gd name="T13" fmla="*/ 921 h 1284"/>
              <a:gd name="T14" fmla="*/ 648 w 1051"/>
              <a:gd name="T15" fmla="*/ 929 h 1284"/>
              <a:gd name="T16" fmla="*/ 623 w 1051"/>
              <a:gd name="T17" fmla="*/ 991 h 1284"/>
              <a:gd name="T18" fmla="*/ 648 w 1051"/>
              <a:gd name="T19" fmla="*/ 929 h 1284"/>
              <a:gd name="T20" fmla="*/ 745 w 1051"/>
              <a:gd name="T21" fmla="*/ 991 h 1284"/>
              <a:gd name="T22" fmla="*/ 719 w 1051"/>
              <a:gd name="T23" fmla="*/ 929 h 1284"/>
              <a:gd name="T24" fmla="*/ 845 w 1051"/>
              <a:gd name="T25" fmla="*/ 929 h 1284"/>
              <a:gd name="T26" fmla="*/ 820 w 1051"/>
              <a:gd name="T27" fmla="*/ 991 h 1284"/>
              <a:gd name="T28" fmla="*/ 845 w 1051"/>
              <a:gd name="T29" fmla="*/ 929 h 1284"/>
              <a:gd name="T30" fmla="*/ 646 w 1051"/>
              <a:gd name="T31" fmla="*/ 1072 h 1284"/>
              <a:gd name="T32" fmla="*/ 621 w 1051"/>
              <a:gd name="T33" fmla="*/ 1011 h 1284"/>
              <a:gd name="T34" fmla="*/ 743 w 1051"/>
              <a:gd name="T35" fmla="*/ 1011 h 1284"/>
              <a:gd name="T36" fmla="*/ 717 w 1051"/>
              <a:gd name="T37" fmla="*/ 1072 h 1284"/>
              <a:gd name="T38" fmla="*/ 743 w 1051"/>
              <a:gd name="T39" fmla="*/ 1011 h 1284"/>
              <a:gd name="T40" fmla="*/ 843 w 1051"/>
              <a:gd name="T41" fmla="*/ 1072 h 1284"/>
              <a:gd name="T42" fmla="*/ 818 w 1051"/>
              <a:gd name="T43" fmla="*/ 1011 h 1284"/>
              <a:gd name="T44" fmla="*/ 509 w 1051"/>
              <a:gd name="T45" fmla="*/ 984 h 1284"/>
              <a:gd name="T46" fmla="*/ 175 w 1051"/>
              <a:gd name="T47" fmla="*/ 1018 h 1284"/>
              <a:gd name="T48" fmla="*/ 509 w 1051"/>
              <a:gd name="T49" fmla="*/ 984 h 1284"/>
              <a:gd name="T50" fmla="*/ 647 w 1051"/>
              <a:gd name="T51" fmla="*/ 245 h 1284"/>
              <a:gd name="T52" fmla="*/ 860 w 1051"/>
              <a:gd name="T53" fmla="*/ 279 h 1284"/>
              <a:gd name="T54" fmla="*/ 794 w 1051"/>
              <a:gd name="T55" fmla="*/ 355 h 1284"/>
              <a:gd name="T56" fmla="*/ 655 w 1051"/>
              <a:gd name="T57" fmla="*/ 321 h 1284"/>
              <a:gd name="T58" fmla="*/ 794 w 1051"/>
              <a:gd name="T59" fmla="*/ 355 h 1284"/>
              <a:gd name="T60" fmla="*/ 595 w 1051"/>
              <a:gd name="T61" fmla="*/ 586 h 1284"/>
              <a:gd name="T62" fmla="*/ 509 w 1051"/>
              <a:gd name="T63" fmla="*/ 811 h 1284"/>
              <a:gd name="T64" fmla="*/ 405 w 1051"/>
              <a:gd name="T65" fmla="*/ 726 h 1284"/>
              <a:gd name="T66" fmla="*/ 334 w 1051"/>
              <a:gd name="T67" fmla="*/ 648 h 1284"/>
              <a:gd name="T68" fmla="*/ 287 w 1051"/>
              <a:gd name="T69" fmla="*/ 742 h 1284"/>
              <a:gd name="T70" fmla="*/ 222 w 1051"/>
              <a:gd name="T71" fmla="*/ 705 h 1284"/>
              <a:gd name="T72" fmla="*/ 280 w 1051"/>
              <a:gd name="T73" fmla="*/ 693 h 1284"/>
              <a:gd name="T74" fmla="*/ 348 w 1051"/>
              <a:gd name="T75" fmla="*/ 593 h 1284"/>
              <a:gd name="T76" fmla="*/ 445 w 1051"/>
              <a:gd name="T77" fmla="*/ 420 h 1284"/>
              <a:gd name="T78" fmla="*/ 530 w 1051"/>
              <a:gd name="T79" fmla="*/ 742 h 1284"/>
              <a:gd name="T80" fmla="*/ 614 w 1051"/>
              <a:gd name="T81" fmla="*/ 526 h 1284"/>
              <a:gd name="T82" fmla="*/ 688 w 1051"/>
              <a:gd name="T83" fmla="*/ 621 h 1284"/>
              <a:gd name="T84" fmla="*/ 744 w 1051"/>
              <a:gd name="T85" fmla="*/ 689 h 1284"/>
              <a:gd name="T86" fmla="*/ 760 w 1051"/>
              <a:gd name="T87" fmla="*/ 705 h 1284"/>
              <a:gd name="T88" fmla="*/ 821 w 1051"/>
              <a:gd name="T89" fmla="*/ 742 h 1284"/>
              <a:gd name="T90" fmla="*/ 720 w 1051"/>
              <a:gd name="T91" fmla="*/ 729 h 1284"/>
              <a:gd name="T92" fmla="*/ 671 w 1051"/>
              <a:gd name="T93" fmla="*/ 731 h 1284"/>
              <a:gd name="T94" fmla="*/ 968 w 1051"/>
              <a:gd name="T95" fmla="*/ 1201 h 1284"/>
              <a:gd name="T96" fmla="*/ 810 w 1051"/>
              <a:gd name="T97" fmla="*/ 135 h 1284"/>
              <a:gd name="T98" fmla="*/ 267 w 1051"/>
              <a:gd name="T99" fmla="*/ 173 h 1284"/>
              <a:gd name="T100" fmla="*/ 82 w 1051"/>
              <a:gd name="T101" fmla="*/ 135 h 1284"/>
              <a:gd name="T102" fmla="*/ 968 w 1051"/>
              <a:gd name="T103" fmla="*/ 1201 h 1284"/>
              <a:gd name="T104" fmla="*/ 1050 w 1051"/>
              <a:gd name="T105" fmla="*/ 53 h 1284"/>
              <a:gd name="T106" fmla="*/ 0 w 1051"/>
              <a:gd name="T107" fmla="*/ 1283 h 1284"/>
              <a:gd name="T108" fmla="*/ 267 w 1051"/>
              <a:gd name="T109" fmla="*/ 53 h 1284"/>
              <a:gd name="T110" fmla="*/ 810 w 1051"/>
              <a:gd name="T111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51" h="1284">
                <a:moveTo>
                  <a:pt x="509" y="1043"/>
                </a:moveTo>
                <a:cubicBezTo>
                  <a:pt x="531" y="1043"/>
                  <a:pt x="531" y="1078"/>
                  <a:pt x="509" y="1078"/>
                </a:cubicBezTo>
                <a:cubicBezTo>
                  <a:pt x="398" y="1078"/>
                  <a:pt x="287" y="1078"/>
                  <a:pt x="175" y="1078"/>
                </a:cubicBezTo>
                <a:cubicBezTo>
                  <a:pt x="153" y="1078"/>
                  <a:pt x="153" y="1043"/>
                  <a:pt x="175" y="1043"/>
                </a:cubicBezTo>
                <a:cubicBezTo>
                  <a:pt x="287" y="1043"/>
                  <a:pt x="398" y="1043"/>
                  <a:pt x="509" y="1043"/>
                </a:cubicBezTo>
                <a:close/>
                <a:moveTo>
                  <a:pt x="220" y="279"/>
                </a:moveTo>
                <a:cubicBezTo>
                  <a:pt x="198" y="279"/>
                  <a:pt x="198" y="245"/>
                  <a:pt x="220" y="245"/>
                </a:cubicBezTo>
                <a:cubicBezTo>
                  <a:pt x="291" y="245"/>
                  <a:pt x="362" y="245"/>
                  <a:pt x="433" y="245"/>
                </a:cubicBezTo>
                <a:cubicBezTo>
                  <a:pt x="455" y="245"/>
                  <a:pt x="455" y="279"/>
                  <a:pt x="433" y="279"/>
                </a:cubicBezTo>
                <a:cubicBezTo>
                  <a:pt x="362" y="279"/>
                  <a:pt x="291" y="279"/>
                  <a:pt x="220" y="279"/>
                </a:cubicBezTo>
                <a:close/>
                <a:moveTo>
                  <a:pt x="509" y="921"/>
                </a:moveTo>
                <a:cubicBezTo>
                  <a:pt x="531" y="921"/>
                  <a:pt x="531" y="955"/>
                  <a:pt x="509" y="955"/>
                </a:cubicBezTo>
                <a:cubicBezTo>
                  <a:pt x="398" y="955"/>
                  <a:pt x="287" y="955"/>
                  <a:pt x="175" y="955"/>
                </a:cubicBezTo>
                <a:cubicBezTo>
                  <a:pt x="153" y="955"/>
                  <a:pt x="153" y="921"/>
                  <a:pt x="175" y="921"/>
                </a:cubicBezTo>
                <a:cubicBezTo>
                  <a:pt x="287" y="921"/>
                  <a:pt x="398" y="921"/>
                  <a:pt x="509" y="921"/>
                </a:cubicBezTo>
                <a:close/>
                <a:moveTo>
                  <a:pt x="648" y="929"/>
                </a:moveTo>
                <a:cubicBezTo>
                  <a:pt x="688" y="929"/>
                  <a:pt x="688" y="991"/>
                  <a:pt x="648" y="991"/>
                </a:cubicBezTo>
                <a:cubicBezTo>
                  <a:pt x="640" y="991"/>
                  <a:pt x="632" y="991"/>
                  <a:pt x="623" y="991"/>
                </a:cubicBezTo>
                <a:cubicBezTo>
                  <a:pt x="584" y="991"/>
                  <a:pt x="584" y="929"/>
                  <a:pt x="623" y="929"/>
                </a:cubicBezTo>
                <a:cubicBezTo>
                  <a:pt x="632" y="929"/>
                  <a:pt x="640" y="929"/>
                  <a:pt x="648" y="929"/>
                </a:cubicBezTo>
                <a:close/>
                <a:moveTo>
                  <a:pt x="745" y="929"/>
                </a:moveTo>
                <a:cubicBezTo>
                  <a:pt x="784" y="929"/>
                  <a:pt x="784" y="991"/>
                  <a:pt x="745" y="991"/>
                </a:cubicBezTo>
                <a:cubicBezTo>
                  <a:pt x="736" y="991"/>
                  <a:pt x="728" y="991"/>
                  <a:pt x="719" y="991"/>
                </a:cubicBezTo>
                <a:cubicBezTo>
                  <a:pt x="680" y="991"/>
                  <a:pt x="680" y="929"/>
                  <a:pt x="719" y="929"/>
                </a:cubicBezTo>
                <a:cubicBezTo>
                  <a:pt x="728" y="929"/>
                  <a:pt x="736" y="929"/>
                  <a:pt x="745" y="929"/>
                </a:cubicBezTo>
                <a:close/>
                <a:moveTo>
                  <a:pt x="845" y="929"/>
                </a:moveTo>
                <a:cubicBezTo>
                  <a:pt x="884" y="929"/>
                  <a:pt x="884" y="991"/>
                  <a:pt x="845" y="991"/>
                </a:cubicBezTo>
                <a:cubicBezTo>
                  <a:pt x="836" y="991"/>
                  <a:pt x="828" y="991"/>
                  <a:pt x="820" y="991"/>
                </a:cubicBezTo>
                <a:cubicBezTo>
                  <a:pt x="780" y="991"/>
                  <a:pt x="780" y="929"/>
                  <a:pt x="820" y="929"/>
                </a:cubicBezTo>
                <a:cubicBezTo>
                  <a:pt x="828" y="929"/>
                  <a:pt x="836" y="929"/>
                  <a:pt x="845" y="929"/>
                </a:cubicBezTo>
                <a:close/>
                <a:moveTo>
                  <a:pt x="646" y="1011"/>
                </a:moveTo>
                <a:cubicBezTo>
                  <a:pt x="686" y="1011"/>
                  <a:pt x="686" y="1072"/>
                  <a:pt x="646" y="1072"/>
                </a:cubicBezTo>
                <a:cubicBezTo>
                  <a:pt x="638" y="1072"/>
                  <a:pt x="630" y="1072"/>
                  <a:pt x="621" y="1072"/>
                </a:cubicBezTo>
                <a:cubicBezTo>
                  <a:pt x="582" y="1072"/>
                  <a:pt x="582" y="1011"/>
                  <a:pt x="621" y="1011"/>
                </a:cubicBezTo>
                <a:cubicBezTo>
                  <a:pt x="630" y="1011"/>
                  <a:pt x="638" y="1011"/>
                  <a:pt x="646" y="1011"/>
                </a:cubicBezTo>
                <a:close/>
                <a:moveTo>
                  <a:pt x="743" y="1011"/>
                </a:moveTo>
                <a:cubicBezTo>
                  <a:pt x="782" y="1011"/>
                  <a:pt x="782" y="1072"/>
                  <a:pt x="743" y="1072"/>
                </a:cubicBezTo>
                <a:cubicBezTo>
                  <a:pt x="734" y="1072"/>
                  <a:pt x="726" y="1072"/>
                  <a:pt x="717" y="1072"/>
                </a:cubicBezTo>
                <a:cubicBezTo>
                  <a:pt x="678" y="1072"/>
                  <a:pt x="678" y="1011"/>
                  <a:pt x="717" y="1011"/>
                </a:cubicBezTo>
                <a:cubicBezTo>
                  <a:pt x="726" y="1011"/>
                  <a:pt x="734" y="1011"/>
                  <a:pt x="743" y="1011"/>
                </a:cubicBezTo>
                <a:close/>
                <a:moveTo>
                  <a:pt x="843" y="1011"/>
                </a:moveTo>
                <a:cubicBezTo>
                  <a:pt x="882" y="1011"/>
                  <a:pt x="882" y="1072"/>
                  <a:pt x="843" y="1072"/>
                </a:cubicBezTo>
                <a:cubicBezTo>
                  <a:pt x="834" y="1072"/>
                  <a:pt x="826" y="1072"/>
                  <a:pt x="818" y="1072"/>
                </a:cubicBezTo>
                <a:cubicBezTo>
                  <a:pt x="778" y="1072"/>
                  <a:pt x="778" y="1011"/>
                  <a:pt x="818" y="1011"/>
                </a:cubicBezTo>
                <a:cubicBezTo>
                  <a:pt x="826" y="1011"/>
                  <a:pt x="834" y="1011"/>
                  <a:pt x="843" y="1011"/>
                </a:cubicBezTo>
                <a:close/>
                <a:moveTo>
                  <a:pt x="509" y="984"/>
                </a:moveTo>
                <a:cubicBezTo>
                  <a:pt x="531" y="984"/>
                  <a:pt x="531" y="1018"/>
                  <a:pt x="509" y="1018"/>
                </a:cubicBezTo>
                <a:cubicBezTo>
                  <a:pt x="398" y="1018"/>
                  <a:pt x="287" y="1018"/>
                  <a:pt x="175" y="1018"/>
                </a:cubicBezTo>
                <a:cubicBezTo>
                  <a:pt x="153" y="1018"/>
                  <a:pt x="153" y="984"/>
                  <a:pt x="175" y="984"/>
                </a:cubicBezTo>
                <a:cubicBezTo>
                  <a:pt x="287" y="984"/>
                  <a:pt x="398" y="984"/>
                  <a:pt x="509" y="984"/>
                </a:cubicBezTo>
                <a:close/>
                <a:moveTo>
                  <a:pt x="647" y="279"/>
                </a:moveTo>
                <a:cubicBezTo>
                  <a:pt x="625" y="279"/>
                  <a:pt x="625" y="245"/>
                  <a:pt x="647" y="245"/>
                </a:cubicBezTo>
                <a:cubicBezTo>
                  <a:pt x="718" y="245"/>
                  <a:pt x="789" y="245"/>
                  <a:pt x="860" y="245"/>
                </a:cubicBezTo>
                <a:cubicBezTo>
                  <a:pt x="882" y="245"/>
                  <a:pt x="882" y="279"/>
                  <a:pt x="860" y="279"/>
                </a:cubicBezTo>
                <a:cubicBezTo>
                  <a:pt x="789" y="279"/>
                  <a:pt x="718" y="279"/>
                  <a:pt x="647" y="279"/>
                </a:cubicBezTo>
                <a:close/>
                <a:moveTo>
                  <a:pt x="794" y="355"/>
                </a:moveTo>
                <a:cubicBezTo>
                  <a:pt x="748" y="355"/>
                  <a:pt x="701" y="355"/>
                  <a:pt x="655" y="355"/>
                </a:cubicBezTo>
                <a:cubicBezTo>
                  <a:pt x="633" y="355"/>
                  <a:pt x="633" y="321"/>
                  <a:pt x="655" y="321"/>
                </a:cubicBezTo>
                <a:cubicBezTo>
                  <a:pt x="701" y="321"/>
                  <a:pt x="748" y="321"/>
                  <a:pt x="794" y="321"/>
                </a:cubicBezTo>
                <a:cubicBezTo>
                  <a:pt x="816" y="321"/>
                  <a:pt x="816" y="355"/>
                  <a:pt x="794" y="355"/>
                </a:cubicBezTo>
                <a:close/>
                <a:moveTo>
                  <a:pt x="639" y="727"/>
                </a:moveTo>
                <a:cubicBezTo>
                  <a:pt x="624" y="680"/>
                  <a:pt x="610" y="633"/>
                  <a:pt x="595" y="586"/>
                </a:cubicBezTo>
                <a:cubicBezTo>
                  <a:pt x="578" y="634"/>
                  <a:pt x="560" y="763"/>
                  <a:pt x="543" y="811"/>
                </a:cubicBezTo>
                <a:cubicBezTo>
                  <a:pt x="537" y="826"/>
                  <a:pt x="513" y="830"/>
                  <a:pt x="509" y="811"/>
                </a:cubicBezTo>
                <a:cubicBezTo>
                  <a:pt x="493" y="735"/>
                  <a:pt x="477" y="578"/>
                  <a:pt x="461" y="503"/>
                </a:cubicBezTo>
                <a:cubicBezTo>
                  <a:pt x="442" y="577"/>
                  <a:pt x="424" y="652"/>
                  <a:pt x="405" y="726"/>
                </a:cubicBezTo>
                <a:cubicBezTo>
                  <a:pt x="401" y="740"/>
                  <a:pt x="379" y="745"/>
                  <a:pt x="373" y="730"/>
                </a:cubicBezTo>
                <a:cubicBezTo>
                  <a:pt x="360" y="703"/>
                  <a:pt x="347" y="676"/>
                  <a:pt x="334" y="648"/>
                </a:cubicBezTo>
                <a:cubicBezTo>
                  <a:pt x="324" y="675"/>
                  <a:pt x="314" y="702"/>
                  <a:pt x="304" y="729"/>
                </a:cubicBezTo>
                <a:cubicBezTo>
                  <a:pt x="301" y="736"/>
                  <a:pt x="295" y="742"/>
                  <a:pt x="287" y="742"/>
                </a:cubicBezTo>
                <a:cubicBezTo>
                  <a:pt x="265" y="742"/>
                  <a:pt x="244" y="742"/>
                  <a:pt x="222" y="742"/>
                </a:cubicBezTo>
                <a:cubicBezTo>
                  <a:pt x="199" y="742"/>
                  <a:pt x="199" y="705"/>
                  <a:pt x="222" y="705"/>
                </a:cubicBezTo>
                <a:cubicBezTo>
                  <a:pt x="240" y="705"/>
                  <a:pt x="257" y="705"/>
                  <a:pt x="274" y="705"/>
                </a:cubicBezTo>
                <a:cubicBezTo>
                  <a:pt x="276" y="703"/>
                  <a:pt x="277" y="699"/>
                  <a:pt x="280" y="693"/>
                </a:cubicBezTo>
                <a:cubicBezTo>
                  <a:pt x="292" y="661"/>
                  <a:pt x="303" y="629"/>
                  <a:pt x="315" y="598"/>
                </a:cubicBezTo>
                <a:cubicBezTo>
                  <a:pt x="320" y="585"/>
                  <a:pt x="340" y="578"/>
                  <a:pt x="348" y="593"/>
                </a:cubicBezTo>
                <a:cubicBezTo>
                  <a:pt x="359" y="618"/>
                  <a:pt x="371" y="643"/>
                  <a:pt x="383" y="668"/>
                </a:cubicBezTo>
                <a:cubicBezTo>
                  <a:pt x="404" y="586"/>
                  <a:pt x="424" y="503"/>
                  <a:pt x="445" y="420"/>
                </a:cubicBezTo>
                <a:cubicBezTo>
                  <a:pt x="450" y="403"/>
                  <a:pt x="476" y="402"/>
                  <a:pt x="479" y="420"/>
                </a:cubicBezTo>
                <a:cubicBezTo>
                  <a:pt x="496" y="500"/>
                  <a:pt x="513" y="662"/>
                  <a:pt x="530" y="742"/>
                </a:cubicBezTo>
                <a:cubicBezTo>
                  <a:pt x="547" y="698"/>
                  <a:pt x="563" y="571"/>
                  <a:pt x="580" y="526"/>
                </a:cubicBezTo>
                <a:cubicBezTo>
                  <a:pt x="586" y="510"/>
                  <a:pt x="608" y="508"/>
                  <a:pt x="614" y="526"/>
                </a:cubicBezTo>
                <a:cubicBezTo>
                  <a:pt x="629" y="576"/>
                  <a:pt x="645" y="626"/>
                  <a:pt x="660" y="676"/>
                </a:cubicBezTo>
                <a:cubicBezTo>
                  <a:pt x="670" y="657"/>
                  <a:pt x="679" y="639"/>
                  <a:pt x="688" y="621"/>
                </a:cubicBezTo>
                <a:cubicBezTo>
                  <a:pt x="696" y="606"/>
                  <a:pt x="716" y="612"/>
                  <a:pt x="721" y="626"/>
                </a:cubicBezTo>
                <a:cubicBezTo>
                  <a:pt x="728" y="647"/>
                  <a:pt x="736" y="668"/>
                  <a:pt x="744" y="689"/>
                </a:cubicBezTo>
                <a:cubicBezTo>
                  <a:pt x="747" y="699"/>
                  <a:pt x="748" y="704"/>
                  <a:pt x="748" y="707"/>
                </a:cubicBezTo>
                <a:cubicBezTo>
                  <a:pt x="750" y="706"/>
                  <a:pt x="754" y="705"/>
                  <a:pt x="760" y="705"/>
                </a:cubicBezTo>
                <a:cubicBezTo>
                  <a:pt x="808" y="705"/>
                  <a:pt x="773" y="705"/>
                  <a:pt x="821" y="705"/>
                </a:cubicBezTo>
                <a:cubicBezTo>
                  <a:pt x="844" y="705"/>
                  <a:pt x="844" y="742"/>
                  <a:pt x="821" y="742"/>
                </a:cubicBezTo>
                <a:cubicBezTo>
                  <a:pt x="766" y="742"/>
                  <a:pt x="793" y="742"/>
                  <a:pt x="737" y="742"/>
                </a:cubicBezTo>
                <a:cubicBezTo>
                  <a:pt x="729" y="742"/>
                  <a:pt x="723" y="736"/>
                  <a:pt x="720" y="729"/>
                </a:cubicBezTo>
                <a:cubicBezTo>
                  <a:pt x="714" y="711"/>
                  <a:pt x="707" y="693"/>
                  <a:pt x="701" y="675"/>
                </a:cubicBezTo>
                <a:cubicBezTo>
                  <a:pt x="691" y="694"/>
                  <a:pt x="681" y="712"/>
                  <a:pt x="671" y="731"/>
                </a:cubicBezTo>
                <a:cubicBezTo>
                  <a:pt x="664" y="746"/>
                  <a:pt x="644" y="741"/>
                  <a:pt x="639" y="727"/>
                </a:cubicBezTo>
                <a:close/>
                <a:moveTo>
                  <a:pt x="968" y="1201"/>
                </a:moveTo>
                <a:lnTo>
                  <a:pt x="968" y="135"/>
                </a:lnTo>
                <a:lnTo>
                  <a:pt x="810" y="135"/>
                </a:lnTo>
                <a:lnTo>
                  <a:pt x="810" y="173"/>
                </a:lnTo>
                <a:lnTo>
                  <a:pt x="267" y="173"/>
                </a:lnTo>
                <a:lnTo>
                  <a:pt x="267" y="135"/>
                </a:lnTo>
                <a:lnTo>
                  <a:pt x="82" y="135"/>
                </a:lnTo>
                <a:lnTo>
                  <a:pt x="82" y="1201"/>
                </a:lnTo>
                <a:lnTo>
                  <a:pt x="968" y="1201"/>
                </a:lnTo>
                <a:close/>
                <a:moveTo>
                  <a:pt x="810" y="53"/>
                </a:moveTo>
                <a:lnTo>
                  <a:pt x="1050" y="53"/>
                </a:lnTo>
                <a:lnTo>
                  <a:pt x="1050" y="1283"/>
                </a:lnTo>
                <a:lnTo>
                  <a:pt x="0" y="1283"/>
                </a:lnTo>
                <a:lnTo>
                  <a:pt x="0" y="53"/>
                </a:lnTo>
                <a:lnTo>
                  <a:pt x="267" y="53"/>
                </a:lnTo>
                <a:lnTo>
                  <a:pt x="267" y="0"/>
                </a:lnTo>
                <a:lnTo>
                  <a:pt x="810" y="0"/>
                </a:lnTo>
                <a:lnTo>
                  <a:pt x="810" y="5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0" name="Freeform 609"/>
          <p:cNvSpPr>
            <a:spLocks noChangeArrowheads="1"/>
          </p:cNvSpPr>
          <p:nvPr/>
        </p:nvSpPr>
        <p:spPr bwMode="auto">
          <a:xfrm>
            <a:off x="1639559" y="3302297"/>
            <a:ext cx="309043" cy="361170"/>
          </a:xfrm>
          <a:custGeom>
            <a:avLst/>
            <a:gdLst>
              <a:gd name="T0" fmla="*/ 1096 w 1097"/>
              <a:gd name="T1" fmla="*/ 401 h 1285"/>
              <a:gd name="T2" fmla="*/ 998 w 1097"/>
              <a:gd name="T3" fmla="*/ 483 h 1285"/>
              <a:gd name="T4" fmla="*/ 1069 w 1097"/>
              <a:gd name="T5" fmla="*/ 749 h 1285"/>
              <a:gd name="T6" fmla="*/ 534 w 1097"/>
              <a:gd name="T7" fmla="*/ 1284 h 1285"/>
              <a:gd name="T8" fmla="*/ 0 w 1097"/>
              <a:gd name="T9" fmla="*/ 749 h 1285"/>
              <a:gd name="T10" fmla="*/ 499 w 1097"/>
              <a:gd name="T11" fmla="*/ 216 h 1285"/>
              <a:gd name="T12" fmla="*/ 499 w 1097"/>
              <a:gd name="T13" fmla="*/ 146 h 1285"/>
              <a:gd name="T14" fmla="*/ 399 w 1097"/>
              <a:gd name="T15" fmla="*/ 146 h 1285"/>
              <a:gd name="T16" fmla="*/ 399 w 1097"/>
              <a:gd name="T17" fmla="*/ 0 h 1285"/>
              <a:gd name="T18" fmla="*/ 757 w 1097"/>
              <a:gd name="T19" fmla="*/ 0 h 1285"/>
              <a:gd name="T20" fmla="*/ 757 w 1097"/>
              <a:gd name="T21" fmla="*/ 146 h 1285"/>
              <a:gd name="T22" fmla="*/ 669 w 1097"/>
              <a:gd name="T23" fmla="*/ 146 h 1285"/>
              <a:gd name="T24" fmla="*/ 669 w 1097"/>
              <a:gd name="T25" fmla="*/ 232 h 1285"/>
              <a:gd name="T26" fmla="*/ 830 w 1097"/>
              <a:gd name="T27" fmla="*/ 304 h 1285"/>
              <a:gd name="T28" fmla="*/ 939 w 1097"/>
              <a:gd name="T29" fmla="*/ 213 h 1285"/>
              <a:gd name="T30" fmla="*/ 1096 w 1097"/>
              <a:gd name="T31" fmla="*/ 401 h 1285"/>
              <a:gd name="T32" fmla="*/ 555 w 1097"/>
              <a:gd name="T33" fmla="*/ 1183 h 1285"/>
              <a:gd name="T34" fmla="*/ 862 w 1097"/>
              <a:gd name="T35" fmla="*/ 1034 h 1285"/>
              <a:gd name="T36" fmla="*/ 847 w 1097"/>
              <a:gd name="T37" fmla="*/ 1007 h 1285"/>
              <a:gd name="T38" fmla="*/ 881 w 1097"/>
              <a:gd name="T39" fmla="*/ 973 h 1285"/>
              <a:gd name="T40" fmla="*/ 902 w 1097"/>
              <a:gd name="T41" fmla="*/ 980 h 1285"/>
              <a:gd name="T42" fmla="*/ 969 w 1097"/>
              <a:gd name="T43" fmla="*/ 749 h 1285"/>
              <a:gd name="T44" fmla="*/ 866 w 1097"/>
              <a:gd name="T45" fmla="*/ 749 h 1285"/>
              <a:gd name="T46" fmla="*/ 866 w 1097"/>
              <a:gd name="T47" fmla="*/ 728 h 1285"/>
              <a:gd name="T48" fmla="*/ 968 w 1097"/>
              <a:gd name="T49" fmla="*/ 728 h 1285"/>
              <a:gd name="T50" fmla="*/ 849 w 1097"/>
              <a:gd name="T51" fmla="*/ 450 h 1285"/>
              <a:gd name="T52" fmla="*/ 824 w 1097"/>
              <a:gd name="T53" fmla="*/ 460 h 1285"/>
              <a:gd name="T54" fmla="*/ 790 w 1097"/>
              <a:gd name="T55" fmla="*/ 426 h 1285"/>
              <a:gd name="T56" fmla="*/ 799 w 1097"/>
              <a:gd name="T57" fmla="*/ 405 h 1285"/>
              <a:gd name="T58" fmla="*/ 555 w 1097"/>
              <a:gd name="T59" fmla="*/ 315 h 1285"/>
              <a:gd name="T60" fmla="*/ 555 w 1097"/>
              <a:gd name="T61" fmla="*/ 460 h 1285"/>
              <a:gd name="T62" fmla="*/ 534 w 1097"/>
              <a:gd name="T63" fmla="*/ 460 h 1285"/>
              <a:gd name="T64" fmla="*/ 534 w 1097"/>
              <a:gd name="T65" fmla="*/ 314 h 1285"/>
              <a:gd name="T66" fmla="*/ 265 w 1097"/>
              <a:gd name="T67" fmla="*/ 408 h 1285"/>
              <a:gd name="T68" fmla="*/ 276 w 1097"/>
              <a:gd name="T69" fmla="*/ 432 h 1285"/>
              <a:gd name="T70" fmla="*/ 242 w 1097"/>
              <a:gd name="T71" fmla="*/ 466 h 1285"/>
              <a:gd name="T72" fmla="*/ 216 w 1097"/>
              <a:gd name="T73" fmla="*/ 454 h 1285"/>
              <a:gd name="T74" fmla="*/ 101 w 1097"/>
              <a:gd name="T75" fmla="*/ 728 h 1285"/>
              <a:gd name="T76" fmla="*/ 208 w 1097"/>
              <a:gd name="T77" fmla="*/ 728 h 1285"/>
              <a:gd name="T78" fmla="*/ 208 w 1097"/>
              <a:gd name="T79" fmla="*/ 749 h 1285"/>
              <a:gd name="T80" fmla="*/ 99 w 1097"/>
              <a:gd name="T81" fmla="*/ 749 h 1285"/>
              <a:gd name="T82" fmla="*/ 195 w 1097"/>
              <a:gd name="T83" fmla="*/ 1021 h 1285"/>
              <a:gd name="T84" fmla="*/ 222 w 1097"/>
              <a:gd name="T85" fmla="*/ 1007 h 1285"/>
              <a:gd name="T86" fmla="*/ 256 w 1097"/>
              <a:gd name="T87" fmla="*/ 1041 h 1285"/>
              <a:gd name="T88" fmla="*/ 240 w 1097"/>
              <a:gd name="T89" fmla="*/ 1068 h 1285"/>
              <a:gd name="T90" fmla="*/ 534 w 1097"/>
              <a:gd name="T91" fmla="*/ 1184 h 1285"/>
              <a:gd name="T92" fmla="*/ 534 w 1097"/>
              <a:gd name="T93" fmla="*/ 1057 h 1285"/>
              <a:gd name="T94" fmla="*/ 555 w 1097"/>
              <a:gd name="T95" fmla="*/ 1057 h 1285"/>
              <a:gd name="T96" fmla="*/ 555 w 1097"/>
              <a:gd name="T97" fmla="*/ 1183 h 1285"/>
              <a:gd name="T98" fmla="*/ 561 w 1097"/>
              <a:gd name="T99" fmla="*/ 432 h 1285"/>
              <a:gd name="T100" fmla="*/ 858 w 1097"/>
              <a:gd name="T101" fmla="*/ 721 h 1285"/>
              <a:gd name="T102" fmla="*/ 693 w 1097"/>
              <a:gd name="T103" fmla="*/ 748 h 1285"/>
              <a:gd name="T104" fmla="*/ 561 w 1097"/>
              <a:gd name="T105" fmla="*/ 600 h 1285"/>
              <a:gd name="T106" fmla="*/ 561 w 1097"/>
              <a:gd name="T107" fmla="*/ 432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97" h="1285">
                <a:moveTo>
                  <a:pt x="1096" y="401"/>
                </a:moveTo>
                <a:lnTo>
                  <a:pt x="998" y="483"/>
                </a:lnTo>
                <a:cubicBezTo>
                  <a:pt x="1043" y="562"/>
                  <a:pt x="1069" y="652"/>
                  <a:pt x="1069" y="749"/>
                </a:cubicBezTo>
                <a:cubicBezTo>
                  <a:pt x="1069" y="1044"/>
                  <a:pt x="829" y="1284"/>
                  <a:pt x="534" y="1284"/>
                </a:cubicBezTo>
                <a:cubicBezTo>
                  <a:pt x="239" y="1284"/>
                  <a:pt x="0" y="1044"/>
                  <a:pt x="0" y="749"/>
                </a:cubicBezTo>
                <a:cubicBezTo>
                  <a:pt x="0" y="466"/>
                  <a:pt x="221" y="235"/>
                  <a:pt x="499" y="216"/>
                </a:cubicBezTo>
                <a:lnTo>
                  <a:pt x="499" y="146"/>
                </a:lnTo>
                <a:lnTo>
                  <a:pt x="399" y="146"/>
                </a:lnTo>
                <a:lnTo>
                  <a:pt x="399" y="0"/>
                </a:lnTo>
                <a:lnTo>
                  <a:pt x="757" y="0"/>
                </a:lnTo>
                <a:lnTo>
                  <a:pt x="757" y="146"/>
                </a:lnTo>
                <a:lnTo>
                  <a:pt x="669" y="146"/>
                </a:lnTo>
                <a:lnTo>
                  <a:pt x="669" y="232"/>
                </a:lnTo>
                <a:cubicBezTo>
                  <a:pt x="727" y="247"/>
                  <a:pt x="781" y="272"/>
                  <a:pt x="830" y="304"/>
                </a:cubicBezTo>
                <a:lnTo>
                  <a:pt x="939" y="213"/>
                </a:lnTo>
                <a:lnTo>
                  <a:pt x="1096" y="401"/>
                </a:lnTo>
                <a:close/>
                <a:moveTo>
                  <a:pt x="555" y="1183"/>
                </a:moveTo>
                <a:cubicBezTo>
                  <a:pt x="677" y="1177"/>
                  <a:pt x="786" y="1121"/>
                  <a:pt x="862" y="1034"/>
                </a:cubicBezTo>
                <a:cubicBezTo>
                  <a:pt x="853" y="1028"/>
                  <a:pt x="847" y="1018"/>
                  <a:pt x="847" y="1007"/>
                </a:cubicBezTo>
                <a:cubicBezTo>
                  <a:pt x="847" y="988"/>
                  <a:pt x="862" y="973"/>
                  <a:pt x="881" y="973"/>
                </a:cubicBezTo>
                <a:cubicBezTo>
                  <a:pt x="889" y="973"/>
                  <a:pt x="896" y="976"/>
                  <a:pt x="902" y="980"/>
                </a:cubicBezTo>
                <a:cubicBezTo>
                  <a:pt x="944" y="913"/>
                  <a:pt x="969" y="834"/>
                  <a:pt x="969" y="749"/>
                </a:cubicBezTo>
                <a:lnTo>
                  <a:pt x="866" y="749"/>
                </a:lnTo>
                <a:lnTo>
                  <a:pt x="866" y="728"/>
                </a:lnTo>
                <a:lnTo>
                  <a:pt x="968" y="728"/>
                </a:lnTo>
                <a:cubicBezTo>
                  <a:pt x="963" y="621"/>
                  <a:pt x="919" y="523"/>
                  <a:pt x="849" y="450"/>
                </a:cubicBezTo>
                <a:cubicBezTo>
                  <a:pt x="843" y="456"/>
                  <a:pt x="834" y="460"/>
                  <a:pt x="824" y="460"/>
                </a:cubicBezTo>
                <a:cubicBezTo>
                  <a:pt x="806" y="460"/>
                  <a:pt x="790" y="445"/>
                  <a:pt x="790" y="426"/>
                </a:cubicBezTo>
                <a:cubicBezTo>
                  <a:pt x="790" y="418"/>
                  <a:pt x="794" y="411"/>
                  <a:pt x="799" y="405"/>
                </a:cubicBezTo>
                <a:cubicBezTo>
                  <a:pt x="730" y="352"/>
                  <a:pt x="646" y="320"/>
                  <a:pt x="555" y="315"/>
                </a:cubicBezTo>
                <a:lnTo>
                  <a:pt x="555" y="460"/>
                </a:lnTo>
                <a:lnTo>
                  <a:pt x="534" y="460"/>
                </a:lnTo>
                <a:lnTo>
                  <a:pt x="534" y="314"/>
                </a:lnTo>
                <a:cubicBezTo>
                  <a:pt x="433" y="314"/>
                  <a:pt x="339" y="350"/>
                  <a:pt x="265" y="408"/>
                </a:cubicBezTo>
                <a:cubicBezTo>
                  <a:pt x="272" y="414"/>
                  <a:pt x="276" y="423"/>
                  <a:pt x="276" y="432"/>
                </a:cubicBezTo>
                <a:cubicBezTo>
                  <a:pt x="276" y="451"/>
                  <a:pt x="260" y="466"/>
                  <a:pt x="242" y="466"/>
                </a:cubicBezTo>
                <a:cubicBezTo>
                  <a:pt x="231" y="466"/>
                  <a:pt x="222" y="461"/>
                  <a:pt x="216" y="454"/>
                </a:cubicBezTo>
                <a:cubicBezTo>
                  <a:pt x="148" y="527"/>
                  <a:pt x="105" y="623"/>
                  <a:pt x="101" y="728"/>
                </a:cubicBezTo>
                <a:lnTo>
                  <a:pt x="208" y="728"/>
                </a:lnTo>
                <a:lnTo>
                  <a:pt x="208" y="749"/>
                </a:lnTo>
                <a:lnTo>
                  <a:pt x="99" y="749"/>
                </a:lnTo>
                <a:cubicBezTo>
                  <a:pt x="100" y="852"/>
                  <a:pt x="136" y="946"/>
                  <a:pt x="195" y="1021"/>
                </a:cubicBezTo>
                <a:cubicBezTo>
                  <a:pt x="202" y="1012"/>
                  <a:pt x="211" y="1007"/>
                  <a:pt x="222" y="1007"/>
                </a:cubicBezTo>
                <a:cubicBezTo>
                  <a:pt x="241" y="1007"/>
                  <a:pt x="256" y="1022"/>
                  <a:pt x="256" y="1041"/>
                </a:cubicBezTo>
                <a:cubicBezTo>
                  <a:pt x="256" y="1052"/>
                  <a:pt x="250" y="1062"/>
                  <a:pt x="240" y="1068"/>
                </a:cubicBezTo>
                <a:cubicBezTo>
                  <a:pt x="318" y="1140"/>
                  <a:pt x="421" y="1184"/>
                  <a:pt x="534" y="1184"/>
                </a:cubicBezTo>
                <a:lnTo>
                  <a:pt x="534" y="1057"/>
                </a:lnTo>
                <a:lnTo>
                  <a:pt x="555" y="1057"/>
                </a:lnTo>
                <a:lnTo>
                  <a:pt x="555" y="1183"/>
                </a:lnTo>
                <a:close/>
                <a:moveTo>
                  <a:pt x="561" y="432"/>
                </a:moveTo>
                <a:cubicBezTo>
                  <a:pt x="716" y="446"/>
                  <a:pt x="841" y="567"/>
                  <a:pt x="858" y="721"/>
                </a:cubicBezTo>
                <a:lnTo>
                  <a:pt x="693" y="748"/>
                </a:lnTo>
                <a:cubicBezTo>
                  <a:pt x="689" y="674"/>
                  <a:pt x="633" y="613"/>
                  <a:pt x="561" y="600"/>
                </a:cubicBezTo>
                <a:lnTo>
                  <a:pt x="561" y="43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1" name="Freeform 610"/>
          <p:cNvSpPr>
            <a:spLocks noChangeArrowheads="1"/>
          </p:cNvSpPr>
          <p:nvPr/>
        </p:nvSpPr>
        <p:spPr bwMode="auto">
          <a:xfrm>
            <a:off x="7218898" y="2817802"/>
            <a:ext cx="361171" cy="271810"/>
          </a:xfrm>
          <a:custGeom>
            <a:avLst/>
            <a:gdLst>
              <a:gd name="T0" fmla="*/ 1283 w 1284"/>
              <a:gd name="T1" fmla="*/ 250 h 964"/>
              <a:gd name="T2" fmla="*/ 1036 w 1284"/>
              <a:gd name="T3" fmla="*/ 844 h 964"/>
              <a:gd name="T4" fmla="*/ 1195 w 1284"/>
              <a:gd name="T5" fmla="*/ 236 h 964"/>
              <a:gd name="T6" fmla="*/ 88 w 1284"/>
              <a:gd name="T7" fmla="*/ 236 h 964"/>
              <a:gd name="T8" fmla="*/ 250 w 1284"/>
              <a:gd name="T9" fmla="*/ 844 h 964"/>
              <a:gd name="T10" fmla="*/ 0 w 1284"/>
              <a:gd name="T11" fmla="*/ 257 h 964"/>
              <a:gd name="T12" fmla="*/ 254 w 1284"/>
              <a:gd name="T13" fmla="*/ 789 h 964"/>
              <a:gd name="T14" fmla="*/ 254 w 1284"/>
              <a:gd name="T15" fmla="*/ 132 h 964"/>
              <a:gd name="T16" fmla="*/ 788 w 1284"/>
              <a:gd name="T17" fmla="*/ 789 h 964"/>
              <a:gd name="T18" fmla="*/ 928 w 1284"/>
              <a:gd name="T19" fmla="*/ 789 h 964"/>
              <a:gd name="T20" fmla="*/ 508 w 1284"/>
              <a:gd name="T21" fmla="*/ 132 h 964"/>
              <a:gd name="T22" fmla="*/ 508 w 1284"/>
              <a:gd name="T23" fmla="*/ 789 h 964"/>
              <a:gd name="T24" fmla="*/ 729 w 1284"/>
              <a:gd name="T25" fmla="*/ 132 h 964"/>
              <a:gd name="T26" fmla="*/ 364 w 1284"/>
              <a:gd name="T27" fmla="*/ 789 h 964"/>
              <a:gd name="T28" fmla="*/ 452 w 1284"/>
              <a:gd name="T29" fmla="*/ 789 h 964"/>
              <a:gd name="T30" fmla="*/ 370 w 1284"/>
              <a:gd name="T31" fmla="*/ 899 h 964"/>
              <a:gd name="T32" fmla="*/ 353 w 1284"/>
              <a:gd name="T33" fmla="*/ 941 h 964"/>
              <a:gd name="T34" fmla="*/ 352 w 1284"/>
              <a:gd name="T35" fmla="*/ 963 h 964"/>
              <a:gd name="T36" fmla="*/ 475 w 1284"/>
              <a:gd name="T37" fmla="*/ 941 h 964"/>
              <a:gd name="T38" fmla="*/ 457 w 1284"/>
              <a:gd name="T39" fmla="*/ 899 h 964"/>
              <a:gd name="T40" fmla="*/ 521 w 1284"/>
              <a:gd name="T41" fmla="*/ 898 h 964"/>
              <a:gd name="T42" fmla="*/ 475 w 1284"/>
              <a:gd name="T43" fmla="*/ 835 h 964"/>
              <a:gd name="T44" fmla="*/ 604 w 1284"/>
              <a:gd name="T45" fmla="*/ 961 h 964"/>
              <a:gd name="T46" fmla="*/ 575 w 1284"/>
              <a:gd name="T47" fmla="*/ 863 h 964"/>
              <a:gd name="T48" fmla="*/ 580 w 1284"/>
              <a:gd name="T49" fmla="*/ 837 h 964"/>
              <a:gd name="T50" fmla="*/ 645 w 1284"/>
              <a:gd name="T51" fmla="*/ 961 h 964"/>
              <a:gd name="T52" fmla="*/ 701 w 1284"/>
              <a:gd name="T53" fmla="*/ 876 h 964"/>
              <a:gd name="T54" fmla="*/ 646 w 1284"/>
              <a:gd name="T55" fmla="*/ 848 h 964"/>
              <a:gd name="T56" fmla="*/ 697 w 1284"/>
              <a:gd name="T57" fmla="*/ 927 h 964"/>
              <a:gd name="T58" fmla="*/ 827 w 1284"/>
              <a:gd name="T59" fmla="*/ 889 h 964"/>
              <a:gd name="T60" fmla="*/ 794 w 1284"/>
              <a:gd name="T61" fmla="*/ 878 h 964"/>
              <a:gd name="T62" fmla="*/ 811 w 1284"/>
              <a:gd name="T63" fmla="*/ 835 h 964"/>
              <a:gd name="T64" fmla="*/ 789 w 1284"/>
              <a:gd name="T65" fmla="*/ 962 h 964"/>
              <a:gd name="T66" fmla="*/ 789 w 1284"/>
              <a:gd name="T67" fmla="*/ 940 h 964"/>
              <a:gd name="T68" fmla="*/ 828 w 1284"/>
              <a:gd name="T69" fmla="*/ 909 h 964"/>
              <a:gd name="T70" fmla="*/ 811 w 1284"/>
              <a:gd name="T71" fmla="*/ 835 h 964"/>
              <a:gd name="T72" fmla="*/ 922 w 1284"/>
              <a:gd name="T73" fmla="*/ 963 h 964"/>
              <a:gd name="T74" fmla="*/ 920 w 1284"/>
              <a:gd name="T75" fmla="*/ 940 h 964"/>
              <a:gd name="T76" fmla="*/ 894 w 1284"/>
              <a:gd name="T77" fmla="*/ 902 h 964"/>
              <a:gd name="T78" fmla="*/ 970 w 1284"/>
              <a:gd name="T79" fmla="*/ 861 h 964"/>
              <a:gd name="T80" fmla="*/ 927 w 1284"/>
              <a:gd name="T81" fmla="*/ 879 h 964"/>
              <a:gd name="T82" fmla="*/ 1030 w 1284"/>
              <a:gd name="T83" fmla="*/ 132 h 964"/>
              <a:gd name="T84" fmla="*/ 1030 w 1284"/>
              <a:gd name="T85" fmla="*/ 789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4" h="964">
                <a:moveTo>
                  <a:pt x="257" y="0"/>
                </a:moveTo>
                <a:lnTo>
                  <a:pt x="1032" y="0"/>
                </a:lnTo>
                <a:cubicBezTo>
                  <a:pt x="1171" y="0"/>
                  <a:pt x="1283" y="112"/>
                  <a:pt x="1283" y="250"/>
                </a:cubicBezTo>
                <a:lnTo>
                  <a:pt x="1283" y="686"/>
                </a:lnTo>
                <a:cubicBezTo>
                  <a:pt x="1283" y="822"/>
                  <a:pt x="1172" y="933"/>
                  <a:pt x="1036" y="933"/>
                </a:cubicBezTo>
                <a:lnTo>
                  <a:pt x="1036" y="844"/>
                </a:lnTo>
                <a:lnTo>
                  <a:pt x="1047" y="844"/>
                </a:lnTo>
                <a:cubicBezTo>
                  <a:pt x="1129" y="844"/>
                  <a:pt x="1195" y="778"/>
                  <a:pt x="1195" y="697"/>
                </a:cubicBezTo>
                <a:lnTo>
                  <a:pt x="1195" y="236"/>
                </a:lnTo>
                <a:cubicBezTo>
                  <a:pt x="1195" y="154"/>
                  <a:pt x="1129" y="88"/>
                  <a:pt x="1047" y="88"/>
                </a:cubicBezTo>
                <a:lnTo>
                  <a:pt x="236" y="88"/>
                </a:lnTo>
                <a:cubicBezTo>
                  <a:pt x="154" y="88"/>
                  <a:pt x="88" y="154"/>
                  <a:pt x="88" y="236"/>
                </a:cubicBezTo>
                <a:lnTo>
                  <a:pt x="88" y="697"/>
                </a:lnTo>
                <a:cubicBezTo>
                  <a:pt x="88" y="778"/>
                  <a:pt x="154" y="844"/>
                  <a:pt x="236" y="844"/>
                </a:cubicBezTo>
                <a:lnTo>
                  <a:pt x="250" y="844"/>
                </a:lnTo>
                <a:lnTo>
                  <a:pt x="250" y="933"/>
                </a:lnTo>
                <a:cubicBezTo>
                  <a:pt x="112" y="933"/>
                  <a:pt x="0" y="821"/>
                  <a:pt x="0" y="683"/>
                </a:cubicBezTo>
                <a:lnTo>
                  <a:pt x="0" y="257"/>
                </a:lnTo>
                <a:cubicBezTo>
                  <a:pt x="0" y="115"/>
                  <a:pt x="115" y="0"/>
                  <a:pt x="257" y="0"/>
                </a:cubicBezTo>
                <a:close/>
                <a:moveTo>
                  <a:pt x="306" y="789"/>
                </a:moveTo>
                <a:lnTo>
                  <a:pt x="254" y="789"/>
                </a:lnTo>
                <a:cubicBezTo>
                  <a:pt x="193" y="789"/>
                  <a:pt x="145" y="740"/>
                  <a:pt x="145" y="680"/>
                </a:cubicBezTo>
                <a:lnTo>
                  <a:pt x="145" y="241"/>
                </a:lnTo>
                <a:cubicBezTo>
                  <a:pt x="145" y="181"/>
                  <a:pt x="193" y="132"/>
                  <a:pt x="254" y="132"/>
                </a:cubicBezTo>
                <a:lnTo>
                  <a:pt x="306" y="132"/>
                </a:lnTo>
                <a:lnTo>
                  <a:pt x="306" y="789"/>
                </a:lnTo>
                <a:close/>
                <a:moveTo>
                  <a:pt x="788" y="789"/>
                </a:moveTo>
                <a:lnTo>
                  <a:pt x="788" y="132"/>
                </a:lnTo>
                <a:lnTo>
                  <a:pt x="928" y="132"/>
                </a:lnTo>
                <a:lnTo>
                  <a:pt x="928" y="789"/>
                </a:lnTo>
                <a:lnTo>
                  <a:pt x="788" y="789"/>
                </a:lnTo>
                <a:close/>
                <a:moveTo>
                  <a:pt x="508" y="789"/>
                </a:moveTo>
                <a:lnTo>
                  <a:pt x="508" y="132"/>
                </a:lnTo>
                <a:lnTo>
                  <a:pt x="612" y="132"/>
                </a:lnTo>
                <a:lnTo>
                  <a:pt x="612" y="789"/>
                </a:lnTo>
                <a:lnTo>
                  <a:pt x="508" y="789"/>
                </a:lnTo>
                <a:close/>
                <a:moveTo>
                  <a:pt x="670" y="789"/>
                </a:moveTo>
                <a:lnTo>
                  <a:pt x="670" y="132"/>
                </a:lnTo>
                <a:lnTo>
                  <a:pt x="729" y="132"/>
                </a:lnTo>
                <a:lnTo>
                  <a:pt x="729" y="789"/>
                </a:lnTo>
                <a:lnTo>
                  <a:pt x="670" y="789"/>
                </a:lnTo>
                <a:close/>
                <a:moveTo>
                  <a:pt x="364" y="789"/>
                </a:moveTo>
                <a:lnTo>
                  <a:pt x="364" y="132"/>
                </a:lnTo>
                <a:lnTo>
                  <a:pt x="452" y="132"/>
                </a:lnTo>
                <a:lnTo>
                  <a:pt x="452" y="789"/>
                </a:lnTo>
                <a:lnTo>
                  <a:pt x="364" y="789"/>
                </a:lnTo>
                <a:close/>
                <a:moveTo>
                  <a:pt x="353" y="941"/>
                </a:moveTo>
                <a:cubicBezTo>
                  <a:pt x="364" y="941"/>
                  <a:pt x="370" y="927"/>
                  <a:pt x="370" y="899"/>
                </a:cubicBezTo>
                <a:cubicBezTo>
                  <a:pt x="370" y="871"/>
                  <a:pt x="364" y="857"/>
                  <a:pt x="353" y="857"/>
                </a:cubicBezTo>
                <a:cubicBezTo>
                  <a:pt x="342" y="857"/>
                  <a:pt x="335" y="870"/>
                  <a:pt x="335" y="899"/>
                </a:cubicBezTo>
                <a:cubicBezTo>
                  <a:pt x="335" y="927"/>
                  <a:pt x="342" y="941"/>
                  <a:pt x="353" y="941"/>
                </a:cubicBezTo>
                <a:close/>
                <a:moveTo>
                  <a:pt x="353" y="835"/>
                </a:moveTo>
                <a:cubicBezTo>
                  <a:pt x="386" y="835"/>
                  <a:pt x="399" y="864"/>
                  <a:pt x="399" y="898"/>
                </a:cubicBezTo>
                <a:cubicBezTo>
                  <a:pt x="399" y="937"/>
                  <a:pt x="384" y="963"/>
                  <a:pt x="352" y="963"/>
                </a:cubicBezTo>
                <a:cubicBezTo>
                  <a:pt x="320" y="963"/>
                  <a:pt x="306" y="934"/>
                  <a:pt x="306" y="899"/>
                </a:cubicBezTo>
                <a:cubicBezTo>
                  <a:pt x="306" y="863"/>
                  <a:pt x="321" y="835"/>
                  <a:pt x="353" y="835"/>
                </a:cubicBezTo>
                <a:close/>
                <a:moveTo>
                  <a:pt x="475" y="941"/>
                </a:moveTo>
                <a:cubicBezTo>
                  <a:pt x="486" y="941"/>
                  <a:pt x="492" y="927"/>
                  <a:pt x="492" y="899"/>
                </a:cubicBezTo>
                <a:cubicBezTo>
                  <a:pt x="492" y="871"/>
                  <a:pt x="486" y="857"/>
                  <a:pt x="475" y="857"/>
                </a:cubicBezTo>
                <a:cubicBezTo>
                  <a:pt x="464" y="857"/>
                  <a:pt x="457" y="870"/>
                  <a:pt x="457" y="899"/>
                </a:cubicBezTo>
                <a:cubicBezTo>
                  <a:pt x="457" y="927"/>
                  <a:pt x="464" y="941"/>
                  <a:pt x="475" y="941"/>
                </a:cubicBezTo>
                <a:close/>
                <a:moveTo>
                  <a:pt x="475" y="835"/>
                </a:moveTo>
                <a:cubicBezTo>
                  <a:pt x="508" y="835"/>
                  <a:pt x="521" y="864"/>
                  <a:pt x="521" y="898"/>
                </a:cubicBezTo>
                <a:cubicBezTo>
                  <a:pt x="521" y="937"/>
                  <a:pt x="506" y="963"/>
                  <a:pt x="474" y="963"/>
                </a:cubicBezTo>
                <a:cubicBezTo>
                  <a:pt x="442" y="963"/>
                  <a:pt x="428" y="934"/>
                  <a:pt x="428" y="899"/>
                </a:cubicBezTo>
                <a:cubicBezTo>
                  <a:pt x="428" y="863"/>
                  <a:pt x="443" y="835"/>
                  <a:pt x="475" y="835"/>
                </a:cubicBezTo>
                <a:close/>
                <a:moveTo>
                  <a:pt x="580" y="837"/>
                </a:moveTo>
                <a:lnTo>
                  <a:pt x="604" y="837"/>
                </a:lnTo>
                <a:lnTo>
                  <a:pt x="604" y="961"/>
                </a:lnTo>
                <a:lnTo>
                  <a:pt x="576" y="961"/>
                </a:lnTo>
                <a:lnTo>
                  <a:pt x="576" y="863"/>
                </a:lnTo>
                <a:lnTo>
                  <a:pt x="575" y="863"/>
                </a:lnTo>
                <a:lnTo>
                  <a:pt x="552" y="874"/>
                </a:lnTo>
                <a:lnTo>
                  <a:pt x="547" y="852"/>
                </a:lnTo>
                <a:lnTo>
                  <a:pt x="580" y="837"/>
                </a:lnTo>
                <a:close/>
                <a:moveTo>
                  <a:pt x="732" y="936"/>
                </a:moveTo>
                <a:lnTo>
                  <a:pt x="732" y="961"/>
                </a:lnTo>
                <a:lnTo>
                  <a:pt x="645" y="961"/>
                </a:lnTo>
                <a:lnTo>
                  <a:pt x="645" y="943"/>
                </a:lnTo>
                <a:lnTo>
                  <a:pt x="661" y="929"/>
                </a:lnTo>
                <a:cubicBezTo>
                  <a:pt x="688" y="905"/>
                  <a:pt x="701" y="891"/>
                  <a:pt x="701" y="876"/>
                </a:cubicBezTo>
                <a:cubicBezTo>
                  <a:pt x="701" y="866"/>
                  <a:pt x="695" y="858"/>
                  <a:pt x="681" y="858"/>
                </a:cubicBezTo>
                <a:cubicBezTo>
                  <a:pt x="670" y="858"/>
                  <a:pt x="661" y="863"/>
                  <a:pt x="654" y="868"/>
                </a:cubicBezTo>
                <a:lnTo>
                  <a:pt x="646" y="848"/>
                </a:lnTo>
                <a:cubicBezTo>
                  <a:pt x="655" y="841"/>
                  <a:pt x="670" y="835"/>
                  <a:pt x="687" y="835"/>
                </a:cubicBezTo>
                <a:cubicBezTo>
                  <a:pt x="715" y="835"/>
                  <a:pt x="730" y="851"/>
                  <a:pt x="730" y="874"/>
                </a:cubicBezTo>
                <a:cubicBezTo>
                  <a:pt x="730" y="894"/>
                  <a:pt x="715" y="911"/>
                  <a:pt x="697" y="927"/>
                </a:cubicBezTo>
                <a:lnTo>
                  <a:pt x="686" y="936"/>
                </a:lnTo>
                <a:lnTo>
                  <a:pt x="732" y="936"/>
                </a:lnTo>
                <a:close/>
                <a:moveTo>
                  <a:pt x="827" y="889"/>
                </a:moveTo>
                <a:cubicBezTo>
                  <a:pt x="828" y="888"/>
                  <a:pt x="829" y="886"/>
                  <a:pt x="829" y="882"/>
                </a:cubicBezTo>
                <a:cubicBezTo>
                  <a:pt x="829" y="869"/>
                  <a:pt x="824" y="856"/>
                  <a:pt x="811" y="856"/>
                </a:cubicBezTo>
                <a:cubicBezTo>
                  <a:pt x="801" y="856"/>
                  <a:pt x="793" y="865"/>
                  <a:pt x="794" y="878"/>
                </a:cubicBezTo>
                <a:cubicBezTo>
                  <a:pt x="794" y="888"/>
                  <a:pt x="799" y="898"/>
                  <a:pt x="811" y="898"/>
                </a:cubicBezTo>
                <a:cubicBezTo>
                  <a:pt x="819" y="898"/>
                  <a:pt x="824" y="894"/>
                  <a:pt x="827" y="889"/>
                </a:cubicBezTo>
                <a:close/>
                <a:moveTo>
                  <a:pt x="811" y="835"/>
                </a:moveTo>
                <a:cubicBezTo>
                  <a:pt x="843" y="835"/>
                  <a:pt x="858" y="859"/>
                  <a:pt x="858" y="888"/>
                </a:cubicBezTo>
                <a:cubicBezTo>
                  <a:pt x="858" y="914"/>
                  <a:pt x="850" y="933"/>
                  <a:pt x="837" y="945"/>
                </a:cubicBezTo>
                <a:cubicBezTo>
                  <a:pt x="825" y="956"/>
                  <a:pt x="809" y="962"/>
                  <a:pt x="789" y="962"/>
                </a:cubicBezTo>
                <a:cubicBezTo>
                  <a:pt x="784" y="963"/>
                  <a:pt x="780" y="963"/>
                  <a:pt x="776" y="962"/>
                </a:cubicBezTo>
                <a:lnTo>
                  <a:pt x="776" y="940"/>
                </a:lnTo>
                <a:cubicBezTo>
                  <a:pt x="780" y="940"/>
                  <a:pt x="783" y="940"/>
                  <a:pt x="789" y="940"/>
                </a:cubicBezTo>
                <a:cubicBezTo>
                  <a:pt x="798" y="939"/>
                  <a:pt x="806" y="937"/>
                  <a:pt x="813" y="932"/>
                </a:cubicBezTo>
                <a:cubicBezTo>
                  <a:pt x="821" y="927"/>
                  <a:pt x="826" y="919"/>
                  <a:pt x="829" y="909"/>
                </a:cubicBezTo>
                <a:lnTo>
                  <a:pt x="828" y="909"/>
                </a:lnTo>
                <a:cubicBezTo>
                  <a:pt x="823" y="915"/>
                  <a:pt x="815" y="918"/>
                  <a:pt x="803" y="918"/>
                </a:cubicBezTo>
                <a:cubicBezTo>
                  <a:pt x="782" y="918"/>
                  <a:pt x="765" y="903"/>
                  <a:pt x="765" y="879"/>
                </a:cubicBezTo>
                <a:cubicBezTo>
                  <a:pt x="765" y="855"/>
                  <a:pt x="784" y="835"/>
                  <a:pt x="811" y="835"/>
                </a:cubicBezTo>
                <a:close/>
                <a:moveTo>
                  <a:pt x="960" y="888"/>
                </a:moveTo>
                <a:cubicBezTo>
                  <a:pt x="969" y="895"/>
                  <a:pt x="975" y="905"/>
                  <a:pt x="975" y="919"/>
                </a:cubicBezTo>
                <a:cubicBezTo>
                  <a:pt x="975" y="942"/>
                  <a:pt x="955" y="963"/>
                  <a:pt x="922" y="963"/>
                </a:cubicBezTo>
                <a:cubicBezTo>
                  <a:pt x="907" y="963"/>
                  <a:pt x="894" y="959"/>
                  <a:pt x="887" y="956"/>
                </a:cubicBezTo>
                <a:lnTo>
                  <a:pt x="892" y="934"/>
                </a:lnTo>
                <a:cubicBezTo>
                  <a:pt x="898" y="937"/>
                  <a:pt x="909" y="940"/>
                  <a:pt x="920" y="940"/>
                </a:cubicBezTo>
                <a:cubicBezTo>
                  <a:pt x="932" y="940"/>
                  <a:pt x="945" y="934"/>
                  <a:pt x="945" y="921"/>
                </a:cubicBezTo>
                <a:cubicBezTo>
                  <a:pt x="945" y="909"/>
                  <a:pt x="935" y="901"/>
                  <a:pt x="910" y="901"/>
                </a:cubicBezTo>
                <a:cubicBezTo>
                  <a:pt x="903" y="901"/>
                  <a:pt x="899" y="901"/>
                  <a:pt x="894" y="902"/>
                </a:cubicBezTo>
                <a:lnTo>
                  <a:pt x="902" y="837"/>
                </a:lnTo>
                <a:lnTo>
                  <a:pt x="970" y="837"/>
                </a:lnTo>
                <a:lnTo>
                  <a:pt x="970" y="861"/>
                </a:lnTo>
                <a:lnTo>
                  <a:pt x="922" y="861"/>
                </a:lnTo>
                <a:lnTo>
                  <a:pt x="919" y="880"/>
                </a:lnTo>
                <a:cubicBezTo>
                  <a:pt x="922" y="880"/>
                  <a:pt x="924" y="879"/>
                  <a:pt x="927" y="879"/>
                </a:cubicBezTo>
                <a:cubicBezTo>
                  <a:pt x="939" y="879"/>
                  <a:pt x="951" y="882"/>
                  <a:pt x="960" y="888"/>
                </a:cubicBezTo>
                <a:close/>
                <a:moveTo>
                  <a:pt x="986" y="132"/>
                </a:moveTo>
                <a:lnTo>
                  <a:pt x="1030" y="132"/>
                </a:lnTo>
                <a:cubicBezTo>
                  <a:pt x="1090" y="132"/>
                  <a:pt x="1139" y="181"/>
                  <a:pt x="1139" y="241"/>
                </a:cubicBezTo>
                <a:lnTo>
                  <a:pt x="1139" y="681"/>
                </a:lnTo>
                <a:cubicBezTo>
                  <a:pt x="1139" y="741"/>
                  <a:pt x="1090" y="789"/>
                  <a:pt x="1030" y="789"/>
                </a:cubicBezTo>
                <a:lnTo>
                  <a:pt x="986" y="789"/>
                </a:lnTo>
                <a:lnTo>
                  <a:pt x="986" y="13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2" name="Freeform 611"/>
          <p:cNvSpPr>
            <a:spLocks noChangeArrowheads="1"/>
          </p:cNvSpPr>
          <p:nvPr/>
        </p:nvSpPr>
        <p:spPr bwMode="auto">
          <a:xfrm>
            <a:off x="8141794" y="2773121"/>
            <a:ext cx="311526" cy="361170"/>
          </a:xfrm>
          <a:custGeom>
            <a:avLst/>
            <a:gdLst>
              <a:gd name="T0" fmla="*/ 280 w 1106"/>
              <a:gd name="T1" fmla="*/ 559 h 1284"/>
              <a:gd name="T2" fmla="*/ 0 w 1106"/>
              <a:gd name="T3" fmla="*/ 279 h 1284"/>
              <a:gd name="T4" fmla="*/ 280 w 1106"/>
              <a:gd name="T5" fmla="*/ 0 h 1284"/>
              <a:gd name="T6" fmla="*/ 822 w 1106"/>
              <a:gd name="T7" fmla="*/ 0 h 1284"/>
              <a:gd name="T8" fmla="*/ 1102 w 1106"/>
              <a:gd name="T9" fmla="*/ 279 h 1284"/>
              <a:gd name="T10" fmla="*/ 823 w 1106"/>
              <a:gd name="T11" fmla="*/ 559 h 1284"/>
              <a:gd name="T12" fmla="*/ 280 w 1106"/>
              <a:gd name="T13" fmla="*/ 559 h 1284"/>
              <a:gd name="T14" fmla="*/ 280 w 1106"/>
              <a:gd name="T15" fmla="*/ 101 h 1284"/>
              <a:gd name="T16" fmla="*/ 101 w 1106"/>
              <a:gd name="T17" fmla="*/ 279 h 1284"/>
              <a:gd name="T18" fmla="*/ 280 w 1106"/>
              <a:gd name="T19" fmla="*/ 458 h 1284"/>
              <a:gd name="T20" fmla="*/ 458 w 1106"/>
              <a:gd name="T21" fmla="*/ 279 h 1284"/>
              <a:gd name="T22" fmla="*/ 280 w 1106"/>
              <a:gd name="T23" fmla="*/ 101 h 1284"/>
              <a:gd name="T24" fmla="*/ 825 w 1106"/>
              <a:gd name="T25" fmla="*/ 1182 h 1284"/>
              <a:gd name="T26" fmla="*/ 1004 w 1106"/>
              <a:gd name="T27" fmla="*/ 1003 h 1284"/>
              <a:gd name="T28" fmla="*/ 825 w 1106"/>
              <a:gd name="T29" fmla="*/ 825 h 1284"/>
              <a:gd name="T30" fmla="*/ 647 w 1106"/>
              <a:gd name="T31" fmla="*/ 1003 h 1284"/>
              <a:gd name="T32" fmla="*/ 825 w 1106"/>
              <a:gd name="T33" fmla="*/ 1182 h 1284"/>
              <a:gd name="T34" fmla="*/ 825 w 1106"/>
              <a:gd name="T35" fmla="*/ 723 h 1284"/>
              <a:gd name="T36" fmla="*/ 1105 w 1106"/>
              <a:gd name="T37" fmla="*/ 1003 h 1284"/>
              <a:gd name="T38" fmla="*/ 825 w 1106"/>
              <a:gd name="T39" fmla="*/ 1283 h 1284"/>
              <a:gd name="T40" fmla="*/ 282 w 1106"/>
              <a:gd name="T41" fmla="*/ 1283 h 1284"/>
              <a:gd name="T42" fmla="*/ 3 w 1106"/>
              <a:gd name="T43" fmla="*/ 1003 h 1284"/>
              <a:gd name="T44" fmla="*/ 282 w 1106"/>
              <a:gd name="T45" fmla="*/ 723 h 1284"/>
              <a:gd name="T46" fmla="*/ 825 w 1106"/>
              <a:gd name="T47" fmla="*/ 72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06" h="1284">
                <a:moveTo>
                  <a:pt x="280" y="559"/>
                </a:moveTo>
                <a:cubicBezTo>
                  <a:pt x="125" y="559"/>
                  <a:pt x="0" y="433"/>
                  <a:pt x="0" y="279"/>
                </a:cubicBezTo>
                <a:cubicBezTo>
                  <a:pt x="0" y="124"/>
                  <a:pt x="125" y="0"/>
                  <a:pt x="280" y="0"/>
                </a:cubicBezTo>
                <a:lnTo>
                  <a:pt x="822" y="0"/>
                </a:lnTo>
                <a:cubicBezTo>
                  <a:pt x="977" y="0"/>
                  <a:pt x="1102" y="124"/>
                  <a:pt x="1102" y="279"/>
                </a:cubicBezTo>
                <a:cubicBezTo>
                  <a:pt x="1102" y="433"/>
                  <a:pt x="977" y="559"/>
                  <a:pt x="823" y="559"/>
                </a:cubicBezTo>
                <a:lnTo>
                  <a:pt x="280" y="559"/>
                </a:lnTo>
                <a:close/>
                <a:moveTo>
                  <a:pt x="280" y="101"/>
                </a:moveTo>
                <a:cubicBezTo>
                  <a:pt x="181" y="101"/>
                  <a:pt x="101" y="181"/>
                  <a:pt x="101" y="279"/>
                </a:cubicBezTo>
                <a:cubicBezTo>
                  <a:pt x="101" y="378"/>
                  <a:pt x="181" y="458"/>
                  <a:pt x="280" y="458"/>
                </a:cubicBezTo>
                <a:cubicBezTo>
                  <a:pt x="378" y="458"/>
                  <a:pt x="458" y="378"/>
                  <a:pt x="458" y="279"/>
                </a:cubicBezTo>
                <a:cubicBezTo>
                  <a:pt x="458" y="181"/>
                  <a:pt x="378" y="101"/>
                  <a:pt x="280" y="101"/>
                </a:cubicBezTo>
                <a:close/>
                <a:moveTo>
                  <a:pt x="825" y="1182"/>
                </a:moveTo>
                <a:cubicBezTo>
                  <a:pt x="924" y="1182"/>
                  <a:pt x="1004" y="1102"/>
                  <a:pt x="1004" y="1003"/>
                </a:cubicBezTo>
                <a:cubicBezTo>
                  <a:pt x="1004" y="904"/>
                  <a:pt x="924" y="825"/>
                  <a:pt x="825" y="825"/>
                </a:cubicBezTo>
                <a:cubicBezTo>
                  <a:pt x="726" y="825"/>
                  <a:pt x="647" y="904"/>
                  <a:pt x="647" y="1003"/>
                </a:cubicBezTo>
                <a:cubicBezTo>
                  <a:pt x="647" y="1102"/>
                  <a:pt x="726" y="1182"/>
                  <a:pt x="825" y="1182"/>
                </a:cubicBezTo>
                <a:close/>
                <a:moveTo>
                  <a:pt x="825" y="723"/>
                </a:moveTo>
                <a:cubicBezTo>
                  <a:pt x="980" y="723"/>
                  <a:pt x="1105" y="848"/>
                  <a:pt x="1105" y="1003"/>
                </a:cubicBezTo>
                <a:cubicBezTo>
                  <a:pt x="1105" y="1157"/>
                  <a:pt x="979" y="1283"/>
                  <a:pt x="825" y="1283"/>
                </a:cubicBezTo>
                <a:lnTo>
                  <a:pt x="282" y="1283"/>
                </a:lnTo>
                <a:cubicBezTo>
                  <a:pt x="128" y="1283"/>
                  <a:pt x="3" y="1157"/>
                  <a:pt x="3" y="1003"/>
                </a:cubicBezTo>
                <a:cubicBezTo>
                  <a:pt x="3" y="848"/>
                  <a:pt x="128" y="723"/>
                  <a:pt x="282" y="723"/>
                </a:cubicBezTo>
                <a:lnTo>
                  <a:pt x="825" y="7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3" name="Freeform 612"/>
          <p:cNvSpPr>
            <a:spLocks noChangeArrowheads="1"/>
          </p:cNvSpPr>
          <p:nvPr/>
        </p:nvSpPr>
        <p:spPr bwMode="auto">
          <a:xfrm>
            <a:off x="5312798" y="3301055"/>
            <a:ext cx="363654" cy="36365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4" name="Freeform 613"/>
          <p:cNvSpPr>
            <a:spLocks noChangeArrowheads="1"/>
          </p:cNvSpPr>
          <p:nvPr/>
        </p:nvSpPr>
        <p:spPr bwMode="auto">
          <a:xfrm>
            <a:off x="4846105" y="3345117"/>
            <a:ext cx="364894" cy="275532"/>
          </a:xfrm>
          <a:custGeom>
            <a:avLst/>
            <a:gdLst>
              <a:gd name="T0" fmla="*/ 1271 w 1298"/>
              <a:gd name="T1" fmla="*/ 131 h 980"/>
              <a:gd name="T2" fmla="*/ 1232 w 1298"/>
              <a:gd name="T3" fmla="*/ 262 h 980"/>
              <a:gd name="T4" fmla="*/ 978 w 1298"/>
              <a:gd name="T5" fmla="*/ 421 h 980"/>
              <a:gd name="T6" fmla="*/ 978 w 1298"/>
              <a:gd name="T7" fmla="*/ 926 h 980"/>
              <a:gd name="T8" fmla="*/ 925 w 1298"/>
              <a:gd name="T9" fmla="*/ 979 h 980"/>
              <a:gd name="T10" fmla="*/ 52 w 1298"/>
              <a:gd name="T11" fmla="*/ 979 h 980"/>
              <a:gd name="T12" fmla="*/ 0 w 1298"/>
              <a:gd name="T13" fmla="*/ 926 h 980"/>
              <a:gd name="T14" fmla="*/ 0 w 1298"/>
              <a:gd name="T15" fmla="*/ 53 h 980"/>
              <a:gd name="T16" fmla="*/ 52 w 1298"/>
              <a:gd name="T17" fmla="*/ 0 h 980"/>
              <a:gd name="T18" fmla="*/ 925 w 1298"/>
              <a:gd name="T19" fmla="*/ 0 h 980"/>
              <a:gd name="T20" fmla="*/ 978 w 1298"/>
              <a:gd name="T21" fmla="*/ 53 h 980"/>
              <a:gd name="T22" fmla="*/ 978 w 1298"/>
              <a:gd name="T23" fmla="*/ 185 h 980"/>
              <a:gd name="T24" fmla="*/ 1140 w 1298"/>
              <a:gd name="T25" fmla="*/ 91 h 980"/>
              <a:gd name="T26" fmla="*/ 1271 w 1298"/>
              <a:gd name="T27" fmla="*/ 131 h 980"/>
              <a:gd name="T28" fmla="*/ 872 w 1298"/>
              <a:gd name="T29" fmla="*/ 873 h 980"/>
              <a:gd name="T30" fmla="*/ 872 w 1298"/>
              <a:gd name="T31" fmla="*/ 505 h 980"/>
              <a:gd name="T32" fmla="*/ 645 w 1298"/>
              <a:gd name="T33" fmla="*/ 734 h 980"/>
              <a:gd name="T34" fmla="*/ 571 w 1298"/>
              <a:gd name="T35" fmla="*/ 768 h 980"/>
              <a:gd name="T36" fmla="*/ 570 w 1298"/>
              <a:gd name="T37" fmla="*/ 768 h 980"/>
              <a:gd name="T38" fmla="*/ 496 w 1298"/>
              <a:gd name="T39" fmla="*/ 732 h 980"/>
              <a:gd name="T40" fmla="*/ 387 w 1298"/>
              <a:gd name="T41" fmla="*/ 591 h 980"/>
              <a:gd name="T42" fmla="*/ 305 w 1298"/>
              <a:gd name="T43" fmla="*/ 484 h 980"/>
              <a:gd name="T44" fmla="*/ 322 w 1298"/>
              <a:gd name="T45" fmla="*/ 347 h 980"/>
              <a:gd name="T46" fmla="*/ 459 w 1298"/>
              <a:gd name="T47" fmla="*/ 364 h 980"/>
              <a:gd name="T48" fmla="*/ 543 w 1298"/>
              <a:gd name="T49" fmla="*/ 474 h 980"/>
              <a:gd name="T50" fmla="*/ 576 w 1298"/>
              <a:gd name="T51" fmla="*/ 519 h 980"/>
              <a:gd name="T52" fmla="*/ 872 w 1298"/>
              <a:gd name="T53" fmla="*/ 257 h 980"/>
              <a:gd name="T54" fmla="*/ 872 w 1298"/>
              <a:gd name="T55" fmla="*/ 106 h 980"/>
              <a:gd name="T56" fmla="*/ 105 w 1298"/>
              <a:gd name="T57" fmla="*/ 106 h 980"/>
              <a:gd name="T58" fmla="*/ 105 w 1298"/>
              <a:gd name="T59" fmla="*/ 873 h 980"/>
              <a:gd name="T60" fmla="*/ 872 w 1298"/>
              <a:gd name="T61" fmla="*/ 873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98" h="980">
                <a:moveTo>
                  <a:pt x="1271" y="131"/>
                </a:moveTo>
                <a:cubicBezTo>
                  <a:pt x="1297" y="178"/>
                  <a:pt x="1279" y="237"/>
                  <a:pt x="1232" y="262"/>
                </a:cubicBezTo>
                <a:cubicBezTo>
                  <a:pt x="1138" y="312"/>
                  <a:pt x="1055" y="364"/>
                  <a:pt x="978" y="421"/>
                </a:cubicBezTo>
                <a:lnTo>
                  <a:pt x="978" y="926"/>
                </a:lnTo>
                <a:cubicBezTo>
                  <a:pt x="978" y="955"/>
                  <a:pt x="954" y="979"/>
                  <a:pt x="925" y="979"/>
                </a:cubicBezTo>
                <a:lnTo>
                  <a:pt x="52" y="979"/>
                </a:lnTo>
                <a:cubicBezTo>
                  <a:pt x="23" y="979"/>
                  <a:pt x="0" y="955"/>
                  <a:pt x="0" y="926"/>
                </a:cubicBezTo>
                <a:lnTo>
                  <a:pt x="0" y="53"/>
                </a:lnTo>
                <a:cubicBezTo>
                  <a:pt x="0" y="24"/>
                  <a:pt x="23" y="0"/>
                  <a:pt x="52" y="0"/>
                </a:cubicBezTo>
                <a:lnTo>
                  <a:pt x="925" y="0"/>
                </a:lnTo>
                <a:cubicBezTo>
                  <a:pt x="954" y="0"/>
                  <a:pt x="978" y="24"/>
                  <a:pt x="978" y="53"/>
                </a:cubicBezTo>
                <a:lnTo>
                  <a:pt x="978" y="185"/>
                </a:lnTo>
                <a:cubicBezTo>
                  <a:pt x="1029" y="153"/>
                  <a:pt x="1083" y="121"/>
                  <a:pt x="1140" y="91"/>
                </a:cubicBezTo>
                <a:cubicBezTo>
                  <a:pt x="1187" y="65"/>
                  <a:pt x="1246" y="83"/>
                  <a:pt x="1271" y="131"/>
                </a:cubicBezTo>
                <a:close/>
                <a:moveTo>
                  <a:pt x="872" y="873"/>
                </a:moveTo>
                <a:lnTo>
                  <a:pt x="872" y="505"/>
                </a:lnTo>
                <a:cubicBezTo>
                  <a:pt x="795" y="572"/>
                  <a:pt x="721" y="647"/>
                  <a:pt x="645" y="734"/>
                </a:cubicBezTo>
                <a:cubicBezTo>
                  <a:pt x="626" y="755"/>
                  <a:pt x="599" y="768"/>
                  <a:pt x="571" y="768"/>
                </a:cubicBezTo>
                <a:lnTo>
                  <a:pt x="570" y="768"/>
                </a:lnTo>
                <a:cubicBezTo>
                  <a:pt x="541" y="767"/>
                  <a:pt x="514" y="754"/>
                  <a:pt x="496" y="732"/>
                </a:cubicBezTo>
                <a:cubicBezTo>
                  <a:pt x="456" y="684"/>
                  <a:pt x="422" y="639"/>
                  <a:pt x="387" y="591"/>
                </a:cubicBezTo>
                <a:cubicBezTo>
                  <a:pt x="362" y="558"/>
                  <a:pt x="336" y="524"/>
                  <a:pt x="305" y="484"/>
                </a:cubicBezTo>
                <a:cubicBezTo>
                  <a:pt x="272" y="441"/>
                  <a:pt x="280" y="380"/>
                  <a:pt x="322" y="347"/>
                </a:cubicBezTo>
                <a:cubicBezTo>
                  <a:pt x="365" y="314"/>
                  <a:pt x="426" y="322"/>
                  <a:pt x="459" y="364"/>
                </a:cubicBezTo>
                <a:cubicBezTo>
                  <a:pt x="491" y="406"/>
                  <a:pt x="518" y="442"/>
                  <a:pt x="543" y="474"/>
                </a:cubicBezTo>
                <a:cubicBezTo>
                  <a:pt x="554" y="490"/>
                  <a:pt x="565" y="505"/>
                  <a:pt x="576" y="519"/>
                </a:cubicBezTo>
                <a:cubicBezTo>
                  <a:pt x="671" y="419"/>
                  <a:pt x="767" y="334"/>
                  <a:pt x="872" y="257"/>
                </a:cubicBezTo>
                <a:lnTo>
                  <a:pt x="872" y="106"/>
                </a:lnTo>
                <a:lnTo>
                  <a:pt x="105" y="106"/>
                </a:lnTo>
                <a:lnTo>
                  <a:pt x="105" y="873"/>
                </a:lnTo>
                <a:lnTo>
                  <a:pt x="872" y="8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5" name="Freeform 614"/>
          <p:cNvSpPr>
            <a:spLocks noChangeArrowheads="1"/>
          </p:cNvSpPr>
          <p:nvPr/>
        </p:nvSpPr>
        <p:spPr bwMode="auto">
          <a:xfrm>
            <a:off x="676790" y="3345117"/>
            <a:ext cx="322695" cy="361170"/>
          </a:xfrm>
          <a:custGeom>
            <a:avLst/>
            <a:gdLst>
              <a:gd name="T0" fmla="*/ 1016 w 1146"/>
              <a:gd name="T1" fmla="*/ 149 h 1285"/>
              <a:gd name="T2" fmla="*/ 808 w 1146"/>
              <a:gd name="T3" fmla="*/ 636 h 1285"/>
              <a:gd name="T4" fmla="*/ 1016 w 1146"/>
              <a:gd name="T5" fmla="*/ 1137 h 1285"/>
              <a:gd name="T6" fmla="*/ 1091 w 1146"/>
              <a:gd name="T7" fmla="*/ 1137 h 1285"/>
              <a:gd name="T8" fmla="*/ 1145 w 1146"/>
              <a:gd name="T9" fmla="*/ 1190 h 1285"/>
              <a:gd name="T10" fmla="*/ 1145 w 1146"/>
              <a:gd name="T11" fmla="*/ 1230 h 1285"/>
              <a:gd name="T12" fmla="*/ 1091 w 1146"/>
              <a:gd name="T13" fmla="*/ 1284 h 1285"/>
              <a:gd name="T14" fmla="*/ 54 w 1146"/>
              <a:gd name="T15" fmla="*/ 1284 h 1285"/>
              <a:gd name="T16" fmla="*/ 0 w 1146"/>
              <a:gd name="T17" fmla="*/ 1230 h 1285"/>
              <a:gd name="T18" fmla="*/ 0 w 1146"/>
              <a:gd name="T19" fmla="*/ 1190 h 1285"/>
              <a:gd name="T20" fmla="*/ 54 w 1146"/>
              <a:gd name="T21" fmla="*/ 1137 h 1285"/>
              <a:gd name="T22" fmla="*/ 129 w 1146"/>
              <a:gd name="T23" fmla="*/ 1137 h 1285"/>
              <a:gd name="T24" fmla="*/ 337 w 1146"/>
              <a:gd name="T25" fmla="*/ 636 h 1285"/>
              <a:gd name="T26" fmla="*/ 129 w 1146"/>
              <a:gd name="T27" fmla="*/ 149 h 1285"/>
              <a:gd name="T28" fmla="*/ 54 w 1146"/>
              <a:gd name="T29" fmla="*/ 149 h 1285"/>
              <a:gd name="T30" fmla="*/ 0 w 1146"/>
              <a:gd name="T31" fmla="*/ 96 h 1285"/>
              <a:gd name="T32" fmla="*/ 0 w 1146"/>
              <a:gd name="T33" fmla="*/ 54 h 1285"/>
              <a:gd name="T34" fmla="*/ 54 w 1146"/>
              <a:gd name="T35" fmla="*/ 0 h 1285"/>
              <a:gd name="T36" fmla="*/ 1091 w 1146"/>
              <a:gd name="T37" fmla="*/ 0 h 1285"/>
              <a:gd name="T38" fmla="*/ 1145 w 1146"/>
              <a:gd name="T39" fmla="*/ 54 h 1285"/>
              <a:gd name="T40" fmla="*/ 1145 w 1146"/>
              <a:gd name="T41" fmla="*/ 96 h 1285"/>
              <a:gd name="T42" fmla="*/ 1091 w 1146"/>
              <a:gd name="T43" fmla="*/ 149 h 1285"/>
              <a:gd name="T44" fmla="*/ 1016 w 1146"/>
              <a:gd name="T45" fmla="*/ 149 h 1285"/>
              <a:gd name="T46" fmla="*/ 667 w 1146"/>
              <a:gd name="T47" fmla="*/ 681 h 1285"/>
              <a:gd name="T48" fmla="*/ 638 w 1146"/>
              <a:gd name="T49" fmla="*/ 635 h 1285"/>
              <a:gd name="T50" fmla="*/ 667 w 1146"/>
              <a:gd name="T51" fmla="*/ 589 h 1285"/>
              <a:gd name="T52" fmla="*/ 687 w 1146"/>
              <a:gd name="T53" fmla="*/ 580 h 1285"/>
              <a:gd name="T54" fmla="*/ 918 w 1146"/>
              <a:gd name="T55" fmla="*/ 149 h 1285"/>
              <a:gd name="T56" fmla="*/ 228 w 1146"/>
              <a:gd name="T57" fmla="*/ 149 h 1285"/>
              <a:gd name="T58" fmla="*/ 459 w 1146"/>
              <a:gd name="T59" fmla="*/ 580 h 1285"/>
              <a:gd name="T60" fmla="*/ 479 w 1146"/>
              <a:gd name="T61" fmla="*/ 589 h 1285"/>
              <a:gd name="T62" fmla="*/ 507 w 1146"/>
              <a:gd name="T63" fmla="*/ 635 h 1285"/>
              <a:gd name="T64" fmla="*/ 479 w 1146"/>
              <a:gd name="T65" fmla="*/ 681 h 1285"/>
              <a:gd name="T66" fmla="*/ 459 w 1146"/>
              <a:gd name="T67" fmla="*/ 691 h 1285"/>
              <a:gd name="T68" fmla="*/ 228 w 1146"/>
              <a:gd name="T69" fmla="*/ 1137 h 1285"/>
              <a:gd name="T70" fmla="*/ 918 w 1146"/>
              <a:gd name="T71" fmla="*/ 1137 h 1285"/>
              <a:gd name="T72" fmla="*/ 687 w 1146"/>
              <a:gd name="T73" fmla="*/ 691 h 1285"/>
              <a:gd name="T74" fmla="*/ 667 w 1146"/>
              <a:gd name="T75" fmla="*/ 681 h 1285"/>
              <a:gd name="T76" fmla="*/ 354 w 1146"/>
              <a:gd name="T77" fmla="*/ 1086 h 1285"/>
              <a:gd name="T78" fmla="*/ 587 w 1146"/>
              <a:gd name="T79" fmla="*/ 882 h 1285"/>
              <a:gd name="T80" fmla="*/ 821 w 1146"/>
              <a:gd name="T81" fmla="*/ 1086 h 1285"/>
              <a:gd name="T82" fmla="*/ 354 w 1146"/>
              <a:gd name="T83" fmla="*/ 1086 h 1285"/>
              <a:gd name="T84" fmla="*/ 747 w 1146"/>
              <a:gd name="T85" fmla="*/ 472 h 1285"/>
              <a:gd name="T86" fmla="*/ 572 w 1146"/>
              <a:gd name="T87" fmla="*/ 551 h 1285"/>
              <a:gd name="T88" fmla="*/ 397 w 1146"/>
              <a:gd name="T89" fmla="*/ 472 h 1285"/>
              <a:gd name="T90" fmla="*/ 747 w 1146"/>
              <a:gd name="T91" fmla="*/ 472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6" h="1285">
                <a:moveTo>
                  <a:pt x="1016" y="149"/>
                </a:moveTo>
                <a:cubicBezTo>
                  <a:pt x="1011" y="349"/>
                  <a:pt x="931" y="531"/>
                  <a:pt x="808" y="636"/>
                </a:cubicBezTo>
                <a:cubicBezTo>
                  <a:pt x="934" y="742"/>
                  <a:pt x="1014" y="930"/>
                  <a:pt x="1016" y="1137"/>
                </a:cubicBezTo>
                <a:lnTo>
                  <a:pt x="1091" y="1137"/>
                </a:lnTo>
                <a:cubicBezTo>
                  <a:pt x="1121" y="1137"/>
                  <a:pt x="1145" y="1161"/>
                  <a:pt x="1145" y="1190"/>
                </a:cubicBezTo>
                <a:lnTo>
                  <a:pt x="1145" y="1230"/>
                </a:lnTo>
                <a:cubicBezTo>
                  <a:pt x="1145" y="1259"/>
                  <a:pt x="1121" y="1284"/>
                  <a:pt x="1091" y="1284"/>
                </a:cubicBezTo>
                <a:lnTo>
                  <a:pt x="54" y="1284"/>
                </a:lnTo>
                <a:cubicBezTo>
                  <a:pt x="24" y="1284"/>
                  <a:pt x="0" y="1259"/>
                  <a:pt x="0" y="1230"/>
                </a:cubicBezTo>
                <a:lnTo>
                  <a:pt x="0" y="1190"/>
                </a:lnTo>
                <a:cubicBezTo>
                  <a:pt x="0" y="1161"/>
                  <a:pt x="24" y="1137"/>
                  <a:pt x="54" y="1137"/>
                </a:cubicBezTo>
                <a:lnTo>
                  <a:pt x="129" y="1137"/>
                </a:lnTo>
                <a:cubicBezTo>
                  <a:pt x="131" y="930"/>
                  <a:pt x="211" y="742"/>
                  <a:pt x="337" y="636"/>
                </a:cubicBezTo>
                <a:cubicBezTo>
                  <a:pt x="214" y="531"/>
                  <a:pt x="135" y="349"/>
                  <a:pt x="129" y="149"/>
                </a:cubicBezTo>
                <a:lnTo>
                  <a:pt x="54" y="149"/>
                </a:lnTo>
                <a:cubicBezTo>
                  <a:pt x="24" y="149"/>
                  <a:pt x="0" y="125"/>
                  <a:pt x="0" y="96"/>
                </a:cubicBez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1091" y="0"/>
                </a:lnTo>
                <a:cubicBezTo>
                  <a:pt x="1121" y="0"/>
                  <a:pt x="1145" y="24"/>
                  <a:pt x="1145" y="54"/>
                </a:cubicBezTo>
                <a:lnTo>
                  <a:pt x="1145" y="96"/>
                </a:lnTo>
                <a:cubicBezTo>
                  <a:pt x="1145" y="125"/>
                  <a:pt x="1121" y="149"/>
                  <a:pt x="1091" y="149"/>
                </a:cubicBezTo>
                <a:lnTo>
                  <a:pt x="1016" y="149"/>
                </a:lnTo>
                <a:close/>
                <a:moveTo>
                  <a:pt x="667" y="681"/>
                </a:moveTo>
                <a:cubicBezTo>
                  <a:pt x="649" y="672"/>
                  <a:pt x="638" y="654"/>
                  <a:pt x="638" y="635"/>
                </a:cubicBezTo>
                <a:cubicBezTo>
                  <a:pt x="638" y="616"/>
                  <a:pt x="649" y="598"/>
                  <a:pt x="667" y="589"/>
                </a:cubicBezTo>
                <a:lnTo>
                  <a:pt x="687" y="580"/>
                </a:lnTo>
                <a:cubicBezTo>
                  <a:pt x="820" y="514"/>
                  <a:pt x="911" y="342"/>
                  <a:pt x="918" y="149"/>
                </a:cubicBezTo>
                <a:lnTo>
                  <a:pt x="228" y="149"/>
                </a:lnTo>
                <a:cubicBezTo>
                  <a:pt x="234" y="342"/>
                  <a:pt x="325" y="515"/>
                  <a:pt x="459" y="580"/>
                </a:cubicBezTo>
                <a:lnTo>
                  <a:pt x="479" y="589"/>
                </a:lnTo>
                <a:cubicBezTo>
                  <a:pt x="496" y="598"/>
                  <a:pt x="507" y="616"/>
                  <a:pt x="507" y="635"/>
                </a:cubicBezTo>
                <a:cubicBezTo>
                  <a:pt x="507" y="655"/>
                  <a:pt x="496" y="672"/>
                  <a:pt x="479" y="681"/>
                </a:cubicBezTo>
                <a:lnTo>
                  <a:pt x="459" y="691"/>
                </a:lnTo>
                <a:cubicBezTo>
                  <a:pt x="322" y="758"/>
                  <a:pt x="230" y="935"/>
                  <a:pt x="228" y="1137"/>
                </a:cubicBezTo>
                <a:lnTo>
                  <a:pt x="918" y="1137"/>
                </a:lnTo>
                <a:cubicBezTo>
                  <a:pt x="915" y="935"/>
                  <a:pt x="823" y="758"/>
                  <a:pt x="687" y="691"/>
                </a:cubicBezTo>
                <a:lnTo>
                  <a:pt x="667" y="681"/>
                </a:lnTo>
                <a:close/>
                <a:moveTo>
                  <a:pt x="354" y="1086"/>
                </a:moveTo>
                <a:cubicBezTo>
                  <a:pt x="370" y="972"/>
                  <a:pt x="468" y="882"/>
                  <a:pt x="587" y="882"/>
                </a:cubicBezTo>
                <a:cubicBezTo>
                  <a:pt x="707" y="882"/>
                  <a:pt x="805" y="972"/>
                  <a:pt x="821" y="1086"/>
                </a:cubicBezTo>
                <a:lnTo>
                  <a:pt x="354" y="1086"/>
                </a:lnTo>
                <a:close/>
                <a:moveTo>
                  <a:pt x="747" y="472"/>
                </a:moveTo>
                <a:cubicBezTo>
                  <a:pt x="704" y="520"/>
                  <a:pt x="642" y="551"/>
                  <a:pt x="572" y="551"/>
                </a:cubicBezTo>
                <a:cubicBezTo>
                  <a:pt x="502" y="551"/>
                  <a:pt x="440" y="520"/>
                  <a:pt x="397" y="472"/>
                </a:cubicBezTo>
                <a:lnTo>
                  <a:pt x="747" y="4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6" name="Freeform 615"/>
          <p:cNvSpPr>
            <a:spLocks noChangeArrowheads="1"/>
          </p:cNvSpPr>
          <p:nvPr/>
        </p:nvSpPr>
        <p:spPr bwMode="auto">
          <a:xfrm>
            <a:off x="2500844" y="3802293"/>
            <a:ext cx="413297" cy="412057"/>
          </a:xfrm>
          <a:custGeom>
            <a:avLst/>
            <a:gdLst>
              <a:gd name="T0" fmla="*/ 778 w 1467"/>
              <a:gd name="T1" fmla="*/ 490 h 1466"/>
              <a:gd name="T2" fmla="*/ 960 w 1467"/>
              <a:gd name="T3" fmla="*/ 671 h 1466"/>
              <a:gd name="T4" fmla="*/ 960 w 1467"/>
              <a:gd name="T5" fmla="*/ 762 h 1466"/>
              <a:gd name="T6" fmla="*/ 960 w 1467"/>
              <a:gd name="T7" fmla="*/ 762 h 1466"/>
              <a:gd name="T8" fmla="*/ 869 w 1467"/>
              <a:gd name="T9" fmla="*/ 762 h 1466"/>
              <a:gd name="T10" fmla="*/ 797 w 1467"/>
              <a:gd name="T11" fmla="*/ 690 h 1466"/>
              <a:gd name="T12" fmla="*/ 797 w 1467"/>
              <a:gd name="T13" fmla="*/ 957 h 1466"/>
              <a:gd name="T14" fmla="*/ 733 w 1467"/>
              <a:gd name="T15" fmla="*/ 1021 h 1466"/>
              <a:gd name="T16" fmla="*/ 669 w 1467"/>
              <a:gd name="T17" fmla="*/ 957 h 1466"/>
              <a:gd name="T18" fmla="*/ 669 w 1467"/>
              <a:gd name="T19" fmla="*/ 690 h 1466"/>
              <a:gd name="T20" fmla="*/ 597 w 1467"/>
              <a:gd name="T21" fmla="*/ 762 h 1466"/>
              <a:gd name="T22" fmla="*/ 506 w 1467"/>
              <a:gd name="T23" fmla="*/ 762 h 1466"/>
              <a:gd name="T24" fmla="*/ 506 w 1467"/>
              <a:gd name="T25" fmla="*/ 762 h 1466"/>
              <a:gd name="T26" fmla="*/ 506 w 1467"/>
              <a:gd name="T27" fmla="*/ 671 h 1466"/>
              <a:gd name="T28" fmla="*/ 687 w 1467"/>
              <a:gd name="T29" fmla="*/ 490 h 1466"/>
              <a:gd name="T30" fmla="*/ 688 w 1467"/>
              <a:gd name="T31" fmla="*/ 490 h 1466"/>
              <a:gd name="T32" fmla="*/ 688 w 1467"/>
              <a:gd name="T33" fmla="*/ 490 h 1466"/>
              <a:gd name="T34" fmla="*/ 778 w 1467"/>
              <a:gd name="T35" fmla="*/ 490 h 1466"/>
              <a:gd name="T36" fmla="*/ 1289 w 1467"/>
              <a:gd name="T37" fmla="*/ 412 h 1466"/>
              <a:gd name="T38" fmla="*/ 1054 w 1467"/>
              <a:gd name="T39" fmla="*/ 1288 h 1466"/>
              <a:gd name="T40" fmla="*/ 177 w 1467"/>
              <a:gd name="T41" fmla="*/ 1053 h 1466"/>
              <a:gd name="T42" fmla="*/ 412 w 1467"/>
              <a:gd name="T43" fmla="*/ 178 h 1466"/>
              <a:gd name="T44" fmla="*/ 1289 w 1467"/>
              <a:gd name="T45" fmla="*/ 412 h 1466"/>
              <a:gd name="T46" fmla="*/ 990 w 1467"/>
              <a:gd name="T47" fmla="*/ 1177 h 1466"/>
              <a:gd name="T48" fmla="*/ 1177 w 1467"/>
              <a:gd name="T49" fmla="*/ 477 h 1466"/>
              <a:gd name="T50" fmla="*/ 476 w 1467"/>
              <a:gd name="T51" fmla="*/ 289 h 1466"/>
              <a:gd name="T52" fmla="*/ 288 w 1467"/>
              <a:gd name="T53" fmla="*/ 989 h 1466"/>
              <a:gd name="T54" fmla="*/ 990 w 1467"/>
              <a:gd name="T55" fmla="*/ 1177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67" h="1466">
                <a:moveTo>
                  <a:pt x="778" y="490"/>
                </a:moveTo>
                <a:lnTo>
                  <a:pt x="960" y="671"/>
                </a:lnTo>
                <a:cubicBezTo>
                  <a:pt x="985" y="696"/>
                  <a:pt x="985" y="737"/>
                  <a:pt x="960" y="762"/>
                </a:cubicBezTo>
                <a:lnTo>
                  <a:pt x="960" y="762"/>
                </a:lnTo>
                <a:cubicBezTo>
                  <a:pt x="935" y="787"/>
                  <a:pt x="894" y="787"/>
                  <a:pt x="869" y="762"/>
                </a:cubicBezTo>
                <a:lnTo>
                  <a:pt x="797" y="690"/>
                </a:lnTo>
                <a:lnTo>
                  <a:pt x="797" y="957"/>
                </a:lnTo>
                <a:cubicBezTo>
                  <a:pt x="797" y="992"/>
                  <a:pt x="768" y="1021"/>
                  <a:pt x="733" y="1021"/>
                </a:cubicBezTo>
                <a:cubicBezTo>
                  <a:pt x="697" y="1021"/>
                  <a:pt x="669" y="992"/>
                  <a:pt x="669" y="957"/>
                </a:cubicBezTo>
                <a:lnTo>
                  <a:pt x="669" y="690"/>
                </a:lnTo>
                <a:lnTo>
                  <a:pt x="597" y="762"/>
                </a:lnTo>
                <a:cubicBezTo>
                  <a:pt x="572" y="787"/>
                  <a:pt x="531" y="787"/>
                  <a:pt x="506" y="762"/>
                </a:cubicBezTo>
                <a:lnTo>
                  <a:pt x="506" y="762"/>
                </a:lnTo>
                <a:cubicBezTo>
                  <a:pt x="481" y="737"/>
                  <a:pt x="481" y="696"/>
                  <a:pt x="506" y="671"/>
                </a:cubicBezTo>
                <a:lnTo>
                  <a:pt x="687" y="490"/>
                </a:lnTo>
                <a:cubicBezTo>
                  <a:pt x="687" y="490"/>
                  <a:pt x="687" y="490"/>
                  <a:pt x="688" y="490"/>
                </a:cubicBezTo>
                <a:lnTo>
                  <a:pt x="688" y="490"/>
                </a:lnTo>
                <a:cubicBezTo>
                  <a:pt x="713" y="465"/>
                  <a:pt x="753" y="465"/>
                  <a:pt x="778" y="490"/>
                </a:cubicBezTo>
                <a:close/>
                <a:moveTo>
                  <a:pt x="1289" y="412"/>
                </a:moveTo>
                <a:cubicBezTo>
                  <a:pt x="1466" y="719"/>
                  <a:pt x="1361" y="1111"/>
                  <a:pt x="1054" y="1288"/>
                </a:cubicBezTo>
                <a:cubicBezTo>
                  <a:pt x="747" y="1465"/>
                  <a:pt x="354" y="1360"/>
                  <a:pt x="177" y="1053"/>
                </a:cubicBezTo>
                <a:cubicBezTo>
                  <a:pt x="0" y="747"/>
                  <a:pt x="105" y="355"/>
                  <a:pt x="412" y="178"/>
                </a:cubicBezTo>
                <a:cubicBezTo>
                  <a:pt x="719" y="0"/>
                  <a:pt x="1111" y="106"/>
                  <a:pt x="1289" y="412"/>
                </a:cubicBezTo>
                <a:close/>
                <a:moveTo>
                  <a:pt x="990" y="1177"/>
                </a:moveTo>
                <a:cubicBezTo>
                  <a:pt x="1235" y="1035"/>
                  <a:pt x="1319" y="722"/>
                  <a:pt x="1177" y="477"/>
                </a:cubicBezTo>
                <a:cubicBezTo>
                  <a:pt x="1036" y="231"/>
                  <a:pt x="721" y="147"/>
                  <a:pt x="476" y="289"/>
                </a:cubicBezTo>
                <a:cubicBezTo>
                  <a:pt x="230" y="430"/>
                  <a:pt x="147" y="744"/>
                  <a:pt x="288" y="989"/>
                </a:cubicBezTo>
                <a:cubicBezTo>
                  <a:pt x="430" y="1234"/>
                  <a:pt x="744" y="1318"/>
                  <a:pt x="990" y="117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7" name="Freeform 616"/>
          <p:cNvSpPr>
            <a:spLocks noChangeArrowheads="1"/>
          </p:cNvSpPr>
          <p:nvPr/>
        </p:nvSpPr>
        <p:spPr bwMode="auto">
          <a:xfrm>
            <a:off x="651113" y="3802293"/>
            <a:ext cx="413298" cy="412057"/>
          </a:xfrm>
          <a:custGeom>
            <a:avLst/>
            <a:gdLst>
              <a:gd name="T0" fmla="*/ 1288 w 1467"/>
              <a:gd name="T1" fmla="*/ 412 h 1466"/>
              <a:gd name="T2" fmla="*/ 1053 w 1467"/>
              <a:gd name="T3" fmla="*/ 1288 h 1466"/>
              <a:gd name="T4" fmla="*/ 177 w 1467"/>
              <a:gd name="T5" fmla="*/ 1053 h 1466"/>
              <a:gd name="T6" fmla="*/ 412 w 1467"/>
              <a:gd name="T7" fmla="*/ 178 h 1466"/>
              <a:gd name="T8" fmla="*/ 1288 w 1467"/>
              <a:gd name="T9" fmla="*/ 412 h 1466"/>
              <a:gd name="T10" fmla="*/ 989 w 1467"/>
              <a:gd name="T11" fmla="*/ 1177 h 1466"/>
              <a:gd name="T12" fmla="*/ 1177 w 1467"/>
              <a:gd name="T13" fmla="*/ 477 h 1466"/>
              <a:gd name="T14" fmla="*/ 476 w 1467"/>
              <a:gd name="T15" fmla="*/ 289 h 1466"/>
              <a:gd name="T16" fmla="*/ 288 w 1467"/>
              <a:gd name="T17" fmla="*/ 989 h 1466"/>
              <a:gd name="T18" fmla="*/ 989 w 1467"/>
              <a:gd name="T19" fmla="*/ 1177 h 1466"/>
              <a:gd name="T20" fmla="*/ 778 w 1467"/>
              <a:gd name="T21" fmla="*/ 586 h 1466"/>
              <a:gd name="T22" fmla="*/ 960 w 1467"/>
              <a:gd name="T23" fmla="*/ 768 h 1466"/>
              <a:gd name="T24" fmla="*/ 960 w 1467"/>
              <a:gd name="T25" fmla="*/ 858 h 1466"/>
              <a:gd name="T26" fmla="*/ 960 w 1467"/>
              <a:gd name="T27" fmla="*/ 858 h 1466"/>
              <a:gd name="T28" fmla="*/ 869 w 1467"/>
              <a:gd name="T29" fmla="*/ 858 h 1466"/>
              <a:gd name="T30" fmla="*/ 733 w 1467"/>
              <a:gd name="T31" fmla="*/ 722 h 1466"/>
              <a:gd name="T32" fmla="*/ 597 w 1467"/>
              <a:gd name="T33" fmla="*/ 858 h 1466"/>
              <a:gd name="T34" fmla="*/ 506 w 1467"/>
              <a:gd name="T35" fmla="*/ 858 h 1466"/>
              <a:gd name="T36" fmla="*/ 506 w 1467"/>
              <a:gd name="T37" fmla="*/ 858 h 1466"/>
              <a:gd name="T38" fmla="*/ 506 w 1467"/>
              <a:gd name="T39" fmla="*/ 768 h 1466"/>
              <a:gd name="T40" fmla="*/ 687 w 1467"/>
              <a:gd name="T41" fmla="*/ 586 h 1466"/>
              <a:gd name="T42" fmla="*/ 733 w 1467"/>
              <a:gd name="T43" fmla="*/ 567 h 1466"/>
              <a:gd name="T44" fmla="*/ 778 w 1467"/>
              <a:gd name="T45" fmla="*/ 586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7" h="1466">
                <a:moveTo>
                  <a:pt x="1288" y="412"/>
                </a:moveTo>
                <a:cubicBezTo>
                  <a:pt x="1466" y="719"/>
                  <a:pt x="1360" y="1111"/>
                  <a:pt x="1053" y="1288"/>
                </a:cubicBezTo>
                <a:cubicBezTo>
                  <a:pt x="747" y="1465"/>
                  <a:pt x="354" y="1360"/>
                  <a:pt x="177" y="1053"/>
                </a:cubicBezTo>
                <a:cubicBezTo>
                  <a:pt x="0" y="747"/>
                  <a:pt x="105" y="355"/>
                  <a:pt x="412" y="178"/>
                </a:cubicBezTo>
                <a:cubicBezTo>
                  <a:pt x="719" y="0"/>
                  <a:pt x="1111" y="106"/>
                  <a:pt x="1288" y="412"/>
                </a:cubicBezTo>
                <a:close/>
                <a:moveTo>
                  <a:pt x="989" y="1177"/>
                </a:moveTo>
                <a:cubicBezTo>
                  <a:pt x="1235" y="1035"/>
                  <a:pt x="1319" y="722"/>
                  <a:pt x="1177" y="477"/>
                </a:cubicBezTo>
                <a:cubicBezTo>
                  <a:pt x="1035" y="231"/>
                  <a:pt x="722" y="147"/>
                  <a:pt x="476" y="289"/>
                </a:cubicBezTo>
                <a:cubicBezTo>
                  <a:pt x="231" y="430"/>
                  <a:pt x="147" y="744"/>
                  <a:pt x="288" y="989"/>
                </a:cubicBezTo>
                <a:cubicBezTo>
                  <a:pt x="430" y="1234"/>
                  <a:pt x="744" y="1318"/>
                  <a:pt x="989" y="1177"/>
                </a:cubicBezTo>
                <a:close/>
                <a:moveTo>
                  <a:pt x="778" y="586"/>
                </a:moveTo>
                <a:lnTo>
                  <a:pt x="960" y="768"/>
                </a:lnTo>
                <a:cubicBezTo>
                  <a:pt x="985" y="793"/>
                  <a:pt x="985" y="833"/>
                  <a:pt x="960" y="858"/>
                </a:cubicBezTo>
                <a:lnTo>
                  <a:pt x="960" y="858"/>
                </a:lnTo>
                <a:cubicBezTo>
                  <a:pt x="934" y="883"/>
                  <a:pt x="894" y="883"/>
                  <a:pt x="869" y="858"/>
                </a:cubicBezTo>
                <a:lnTo>
                  <a:pt x="733" y="722"/>
                </a:lnTo>
                <a:lnTo>
                  <a:pt x="597" y="858"/>
                </a:lnTo>
                <a:cubicBezTo>
                  <a:pt x="572" y="883"/>
                  <a:pt x="531" y="883"/>
                  <a:pt x="506" y="858"/>
                </a:cubicBezTo>
                <a:lnTo>
                  <a:pt x="506" y="858"/>
                </a:lnTo>
                <a:cubicBezTo>
                  <a:pt x="481" y="833"/>
                  <a:pt x="481" y="793"/>
                  <a:pt x="506" y="768"/>
                </a:cubicBezTo>
                <a:lnTo>
                  <a:pt x="687" y="586"/>
                </a:lnTo>
                <a:cubicBezTo>
                  <a:pt x="700" y="574"/>
                  <a:pt x="716" y="567"/>
                  <a:pt x="733" y="567"/>
                </a:cubicBezTo>
                <a:cubicBezTo>
                  <a:pt x="749" y="567"/>
                  <a:pt x="766" y="574"/>
                  <a:pt x="778" y="58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8" name="Freeform 617"/>
          <p:cNvSpPr>
            <a:spLocks noChangeArrowheads="1"/>
          </p:cNvSpPr>
          <p:nvPr/>
        </p:nvSpPr>
        <p:spPr bwMode="auto">
          <a:xfrm>
            <a:off x="4847415" y="2309337"/>
            <a:ext cx="363652" cy="357447"/>
          </a:xfrm>
          <a:custGeom>
            <a:avLst/>
            <a:gdLst>
              <a:gd name="T0" fmla="*/ 645 w 1292"/>
              <a:gd name="T1" fmla="*/ 673 h 1272"/>
              <a:gd name="T2" fmla="*/ 357 w 1292"/>
              <a:gd name="T3" fmla="*/ 337 h 1272"/>
              <a:gd name="T4" fmla="*/ 645 w 1292"/>
              <a:gd name="T5" fmla="*/ 0 h 1272"/>
              <a:gd name="T6" fmla="*/ 933 w 1292"/>
              <a:gd name="T7" fmla="*/ 337 h 1272"/>
              <a:gd name="T8" fmla="*/ 645 w 1292"/>
              <a:gd name="T9" fmla="*/ 673 h 1272"/>
              <a:gd name="T10" fmla="*/ 1281 w 1292"/>
              <a:gd name="T11" fmla="*/ 1169 h 1272"/>
              <a:gd name="T12" fmla="*/ 1275 w 1292"/>
              <a:gd name="T13" fmla="*/ 1238 h 1272"/>
              <a:gd name="T14" fmla="*/ 1214 w 1292"/>
              <a:gd name="T15" fmla="*/ 1271 h 1272"/>
              <a:gd name="T16" fmla="*/ 76 w 1292"/>
              <a:gd name="T17" fmla="*/ 1271 h 1272"/>
              <a:gd name="T18" fmla="*/ 15 w 1292"/>
              <a:gd name="T19" fmla="*/ 1238 h 1272"/>
              <a:gd name="T20" fmla="*/ 10 w 1292"/>
              <a:gd name="T21" fmla="*/ 1169 h 1272"/>
              <a:gd name="T22" fmla="*/ 155 w 1292"/>
              <a:gd name="T23" fmla="*/ 842 h 1272"/>
              <a:gd name="T24" fmla="*/ 188 w 1292"/>
              <a:gd name="T25" fmla="*/ 807 h 1272"/>
              <a:gd name="T26" fmla="*/ 413 w 1292"/>
              <a:gd name="T27" fmla="*/ 690 h 1272"/>
              <a:gd name="T28" fmla="*/ 429 w 1292"/>
              <a:gd name="T29" fmla="*/ 691 h 1272"/>
              <a:gd name="T30" fmla="*/ 645 w 1292"/>
              <a:gd name="T31" fmla="*/ 765 h 1272"/>
              <a:gd name="T32" fmla="*/ 862 w 1292"/>
              <a:gd name="T33" fmla="*/ 691 h 1272"/>
              <a:gd name="T34" fmla="*/ 877 w 1292"/>
              <a:gd name="T35" fmla="*/ 690 h 1272"/>
              <a:gd name="T36" fmla="*/ 1103 w 1292"/>
              <a:gd name="T37" fmla="*/ 807 h 1272"/>
              <a:gd name="T38" fmla="*/ 1135 w 1292"/>
              <a:gd name="T39" fmla="*/ 842 h 1272"/>
              <a:gd name="T40" fmla="*/ 1281 w 1292"/>
              <a:gd name="T41" fmla="*/ 1169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92" h="1272">
                <a:moveTo>
                  <a:pt x="645" y="673"/>
                </a:moveTo>
                <a:cubicBezTo>
                  <a:pt x="486" y="673"/>
                  <a:pt x="357" y="523"/>
                  <a:pt x="357" y="337"/>
                </a:cubicBezTo>
                <a:cubicBezTo>
                  <a:pt x="357" y="79"/>
                  <a:pt x="486" y="0"/>
                  <a:pt x="645" y="0"/>
                </a:cubicBezTo>
                <a:cubicBezTo>
                  <a:pt x="804" y="0"/>
                  <a:pt x="933" y="79"/>
                  <a:pt x="933" y="337"/>
                </a:cubicBezTo>
                <a:cubicBezTo>
                  <a:pt x="933" y="523"/>
                  <a:pt x="804" y="673"/>
                  <a:pt x="645" y="673"/>
                </a:cubicBezTo>
                <a:close/>
                <a:moveTo>
                  <a:pt x="1281" y="1169"/>
                </a:moveTo>
                <a:cubicBezTo>
                  <a:pt x="1291" y="1192"/>
                  <a:pt x="1289" y="1217"/>
                  <a:pt x="1275" y="1238"/>
                </a:cubicBezTo>
                <a:cubicBezTo>
                  <a:pt x="1262" y="1259"/>
                  <a:pt x="1239" y="1271"/>
                  <a:pt x="1214" y="1271"/>
                </a:cubicBezTo>
                <a:lnTo>
                  <a:pt x="76" y="1271"/>
                </a:lnTo>
                <a:cubicBezTo>
                  <a:pt x="51" y="1271"/>
                  <a:pt x="29" y="1259"/>
                  <a:pt x="15" y="1238"/>
                </a:cubicBezTo>
                <a:cubicBezTo>
                  <a:pt x="2" y="1217"/>
                  <a:pt x="0" y="1192"/>
                  <a:pt x="10" y="1169"/>
                </a:cubicBezTo>
                <a:lnTo>
                  <a:pt x="155" y="842"/>
                </a:lnTo>
                <a:cubicBezTo>
                  <a:pt x="162" y="827"/>
                  <a:pt x="173" y="815"/>
                  <a:pt x="188" y="807"/>
                </a:cubicBezTo>
                <a:lnTo>
                  <a:pt x="413" y="690"/>
                </a:lnTo>
                <a:cubicBezTo>
                  <a:pt x="418" y="687"/>
                  <a:pt x="424" y="688"/>
                  <a:pt x="429" y="691"/>
                </a:cubicBezTo>
                <a:cubicBezTo>
                  <a:pt x="492" y="739"/>
                  <a:pt x="567" y="765"/>
                  <a:pt x="645" y="765"/>
                </a:cubicBezTo>
                <a:cubicBezTo>
                  <a:pt x="723" y="765"/>
                  <a:pt x="798" y="739"/>
                  <a:pt x="862" y="691"/>
                </a:cubicBezTo>
                <a:cubicBezTo>
                  <a:pt x="866" y="688"/>
                  <a:pt x="872" y="687"/>
                  <a:pt x="877" y="690"/>
                </a:cubicBezTo>
                <a:lnTo>
                  <a:pt x="1103" y="807"/>
                </a:lnTo>
                <a:cubicBezTo>
                  <a:pt x="1117" y="815"/>
                  <a:pt x="1129" y="827"/>
                  <a:pt x="1135" y="842"/>
                </a:cubicBezTo>
                <a:lnTo>
                  <a:pt x="1281" y="116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19" name="Freeform 618"/>
          <p:cNvSpPr>
            <a:spLocks noChangeArrowheads="1"/>
          </p:cNvSpPr>
          <p:nvPr/>
        </p:nvSpPr>
        <p:spPr bwMode="auto">
          <a:xfrm>
            <a:off x="3910098" y="2306852"/>
            <a:ext cx="361171" cy="362412"/>
          </a:xfrm>
          <a:custGeom>
            <a:avLst/>
            <a:gdLst>
              <a:gd name="T0" fmla="*/ 1043 w 1285"/>
              <a:gd name="T1" fmla="*/ 886 h 1288"/>
              <a:gd name="T2" fmla="*/ 1284 w 1285"/>
              <a:gd name="T3" fmla="*/ 1126 h 1288"/>
              <a:gd name="T4" fmla="*/ 1284 w 1285"/>
              <a:gd name="T5" fmla="*/ 1207 h 1288"/>
              <a:gd name="T6" fmla="*/ 1203 w 1285"/>
              <a:gd name="T7" fmla="*/ 1287 h 1288"/>
              <a:gd name="T8" fmla="*/ 80 w 1285"/>
              <a:gd name="T9" fmla="*/ 1287 h 1288"/>
              <a:gd name="T10" fmla="*/ 0 w 1285"/>
              <a:gd name="T11" fmla="*/ 1207 h 1288"/>
              <a:gd name="T12" fmla="*/ 0 w 1285"/>
              <a:gd name="T13" fmla="*/ 1126 h 1288"/>
              <a:gd name="T14" fmla="*/ 241 w 1285"/>
              <a:gd name="T15" fmla="*/ 886 h 1288"/>
              <a:gd name="T16" fmla="*/ 321 w 1285"/>
              <a:gd name="T17" fmla="*/ 886 h 1288"/>
              <a:gd name="T18" fmla="*/ 481 w 1285"/>
              <a:gd name="T19" fmla="*/ 725 h 1288"/>
              <a:gd name="T20" fmla="*/ 481 w 1285"/>
              <a:gd name="T21" fmla="*/ 672 h 1288"/>
              <a:gd name="T22" fmla="*/ 409 w 1285"/>
              <a:gd name="T23" fmla="*/ 543 h 1288"/>
              <a:gd name="T24" fmla="*/ 395 w 1285"/>
              <a:gd name="T25" fmla="*/ 516 h 1288"/>
              <a:gd name="T26" fmla="*/ 373 w 1285"/>
              <a:gd name="T27" fmla="*/ 394 h 1288"/>
              <a:gd name="T28" fmla="*/ 383 w 1285"/>
              <a:gd name="T29" fmla="*/ 370 h 1288"/>
              <a:gd name="T30" fmla="*/ 384 w 1285"/>
              <a:gd name="T31" fmla="*/ 226 h 1288"/>
              <a:gd name="T32" fmla="*/ 422 w 1285"/>
              <a:gd name="T33" fmla="*/ 99 h 1288"/>
              <a:gd name="T34" fmla="*/ 546 w 1285"/>
              <a:gd name="T35" fmla="*/ 15 h 1288"/>
              <a:gd name="T36" fmla="*/ 721 w 1285"/>
              <a:gd name="T37" fmla="*/ 11 h 1288"/>
              <a:gd name="T38" fmla="*/ 843 w 1285"/>
              <a:gd name="T39" fmla="*/ 74 h 1288"/>
              <a:gd name="T40" fmla="*/ 900 w 1285"/>
              <a:gd name="T41" fmla="*/ 232 h 1288"/>
              <a:gd name="T42" fmla="*/ 900 w 1285"/>
              <a:gd name="T43" fmla="*/ 373 h 1288"/>
              <a:gd name="T44" fmla="*/ 909 w 1285"/>
              <a:gd name="T45" fmla="*/ 390 h 1288"/>
              <a:gd name="T46" fmla="*/ 895 w 1285"/>
              <a:gd name="T47" fmla="*/ 510 h 1288"/>
              <a:gd name="T48" fmla="*/ 879 w 1285"/>
              <a:gd name="T49" fmla="*/ 529 h 1288"/>
              <a:gd name="T50" fmla="*/ 802 w 1285"/>
              <a:gd name="T51" fmla="*/ 674 h 1288"/>
              <a:gd name="T52" fmla="*/ 802 w 1285"/>
              <a:gd name="T53" fmla="*/ 725 h 1288"/>
              <a:gd name="T54" fmla="*/ 963 w 1285"/>
              <a:gd name="T55" fmla="*/ 886 h 1288"/>
              <a:gd name="T56" fmla="*/ 1043 w 1285"/>
              <a:gd name="T57" fmla="*/ 886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5" h="1288">
                <a:moveTo>
                  <a:pt x="1043" y="886"/>
                </a:moveTo>
                <a:cubicBezTo>
                  <a:pt x="1043" y="886"/>
                  <a:pt x="1188" y="926"/>
                  <a:pt x="1284" y="1126"/>
                </a:cubicBezTo>
                <a:lnTo>
                  <a:pt x="1284" y="1207"/>
                </a:lnTo>
                <a:cubicBezTo>
                  <a:pt x="1284" y="1251"/>
                  <a:pt x="1248" y="1287"/>
                  <a:pt x="1203" y="1287"/>
                </a:cubicBezTo>
                <a:lnTo>
                  <a:pt x="80" y="1287"/>
                </a:lnTo>
                <a:cubicBezTo>
                  <a:pt x="36" y="1287"/>
                  <a:pt x="0" y="1251"/>
                  <a:pt x="0" y="1207"/>
                </a:cubicBezTo>
                <a:lnTo>
                  <a:pt x="0" y="1126"/>
                </a:lnTo>
                <a:cubicBezTo>
                  <a:pt x="95" y="926"/>
                  <a:pt x="241" y="886"/>
                  <a:pt x="241" y="886"/>
                </a:cubicBezTo>
                <a:lnTo>
                  <a:pt x="321" y="886"/>
                </a:lnTo>
                <a:cubicBezTo>
                  <a:pt x="410" y="886"/>
                  <a:pt x="481" y="814"/>
                  <a:pt x="481" y="725"/>
                </a:cubicBezTo>
                <a:lnTo>
                  <a:pt x="481" y="672"/>
                </a:lnTo>
                <a:cubicBezTo>
                  <a:pt x="450" y="634"/>
                  <a:pt x="424" y="590"/>
                  <a:pt x="409" y="543"/>
                </a:cubicBezTo>
                <a:cubicBezTo>
                  <a:pt x="406" y="533"/>
                  <a:pt x="404" y="522"/>
                  <a:pt x="395" y="516"/>
                </a:cubicBezTo>
                <a:cubicBezTo>
                  <a:pt x="361" y="487"/>
                  <a:pt x="351" y="434"/>
                  <a:pt x="373" y="394"/>
                </a:cubicBezTo>
                <a:cubicBezTo>
                  <a:pt x="376" y="386"/>
                  <a:pt x="385" y="380"/>
                  <a:pt x="383" y="370"/>
                </a:cubicBezTo>
                <a:cubicBezTo>
                  <a:pt x="384" y="322"/>
                  <a:pt x="383" y="274"/>
                  <a:pt x="384" y="226"/>
                </a:cubicBezTo>
                <a:cubicBezTo>
                  <a:pt x="386" y="182"/>
                  <a:pt x="397" y="137"/>
                  <a:pt x="422" y="99"/>
                </a:cubicBezTo>
                <a:cubicBezTo>
                  <a:pt x="451" y="57"/>
                  <a:pt x="497" y="28"/>
                  <a:pt x="546" y="15"/>
                </a:cubicBezTo>
                <a:cubicBezTo>
                  <a:pt x="603" y="1"/>
                  <a:pt x="664" y="0"/>
                  <a:pt x="721" y="11"/>
                </a:cubicBezTo>
                <a:cubicBezTo>
                  <a:pt x="767" y="20"/>
                  <a:pt x="811" y="40"/>
                  <a:pt x="843" y="74"/>
                </a:cubicBezTo>
                <a:cubicBezTo>
                  <a:pt x="883" y="116"/>
                  <a:pt x="899" y="175"/>
                  <a:pt x="900" y="232"/>
                </a:cubicBezTo>
                <a:cubicBezTo>
                  <a:pt x="900" y="279"/>
                  <a:pt x="900" y="326"/>
                  <a:pt x="900" y="373"/>
                </a:cubicBezTo>
                <a:cubicBezTo>
                  <a:pt x="900" y="380"/>
                  <a:pt x="905" y="385"/>
                  <a:pt x="909" y="390"/>
                </a:cubicBezTo>
                <a:cubicBezTo>
                  <a:pt x="932" y="427"/>
                  <a:pt x="926" y="479"/>
                  <a:pt x="895" y="510"/>
                </a:cubicBezTo>
                <a:cubicBezTo>
                  <a:pt x="889" y="516"/>
                  <a:pt x="881" y="520"/>
                  <a:pt x="879" y="529"/>
                </a:cubicBezTo>
                <a:cubicBezTo>
                  <a:pt x="863" y="582"/>
                  <a:pt x="838" y="632"/>
                  <a:pt x="802" y="674"/>
                </a:cubicBezTo>
                <a:lnTo>
                  <a:pt x="802" y="725"/>
                </a:lnTo>
                <a:cubicBezTo>
                  <a:pt x="802" y="814"/>
                  <a:pt x="874" y="886"/>
                  <a:pt x="963" y="886"/>
                </a:cubicBezTo>
                <a:lnTo>
                  <a:pt x="1043" y="88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0" name="Freeform 619"/>
          <p:cNvSpPr>
            <a:spLocks noChangeArrowheads="1"/>
          </p:cNvSpPr>
          <p:nvPr/>
        </p:nvSpPr>
        <p:spPr bwMode="auto">
          <a:xfrm>
            <a:off x="4367615" y="2309337"/>
            <a:ext cx="361169" cy="357447"/>
          </a:xfrm>
          <a:custGeom>
            <a:avLst/>
            <a:gdLst>
              <a:gd name="T0" fmla="*/ 242 w 1284"/>
              <a:gd name="T1" fmla="*/ 285 h 1270"/>
              <a:gd name="T2" fmla="*/ 242 w 1284"/>
              <a:gd name="T3" fmla="*/ 0 h 1270"/>
              <a:gd name="T4" fmla="*/ 1183 w 1284"/>
              <a:gd name="T5" fmla="*/ 142 h 1270"/>
              <a:gd name="T6" fmla="*/ 899 w 1284"/>
              <a:gd name="T7" fmla="*/ 142 h 1270"/>
              <a:gd name="T8" fmla="*/ 1183 w 1284"/>
              <a:gd name="T9" fmla="*/ 142 h 1270"/>
              <a:gd name="T10" fmla="*/ 1145 w 1284"/>
              <a:gd name="T11" fmla="*/ 632 h 1270"/>
              <a:gd name="T12" fmla="*/ 809 w 1284"/>
              <a:gd name="T13" fmla="*/ 598 h 1270"/>
              <a:gd name="T14" fmla="*/ 799 w 1284"/>
              <a:gd name="T15" fmla="*/ 593 h 1270"/>
              <a:gd name="T16" fmla="*/ 799 w 1284"/>
              <a:gd name="T17" fmla="*/ 429 h 1270"/>
              <a:gd name="T18" fmla="*/ 483 w 1284"/>
              <a:gd name="T19" fmla="*/ 429 h 1270"/>
              <a:gd name="T20" fmla="*/ 484 w 1284"/>
              <a:gd name="T21" fmla="*/ 593 h 1270"/>
              <a:gd name="T22" fmla="*/ 474 w 1284"/>
              <a:gd name="T23" fmla="*/ 598 h 1270"/>
              <a:gd name="T24" fmla="*/ 140 w 1284"/>
              <a:gd name="T25" fmla="*/ 629 h 1270"/>
              <a:gd name="T26" fmla="*/ 421 w 1284"/>
              <a:gd name="T27" fmla="*/ 979 h 1270"/>
              <a:gd name="T28" fmla="*/ 635 w 1284"/>
              <a:gd name="T29" fmla="*/ 943 h 1270"/>
              <a:gd name="T30" fmla="*/ 851 w 1284"/>
              <a:gd name="T31" fmla="*/ 982 h 1270"/>
              <a:gd name="T32" fmla="*/ 1147 w 1284"/>
              <a:gd name="T33" fmla="*/ 270 h 1270"/>
              <a:gd name="T34" fmla="*/ 1283 w 1284"/>
              <a:gd name="T35" fmla="*/ 593 h 1270"/>
              <a:gd name="T36" fmla="*/ 1272 w 1284"/>
              <a:gd name="T37" fmla="*/ 598 h 1270"/>
              <a:gd name="T38" fmla="*/ 1202 w 1284"/>
              <a:gd name="T39" fmla="*/ 711 h 1270"/>
              <a:gd name="T40" fmla="*/ 878 w 1284"/>
              <a:gd name="T41" fmla="*/ 1076 h 1270"/>
              <a:gd name="T42" fmla="*/ 877 w 1284"/>
              <a:gd name="T43" fmla="*/ 1224 h 1270"/>
              <a:gd name="T44" fmla="*/ 651 w 1284"/>
              <a:gd name="T45" fmla="*/ 1269 h 1270"/>
              <a:gd name="T46" fmla="*/ 394 w 1284"/>
              <a:gd name="T47" fmla="*/ 1226 h 1270"/>
              <a:gd name="T48" fmla="*/ 393 w 1284"/>
              <a:gd name="T49" fmla="*/ 1076 h 1270"/>
              <a:gd name="T50" fmla="*/ 80 w 1284"/>
              <a:gd name="T51" fmla="*/ 711 h 1270"/>
              <a:gd name="T52" fmla="*/ 10 w 1284"/>
              <a:gd name="T53" fmla="*/ 598 h 1270"/>
              <a:gd name="T54" fmla="*/ 0 w 1284"/>
              <a:gd name="T55" fmla="*/ 593 h 1270"/>
              <a:gd name="T56" fmla="*/ 135 w 1284"/>
              <a:gd name="T57" fmla="*/ 270 h 1270"/>
              <a:gd name="T58" fmla="*/ 348 w 1284"/>
              <a:gd name="T59" fmla="*/ 270 h 1270"/>
              <a:gd name="T60" fmla="*/ 641 w 1284"/>
              <a:gd name="T61" fmla="*/ 377 h 1270"/>
              <a:gd name="T62" fmla="*/ 934 w 1284"/>
              <a:gd name="T63" fmla="*/ 270 h 1270"/>
              <a:gd name="T64" fmla="*/ 1147 w 1284"/>
              <a:gd name="T65" fmla="*/ 270 h 1270"/>
              <a:gd name="T66" fmla="*/ 635 w 1284"/>
              <a:gd name="T67" fmla="*/ 915 h 1270"/>
              <a:gd name="T68" fmla="*/ 635 w 1284"/>
              <a:gd name="T69" fmla="*/ 631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4" h="1270">
                <a:moveTo>
                  <a:pt x="384" y="142"/>
                </a:moveTo>
                <a:cubicBezTo>
                  <a:pt x="384" y="221"/>
                  <a:pt x="320" y="285"/>
                  <a:pt x="242" y="285"/>
                </a:cubicBezTo>
                <a:cubicBezTo>
                  <a:pt x="163" y="285"/>
                  <a:pt x="100" y="221"/>
                  <a:pt x="100" y="142"/>
                </a:cubicBezTo>
                <a:cubicBezTo>
                  <a:pt x="100" y="64"/>
                  <a:pt x="163" y="0"/>
                  <a:pt x="242" y="0"/>
                </a:cubicBezTo>
                <a:cubicBezTo>
                  <a:pt x="320" y="0"/>
                  <a:pt x="384" y="64"/>
                  <a:pt x="384" y="142"/>
                </a:cubicBezTo>
                <a:close/>
                <a:moveTo>
                  <a:pt x="1183" y="142"/>
                </a:moveTo>
                <a:cubicBezTo>
                  <a:pt x="1183" y="221"/>
                  <a:pt x="1119" y="285"/>
                  <a:pt x="1041" y="285"/>
                </a:cubicBezTo>
                <a:cubicBezTo>
                  <a:pt x="962" y="285"/>
                  <a:pt x="899" y="221"/>
                  <a:pt x="899" y="142"/>
                </a:cubicBezTo>
                <a:cubicBezTo>
                  <a:pt x="899" y="64"/>
                  <a:pt x="962" y="0"/>
                  <a:pt x="1041" y="0"/>
                </a:cubicBezTo>
                <a:cubicBezTo>
                  <a:pt x="1119" y="0"/>
                  <a:pt x="1183" y="64"/>
                  <a:pt x="1183" y="142"/>
                </a:cubicBezTo>
                <a:close/>
                <a:moveTo>
                  <a:pt x="1163" y="711"/>
                </a:moveTo>
                <a:cubicBezTo>
                  <a:pt x="1163" y="684"/>
                  <a:pt x="1157" y="658"/>
                  <a:pt x="1145" y="632"/>
                </a:cubicBezTo>
                <a:cubicBezTo>
                  <a:pt x="1119" y="636"/>
                  <a:pt x="1089" y="638"/>
                  <a:pt x="1056" y="638"/>
                </a:cubicBezTo>
                <a:cubicBezTo>
                  <a:pt x="988" y="638"/>
                  <a:pt x="905" y="628"/>
                  <a:pt x="809" y="598"/>
                </a:cubicBezTo>
                <a:lnTo>
                  <a:pt x="799" y="595"/>
                </a:lnTo>
                <a:lnTo>
                  <a:pt x="799" y="593"/>
                </a:lnTo>
                <a:lnTo>
                  <a:pt x="799" y="445"/>
                </a:lnTo>
                <a:cubicBezTo>
                  <a:pt x="799" y="440"/>
                  <a:pt x="799" y="435"/>
                  <a:pt x="799" y="429"/>
                </a:cubicBezTo>
                <a:cubicBezTo>
                  <a:pt x="749" y="420"/>
                  <a:pt x="696" y="416"/>
                  <a:pt x="641" y="416"/>
                </a:cubicBezTo>
                <a:cubicBezTo>
                  <a:pt x="586" y="416"/>
                  <a:pt x="533" y="420"/>
                  <a:pt x="483" y="429"/>
                </a:cubicBezTo>
                <a:cubicBezTo>
                  <a:pt x="484" y="435"/>
                  <a:pt x="484" y="440"/>
                  <a:pt x="484" y="445"/>
                </a:cubicBezTo>
                <a:lnTo>
                  <a:pt x="484" y="593"/>
                </a:lnTo>
                <a:lnTo>
                  <a:pt x="483" y="593"/>
                </a:lnTo>
                <a:lnTo>
                  <a:pt x="474" y="598"/>
                </a:lnTo>
                <a:cubicBezTo>
                  <a:pt x="469" y="600"/>
                  <a:pt x="391" y="638"/>
                  <a:pt x="258" y="638"/>
                </a:cubicBezTo>
                <a:cubicBezTo>
                  <a:pt x="222" y="638"/>
                  <a:pt x="183" y="636"/>
                  <a:pt x="140" y="629"/>
                </a:cubicBezTo>
                <a:cubicBezTo>
                  <a:pt x="126" y="655"/>
                  <a:pt x="119" y="683"/>
                  <a:pt x="119" y="711"/>
                </a:cubicBezTo>
                <a:cubicBezTo>
                  <a:pt x="119" y="830"/>
                  <a:pt x="243" y="932"/>
                  <a:pt x="421" y="979"/>
                </a:cubicBezTo>
                <a:cubicBezTo>
                  <a:pt x="446" y="941"/>
                  <a:pt x="484" y="912"/>
                  <a:pt x="529" y="901"/>
                </a:cubicBezTo>
                <a:cubicBezTo>
                  <a:pt x="557" y="927"/>
                  <a:pt x="594" y="943"/>
                  <a:pt x="635" y="943"/>
                </a:cubicBezTo>
                <a:cubicBezTo>
                  <a:pt x="677" y="943"/>
                  <a:pt x="714" y="927"/>
                  <a:pt x="742" y="901"/>
                </a:cubicBezTo>
                <a:cubicBezTo>
                  <a:pt x="788" y="913"/>
                  <a:pt x="827" y="942"/>
                  <a:pt x="851" y="982"/>
                </a:cubicBezTo>
                <a:cubicBezTo>
                  <a:pt x="1035" y="936"/>
                  <a:pt x="1163" y="832"/>
                  <a:pt x="1163" y="711"/>
                </a:cubicBezTo>
                <a:close/>
                <a:moveTo>
                  <a:pt x="1147" y="270"/>
                </a:moveTo>
                <a:cubicBezTo>
                  <a:pt x="1225" y="290"/>
                  <a:pt x="1283" y="361"/>
                  <a:pt x="1283" y="445"/>
                </a:cubicBezTo>
                <a:lnTo>
                  <a:pt x="1283" y="593"/>
                </a:lnTo>
                <a:lnTo>
                  <a:pt x="1282" y="593"/>
                </a:lnTo>
                <a:lnTo>
                  <a:pt x="1272" y="598"/>
                </a:lnTo>
                <a:cubicBezTo>
                  <a:pt x="1269" y="599"/>
                  <a:pt x="1239" y="614"/>
                  <a:pt x="1184" y="626"/>
                </a:cubicBezTo>
                <a:cubicBezTo>
                  <a:pt x="1196" y="653"/>
                  <a:pt x="1202" y="682"/>
                  <a:pt x="1202" y="711"/>
                </a:cubicBezTo>
                <a:cubicBezTo>
                  <a:pt x="1202" y="848"/>
                  <a:pt x="1065" y="965"/>
                  <a:pt x="868" y="1017"/>
                </a:cubicBezTo>
                <a:cubicBezTo>
                  <a:pt x="874" y="1036"/>
                  <a:pt x="878" y="1056"/>
                  <a:pt x="878" y="1076"/>
                </a:cubicBezTo>
                <a:lnTo>
                  <a:pt x="878" y="1224"/>
                </a:lnTo>
                <a:lnTo>
                  <a:pt x="877" y="1224"/>
                </a:lnTo>
                <a:lnTo>
                  <a:pt x="867" y="1229"/>
                </a:lnTo>
                <a:cubicBezTo>
                  <a:pt x="862" y="1231"/>
                  <a:pt x="785" y="1269"/>
                  <a:pt x="651" y="1269"/>
                </a:cubicBezTo>
                <a:cubicBezTo>
                  <a:pt x="583" y="1269"/>
                  <a:pt x="499" y="1259"/>
                  <a:pt x="404" y="1229"/>
                </a:cubicBezTo>
                <a:lnTo>
                  <a:pt x="394" y="1226"/>
                </a:lnTo>
                <a:lnTo>
                  <a:pt x="393" y="1224"/>
                </a:lnTo>
                <a:lnTo>
                  <a:pt x="393" y="1076"/>
                </a:lnTo>
                <a:cubicBezTo>
                  <a:pt x="393" y="1054"/>
                  <a:pt x="397" y="1034"/>
                  <a:pt x="404" y="1014"/>
                </a:cubicBezTo>
                <a:cubicBezTo>
                  <a:pt x="213" y="961"/>
                  <a:pt x="80" y="845"/>
                  <a:pt x="80" y="711"/>
                </a:cubicBezTo>
                <a:cubicBezTo>
                  <a:pt x="80" y="680"/>
                  <a:pt x="88" y="650"/>
                  <a:pt x="101" y="622"/>
                </a:cubicBezTo>
                <a:cubicBezTo>
                  <a:pt x="72" y="616"/>
                  <a:pt x="42" y="608"/>
                  <a:pt x="10" y="598"/>
                </a:cubicBezTo>
                <a:lnTo>
                  <a:pt x="0" y="595"/>
                </a:lnTo>
                <a:lnTo>
                  <a:pt x="0" y="593"/>
                </a:lnTo>
                <a:lnTo>
                  <a:pt x="0" y="445"/>
                </a:lnTo>
                <a:cubicBezTo>
                  <a:pt x="0" y="361"/>
                  <a:pt x="57" y="290"/>
                  <a:pt x="135" y="270"/>
                </a:cubicBezTo>
                <a:cubicBezTo>
                  <a:pt x="163" y="296"/>
                  <a:pt x="201" y="312"/>
                  <a:pt x="242" y="312"/>
                </a:cubicBezTo>
                <a:cubicBezTo>
                  <a:pt x="283" y="312"/>
                  <a:pt x="320" y="296"/>
                  <a:pt x="348" y="270"/>
                </a:cubicBezTo>
                <a:cubicBezTo>
                  <a:pt x="409" y="286"/>
                  <a:pt x="457" y="332"/>
                  <a:pt x="476" y="392"/>
                </a:cubicBezTo>
                <a:cubicBezTo>
                  <a:pt x="528" y="382"/>
                  <a:pt x="584" y="377"/>
                  <a:pt x="641" y="377"/>
                </a:cubicBezTo>
                <a:cubicBezTo>
                  <a:pt x="699" y="377"/>
                  <a:pt x="754" y="382"/>
                  <a:pt x="807" y="392"/>
                </a:cubicBezTo>
                <a:cubicBezTo>
                  <a:pt x="825" y="332"/>
                  <a:pt x="874" y="286"/>
                  <a:pt x="934" y="270"/>
                </a:cubicBezTo>
                <a:cubicBezTo>
                  <a:pt x="962" y="296"/>
                  <a:pt x="1000" y="312"/>
                  <a:pt x="1041" y="312"/>
                </a:cubicBezTo>
                <a:cubicBezTo>
                  <a:pt x="1082" y="312"/>
                  <a:pt x="1119" y="296"/>
                  <a:pt x="1147" y="270"/>
                </a:cubicBezTo>
                <a:close/>
                <a:moveTo>
                  <a:pt x="777" y="773"/>
                </a:moveTo>
                <a:cubicBezTo>
                  <a:pt x="777" y="852"/>
                  <a:pt x="713" y="915"/>
                  <a:pt x="635" y="915"/>
                </a:cubicBezTo>
                <a:cubicBezTo>
                  <a:pt x="556" y="915"/>
                  <a:pt x="493" y="852"/>
                  <a:pt x="493" y="773"/>
                </a:cubicBezTo>
                <a:cubicBezTo>
                  <a:pt x="493" y="695"/>
                  <a:pt x="556" y="631"/>
                  <a:pt x="635" y="631"/>
                </a:cubicBezTo>
                <a:cubicBezTo>
                  <a:pt x="713" y="631"/>
                  <a:pt x="777" y="695"/>
                  <a:pt x="777" y="7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1" name="Freeform 620"/>
          <p:cNvSpPr>
            <a:spLocks noChangeArrowheads="1"/>
          </p:cNvSpPr>
          <p:nvPr/>
        </p:nvSpPr>
        <p:spPr bwMode="auto">
          <a:xfrm>
            <a:off x="6699767" y="3297334"/>
            <a:ext cx="361170" cy="371099"/>
          </a:xfrm>
          <a:custGeom>
            <a:avLst/>
            <a:gdLst>
              <a:gd name="T0" fmla="*/ 310 w 1284"/>
              <a:gd name="T1" fmla="*/ 124 h 1319"/>
              <a:gd name="T2" fmla="*/ 310 w 1284"/>
              <a:gd name="T3" fmla="*/ 493 h 1319"/>
              <a:gd name="T4" fmla="*/ 62 w 1284"/>
              <a:gd name="T5" fmla="*/ 493 h 1319"/>
              <a:gd name="T6" fmla="*/ 62 w 1284"/>
              <a:gd name="T7" fmla="*/ 124 h 1319"/>
              <a:gd name="T8" fmla="*/ 186 w 1284"/>
              <a:gd name="T9" fmla="*/ 0 h 1319"/>
              <a:gd name="T10" fmla="*/ 310 w 1284"/>
              <a:gd name="T11" fmla="*/ 124 h 1319"/>
              <a:gd name="T12" fmla="*/ 0 w 1284"/>
              <a:gd name="T13" fmla="*/ 741 h 1319"/>
              <a:gd name="T14" fmla="*/ 0 w 1284"/>
              <a:gd name="T15" fmla="*/ 576 h 1319"/>
              <a:gd name="T16" fmla="*/ 372 w 1284"/>
              <a:gd name="T17" fmla="*/ 576 h 1319"/>
              <a:gd name="T18" fmla="*/ 372 w 1284"/>
              <a:gd name="T19" fmla="*/ 741 h 1319"/>
              <a:gd name="T20" fmla="*/ 310 w 1284"/>
              <a:gd name="T21" fmla="*/ 741 h 1319"/>
              <a:gd name="T22" fmla="*/ 310 w 1284"/>
              <a:gd name="T23" fmla="*/ 1193 h 1319"/>
              <a:gd name="T24" fmla="*/ 186 w 1284"/>
              <a:gd name="T25" fmla="*/ 1317 h 1319"/>
              <a:gd name="T26" fmla="*/ 62 w 1284"/>
              <a:gd name="T27" fmla="*/ 1193 h 1319"/>
              <a:gd name="T28" fmla="*/ 62 w 1284"/>
              <a:gd name="T29" fmla="*/ 741 h 1319"/>
              <a:gd name="T30" fmla="*/ 0 w 1284"/>
              <a:gd name="T31" fmla="*/ 741 h 1319"/>
              <a:gd name="T32" fmla="*/ 766 w 1284"/>
              <a:gd name="T33" fmla="*/ 124 h 1319"/>
              <a:gd name="T34" fmla="*/ 766 w 1284"/>
              <a:gd name="T35" fmla="*/ 797 h 1319"/>
              <a:gd name="T36" fmla="*/ 517 w 1284"/>
              <a:gd name="T37" fmla="*/ 797 h 1319"/>
              <a:gd name="T38" fmla="*/ 517 w 1284"/>
              <a:gd name="T39" fmla="*/ 124 h 1319"/>
              <a:gd name="T40" fmla="*/ 642 w 1284"/>
              <a:gd name="T41" fmla="*/ 0 h 1319"/>
              <a:gd name="T42" fmla="*/ 766 w 1284"/>
              <a:gd name="T43" fmla="*/ 124 h 1319"/>
              <a:gd name="T44" fmla="*/ 455 w 1284"/>
              <a:gd name="T45" fmla="*/ 1045 h 1319"/>
              <a:gd name="T46" fmla="*/ 455 w 1284"/>
              <a:gd name="T47" fmla="*/ 879 h 1319"/>
              <a:gd name="T48" fmla="*/ 828 w 1284"/>
              <a:gd name="T49" fmla="*/ 879 h 1319"/>
              <a:gd name="T50" fmla="*/ 828 w 1284"/>
              <a:gd name="T51" fmla="*/ 1045 h 1319"/>
              <a:gd name="T52" fmla="*/ 766 w 1284"/>
              <a:gd name="T53" fmla="*/ 1045 h 1319"/>
              <a:gd name="T54" fmla="*/ 766 w 1284"/>
              <a:gd name="T55" fmla="*/ 1193 h 1319"/>
              <a:gd name="T56" fmla="*/ 642 w 1284"/>
              <a:gd name="T57" fmla="*/ 1318 h 1319"/>
              <a:gd name="T58" fmla="*/ 517 w 1284"/>
              <a:gd name="T59" fmla="*/ 1193 h 1319"/>
              <a:gd name="T60" fmla="*/ 517 w 1284"/>
              <a:gd name="T61" fmla="*/ 1045 h 1319"/>
              <a:gd name="T62" fmla="*/ 455 w 1284"/>
              <a:gd name="T63" fmla="*/ 1045 h 1319"/>
              <a:gd name="T64" fmla="*/ 1221 w 1284"/>
              <a:gd name="T65" fmla="*/ 124 h 1319"/>
              <a:gd name="T66" fmla="*/ 1221 w 1284"/>
              <a:gd name="T67" fmla="*/ 265 h 1319"/>
              <a:gd name="T68" fmla="*/ 973 w 1284"/>
              <a:gd name="T69" fmla="*/ 265 h 1319"/>
              <a:gd name="T70" fmla="*/ 973 w 1284"/>
              <a:gd name="T71" fmla="*/ 124 h 1319"/>
              <a:gd name="T72" fmla="*/ 1097 w 1284"/>
              <a:gd name="T73" fmla="*/ 0 h 1319"/>
              <a:gd name="T74" fmla="*/ 1221 w 1284"/>
              <a:gd name="T75" fmla="*/ 124 h 1319"/>
              <a:gd name="T76" fmla="*/ 1283 w 1284"/>
              <a:gd name="T77" fmla="*/ 348 h 1319"/>
              <a:gd name="T78" fmla="*/ 1283 w 1284"/>
              <a:gd name="T79" fmla="*/ 514 h 1319"/>
              <a:gd name="T80" fmla="*/ 1221 w 1284"/>
              <a:gd name="T81" fmla="*/ 514 h 1319"/>
              <a:gd name="T82" fmla="*/ 1221 w 1284"/>
              <a:gd name="T83" fmla="*/ 1193 h 1319"/>
              <a:gd name="T84" fmla="*/ 1097 w 1284"/>
              <a:gd name="T85" fmla="*/ 1317 h 1319"/>
              <a:gd name="T86" fmla="*/ 973 w 1284"/>
              <a:gd name="T87" fmla="*/ 1193 h 1319"/>
              <a:gd name="T88" fmla="*/ 973 w 1284"/>
              <a:gd name="T89" fmla="*/ 514 h 1319"/>
              <a:gd name="T90" fmla="*/ 911 w 1284"/>
              <a:gd name="T91" fmla="*/ 514 h 1319"/>
              <a:gd name="T92" fmla="*/ 911 w 1284"/>
              <a:gd name="T93" fmla="*/ 348 h 1319"/>
              <a:gd name="T94" fmla="*/ 1283 w 1284"/>
              <a:gd name="T95" fmla="*/ 34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4" h="1319">
                <a:moveTo>
                  <a:pt x="310" y="124"/>
                </a:moveTo>
                <a:lnTo>
                  <a:pt x="310" y="493"/>
                </a:lnTo>
                <a:lnTo>
                  <a:pt x="62" y="493"/>
                </a:lnTo>
                <a:lnTo>
                  <a:pt x="62" y="124"/>
                </a:lnTo>
                <a:cubicBezTo>
                  <a:pt x="62" y="55"/>
                  <a:pt x="118" y="0"/>
                  <a:pt x="186" y="0"/>
                </a:cubicBezTo>
                <a:cubicBezTo>
                  <a:pt x="255" y="0"/>
                  <a:pt x="310" y="55"/>
                  <a:pt x="310" y="124"/>
                </a:cubicBezTo>
                <a:close/>
                <a:moveTo>
                  <a:pt x="0" y="741"/>
                </a:moveTo>
                <a:lnTo>
                  <a:pt x="0" y="576"/>
                </a:lnTo>
                <a:lnTo>
                  <a:pt x="372" y="576"/>
                </a:lnTo>
                <a:lnTo>
                  <a:pt x="372" y="741"/>
                </a:lnTo>
                <a:lnTo>
                  <a:pt x="310" y="741"/>
                </a:lnTo>
                <a:lnTo>
                  <a:pt x="310" y="1193"/>
                </a:lnTo>
                <a:cubicBezTo>
                  <a:pt x="310" y="1262"/>
                  <a:pt x="255" y="1317"/>
                  <a:pt x="186" y="1317"/>
                </a:cubicBezTo>
                <a:cubicBezTo>
                  <a:pt x="118" y="1317"/>
                  <a:pt x="62" y="1262"/>
                  <a:pt x="62" y="1193"/>
                </a:cubicBezTo>
                <a:lnTo>
                  <a:pt x="62" y="741"/>
                </a:lnTo>
                <a:lnTo>
                  <a:pt x="0" y="741"/>
                </a:lnTo>
                <a:close/>
                <a:moveTo>
                  <a:pt x="766" y="124"/>
                </a:moveTo>
                <a:lnTo>
                  <a:pt x="766" y="797"/>
                </a:lnTo>
                <a:lnTo>
                  <a:pt x="517" y="797"/>
                </a:lnTo>
                <a:lnTo>
                  <a:pt x="517" y="124"/>
                </a:lnTo>
                <a:cubicBezTo>
                  <a:pt x="517" y="55"/>
                  <a:pt x="573" y="0"/>
                  <a:pt x="642" y="0"/>
                </a:cubicBezTo>
                <a:cubicBezTo>
                  <a:pt x="710" y="0"/>
                  <a:pt x="766" y="55"/>
                  <a:pt x="766" y="124"/>
                </a:cubicBezTo>
                <a:close/>
                <a:moveTo>
                  <a:pt x="455" y="1045"/>
                </a:moveTo>
                <a:lnTo>
                  <a:pt x="455" y="879"/>
                </a:lnTo>
                <a:lnTo>
                  <a:pt x="828" y="879"/>
                </a:lnTo>
                <a:lnTo>
                  <a:pt x="828" y="1045"/>
                </a:lnTo>
                <a:lnTo>
                  <a:pt x="766" y="1045"/>
                </a:lnTo>
                <a:lnTo>
                  <a:pt x="766" y="1193"/>
                </a:lnTo>
                <a:cubicBezTo>
                  <a:pt x="766" y="1262"/>
                  <a:pt x="710" y="1318"/>
                  <a:pt x="642" y="1318"/>
                </a:cubicBezTo>
                <a:cubicBezTo>
                  <a:pt x="573" y="1318"/>
                  <a:pt x="517" y="1262"/>
                  <a:pt x="517" y="1193"/>
                </a:cubicBezTo>
                <a:lnTo>
                  <a:pt x="517" y="1045"/>
                </a:lnTo>
                <a:lnTo>
                  <a:pt x="455" y="1045"/>
                </a:lnTo>
                <a:close/>
                <a:moveTo>
                  <a:pt x="1221" y="124"/>
                </a:moveTo>
                <a:lnTo>
                  <a:pt x="1221" y="265"/>
                </a:lnTo>
                <a:lnTo>
                  <a:pt x="973" y="265"/>
                </a:lnTo>
                <a:lnTo>
                  <a:pt x="973" y="124"/>
                </a:lnTo>
                <a:cubicBezTo>
                  <a:pt x="973" y="55"/>
                  <a:pt x="1028" y="0"/>
                  <a:pt x="1097" y="0"/>
                </a:cubicBezTo>
                <a:cubicBezTo>
                  <a:pt x="1166" y="0"/>
                  <a:pt x="1221" y="55"/>
                  <a:pt x="1221" y="124"/>
                </a:cubicBezTo>
                <a:close/>
                <a:moveTo>
                  <a:pt x="1283" y="348"/>
                </a:moveTo>
                <a:lnTo>
                  <a:pt x="1283" y="514"/>
                </a:lnTo>
                <a:lnTo>
                  <a:pt x="1221" y="514"/>
                </a:lnTo>
                <a:lnTo>
                  <a:pt x="1221" y="1193"/>
                </a:lnTo>
                <a:cubicBezTo>
                  <a:pt x="1221" y="1262"/>
                  <a:pt x="1166" y="1317"/>
                  <a:pt x="1097" y="1317"/>
                </a:cubicBezTo>
                <a:cubicBezTo>
                  <a:pt x="1028" y="1317"/>
                  <a:pt x="973" y="1262"/>
                  <a:pt x="973" y="1193"/>
                </a:cubicBezTo>
                <a:lnTo>
                  <a:pt x="973" y="514"/>
                </a:lnTo>
                <a:lnTo>
                  <a:pt x="911" y="514"/>
                </a:lnTo>
                <a:lnTo>
                  <a:pt x="911" y="348"/>
                </a:lnTo>
                <a:lnTo>
                  <a:pt x="1283" y="34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2" name="Freeform 621"/>
          <p:cNvSpPr>
            <a:spLocks noChangeArrowheads="1"/>
          </p:cNvSpPr>
          <p:nvPr/>
        </p:nvSpPr>
        <p:spPr bwMode="auto">
          <a:xfrm>
            <a:off x="5312799" y="4317028"/>
            <a:ext cx="361171" cy="361170"/>
          </a:xfrm>
          <a:custGeom>
            <a:avLst/>
            <a:gdLst>
              <a:gd name="T0" fmla="*/ 241 w 1284"/>
              <a:gd name="T1" fmla="*/ 641 h 1284"/>
              <a:gd name="T2" fmla="*/ 401 w 1284"/>
              <a:gd name="T3" fmla="*/ 481 h 1284"/>
              <a:gd name="T4" fmla="*/ 722 w 1284"/>
              <a:gd name="T5" fmla="*/ 481 h 1284"/>
              <a:gd name="T6" fmla="*/ 562 w 1284"/>
              <a:gd name="T7" fmla="*/ 641 h 1284"/>
              <a:gd name="T8" fmla="*/ 722 w 1284"/>
              <a:gd name="T9" fmla="*/ 481 h 1284"/>
              <a:gd name="T10" fmla="*/ 1043 w 1284"/>
              <a:gd name="T11" fmla="*/ 641 h 1284"/>
              <a:gd name="T12" fmla="*/ 882 w 1284"/>
              <a:gd name="T13" fmla="*/ 481 h 1284"/>
              <a:gd name="T14" fmla="*/ 401 w 1284"/>
              <a:gd name="T15" fmla="*/ 721 h 1284"/>
              <a:gd name="T16" fmla="*/ 241 w 1284"/>
              <a:gd name="T17" fmla="*/ 882 h 1284"/>
              <a:gd name="T18" fmla="*/ 401 w 1284"/>
              <a:gd name="T19" fmla="*/ 721 h 1284"/>
              <a:gd name="T20" fmla="*/ 722 w 1284"/>
              <a:gd name="T21" fmla="*/ 882 h 1284"/>
              <a:gd name="T22" fmla="*/ 562 w 1284"/>
              <a:gd name="T23" fmla="*/ 721 h 1284"/>
              <a:gd name="T24" fmla="*/ 1043 w 1284"/>
              <a:gd name="T25" fmla="*/ 721 h 1284"/>
              <a:gd name="T26" fmla="*/ 882 w 1284"/>
              <a:gd name="T27" fmla="*/ 882 h 1284"/>
              <a:gd name="T28" fmla="*/ 1043 w 1284"/>
              <a:gd name="T29" fmla="*/ 721 h 1284"/>
              <a:gd name="T30" fmla="*/ 401 w 1284"/>
              <a:gd name="T31" fmla="*/ 1123 h 1284"/>
              <a:gd name="T32" fmla="*/ 241 w 1284"/>
              <a:gd name="T33" fmla="*/ 962 h 1284"/>
              <a:gd name="T34" fmla="*/ 722 w 1284"/>
              <a:gd name="T35" fmla="*/ 962 h 1284"/>
              <a:gd name="T36" fmla="*/ 562 w 1284"/>
              <a:gd name="T37" fmla="*/ 1123 h 1284"/>
              <a:gd name="T38" fmla="*/ 722 w 1284"/>
              <a:gd name="T39" fmla="*/ 962 h 1284"/>
              <a:gd name="T40" fmla="*/ 241 w 1284"/>
              <a:gd name="T41" fmla="*/ 160 h 1284"/>
              <a:gd name="T42" fmla="*/ 321 w 1284"/>
              <a:gd name="T43" fmla="*/ 0 h 1284"/>
              <a:gd name="T44" fmla="*/ 401 w 1284"/>
              <a:gd name="T45" fmla="*/ 160 h 1284"/>
              <a:gd name="T46" fmla="*/ 1283 w 1284"/>
              <a:gd name="T47" fmla="*/ 160 h 1284"/>
              <a:gd name="T48" fmla="*/ 0 w 1284"/>
              <a:gd name="T49" fmla="*/ 1283 h 1284"/>
              <a:gd name="T50" fmla="*/ 201 w 1284"/>
              <a:gd name="T51" fmla="*/ 160 h 1284"/>
              <a:gd name="T52" fmla="*/ 441 w 1284"/>
              <a:gd name="T53" fmla="*/ 160 h 1284"/>
              <a:gd name="T54" fmla="*/ 963 w 1284"/>
              <a:gd name="T55" fmla="*/ 280 h 1284"/>
              <a:gd name="T56" fmla="*/ 1283 w 1284"/>
              <a:gd name="T57" fmla="*/ 160 h 1284"/>
              <a:gd name="T58" fmla="*/ 80 w 1284"/>
              <a:gd name="T59" fmla="*/ 401 h 1284"/>
              <a:gd name="T60" fmla="*/ 1203 w 1284"/>
              <a:gd name="T61" fmla="*/ 1203 h 1284"/>
              <a:gd name="T62" fmla="*/ 963 w 1284"/>
              <a:gd name="T63" fmla="*/ 240 h 1284"/>
              <a:gd name="T64" fmla="*/ 882 w 1284"/>
              <a:gd name="T65" fmla="*/ 80 h 1284"/>
              <a:gd name="T66" fmla="*/ 1043 w 1284"/>
              <a:gd name="T67" fmla="*/ 80 h 1284"/>
              <a:gd name="T68" fmla="*/ 963 w 1284"/>
              <a:gd name="T69" fmla="*/ 24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4" h="1284">
                <a:moveTo>
                  <a:pt x="401" y="641"/>
                </a:moveTo>
                <a:lnTo>
                  <a:pt x="241" y="641"/>
                </a:lnTo>
                <a:lnTo>
                  <a:pt x="241" y="481"/>
                </a:lnTo>
                <a:lnTo>
                  <a:pt x="401" y="481"/>
                </a:lnTo>
                <a:lnTo>
                  <a:pt x="401" y="641"/>
                </a:lnTo>
                <a:close/>
                <a:moveTo>
                  <a:pt x="722" y="481"/>
                </a:moveTo>
                <a:lnTo>
                  <a:pt x="722" y="641"/>
                </a:lnTo>
                <a:lnTo>
                  <a:pt x="562" y="641"/>
                </a:lnTo>
                <a:lnTo>
                  <a:pt x="562" y="481"/>
                </a:lnTo>
                <a:lnTo>
                  <a:pt x="722" y="481"/>
                </a:lnTo>
                <a:close/>
                <a:moveTo>
                  <a:pt x="1043" y="481"/>
                </a:moveTo>
                <a:lnTo>
                  <a:pt x="1043" y="641"/>
                </a:lnTo>
                <a:lnTo>
                  <a:pt x="882" y="641"/>
                </a:lnTo>
                <a:lnTo>
                  <a:pt x="882" y="481"/>
                </a:lnTo>
                <a:lnTo>
                  <a:pt x="1043" y="481"/>
                </a:lnTo>
                <a:close/>
                <a:moveTo>
                  <a:pt x="401" y="721"/>
                </a:moveTo>
                <a:lnTo>
                  <a:pt x="401" y="882"/>
                </a:lnTo>
                <a:lnTo>
                  <a:pt x="241" y="882"/>
                </a:lnTo>
                <a:lnTo>
                  <a:pt x="241" y="721"/>
                </a:lnTo>
                <a:lnTo>
                  <a:pt x="401" y="721"/>
                </a:lnTo>
                <a:close/>
                <a:moveTo>
                  <a:pt x="722" y="721"/>
                </a:moveTo>
                <a:lnTo>
                  <a:pt x="722" y="882"/>
                </a:lnTo>
                <a:lnTo>
                  <a:pt x="562" y="882"/>
                </a:lnTo>
                <a:lnTo>
                  <a:pt x="562" y="721"/>
                </a:lnTo>
                <a:lnTo>
                  <a:pt x="722" y="721"/>
                </a:lnTo>
                <a:close/>
                <a:moveTo>
                  <a:pt x="1043" y="721"/>
                </a:moveTo>
                <a:lnTo>
                  <a:pt x="1043" y="882"/>
                </a:lnTo>
                <a:lnTo>
                  <a:pt x="882" y="882"/>
                </a:lnTo>
                <a:lnTo>
                  <a:pt x="882" y="721"/>
                </a:lnTo>
                <a:lnTo>
                  <a:pt x="1043" y="721"/>
                </a:lnTo>
                <a:close/>
                <a:moveTo>
                  <a:pt x="401" y="962"/>
                </a:moveTo>
                <a:lnTo>
                  <a:pt x="401" y="1123"/>
                </a:lnTo>
                <a:lnTo>
                  <a:pt x="241" y="1123"/>
                </a:lnTo>
                <a:lnTo>
                  <a:pt x="241" y="962"/>
                </a:lnTo>
                <a:lnTo>
                  <a:pt x="401" y="962"/>
                </a:lnTo>
                <a:close/>
                <a:moveTo>
                  <a:pt x="722" y="962"/>
                </a:moveTo>
                <a:lnTo>
                  <a:pt x="722" y="1123"/>
                </a:lnTo>
                <a:lnTo>
                  <a:pt x="562" y="1123"/>
                </a:lnTo>
                <a:lnTo>
                  <a:pt x="562" y="962"/>
                </a:lnTo>
                <a:lnTo>
                  <a:pt x="722" y="962"/>
                </a:lnTo>
                <a:close/>
                <a:moveTo>
                  <a:pt x="321" y="240"/>
                </a:moveTo>
                <a:cubicBezTo>
                  <a:pt x="277" y="240"/>
                  <a:pt x="241" y="204"/>
                  <a:pt x="241" y="160"/>
                </a:cubicBezTo>
                <a:lnTo>
                  <a:pt x="241" y="80"/>
                </a:lnTo>
                <a:cubicBezTo>
                  <a:pt x="241" y="36"/>
                  <a:pt x="277" y="0"/>
                  <a:pt x="321" y="0"/>
                </a:cubicBezTo>
                <a:cubicBezTo>
                  <a:pt x="365" y="0"/>
                  <a:pt x="401" y="36"/>
                  <a:pt x="401" y="80"/>
                </a:cubicBezTo>
                <a:lnTo>
                  <a:pt x="401" y="160"/>
                </a:lnTo>
                <a:cubicBezTo>
                  <a:pt x="401" y="204"/>
                  <a:pt x="365" y="240"/>
                  <a:pt x="321" y="240"/>
                </a:cubicBezTo>
                <a:close/>
                <a:moveTo>
                  <a:pt x="1283" y="160"/>
                </a:moveTo>
                <a:lnTo>
                  <a:pt x="1283" y="1283"/>
                </a:lnTo>
                <a:lnTo>
                  <a:pt x="0" y="1283"/>
                </a:lnTo>
                <a:lnTo>
                  <a:pt x="0" y="160"/>
                </a:lnTo>
                <a:lnTo>
                  <a:pt x="201" y="160"/>
                </a:lnTo>
                <a:cubicBezTo>
                  <a:pt x="201" y="226"/>
                  <a:pt x="255" y="280"/>
                  <a:pt x="321" y="280"/>
                </a:cubicBezTo>
                <a:cubicBezTo>
                  <a:pt x="387" y="280"/>
                  <a:pt x="441" y="226"/>
                  <a:pt x="441" y="160"/>
                </a:cubicBezTo>
                <a:lnTo>
                  <a:pt x="842" y="160"/>
                </a:lnTo>
                <a:cubicBezTo>
                  <a:pt x="842" y="226"/>
                  <a:pt x="896" y="280"/>
                  <a:pt x="963" y="280"/>
                </a:cubicBezTo>
                <a:cubicBezTo>
                  <a:pt x="1029" y="280"/>
                  <a:pt x="1083" y="226"/>
                  <a:pt x="1083" y="160"/>
                </a:cubicBezTo>
                <a:lnTo>
                  <a:pt x="1283" y="160"/>
                </a:lnTo>
                <a:close/>
                <a:moveTo>
                  <a:pt x="1203" y="401"/>
                </a:moveTo>
                <a:lnTo>
                  <a:pt x="80" y="401"/>
                </a:lnTo>
                <a:lnTo>
                  <a:pt x="80" y="1203"/>
                </a:lnTo>
                <a:lnTo>
                  <a:pt x="1203" y="1203"/>
                </a:lnTo>
                <a:lnTo>
                  <a:pt x="1203" y="401"/>
                </a:lnTo>
                <a:close/>
                <a:moveTo>
                  <a:pt x="963" y="240"/>
                </a:moveTo>
                <a:cubicBezTo>
                  <a:pt x="918" y="240"/>
                  <a:pt x="882" y="204"/>
                  <a:pt x="882" y="160"/>
                </a:cubicBezTo>
                <a:lnTo>
                  <a:pt x="882" y="80"/>
                </a:lnTo>
                <a:cubicBezTo>
                  <a:pt x="882" y="36"/>
                  <a:pt x="918" y="0"/>
                  <a:pt x="963" y="0"/>
                </a:cubicBezTo>
                <a:cubicBezTo>
                  <a:pt x="1007" y="0"/>
                  <a:pt x="1043" y="36"/>
                  <a:pt x="1043" y="80"/>
                </a:cubicBezTo>
                <a:lnTo>
                  <a:pt x="1043" y="160"/>
                </a:lnTo>
                <a:cubicBezTo>
                  <a:pt x="1043" y="204"/>
                  <a:pt x="1007" y="240"/>
                  <a:pt x="963" y="24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3" name="Freeform 622"/>
          <p:cNvSpPr>
            <a:spLocks noChangeArrowheads="1"/>
          </p:cNvSpPr>
          <p:nvPr/>
        </p:nvSpPr>
        <p:spPr bwMode="auto">
          <a:xfrm>
            <a:off x="5771625" y="2301269"/>
            <a:ext cx="361170" cy="373581"/>
          </a:xfrm>
          <a:custGeom>
            <a:avLst/>
            <a:gdLst>
              <a:gd name="T0" fmla="*/ 1246 w 1284"/>
              <a:gd name="T1" fmla="*/ 549 h 1326"/>
              <a:gd name="T2" fmla="*/ 1283 w 1284"/>
              <a:gd name="T3" fmla="*/ 1128 h 1326"/>
              <a:gd name="T4" fmla="*/ 1226 w 1284"/>
              <a:gd name="T5" fmla="*/ 1189 h 1326"/>
              <a:gd name="T6" fmla="*/ 654 w 1284"/>
              <a:gd name="T7" fmla="*/ 1201 h 1326"/>
              <a:gd name="T8" fmla="*/ 626 w 1284"/>
              <a:gd name="T9" fmla="*/ 1134 h 1326"/>
              <a:gd name="T10" fmla="*/ 1069 w 1284"/>
              <a:gd name="T11" fmla="*/ 1104 h 1326"/>
              <a:gd name="T12" fmla="*/ 875 w 1284"/>
              <a:gd name="T13" fmla="*/ 968 h 1326"/>
              <a:gd name="T14" fmla="*/ 897 w 1284"/>
              <a:gd name="T15" fmla="*/ 455 h 1326"/>
              <a:gd name="T16" fmla="*/ 990 w 1284"/>
              <a:gd name="T17" fmla="*/ 448 h 1326"/>
              <a:gd name="T18" fmla="*/ 1169 w 1284"/>
              <a:gd name="T19" fmla="*/ 643 h 1326"/>
              <a:gd name="T20" fmla="*/ 948 w 1284"/>
              <a:gd name="T21" fmla="*/ 535 h 1326"/>
              <a:gd name="T22" fmla="*/ 914 w 1284"/>
              <a:gd name="T23" fmla="*/ 558 h 1326"/>
              <a:gd name="T24" fmla="*/ 933 w 1284"/>
              <a:gd name="T25" fmla="*/ 983 h 1326"/>
              <a:gd name="T26" fmla="*/ 1158 w 1284"/>
              <a:gd name="T27" fmla="*/ 1077 h 1326"/>
              <a:gd name="T28" fmla="*/ 699 w 1284"/>
              <a:gd name="T29" fmla="*/ 349 h 1326"/>
              <a:gd name="T30" fmla="*/ 268 w 1284"/>
              <a:gd name="T31" fmla="*/ 349 h 1326"/>
              <a:gd name="T32" fmla="*/ 699 w 1284"/>
              <a:gd name="T33" fmla="*/ 349 h 1326"/>
              <a:gd name="T34" fmla="*/ 788 w 1284"/>
              <a:gd name="T35" fmla="*/ 1023 h 1326"/>
              <a:gd name="T36" fmla="*/ 395 w 1284"/>
              <a:gd name="T37" fmla="*/ 1037 h 1326"/>
              <a:gd name="T38" fmla="*/ 232 w 1284"/>
              <a:gd name="T39" fmla="*/ 1000 h 1326"/>
              <a:gd name="T40" fmla="*/ 0 w 1284"/>
              <a:gd name="T41" fmla="*/ 1324 h 1326"/>
              <a:gd name="T42" fmla="*/ 200 w 1284"/>
              <a:gd name="T43" fmla="*/ 458 h 1326"/>
              <a:gd name="T44" fmla="*/ 450 w 1284"/>
              <a:gd name="T45" fmla="*/ 871 h 1326"/>
              <a:gd name="T46" fmla="*/ 839 w 1284"/>
              <a:gd name="T47" fmla="*/ 914 h 1326"/>
              <a:gd name="T48" fmla="*/ 1070 w 1284"/>
              <a:gd name="T49" fmla="*/ 326 h 1326"/>
              <a:gd name="T50" fmla="*/ 1050 w 1284"/>
              <a:gd name="T51" fmla="*/ 364 h 1326"/>
              <a:gd name="T52" fmla="*/ 888 w 1284"/>
              <a:gd name="T53" fmla="*/ 373 h 1326"/>
              <a:gd name="T54" fmla="*/ 875 w 1284"/>
              <a:gd name="T55" fmla="*/ 335 h 1326"/>
              <a:gd name="T56" fmla="*/ 1097 w 1284"/>
              <a:gd name="T57" fmla="*/ 270 h 1326"/>
              <a:gd name="T58" fmla="*/ 809 w 1284"/>
              <a:gd name="T59" fmla="*/ 284 h 1326"/>
              <a:gd name="T60" fmla="*/ 796 w 1284"/>
              <a:gd name="T61" fmla="*/ 246 h 1326"/>
              <a:gd name="T62" fmla="*/ 1126 w 1284"/>
              <a:gd name="T63" fmla="*/ 261 h 1326"/>
              <a:gd name="T64" fmla="*/ 729 w 1284"/>
              <a:gd name="T65" fmla="*/ 181 h 1326"/>
              <a:gd name="T66" fmla="*/ 1180 w 1284"/>
              <a:gd name="T67" fmla="*/ 133 h 1326"/>
              <a:gd name="T68" fmla="*/ 1160 w 1284"/>
              <a:gd name="T69" fmla="*/ 171 h 1326"/>
              <a:gd name="T70" fmla="*/ 746 w 1284"/>
              <a:gd name="T71" fmla="*/ 189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4" h="1326">
                <a:moveTo>
                  <a:pt x="990" y="448"/>
                </a:moveTo>
                <a:lnTo>
                  <a:pt x="1246" y="549"/>
                </a:lnTo>
                <a:cubicBezTo>
                  <a:pt x="1268" y="558"/>
                  <a:pt x="1283" y="580"/>
                  <a:pt x="1283" y="604"/>
                </a:cubicBezTo>
                <a:lnTo>
                  <a:pt x="1283" y="1128"/>
                </a:lnTo>
                <a:cubicBezTo>
                  <a:pt x="1283" y="1142"/>
                  <a:pt x="1276" y="1155"/>
                  <a:pt x="1265" y="1163"/>
                </a:cubicBezTo>
                <a:lnTo>
                  <a:pt x="1226" y="1189"/>
                </a:lnTo>
                <a:cubicBezTo>
                  <a:pt x="1216" y="1197"/>
                  <a:pt x="1203" y="1201"/>
                  <a:pt x="1191" y="1201"/>
                </a:cubicBezTo>
                <a:lnTo>
                  <a:pt x="654" y="1201"/>
                </a:lnTo>
                <a:cubicBezTo>
                  <a:pt x="638" y="1201"/>
                  <a:pt x="626" y="1188"/>
                  <a:pt x="626" y="1173"/>
                </a:cubicBezTo>
                <a:lnTo>
                  <a:pt x="626" y="1134"/>
                </a:lnTo>
                <a:cubicBezTo>
                  <a:pt x="626" y="1119"/>
                  <a:pt x="638" y="1106"/>
                  <a:pt x="654" y="1106"/>
                </a:cubicBezTo>
                <a:lnTo>
                  <a:pt x="1069" y="1104"/>
                </a:lnTo>
                <a:lnTo>
                  <a:pt x="866" y="1000"/>
                </a:lnTo>
                <a:cubicBezTo>
                  <a:pt x="876" y="980"/>
                  <a:pt x="875" y="968"/>
                  <a:pt x="875" y="968"/>
                </a:cubicBezTo>
                <a:lnTo>
                  <a:pt x="871" y="486"/>
                </a:lnTo>
                <a:cubicBezTo>
                  <a:pt x="871" y="471"/>
                  <a:pt x="882" y="457"/>
                  <a:pt x="897" y="455"/>
                </a:cubicBezTo>
                <a:lnTo>
                  <a:pt x="953" y="445"/>
                </a:lnTo>
                <a:cubicBezTo>
                  <a:pt x="966" y="442"/>
                  <a:pt x="978" y="444"/>
                  <a:pt x="990" y="448"/>
                </a:cubicBezTo>
                <a:close/>
                <a:moveTo>
                  <a:pt x="1169" y="1057"/>
                </a:moveTo>
                <a:lnTo>
                  <a:pt x="1169" y="643"/>
                </a:lnTo>
                <a:cubicBezTo>
                  <a:pt x="1169" y="633"/>
                  <a:pt x="1163" y="624"/>
                  <a:pt x="1154" y="620"/>
                </a:cubicBezTo>
                <a:lnTo>
                  <a:pt x="948" y="535"/>
                </a:lnTo>
                <a:cubicBezTo>
                  <a:pt x="940" y="532"/>
                  <a:pt x="932" y="533"/>
                  <a:pt x="925" y="537"/>
                </a:cubicBezTo>
                <a:cubicBezTo>
                  <a:pt x="918" y="542"/>
                  <a:pt x="914" y="550"/>
                  <a:pt x="914" y="558"/>
                </a:cubicBezTo>
                <a:lnTo>
                  <a:pt x="919" y="961"/>
                </a:lnTo>
                <a:cubicBezTo>
                  <a:pt x="919" y="971"/>
                  <a:pt x="924" y="979"/>
                  <a:pt x="933" y="983"/>
                </a:cubicBezTo>
                <a:lnTo>
                  <a:pt x="1134" y="1079"/>
                </a:lnTo>
                <a:cubicBezTo>
                  <a:pt x="1142" y="1082"/>
                  <a:pt x="1151" y="1082"/>
                  <a:pt x="1158" y="1077"/>
                </a:cubicBezTo>
                <a:cubicBezTo>
                  <a:pt x="1165" y="1073"/>
                  <a:pt x="1169" y="1065"/>
                  <a:pt x="1169" y="1057"/>
                </a:cubicBezTo>
                <a:close/>
                <a:moveTo>
                  <a:pt x="699" y="349"/>
                </a:moveTo>
                <a:cubicBezTo>
                  <a:pt x="699" y="468"/>
                  <a:pt x="602" y="564"/>
                  <a:pt x="483" y="564"/>
                </a:cubicBezTo>
                <a:cubicBezTo>
                  <a:pt x="364" y="564"/>
                  <a:pt x="268" y="468"/>
                  <a:pt x="268" y="349"/>
                </a:cubicBezTo>
                <a:cubicBezTo>
                  <a:pt x="268" y="230"/>
                  <a:pt x="364" y="133"/>
                  <a:pt x="483" y="133"/>
                </a:cubicBezTo>
                <a:cubicBezTo>
                  <a:pt x="602" y="133"/>
                  <a:pt x="699" y="230"/>
                  <a:pt x="699" y="349"/>
                </a:cubicBezTo>
                <a:close/>
                <a:moveTo>
                  <a:pt x="839" y="914"/>
                </a:moveTo>
                <a:cubicBezTo>
                  <a:pt x="855" y="958"/>
                  <a:pt x="832" y="1007"/>
                  <a:pt x="788" y="1023"/>
                </a:cubicBezTo>
                <a:cubicBezTo>
                  <a:pt x="700" y="1054"/>
                  <a:pt x="621" y="1070"/>
                  <a:pt x="551" y="1070"/>
                </a:cubicBezTo>
                <a:cubicBezTo>
                  <a:pt x="493" y="1070"/>
                  <a:pt x="439" y="1061"/>
                  <a:pt x="395" y="1037"/>
                </a:cubicBezTo>
                <a:cubicBezTo>
                  <a:pt x="201" y="928"/>
                  <a:pt x="174" y="699"/>
                  <a:pt x="174" y="699"/>
                </a:cubicBezTo>
                <a:cubicBezTo>
                  <a:pt x="174" y="702"/>
                  <a:pt x="147" y="835"/>
                  <a:pt x="232" y="1000"/>
                </a:cubicBezTo>
                <a:cubicBezTo>
                  <a:pt x="197" y="1074"/>
                  <a:pt x="158" y="1180"/>
                  <a:pt x="132" y="1325"/>
                </a:cubicBezTo>
                <a:lnTo>
                  <a:pt x="0" y="1324"/>
                </a:lnTo>
                <a:lnTo>
                  <a:pt x="0" y="574"/>
                </a:lnTo>
                <a:cubicBezTo>
                  <a:pt x="0" y="574"/>
                  <a:pt x="104" y="459"/>
                  <a:pt x="200" y="458"/>
                </a:cubicBezTo>
                <a:cubicBezTo>
                  <a:pt x="309" y="458"/>
                  <a:pt x="443" y="618"/>
                  <a:pt x="390" y="746"/>
                </a:cubicBezTo>
                <a:cubicBezTo>
                  <a:pt x="379" y="781"/>
                  <a:pt x="412" y="841"/>
                  <a:pt x="450" y="871"/>
                </a:cubicBezTo>
                <a:cubicBezTo>
                  <a:pt x="517" y="922"/>
                  <a:pt x="639" y="892"/>
                  <a:pt x="730" y="862"/>
                </a:cubicBezTo>
                <a:cubicBezTo>
                  <a:pt x="780" y="845"/>
                  <a:pt x="824" y="869"/>
                  <a:pt x="839" y="914"/>
                </a:cubicBezTo>
                <a:close/>
                <a:moveTo>
                  <a:pt x="875" y="335"/>
                </a:moveTo>
                <a:cubicBezTo>
                  <a:pt x="878" y="332"/>
                  <a:pt x="960" y="268"/>
                  <a:pt x="1070" y="326"/>
                </a:cubicBezTo>
                <a:cubicBezTo>
                  <a:pt x="1080" y="331"/>
                  <a:pt x="1084" y="344"/>
                  <a:pt x="1079" y="354"/>
                </a:cubicBezTo>
                <a:cubicBezTo>
                  <a:pt x="1073" y="365"/>
                  <a:pt x="1060" y="369"/>
                  <a:pt x="1050" y="364"/>
                </a:cubicBezTo>
                <a:cubicBezTo>
                  <a:pt x="966" y="319"/>
                  <a:pt x="904" y="366"/>
                  <a:pt x="901" y="368"/>
                </a:cubicBezTo>
                <a:cubicBezTo>
                  <a:pt x="897" y="371"/>
                  <a:pt x="893" y="373"/>
                  <a:pt x="888" y="373"/>
                </a:cubicBezTo>
                <a:cubicBezTo>
                  <a:pt x="882" y="373"/>
                  <a:pt x="876" y="370"/>
                  <a:pt x="871" y="364"/>
                </a:cubicBezTo>
                <a:cubicBezTo>
                  <a:pt x="864" y="355"/>
                  <a:pt x="865" y="342"/>
                  <a:pt x="875" y="335"/>
                </a:cubicBezTo>
                <a:close/>
                <a:moveTo>
                  <a:pt x="1126" y="261"/>
                </a:moveTo>
                <a:cubicBezTo>
                  <a:pt x="1121" y="272"/>
                  <a:pt x="1108" y="276"/>
                  <a:pt x="1097" y="270"/>
                </a:cubicBezTo>
                <a:cubicBezTo>
                  <a:pt x="940" y="188"/>
                  <a:pt x="824" y="279"/>
                  <a:pt x="823" y="279"/>
                </a:cubicBezTo>
                <a:cubicBezTo>
                  <a:pt x="819" y="283"/>
                  <a:pt x="814" y="284"/>
                  <a:pt x="809" y="284"/>
                </a:cubicBezTo>
                <a:cubicBezTo>
                  <a:pt x="803" y="284"/>
                  <a:pt x="797" y="281"/>
                  <a:pt x="793" y="276"/>
                </a:cubicBezTo>
                <a:cubicBezTo>
                  <a:pt x="785" y="267"/>
                  <a:pt x="787" y="253"/>
                  <a:pt x="796" y="246"/>
                </a:cubicBezTo>
                <a:cubicBezTo>
                  <a:pt x="802" y="242"/>
                  <a:pt x="936" y="137"/>
                  <a:pt x="1117" y="232"/>
                </a:cubicBezTo>
                <a:cubicBezTo>
                  <a:pt x="1127" y="238"/>
                  <a:pt x="1132" y="251"/>
                  <a:pt x="1126" y="261"/>
                </a:cubicBezTo>
                <a:close/>
                <a:moveTo>
                  <a:pt x="746" y="189"/>
                </a:moveTo>
                <a:cubicBezTo>
                  <a:pt x="740" y="189"/>
                  <a:pt x="734" y="187"/>
                  <a:pt x="729" y="181"/>
                </a:cubicBezTo>
                <a:cubicBezTo>
                  <a:pt x="722" y="172"/>
                  <a:pt x="723" y="159"/>
                  <a:pt x="733" y="151"/>
                </a:cubicBezTo>
                <a:cubicBezTo>
                  <a:pt x="741" y="145"/>
                  <a:pt x="927" y="0"/>
                  <a:pt x="1180" y="133"/>
                </a:cubicBezTo>
                <a:cubicBezTo>
                  <a:pt x="1191" y="138"/>
                  <a:pt x="1195" y="151"/>
                  <a:pt x="1189" y="162"/>
                </a:cubicBezTo>
                <a:cubicBezTo>
                  <a:pt x="1184" y="172"/>
                  <a:pt x="1171" y="176"/>
                  <a:pt x="1160" y="171"/>
                </a:cubicBezTo>
                <a:cubicBezTo>
                  <a:pt x="933" y="51"/>
                  <a:pt x="766" y="179"/>
                  <a:pt x="759" y="185"/>
                </a:cubicBezTo>
                <a:cubicBezTo>
                  <a:pt x="755" y="188"/>
                  <a:pt x="751" y="189"/>
                  <a:pt x="746" y="1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4" name="Freeform 623"/>
          <p:cNvSpPr>
            <a:spLocks noChangeArrowheads="1"/>
          </p:cNvSpPr>
          <p:nvPr/>
        </p:nvSpPr>
        <p:spPr bwMode="auto">
          <a:xfrm>
            <a:off x="5318041" y="2307473"/>
            <a:ext cx="351242" cy="361170"/>
          </a:xfrm>
          <a:custGeom>
            <a:avLst/>
            <a:gdLst>
              <a:gd name="T0" fmla="*/ 1246 w 1247"/>
              <a:gd name="T1" fmla="*/ 223 h 1284"/>
              <a:gd name="T2" fmla="*/ 798 w 1247"/>
              <a:gd name="T3" fmla="*/ 223 h 1284"/>
              <a:gd name="T4" fmla="*/ 1022 w 1247"/>
              <a:gd name="T5" fmla="*/ 388 h 1284"/>
              <a:gd name="T6" fmla="*/ 1022 w 1247"/>
              <a:gd name="T7" fmla="*/ 59 h 1284"/>
              <a:gd name="T8" fmla="*/ 858 w 1247"/>
              <a:gd name="T9" fmla="*/ 223 h 1284"/>
              <a:gd name="T10" fmla="*/ 522 w 1247"/>
              <a:gd name="T11" fmla="*/ 257 h 1284"/>
              <a:gd name="T12" fmla="*/ 569 w 1247"/>
              <a:gd name="T13" fmla="*/ 487 h 1284"/>
              <a:gd name="T14" fmla="*/ 209 w 1247"/>
              <a:gd name="T15" fmla="*/ 488 h 1284"/>
              <a:gd name="T16" fmla="*/ 273 w 1247"/>
              <a:gd name="T17" fmla="*/ 305 h 1284"/>
              <a:gd name="T18" fmla="*/ 65 w 1247"/>
              <a:gd name="T19" fmla="*/ 1256 h 1284"/>
              <a:gd name="T20" fmla="*/ 1094 w 1247"/>
              <a:gd name="T21" fmla="*/ 1039 h 1284"/>
              <a:gd name="T22" fmla="*/ 1067 w 1247"/>
              <a:gd name="T23" fmla="*/ 1283 h 1284"/>
              <a:gd name="T24" fmla="*/ 65 w 1247"/>
              <a:gd name="T25" fmla="*/ 1256 h 1284"/>
              <a:gd name="T26" fmla="*/ 0 w 1247"/>
              <a:gd name="T27" fmla="*/ 957 h 1284"/>
              <a:gd name="T28" fmla="*/ 40 w 1247"/>
              <a:gd name="T29" fmla="*/ 883 h 1284"/>
              <a:gd name="T30" fmla="*/ 93 w 1247"/>
              <a:gd name="T31" fmla="*/ 862 h 1284"/>
              <a:gd name="T32" fmla="*/ 93 w 1247"/>
              <a:gd name="T33" fmla="*/ 791 h 1284"/>
              <a:gd name="T34" fmla="*/ 246 w 1247"/>
              <a:gd name="T35" fmla="*/ 711 h 1284"/>
              <a:gd name="T36" fmla="*/ 301 w 1247"/>
              <a:gd name="T37" fmla="*/ 841 h 1284"/>
              <a:gd name="T38" fmla="*/ 311 w 1247"/>
              <a:gd name="T39" fmla="*/ 883 h 1284"/>
              <a:gd name="T40" fmla="*/ 352 w 1247"/>
              <a:gd name="T41" fmla="*/ 862 h 1284"/>
              <a:gd name="T42" fmla="*/ 375 w 1247"/>
              <a:gd name="T43" fmla="*/ 776 h 1284"/>
              <a:gd name="T44" fmla="*/ 367 w 1247"/>
              <a:gd name="T45" fmla="*/ 711 h 1284"/>
              <a:gd name="T46" fmla="*/ 424 w 1247"/>
              <a:gd name="T47" fmla="*/ 730 h 1284"/>
              <a:gd name="T48" fmla="*/ 420 w 1247"/>
              <a:gd name="T49" fmla="*/ 841 h 1284"/>
              <a:gd name="T50" fmla="*/ 431 w 1247"/>
              <a:gd name="T51" fmla="*/ 883 h 1284"/>
              <a:gd name="T52" fmla="*/ 472 w 1247"/>
              <a:gd name="T53" fmla="*/ 862 h 1284"/>
              <a:gd name="T54" fmla="*/ 503 w 1247"/>
              <a:gd name="T55" fmla="*/ 734 h 1284"/>
              <a:gd name="T56" fmla="*/ 605 w 1247"/>
              <a:gd name="T57" fmla="*/ 711 h 1284"/>
              <a:gd name="T58" fmla="*/ 685 w 1247"/>
              <a:gd name="T59" fmla="*/ 841 h 1284"/>
              <a:gd name="T60" fmla="*/ 685 w 1247"/>
              <a:gd name="T61" fmla="*/ 883 h 1284"/>
              <a:gd name="T62" fmla="*/ 894 w 1247"/>
              <a:gd name="T63" fmla="*/ 862 h 1284"/>
              <a:gd name="T64" fmla="*/ 894 w 1247"/>
              <a:gd name="T65" fmla="*/ 834 h 1284"/>
              <a:gd name="T66" fmla="*/ 719 w 1247"/>
              <a:gd name="T67" fmla="*/ 794 h 1284"/>
              <a:gd name="T68" fmla="*/ 759 w 1247"/>
              <a:gd name="T69" fmla="*/ 532 h 1284"/>
              <a:gd name="T70" fmla="*/ 1175 w 1247"/>
              <a:gd name="T71" fmla="*/ 572 h 1284"/>
              <a:gd name="T72" fmla="*/ 1134 w 1247"/>
              <a:gd name="T73" fmla="*/ 834 h 1284"/>
              <a:gd name="T74" fmla="*/ 999 w 1247"/>
              <a:gd name="T75" fmla="*/ 841 h 1284"/>
              <a:gd name="T76" fmla="*/ 999 w 1247"/>
              <a:gd name="T77" fmla="*/ 883 h 1284"/>
              <a:gd name="T78" fmla="*/ 1158 w 1247"/>
              <a:gd name="T79" fmla="*/ 924 h 1284"/>
              <a:gd name="T80" fmla="*/ 1118 w 1247"/>
              <a:gd name="T81" fmla="*/ 997 h 1284"/>
              <a:gd name="T82" fmla="*/ 65 w 1247"/>
              <a:gd name="T83" fmla="*/ 997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47" h="1284">
                <a:moveTo>
                  <a:pt x="1022" y="0"/>
                </a:moveTo>
                <a:cubicBezTo>
                  <a:pt x="1146" y="0"/>
                  <a:pt x="1246" y="100"/>
                  <a:pt x="1246" y="223"/>
                </a:cubicBezTo>
                <a:cubicBezTo>
                  <a:pt x="1246" y="347"/>
                  <a:pt x="1146" y="447"/>
                  <a:pt x="1022" y="447"/>
                </a:cubicBezTo>
                <a:cubicBezTo>
                  <a:pt x="898" y="447"/>
                  <a:pt x="798" y="347"/>
                  <a:pt x="798" y="223"/>
                </a:cubicBezTo>
                <a:cubicBezTo>
                  <a:pt x="798" y="100"/>
                  <a:pt x="898" y="0"/>
                  <a:pt x="1022" y="0"/>
                </a:cubicBezTo>
                <a:close/>
                <a:moveTo>
                  <a:pt x="1022" y="388"/>
                </a:moveTo>
                <a:cubicBezTo>
                  <a:pt x="1113" y="388"/>
                  <a:pt x="1186" y="314"/>
                  <a:pt x="1186" y="223"/>
                </a:cubicBezTo>
                <a:cubicBezTo>
                  <a:pt x="1186" y="133"/>
                  <a:pt x="1113" y="59"/>
                  <a:pt x="1022" y="59"/>
                </a:cubicBezTo>
                <a:lnTo>
                  <a:pt x="1022" y="223"/>
                </a:lnTo>
                <a:lnTo>
                  <a:pt x="858" y="223"/>
                </a:lnTo>
                <a:cubicBezTo>
                  <a:pt x="858" y="314"/>
                  <a:pt x="931" y="388"/>
                  <a:pt x="1022" y="388"/>
                </a:cubicBezTo>
                <a:close/>
                <a:moveTo>
                  <a:pt x="522" y="257"/>
                </a:moveTo>
                <a:cubicBezTo>
                  <a:pt x="546" y="253"/>
                  <a:pt x="569" y="272"/>
                  <a:pt x="569" y="296"/>
                </a:cubicBezTo>
                <a:cubicBezTo>
                  <a:pt x="569" y="296"/>
                  <a:pt x="569" y="483"/>
                  <a:pt x="569" y="487"/>
                </a:cubicBezTo>
                <a:cubicBezTo>
                  <a:pt x="569" y="587"/>
                  <a:pt x="488" y="667"/>
                  <a:pt x="389" y="667"/>
                </a:cubicBezTo>
                <a:cubicBezTo>
                  <a:pt x="290" y="667"/>
                  <a:pt x="209" y="587"/>
                  <a:pt x="209" y="488"/>
                </a:cubicBezTo>
                <a:lnTo>
                  <a:pt x="209" y="384"/>
                </a:lnTo>
                <a:cubicBezTo>
                  <a:pt x="209" y="346"/>
                  <a:pt x="236" y="313"/>
                  <a:pt x="273" y="305"/>
                </a:cubicBezTo>
                <a:cubicBezTo>
                  <a:pt x="348" y="290"/>
                  <a:pt x="469" y="266"/>
                  <a:pt x="522" y="257"/>
                </a:cubicBezTo>
                <a:close/>
                <a:moveTo>
                  <a:pt x="65" y="1256"/>
                </a:moveTo>
                <a:lnTo>
                  <a:pt x="65" y="1039"/>
                </a:lnTo>
                <a:lnTo>
                  <a:pt x="1094" y="1039"/>
                </a:lnTo>
                <a:lnTo>
                  <a:pt x="1094" y="1256"/>
                </a:lnTo>
                <a:cubicBezTo>
                  <a:pt x="1094" y="1271"/>
                  <a:pt x="1082" y="1283"/>
                  <a:pt x="1067" y="1283"/>
                </a:cubicBezTo>
                <a:lnTo>
                  <a:pt x="92" y="1283"/>
                </a:lnTo>
                <a:cubicBezTo>
                  <a:pt x="77" y="1283"/>
                  <a:pt x="65" y="1271"/>
                  <a:pt x="65" y="1256"/>
                </a:cubicBezTo>
                <a:close/>
                <a:moveTo>
                  <a:pt x="40" y="997"/>
                </a:moveTo>
                <a:cubicBezTo>
                  <a:pt x="18" y="997"/>
                  <a:pt x="0" y="979"/>
                  <a:pt x="0" y="957"/>
                </a:cubicBezTo>
                <a:lnTo>
                  <a:pt x="0" y="924"/>
                </a:lnTo>
                <a:cubicBezTo>
                  <a:pt x="0" y="901"/>
                  <a:pt x="18" y="883"/>
                  <a:pt x="40" y="883"/>
                </a:cubicBezTo>
                <a:lnTo>
                  <a:pt x="93" y="883"/>
                </a:lnTo>
                <a:lnTo>
                  <a:pt x="93" y="862"/>
                </a:lnTo>
                <a:lnTo>
                  <a:pt x="93" y="841"/>
                </a:lnTo>
                <a:lnTo>
                  <a:pt x="93" y="791"/>
                </a:lnTo>
                <a:cubicBezTo>
                  <a:pt x="93" y="747"/>
                  <a:pt x="129" y="711"/>
                  <a:pt x="173" y="711"/>
                </a:cubicBezTo>
                <a:lnTo>
                  <a:pt x="246" y="711"/>
                </a:lnTo>
                <a:cubicBezTo>
                  <a:pt x="260" y="711"/>
                  <a:pt x="272" y="720"/>
                  <a:pt x="276" y="734"/>
                </a:cubicBezTo>
                <a:lnTo>
                  <a:pt x="301" y="841"/>
                </a:lnTo>
                <a:lnTo>
                  <a:pt x="306" y="862"/>
                </a:lnTo>
                <a:lnTo>
                  <a:pt x="311" y="883"/>
                </a:lnTo>
                <a:lnTo>
                  <a:pt x="347" y="883"/>
                </a:lnTo>
                <a:lnTo>
                  <a:pt x="352" y="862"/>
                </a:lnTo>
                <a:lnTo>
                  <a:pt x="358" y="841"/>
                </a:lnTo>
                <a:lnTo>
                  <a:pt x="375" y="776"/>
                </a:lnTo>
                <a:lnTo>
                  <a:pt x="354" y="730"/>
                </a:lnTo>
                <a:cubicBezTo>
                  <a:pt x="350" y="721"/>
                  <a:pt x="357" y="711"/>
                  <a:pt x="367" y="711"/>
                </a:cubicBezTo>
                <a:lnTo>
                  <a:pt x="412" y="711"/>
                </a:lnTo>
                <a:cubicBezTo>
                  <a:pt x="421" y="711"/>
                  <a:pt x="428" y="721"/>
                  <a:pt x="424" y="730"/>
                </a:cubicBezTo>
                <a:lnTo>
                  <a:pt x="403" y="776"/>
                </a:lnTo>
                <a:lnTo>
                  <a:pt x="420" y="841"/>
                </a:lnTo>
                <a:lnTo>
                  <a:pt x="425" y="862"/>
                </a:lnTo>
                <a:lnTo>
                  <a:pt x="431" y="883"/>
                </a:lnTo>
                <a:lnTo>
                  <a:pt x="468" y="883"/>
                </a:lnTo>
                <a:lnTo>
                  <a:pt x="472" y="862"/>
                </a:lnTo>
                <a:lnTo>
                  <a:pt x="477" y="841"/>
                </a:lnTo>
                <a:lnTo>
                  <a:pt x="503" y="734"/>
                </a:lnTo>
                <a:cubicBezTo>
                  <a:pt x="506" y="720"/>
                  <a:pt x="518" y="711"/>
                  <a:pt x="532" y="711"/>
                </a:cubicBezTo>
                <a:lnTo>
                  <a:pt x="605" y="711"/>
                </a:lnTo>
                <a:cubicBezTo>
                  <a:pt x="649" y="711"/>
                  <a:pt x="685" y="747"/>
                  <a:pt x="685" y="791"/>
                </a:cubicBezTo>
                <a:lnTo>
                  <a:pt x="685" y="841"/>
                </a:lnTo>
                <a:lnTo>
                  <a:pt x="685" y="862"/>
                </a:lnTo>
                <a:lnTo>
                  <a:pt x="685" y="883"/>
                </a:lnTo>
                <a:lnTo>
                  <a:pt x="894" y="883"/>
                </a:lnTo>
                <a:lnTo>
                  <a:pt x="894" y="862"/>
                </a:lnTo>
                <a:lnTo>
                  <a:pt x="894" y="841"/>
                </a:lnTo>
                <a:lnTo>
                  <a:pt x="894" y="834"/>
                </a:lnTo>
                <a:lnTo>
                  <a:pt x="759" y="834"/>
                </a:lnTo>
                <a:cubicBezTo>
                  <a:pt x="737" y="834"/>
                  <a:pt x="719" y="816"/>
                  <a:pt x="719" y="794"/>
                </a:cubicBezTo>
                <a:lnTo>
                  <a:pt x="719" y="572"/>
                </a:lnTo>
                <a:cubicBezTo>
                  <a:pt x="719" y="550"/>
                  <a:pt x="737" y="532"/>
                  <a:pt x="759" y="532"/>
                </a:cubicBezTo>
                <a:lnTo>
                  <a:pt x="1134" y="532"/>
                </a:lnTo>
                <a:cubicBezTo>
                  <a:pt x="1157" y="532"/>
                  <a:pt x="1175" y="550"/>
                  <a:pt x="1175" y="572"/>
                </a:cubicBezTo>
                <a:lnTo>
                  <a:pt x="1175" y="794"/>
                </a:lnTo>
                <a:cubicBezTo>
                  <a:pt x="1175" y="816"/>
                  <a:pt x="1157" y="834"/>
                  <a:pt x="1134" y="834"/>
                </a:cubicBezTo>
                <a:lnTo>
                  <a:pt x="999" y="834"/>
                </a:lnTo>
                <a:lnTo>
                  <a:pt x="999" y="841"/>
                </a:lnTo>
                <a:lnTo>
                  <a:pt x="999" y="862"/>
                </a:lnTo>
                <a:lnTo>
                  <a:pt x="999" y="883"/>
                </a:lnTo>
                <a:lnTo>
                  <a:pt x="1118" y="883"/>
                </a:lnTo>
                <a:cubicBezTo>
                  <a:pt x="1140" y="883"/>
                  <a:pt x="1158" y="901"/>
                  <a:pt x="1158" y="924"/>
                </a:cubicBezTo>
                <a:lnTo>
                  <a:pt x="1158" y="957"/>
                </a:lnTo>
                <a:cubicBezTo>
                  <a:pt x="1158" y="979"/>
                  <a:pt x="1140" y="997"/>
                  <a:pt x="1118" y="997"/>
                </a:cubicBezTo>
                <a:lnTo>
                  <a:pt x="1094" y="997"/>
                </a:lnTo>
                <a:lnTo>
                  <a:pt x="65" y="997"/>
                </a:lnTo>
                <a:lnTo>
                  <a:pt x="40" y="99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5" name="Freeform 624"/>
          <p:cNvSpPr>
            <a:spLocks noChangeArrowheads="1"/>
          </p:cNvSpPr>
          <p:nvPr/>
        </p:nvSpPr>
        <p:spPr bwMode="auto">
          <a:xfrm>
            <a:off x="3914032" y="2773121"/>
            <a:ext cx="352483" cy="361170"/>
          </a:xfrm>
          <a:custGeom>
            <a:avLst/>
            <a:gdLst>
              <a:gd name="T0" fmla="*/ 67 w 1251"/>
              <a:gd name="T1" fmla="*/ 229 h 1284"/>
              <a:gd name="T2" fmla="*/ 525 w 1251"/>
              <a:gd name="T3" fmla="*/ 229 h 1284"/>
              <a:gd name="T4" fmla="*/ 176 w 1251"/>
              <a:gd name="T5" fmla="*/ 229 h 1284"/>
              <a:gd name="T6" fmla="*/ 416 w 1251"/>
              <a:gd name="T7" fmla="*/ 229 h 1284"/>
              <a:gd name="T8" fmla="*/ 176 w 1251"/>
              <a:gd name="T9" fmla="*/ 229 h 1284"/>
              <a:gd name="T10" fmla="*/ 1250 w 1251"/>
              <a:gd name="T11" fmla="*/ 658 h 1284"/>
              <a:gd name="T12" fmla="*/ 783 w 1251"/>
              <a:gd name="T13" fmla="*/ 1223 h 1284"/>
              <a:gd name="T14" fmla="*/ 918 w 1251"/>
              <a:gd name="T15" fmla="*/ 1075 h 1284"/>
              <a:gd name="T16" fmla="*/ 1063 w 1251"/>
              <a:gd name="T17" fmla="*/ 906 h 1284"/>
              <a:gd name="T18" fmla="*/ 898 w 1251"/>
              <a:gd name="T19" fmla="*/ 779 h 1284"/>
              <a:gd name="T20" fmla="*/ 798 w 1251"/>
              <a:gd name="T21" fmla="*/ 757 h 1284"/>
              <a:gd name="T22" fmla="*/ 691 w 1251"/>
              <a:gd name="T23" fmla="*/ 762 h 1284"/>
              <a:gd name="T24" fmla="*/ 629 w 1251"/>
              <a:gd name="T25" fmla="*/ 718 h 1284"/>
              <a:gd name="T26" fmla="*/ 595 w 1251"/>
              <a:gd name="T27" fmla="*/ 674 h 1284"/>
              <a:gd name="T28" fmla="*/ 562 w 1251"/>
              <a:gd name="T29" fmla="*/ 647 h 1284"/>
              <a:gd name="T30" fmla="*/ 660 w 1251"/>
              <a:gd name="T31" fmla="*/ 647 h 1284"/>
              <a:gd name="T32" fmla="*/ 697 w 1251"/>
              <a:gd name="T33" fmla="*/ 607 h 1284"/>
              <a:gd name="T34" fmla="*/ 875 w 1251"/>
              <a:gd name="T35" fmla="*/ 465 h 1284"/>
              <a:gd name="T36" fmla="*/ 940 w 1251"/>
              <a:gd name="T37" fmla="*/ 444 h 1284"/>
              <a:gd name="T38" fmla="*/ 838 w 1251"/>
              <a:gd name="T39" fmla="*/ 312 h 1284"/>
              <a:gd name="T40" fmla="*/ 771 w 1251"/>
              <a:gd name="T41" fmla="*/ 297 h 1284"/>
              <a:gd name="T42" fmla="*/ 705 w 1251"/>
              <a:gd name="T43" fmla="*/ 354 h 1284"/>
              <a:gd name="T44" fmla="*/ 633 w 1251"/>
              <a:gd name="T45" fmla="*/ 301 h 1284"/>
              <a:gd name="T46" fmla="*/ 701 w 1251"/>
              <a:gd name="T47" fmla="*/ 216 h 1284"/>
              <a:gd name="T48" fmla="*/ 751 w 1251"/>
              <a:gd name="T49" fmla="*/ 268 h 1284"/>
              <a:gd name="T50" fmla="*/ 815 w 1251"/>
              <a:gd name="T51" fmla="*/ 291 h 1284"/>
              <a:gd name="T52" fmla="*/ 819 w 1251"/>
              <a:gd name="T53" fmla="*/ 242 h 1284"/>
              <a:gd name="T54" fmla="*/ 763 w 1251"/>
              <a:gd name="T55" fmla="*/ 159 h 1284"/>
              <a:gd name="T56" fmla="*/ 871 w 1251"/>
              <a:gd name="T57" fmla="*/ 215 h 1284"/>
              <a:gd name="T58" fmla="*/ 898 w 1251"/>
              <a:gd name="T59" fmla="*/ 292 h 1284"/>
              <a:gd name="T60" fmla="*/ 998 w 1251"/>
              <a:gd name="T61" fmla="*/ 370 h 1284"/>
              <a:gd name="T62" fmla="*/ 1125 w 1251"/>
              <a:gd name="T63" fmla="*/ 316 h 1284"/>
              <a:gd name="T64" fmla="*/ 697 w 1251"/>
              <a:gd name="T65" fmla="*/ 984 h 1284"/>
              <a:gd name="T66" fmla="*/ 697 w 1251"/>
              <a:gd name="T67" fmla="*/ 1202 h 1284"/>
              <a:gd name="T68" fmla="*/ 625 w 1251"/>
              <a:gd name="T69" fmla="*/ 1283 h 1284"/>
              <a:gd name="T70" fmla="*/ 62 w 1251"/>
              <a:gd name="T71" fmla="*/ 388 h 1284"/>
              <a:gd name="T72" fmla="*/ 297 w 1251"/>
              <a:gd name="T73" fmla="*/ 705 h 1284"/>
              <a:gd name="T74" fmla="*/ 385 w 1251"/>
              <a:gd name="T75" fmla="*/ 611 h 1284"/>
              <a:gd name="T76" fmla="*/ 466 w 1251"/>
              <a:gd name="T77" fmla="*/ 701 h 1284"/>
              <a:gd name="T78" fmla="*/ 500 w 1251"/>
              <a:gd name="T79" fmla="*/ 730 h 1284"/>
              <a:gd name="T80" fmla="*/ 651 w 1251"/>
              <a:gd name="T81" fmla="*/ 800 h 1284"/>
              <a:gd name="T82" fmla="*/ 651 w 1251"/>
              <a:gd name="T83" fmla="*/ 900 h 1284"/>
              <a:gd name="T84" fmla="*/ 651 w 1251"/>
              <a:gd name="T85" fmla="*/ 95 h 1284"/>
              <a:gd name="T86" fmla="*/ 640 w 1251"/>
              <a:gd name="T87" fmla="*/ 134 h 1284"/>
              <a:gd name="T88" fmla="*/ 756 w 1251"/>
              <a:gd name="T89" fmla="*/ 83 h 1284"/>
              <a:gd name="T90" fmla="*/ 651 w 1251"/>
              <a:gd name="T91" fmla="*/ 95 h 1284"/>
              <a:gd name="T92" fmla="*/ 561 w 1251"/>
              <a:gd name="T93" fmla="*/ 175 h 1284"/>
              <a:gd name="T94" fmla="*/ 625 w 1251"/>
              <a:gd name="T95" fmla="*/ 33 h 1284"/>
              <a:gd name="T96" fmla="*/ 869 w 1251"/>
              <a:gd name="T97" fmla="*/ 96 h 1284"/>
              <a:gd name="T98" fmla="*/ 764 w 1251"/>
              <a:gd name="T99" fmla="*/ 116 h 1284"/>
              <a:gd name="T100" fmla="*/ 622 w 1251"/>
              <a:gd name="T101" fmla="*/ 16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51" h="1284">
                <a:moveTo>
                  <a:pt x="296" y="648"/>
                </a:moveTo>
                <a:cubicBezTo>
                  <a:pt x="296" y="648"/>
                  <a:pt x="67" y="430"/>
                  <a:pt x="67" y="229"/>
                </a:cubicBezTo>
                <a:cubicBezTo>
                  <a:pt x="67" y="102"/>
                  <a:pt x="169" y="0"/>
                  <a:pt x="296" y="0"/>
                </a:cubicBezTo>
                <a:cubicBezTo>
                  <a:pt x="423" y="0"/>
                  <a:pt x="525" y="102"/>
                  <a:pt x="525" y="229"/>
                </a:cubicBezTo>
                <a:cubicBezTo>
                  <a:pt x="525" y="420"/>
                  <a:pt x="296" y="648"/>
                  <a:pt x="296" y="648"/>
                </a:cubicBezTo>
                <a:close/>
                <a:moveTo>
                  <a:pt x="176" y="229"/>
                </a:moveTo>
                <a:cubicBezTo>
                  <a:pt x="176" y="295"/>
                  <a:pt x="230" y="349"/>
                  <a:pt x="296" y="349"/>
                </a:cubicBezTo>
                <a:cubicBezTo>
                  <a:pt x="362" y="349"/>
                  <a:pt x="416" y="295"/>
                  <a:pt x="416" y="229"/>
                </a:cubicBezTo>
                <a:cubicBezTo>
                  <a:pt x="416" y="163"/>
                  <a:pt x="362" y="109"/>
                  <a:pt x="296" y="109"/>
                </a:cubicBezTo>
                <a:cubicBezTo>
                  <a:pt x="230" y="109"/>
                  <a:pt x="176" y="163"/>
                  <a:pt x="176" y="229"/>
                </a:cubicBezTo>
                <a:close/>
                <a:moveTo>
                  <a:pt x="1144" y="310"/>
                </a:moveTo>
                <a:cubicBezTo>
                  <a:pt x="1211" y="409"/>
                  <a:pt x="1250" y="529"/>
                  <a:pt x="1250" y="658"/>
                </a:cubicBezTo>
                <a:cubicBezTo>
                  <a:pt x="1250" y="952"/>
                  <a:pt x="1046" y="1199"/>
                  <a:pt x="771" y="1265"/>
                </a:cubicBezTo>
                <a:lnTo>
                  <a:pt x="783" y="1223"/>
                </a:lnTo>
                <a:lnTo>
                  <a:pt x="890" y="1152"/>
                </a:lnTo>
                <a:lnTo>
                  <a:pt x="918" y="1075"/>
                </a:lnTo>
                <a:lnTo>
                  <a:pt x="993" y="1041"/>
                </a:lnTo>
                <a:lnTo>
                  <a:pt x="1063" y="906"/>
                </a:lnTo>
                <a:lnTo>
                  <a:pt x="954" y="842"/>
                </a:lnTo>
                <a:lnTo>
                  <a:pt x="898" y="779"/>
                </a:lnTo>
                <a:lnTo>
                  <a:pt x="865" y="775"/>
                </a:lnTo>
                <a:lnTo>
                  <a:pt x="798" y="757"/>
                </a:lnTo>
                <a:lnTo>
                  <a:pt x="741" y="748"/>
                </a:lnTo>
                <a:lnTo>
                  <a:pt x="691" y="762"/>
                </a:lnTo>
                <a:lnTo>
                  <a:pt x="660" y="727"/>
                </a:lnTo>
                <a:lnTo>
                  <a:pt x="629" y="718"/>
                </a:lnTo>
                <a:lnTo>
                  <a:pt x="632" y="673"/>
                </a:lnTo>
                <a:lnTo>
                  <a:pt x="595" y="674"/>
                </a:lnTo>
                <a:lnTo>
                  <a:pt x="574" y="698"/>
                </a:lnTo>
                <a:lnTo>
                  <a:pt x="562" y="647"/>
                </a:lnTo>
                <a:lnTo>
                  <a:pt x="610" y="624"/>
                </a:lnTo>
                <a:lnTo>
                  <a:pt x="660" y="647"/>
                </a:lnTo>
                <a:lnTo>
                  <a:pt x="687" y="647"/>
                </a:lnTo>
                <a:lnTo>
                  <a:pt x="697" y="607"/>
                </a:lnTo>
                <a:lnTo>
                  <a:pt x="771" y="518"/>
                </a:lnTo>
                <a:lnTo>
                  <a:pt x="875" y="465"/>
                </a:lnTo>
                <a:lnTo>
                  <a:pt x="935" y="473"/>
                </a:lnTo>
                <a:lnTo>
                  <a:pt x="940" y="444"/>
                </a:lnTo>
                <a:lnTo>
                  <a:pt x="866" y="368"/>
                </a:lnTo>
                <a:lnTo>
                  <a:pt x="838" y="312"/>
                </a:lnTo>
                <a:lnTo>
                  <a:pt x="797" y="312"/>
                </a:lnTo>
                <a:lnTo>
                  <a:pt x="771" y="297"/>
                </a:lnTo>
                <a:lnTo>
                  <a:pt x="716" y="289"/>
                </a:lnTo>
                <a:lnTo>
                  <a:pt x="705" y="354"/>
                </a:lnTo>
                <a:lnTo>
                  <a:pt x="638" y="341"/>
                </a:lnTo>
                <a:lnTo>
                  <a:pt x="633" y="301"/>
                </a:lnTo>
                <a:lnTo>
                  <a:pt x="684" y="289"/>
                </a:lnTo>
                <a:lnTo>
                  <a:pt x="701" y="216"/>
                </a:lnTo>
                <a:lnTo>
                  <a:pt x="752" y="237"/>
                </a:lnTo>
                <a:lnTo>
                  <a:pt x="751" y="268"/>
                </a:lnTo>
                <a:lnTo>
                  <a:pt x="789" y="284"/>
                </a:lnTo>
                <a:lnTo>
                  <a:pt x="815" y="291"/>
                </a:lnTo>
                <a:lnTo>
                  <a:pt x="847" y="275"/>
                </a:lnTo>
                <a:lnTo>
                  <a:pt x="819" y="242"/>
                </a:lnTo>
                <a:lnTo>
                  <a:pt x="761" y="186"/>
                </a:lnTo>
                <a:lnTo>
                  <a:pt x="763" y="159"/>
                </a:lnTo>
                <a:lnTo>
                  <a:pt x="821" y="170"/>
                </a:lnTo>
                <a:lnTo>
                  <a:pt x="871" y="215"/>
                </a:lnTo>
                <a:lnTo>
                  <a:pt x="886" y="255"/>
                </a:lnTo>
                <a:lnTo>
                  <a:pt x="898" y="292"/>
                </a:lnTo>
                <a:lnTo>
                  <a:pt x="977" y="363"/>
                </a:lnTo>
                <a:lnTo>
                  <a:pt x="998" y="370"/>
                </a:lnTo>
                <a:lnTo>
                  <a:pt x="1026" y="325"/>
                </a:lnTo>
                <a:lnTo>
                  <a:pt x="1125" y="316"/>
                </a:lnTo>
                <a:lnTo>
                  <a:pt x="1144" y="310"/>
                </a:lnTo>
                <a:close/>
                <a:moveTo>
                  <a:pt x="697" y="984"/>
                </a:moveTo>
                <a:cubicBezTo>
                  <a:pt x="697" y="984"/>
                  <a:pt x="725" y="1082"/>
                  <a:pt x="725" y="1085"/>
                </a:cubicBezTo>
                <a:cubicBezTo>
                  <a:pt x="725" y="1089"/>
                  <a:pt x="697" y="1202"/>
                  <a:pt x="697" y="1202"/>
                </a:cubicBezTo>
                <a:lnTo>
                  <a:pt x="703" y="1277"/>
                </a:lnTo>
                <a:cubicBezTo>
                  <a:pt x="678" y="1280"/>
                  <a:pt x="651" y="1283"/>
                  <a:pt x="625" y="1283"/>
                </a:cubicBezTo>
                <a:cubicBezTo>
                  <a:pt x="280" y="1283"/>
                  <a:pt x="0" y="1003"/>
                  <a:pt x="0" y="658"/>
                </a:cubicBezTo>
                <a:cubicBezTo>
                  <a:pt x="0" y="561"/>
                  <a:pt x="22" y="470"/>
                  <a:pt x="62" y="388"/>
                </a:cubicBezTo>
                <a:cubicBezTo>
                  <a:pt x="127" y="543"/>
                  <a:pt x="260" y="671"/>
                  <a:pt x="268" y="678"/>
                </a:cubicBezTo>
                <a:lnTo>
                  <a:pt x="297" y="705"/>
                </a:lnTo>
                <a:lnTo>
                  <a:pt x="325" y="677"/>
                </a:lnTo>
                <a:cubicBezTo>
                  <a:pt x="328" y="674"/>
                  <a:pt x="352" y="650"/>
                  <a:pt x="385" y="611"/>
                </a:cubicBezTo>
                <a:lnTo>
                  <a:pt x="451" y="701"/>
                </a:lnTo>
                <a:lnTo>
                  <a:pt x="466" y="701"/>
                </a:lnTo>
                <a:lnTo>
                  <a:pt x="466" y="658"/>
                </a:lnTo>
                <a:lnTo>
                  <a:pt x="500" y="730"/>
                </a:lnTo>
                <a:lnTo>
                  <a:pt x="604" y="753"/>
                </a:lnTo>
                <a:lnTo>
                  <a:pt x="651" y="800"/>
                </a:lnTo>
                <a:lnTo>
                  <a:pt x="693" y="813"/>
                </a:lnTo>
                <a:lnTo>
                  <a:pt x="651" y="900"/>
                </a:lnTo>
                <a:lnTo>
                  <a:pt x="697" y="984"/>
                </a:lnTo>
                <a:close/>
                <a:moveTo>
                  <a:pt x="651" y="95"/>
                </a:moveTo>
                <a:lnTo>
                  <a:pt x="615" y="118"/>
                </a:lnTo>
                <a:lnTo>
                  <a:pt x="640" y="134"/>
                </a:lnTo>
                <a:lnTo>
                  <a:pt x="697" y="128"/>
                </a:lnTo>
                <a:lnTo>
                  <a:pt x="756" y="83"/>
                </a:lnTo>
                <a:lnTo>
                  <a:pt x="715" y="60"/>
                </a:lnTo>
                <a:lnTo>
                  <a:pt x="651" y="95"/>
                </a:lnTo>
                <a:close/>
                <a:moveTo>
                  <a:pt x="576" y="152"/>
                </a:moveTo>
                <a:lnTo>
                  <a:pt x="561" y="175"/>
                </a:lnTo>
                <a:cubicBezTo>
                  <a:pt x="551" y="126"/>
                  <a:pt x="528" y="82"/>
                  <a:pt x="495" y="47"/>
                </a:cubicBezTo>
                <a:cubicBezTo>
                  <a:pt x="537" y="38"/>
                  <a:pt x="580" y="33"/>
                  <a:pt x="625" y="33"/>
                </a:cubicBezTo>
                <a:cubicBezTo>
                  <a:pt x="720" y="33"/>
                  <a:pt x="810" y="55"/>
                  <a:pt x="891" y="93"/>
                </a:cubicBezTo>
                <a:lnTo>
                  <a:pt x="869" y="96"/>
                </a:lnTo>
                <a:lnTo>
                  <a:pt x="807" y="87"/>
                </a:lnTo>
                <a:lnTo>
                  <a:pt x="764" y="116"/>
                </a:lnTo>
                <a:lnTo>
                  <a:pt x="733" y="150"/>
                </a:lnTo>
                <a:lnTo>
                  <a:pt x="622" y="160"/>
                </a:lnTo>
                <a:lnTo>
                  <a:pt x="576" y="1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6" name="Freeform 625"/>
          <p:cNvSpPr>
            <a:spLocks noChangeArrowheads="1"/>
          </p:cNvSpPr>
          <p:nvPr/>
        </p:nvSpPr>
        <p:spPr bwMode="auto">
          <a:xfrm>
            <a:off x="3455203" y="2773121"/>
            <a:ext cx="361170" cy="361170"/>
          </a:xfrm>
          <a:custGeom>
            <a:avLst/>
            <a:gdLst>
              <a:gd name="T0" fmla="*/ 1283 w 1284"/>
              <a:gd name="T1" fmla="*/ 641 h 1284"/>
              <a:gd name="T2" fmla="*/ 804 w 1284"/>
              <a:gd name="T3" fmla="*/ 1222 h 1284"/>
              <a:gd name="T4" fmla="*/ 943 w 1284"/>
              <a:gd name="T5" fmla="*/ 1070 h 1284"/>
              <a:gd name="T6" fmla="*/ 1091 w 1284"/>
              <a:gd name="T7" fmla="*/ 896 h 1284"/>
              <a:gd name="T8" fmla="*/ 922 w 1284"/>
              <a:gd name="T9" fmla="*/ 765 h 1284"/>
              <a:gd name="T10" fmla="*/ 820 w 1284"/>
              <a:gd name="T11" fmla="*/ 743 h 1284"/>
              <a:gd name="T12" fmla="*/ 710 w 1284"/>
              <a:gd name="T13" fmla="*/ 748 h 1284"/>
              <a:gd name="T14" fmla="*/ 647 w 1284"/>
              <a:gd name="T15" fmla="*/ 704 h 1284"/>
              <a:gd name="T16" fmla="*/ 611 w 1284"/>
              <a:gd name="T17" fmla="*/ 658 h 1284"/>
              <a:gd name="T18" fmla="*/ 577 w 1284"/>
              <a:gd name="T19" fmla="*/ 630 h 1284"/>
              <a:gd name="T20" fmla="*/ 678 w 1284"/>
              <a:gd name="T21" fmla="*/ 630 h 1284"/>
              <a:gd name="T22" fmla="*/ 716 w 1284"/>
              <a:gd name="T23" fmla="*/ 589 h 1284"/>
              <a:gd name="T24" fmla="*/ 899 w 1284"/>
              <a:gd name="T25" fmla="*/ 444 h 1284"/>
              <a:gd name="T26" fmla="*/ 966 w 1284"/>
              <a:gd name="T27" fmla="*/ 422 h 1284"/>
              <a:gd name="T28" fmla="*/ 861 w 1284"/>
              <a:gd name="T29" fmla="*/ 286 h 1284"/>
              <a:gd name="T30" fmla="*/ 792 w 1284"/>
              <a:gd name="T31" fmla="*/ 271 h 1284"/>
              <a:gd name="T32" fmla="*/ 724 w 1284"/>
              <a:gd name="T33" fmla="*/ 330 h 1284"/>
              <a:gd name="T34" fmla="*/ 651 w 1284"/>
              <a:gd name="T35" fmla="*/ 275 h 1284"/>
              <a:gd name="T36" fmla="*/ 720 w 1284"/>
              <a:gd name="T37" fmla="*/ 188 h 1284"/>
              <a:gd name="T38" fmla="*/ 771 w 1284"/>
              <a:gd name="T39" fmla="*/ 241 h 1284"/>
              <a:gd name="T40" fmla="*/ 837 w 1284"/>
              <a:gd name="T41" fmla="*/ 265 h 1284"/>
              <a:gd name="T42" fmla="*/ 841 w 1284"/>
              <a:gd name="T43" fmla="*/ 214 h 1284"/>
              <a:gd name="T44" fmla="*/ 783 w 1284"/>
              <a:gd name="T45" fmla="*/ 129 h 1284"/>
              <a:gd name="T46" fmla="*/ 895 w 1284"/>
              <a:gd name="T47" fmla="*/ 187 h 1284"/>
              <a:gd name="T48" fmla="*/ 922 w 1284"/>
              <a:gd name="T49" fmla="*/ 265 h 1284"/>
              <a:gd name="T50" fmla="*/ 1025 w 1284"/>
              <a:gd name="T51" fmla="*/ 345 h 1284"/>
              <a:gd name="T52" fmla="*/ 1156 w 1284"/>
              <a:gd name="T53" fmla="*/ 290 h 1284"/>
              <a:gd name="T54" fmla="*/ 716 w 1284"/>
              <a:gd name="T55" fmla="*/ 976 h 1284"/>
              <a:gd name="T56" fmla="*/ 716 w 1284"/>
              <a:gd name="T57" fmla="*/ 1199 h 1284"/>
              <a:gd name="T58" fmla="*/ 642 w 1284"/>
              <a:gd name="T59" fmla="*/ 1283 h 1284"/>
              <a:gd name="T60" fmla="*/ 88 w 1284"/>
              <a:gd name="T61" fmla="*/ 318 h 1284"/>
              <a:gd name="T62" fmla="*/ 88 w 1284"/>
              <a:gd name="T63" fmla="*/ 344 h 1284"/>
              <a:gd name="T64" fmla="*/ 197 w 1284"/>
              <a:gd name="T65" fmla="*/ 368 h 1284"/>
              <a:gd name="T66" fmla="*/ 371 w 1284"/>
              <a:gd name="T67" fmla="*/ 458 h 1284"/>
              <a:gd name="T68" fmla="*/ 463 w 1284"/>
              <a:gd name="T69" fmla="*/ 685 h 1284"/>
              <a:gd name="T70" fmla="*/ 479 w 1284"/>
              <a:gd name="T71" fmla="*/ 641 h 1284"/>
              <a:gd name="T72" fmla="*/ 621 w 1284"/>
              <a:gd name="T73" fmla="*/ 739 h 1284"/>
              <a:gd name="T74" fmla="*/ 712 w 1284"/>
              <a:gd name="T75" fmla="*/ 800 h 1284"/>
              <a:gd name="T76" fmla="*/ 716 w 1284"/>
              <a:gd name="T77" fmla="*/ 976 h 1284"/>
              <a:gd name="T78" fmla="*/ 433 w 1284"/>
              <a:gd name="T79" fmla="*/ 103 h 1284"/>
              <a:gd name="T80" fmla="*/ 562 w 1284"/>
              <a:gd name="T81" fmla="*/ 104 h 1284"/>
              <a:gd name="T82" fmla="*/ 504 w 1284"/>
              <a:gd name="T83" fmla="*/ 81 h 1284"/>
              <a:gd name="T84" fmla="*/ 669 w 1284"/>
              <a:gd name="T85" fmla="*/ 63 h 1284"/>
              <a:gd name="T86" fmla="*/ 658 w 1284"/>
              <a:gd name="T87" fmla="*/ 104 h 1284"/>
              <a:gd name="T88" fmla="*/ 777 w 1284"/>
              <a:gd name="T89" fmla="*/ 52 h 1284"/>
              <a:gd name="T90" fmla="*/ 669 w 1284"/>
              <a:gd name="T91" fmla="*/ 63 h 1284"/>
              <a:gd name="T92" fmla="*/ 147 w 1284"/>
              <a:gd name="T93" fmla="*/ 233 h 1284"/>
              <a:gd name="T94" fmla="*/ 642 w 1284"/>
              <a:gd name="T95" fmla="*/ 0 h 1284"/>
              <a:gd name="T96" fmla="*/ 892 w 1284"/>
              <a:gd name="T97" fmla="*/ 65 h 1284"/>
              <a:gd name="T98" fmla="*/ 785 w 1284"/>
              <a:gd name="T99" fmla="*/ 85 h 1284"/>
              <a:gd name="T100" fmla="*/ 638 w 1284"/>
              <a:gd name="T101" fmla="*/ 130 h 1284"/>
              <a:gd name="T102" fmla="*/ 559 w 1284"/>
              <a:gd name="T103" fmla="*/ 173 h 1284"/>
              <a:gd name="T104" fmla="*/ 405 w 1284"/>
              <a:gd name="T105" fmla="*/ 162 h 1284"/>
              <a:gd name="T106" fmla="*/ 239 w 1284"/>
              <a:gd name="T107" fmla="*/ 206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4" h="1284">
                <a:moveTo>
                  <a:pt x="1175" y="284"/>
                </a:moveTo>
                <a:cubicBezTo>
                  <a:pt x="1243" y="386"/>
                  <a:pt x="1283" y="509"/>
                  <a:pt x="1283" y="641"/>
                </a:cubicBezTo>
                <a:cubicBezTo>
                  <a:pt x="1283" y="944"/>
                  <a:pt x="1074" y="1196"/>
                  <a:pt x="793" y="1264"/>
                </a:cubicBezTo>
                <a:lnTo>
                  <a:pt x="804" y="1222"/>
                </a:lnTo>
                <a:lnTo>
                  <a:pt x="914" y="1148"/>
                </a:lnTo>
                <a:lnTo>
                  <a:pt x="943" y="1070"/>
                </a:lnTo>
                <a:lnTo>
                  <a:pt x="1019" y="1034"/>
                </a:lnTo>
                <a:lnTo>
                  <a:pt x="1091" y="896"/>
                </a:lnTo>
                <a:lnTo>
                  <a:pt x="980" y="831"/>
                </a:lnTo>
                <a:lnTo>
                  <a:pt x="922" y="765"/>
                </a:lnTo>
                <a:lnTo>
                  <a:pt x="888" y="761"/>
                </a:lnTo>
                <a:lnTo>
                  <a:pt x="820" y="743"/>
                </a:lnTo>
                <a:lnTo>
                  <a:pt x="761" y="734"/>
                </a:lnTo>
                <a:lnTo>
                  <a:pt x="710" y="748"/>
                </a:lnTo>
                <a:lnTo>
                  <a:pt x="678" y="713"/>
                </a:lnTo>
                <a:lnTo>
                  <a:pt x="647" y="704"/>
                </a:lnTo>
                <a:lnTo>
                  <a:pt x="649" y="656"/>
                </a:lnTo>
                <a:lnTo>
                  <a:pt x="611" y="658"/>
                </a:lnTo>
                <a:lnTo>
                  <a:pt x="590" y="683"/>
                </a:lnTo>
                <a:lnTo>
                  <a:pt x="577" y="630"/>
                </a:lnTo>
                <a:lnTo>
                  <a:pt x="627" y="606"/>
                </a:lnTo>
                <a:lnTo>
                  <a:pt x="678" y="630"/>
                </a:lnTo>
                <a:lnTo>
                  <a:pt x="706" y="630"/>
                </a:lnTo>
                <a:lnTo>
                  <a:pt x="716" y="589"/>
                </a:lnTo>
                <a:lnTo>
                  <a:pt x="792" y="498"/>
                </a:lnTo>
                <a:lnTo>
                  <a:pt x="899" y="444"/>
                </a:lnTo>
                <a:lnTo>
                  <a:pt x="960" y="452"/>
                </a:lnTo>
                <a:lnTo>
                  <a:pt x="966" y="422"/>
                </a:lnTo>
                <a:lnTo>
                  <a:pt x="890" y="344"/>
                </a:lnTo>
                <a:lnTo>
                  <a:pt x="861" y="286"/>
                </a:lnTo>
                <a:lnTo>
                  <a:pt x="819" y="286"/>
                </a:lnTo>
                <a:lnTo>
                  <a:pt x="792" y="271"/>
                </a:lnTo>
                <a:lnTo>
                  <a:pt x="736" y="263"/>
                </a:lnTo>
                <a:lnTo>
                  <a:pt x="724" y="330"/>
                </a:lnTo>
                <a:lnTo>
                  <a:pt x="656" y="317"/>
                </a:lnTo>
                <a:lnTo>
                  <a:pt x="651" y="275"/>
                </a:lnTo>
                <a:lnTo>
                  <a:pt x="703" y="263"/>
                </a:lnTo>
                <a:lnTo>
                  <a:pt x="720" y="188"/>
                </a:lnTo>
                <a:lnTo>
                  <a:pt x="772" y="209"/>
                </a:lnTo>
                <a:lnTo>
                  <a:pt x="771" y="241"/>
                </a:lnTo>
                <a:lnTo>
                  <a:pt x="811" y="258"/>
                </a:lnTo>
                <a:lnTo>
                  <a:pt x="837" y="265"/>
                </a:lnTo>
                <a:lnTo>
                  <a:pt x="870" y="248"/>
                </a:lnTo>
                <a:lnTo>
                  <a:pt x="841" y="214"/>
                </a:lnTo>
                <a:lnTo>
                  <a:pt x="782" y="157"/>
                </a:lnTo>
                <a:lnTo>
                  <a:pt x="783" y="129"/>
                </a:lnTo>
                <a:lnTo>
                  <a:pt x="843" y="141"/>
                </a:lnTo>
                <a:lnTo>
                  <a:pt x="895" y="187"/>
                </a:lnTo>
                <a:lnTo>
                  <a:pt x="910" y="227"/>
                </a:lnTo>
                <a:lnTo>
                  <a:pt x="922" y="265"/>
                </a:lnTo>
                <a:lnTo>
                  <a:pt x="1004" y="339"/>
                </a:lnTo>
                <a:lnTo>
                  <a:pt x="1025" y="345"/>
                </a:lnTo>
                <a:lnTo>
                  <a:pt x="1053" y="299"/>
                </a:lnTo>
                <a:lnTo>
                  <a:pt x="1156" y="290"/>
                </a:lnTo>
                <a:lnTo>
                  <a:pt x="1175" y="284"/>
                </a:lnTo>
                <a:close/>
                <a:moveTo>
                  <a:pt x="716" y="976"/>
                </a:moveTo>
                <a:cubicBezTo>
                  <a:pt x="716" y="976"/>
                  <a:pt x="745" y="1076"/>
                  <a:pt x="745" y="1080"/>
                </a:cubicBezTo>
                <a:cubicBezTo>
                  <a:pt x="745" y="1084"/>
                  <a:pt x="716" y="1199"/>
                  <a:pt x="716" y="1199"/>
                </a:cubicBezTo>
                <a:lnTo>
                  <a:pt x="722" y="1277"/>
                </a:lnTo>
                <a:cubicBezTo>
                  <a:pt x="696" y="1280"/>
                  <a:pt x="669" y="1283"/>
                  <a:pt x="642" y="1283"/>
                </a:cubicBezTo>
                <a:cubicBezTo>
                  <a:pt x="288" y="1283"/>
                  <a:pt x="0" y="995"/>
                  <a:pt x="0" y="641"/>
                </a:cubicBezTo>
                <a:cubicBezTo>
                  <a:pt x="0" y="523"/>
                  <a:pt x="33" y="413"/>
                  <a:pt x="88" y="318"/>
                </a:cubicBezTo>
                <a:lnTo>
                  <a:pt x="135" y="307"/>
                </a:lnTo>
                <a:lnTo>
                  <a:pt x="88" y="344"/>
                </a:lnTo>
                <a:lnTo>
                  <a:pt x="125" y="368"/>
                </a:lnTo>
                <a:lnTo>
                  <a:pt x="197" y="368"/>
                </a:lnTo>
                <a:lnTo>
                  <a:pt x="304" y="349"/>
                </a:lnTo>
                <a:lnTo>
                  <a:pt x="371" y="458"/>
                </a:lnTo>
                <a:lnTo>
                  <a:pt x="371" y="561"/>
                </a:lnTo>
                <a:lnTo>
                  <a:pt x="463" y="685"/>
                </a:lnTo>
                <a:lnTo>
                  <a:pt x="479" y="685"/>
                </a:lnTo>
                <a:lnTo>
                  <a:pt x="479" y="641"/>
                </a:lnTo>
                <a:lnTo>
                  <a:pt x="514" y="715"/>
                </a:lnTo>
                <a:lnTo>
                  <a:pt x="621" y="739"/>
                </a:lnTo>
                <a:lnTo>
                  <a:pt x="669" y="788"/>
                </a:lnTo>
                <a:lnTo>
                  <a:pt x="712" y="800"/>
                </a:lnTo>
                <a:lnTo>
                  <a:pt x="669" y="890"/>
                </a:lnTo>
                <a:lnTo>
                  <a:pt x="716" y="976"/>
                </a:lnTo>
                <a:close/>
                <a:moveTo>
                  <a:pt x="475" y="69"/>
                </a:moveTo>
                <a:cubicBezTo>
                  <a:pt x="474" y="76"/>
                  <a:pt x="433" y="103"/>
                  <a:pt x="433" y="103"/>
                </a:cubicBezTo>
                <a:lnTo>
                  <a:pt x="475" y="127"/>
                </a:lnTo>
                <a:lnTo>
                  <a:pt x="562" y="104"/>
                </a:lnTo>
                <a:lnTo>
                  <a:pt x="542" y="69"/>
                </a:lnTo>
                <a:lnTo>
                  <a:pt x="504" y="81"/>
                </a:lnTo>
                <a:lnTo>
                  <a:pt x="475" y="69"/>
                </a:lnTo>
                <a:close/>
                <a:moveTo>
                  <a:pt x="669" y="63"/>
                </a:moveTo>
                <a:lnTo>
                  <a:pt x="631" y="87"/>
                </a:lnTo>
                <a:lnTo>
                  <a:pt x="658" y="104"/>
                </a:lnTo>
                <a:lnTo>
                  <a:pt x="716" y="98"/>
                </a:lnTo>
                <a:lnTo>
                  <a:pt x="777" y="52"/>
                </a:lnTo>
                <a:lnTo>
                  <a:pt x="735" y="27"/>
                </a:lnTo>
                <a:lnTo>
                  <a:pt x="669" y="63"/>
                </a:lnTo>
                <a:close/>
                <a:moveTo>
                  <a:pt x="239" y="206"/>
                </a:moveTo>
                <a:lnTo>
                  <a:pt x="147" y="233"/>
                </a:lnTo>
                <a:lnTo>
                  <a:pt x="147" y="233"/>
                </a:lnTo>
                <a:cubicBezTo>
                  <a:pt x="265" y="90"/>
                  <a:pt x="443" y="0"/>
                  <a:pt x="642" y="0"/>
                </a:cubicBezTo>
                <a:cubicBezTo>
                  <a:pt x="740" y="0"/>
                  <a:pt x="832" y="22"/>
                  <a:pt x="915" y="61"/>
                </a:cubicBezTo>
                <a:lnTo>
                  <a:pt x="892" y="65"/>
                </a:lnTo>
                <a:lnTo>
                  <a:pt x="829" y="55"/>
                </a:lnTo>
                <a:lnTo>
                  <a:pt x="785" y="85"/>
                </a:lnTo>
                <a:lnTo>
                  <a:pt x="753" y="120"/>
                </a:lnTo>
                <a:lnTo>
                  <a:pt x="638" y="130"/>
                </a:lnTo>
                <a:lnTo>
                  <a:pt x="591" y="123"/>
                </a:lnTo>
                <a:lnTo>
                  <a:pt x="559" y="173"/>
                </a:lnTo>
                <a:lnTo>
                  <a:pt x="464" y="179"/>
                </a:lnTo>
                <a:lnTo>
                  <a:pt x="405" y="162"/>
                </a:lnTo>
                <a:lnTo>
                  <a:pt x="353" y="190"/>
                </a:lnTo>
                <a:lnTo>
                  <a:pt x="239" y="20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7" name="Freeform 626"/>
          <p:cNvSpPr>
            <a:spLocks noChangeArrowheads="1"/>
          </p:cNvSpPr>
          <p:nvPr/>
        </p:nvSpPr>
        <p:spPr bwMode="auto">
          <a:xfrm>
            <a:off x="1123051" y="3802293"/>
            <a:ext cx="412057" cy="412057"/>
          </a:xfrm>
          <a:custGeom>
            <a:avLst/>
            <a:gdLst>
              <a:gd name="T0" fmla="*/ 412 w 1466"/>
              <a:gd name="T1" fmla="*/ 178 h 1466"/>
              <a:gd name="T2" fmla="*/ 1288 w 1466"/>
              <a:gd name="T3" fmla="*/ 412 h 1466"/>
              <a:gd name="T4" fmla="*/ 1053 w 1466"/>
              <a:gd name="T5" fmla="*/ 1288 h 1466"/>
              <a:gd name="T6" fmla="*/ 177 w 1466"/>
              <a:gd name="T7" fmla="*/ 1053 h 1466"/>
              <a:gd name="T8" fmla="*/ 412 w 1466"/>
              <a:gd name="T9" fmla="*/ 178 h 1466"/>
              <a:gd name="T10" fmla="*/ 1177 w 1466"/>
              <a:gd name="T11" fmla="*/ 477 h 1466"/>
              <a:gd name="T12" fmla="*/ 476 w 1466"/>
              <a:gd name="T13" fmla="*/ 289 h 1466"/>
              <a:gd name="T14" fmla="*/ 288 w 1466"/>
              <a:gd name="T15" fmla="*/ 989 h 1466"/>
              <a:gd name="T16" fmla="*/ 989 w 1466"/>
              <a:gd name="T17" fmla="*/ 1177 h 1466"/>
              <a:gd name="T18" fmla="*/ 1177 w 1466"/>
              <a:gd name="T19" fmla="*/ 477 h 1466"/>
              <a:gd name="T20" fmla="*/ 585 w 1466"/>
              <a:gd name="T21" fmla="*/ 688 h 1466"/>
              <a:gd name="T22" fmla="*/ 767 w 1466"/>
              <a:gd name="T23" fmla="*/ 506 h 1466"/>
              <a:gd name="T24" fmla="*/ 858 w 1466"/>
              <a:gd name="T25" fmla="*/ 506 h 1466"/>
              <a:gd name="T26" fmla="*/ 857 w 1466"/>
              <a:gd name="T27" fmla="*/ 506 h 1466"/>
              <a:gd name="T28" fmla="*/ 857 w 1466"/>
              <a:gd name="T29" fmla="*/ 597 h 1466"/>
              <a:gd name="T30" fmla="*/ 721 w 1466"/>
              <a:gd name="T31" fmla="*/ 733 h 1466"/>
              <a:gd name="T32" fmla="*/ 857 w 1466"/>
              <a:gd name="T33" fmla="*/ 869 h 1466"/>
              <a:gd name="T34" fmla="*/ 857 w 1466"/>
              <a:gd name="T35" fmla="*/ 959 h 1466"/>
              <a:gd name="T36" fmla="*/ 858 w 1466"/>
              <a:gd name="T37" fmla="*/ 959 h 1466"/>
              <a:gd name="T38" fmla="*/ 767 w 1466"/>
              <a:gd name="T39" fmla="*/ 959 h 1466"/>
              <a:gd name="T40" fmla="*/ 585 w 1466"/>
              <a:gd name="T41" fmla="*/ 779 h 1466"/>
              <a:gd name="T42" fmla="*/ 567 w 1466"/>
              <a:gd name="T43" fmla="*/ 733 h 1466"/>
              <a:gd name="T44" fmla="*/ 585 w 1466"/>
              <a:gd name="T45" fmla="*/ 688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6" h="1466">
                <a:moveTo>
                  <a:pt x="412" y="178"/>
                </a:moveTo>
                <a:cubicBezTo>
                  <a:pt x="719" y="0"/>
                  <a:pt x="1111" y="106"/>
                  <a:pt x="1288" y="412"/>
                </a:cubicBezTo>
                <a:cubicBezTo>
                  <a:pt x="1465" y="719"/>
                  <a:pt x="1360" y="1111"/>
                  <a:pt x="1053" y="1288"/>
                </a:cubicBezTo>
                <a:cubicBezTo>
                  <a:pt x="746" y="1465"/>
                  <a:pt x="354" y="1360"/>
                  <a:pt x="177" y="1053"/>
                </a:cubicBezTo>
                <a:cubicBezTo>
                  <a:pt x="0" y="747"/>
                  <a:pt x="105" y="355"/>
                  <a:pt x="412" y="178"/>
                </a:cubicBezTo>
                <a:close/>
                <a:moveTo>
                  <a:pt x="1177" y="477"/>
                </a:moveTo>
                <a:cubicBezTo>
                  <a:pt x="1035" y="231"/>
                  <a:pt x="721" y="147"/>
                  <a:pt x="476" y="289"/>
                </a:cubicBezTo>
                <a:cubicBezTo>
                  <a:pt x="230" y="430"/>
                  <a:pt x="146" y="744"/>
                  <a:pt x="288" y="989"/>
                </a:cubicBezTo>
                <a:cubicBezTo>
                  <a:pt x="430" y="1234"/>
                  <a:pt x="744" y="1318"/>
                  <a:pt x="989" y="1177"/>
                </a:cubicBezTo>
                <a:cubicBezTo>
                  <a:pt x="1235" y="1035"/>
                  <a:pt x="1319" y="722"/>
                  <a:pt x="1177" y="477"/>
                </a:cubicBezTo>
                <a:close/>
                <a:moveTo>
                  <a:pt x="585" y="688"/>
                </a:moveTo>
                <a:lnTo>
                  <a:pt x="767" y="506"/>
                </a:lnTo>
                <a:cubicBezTo>
                  <a:pt x="792" y="481"/>
                  <a:pt x="832" y="481"/>
                  <a:pt x="858" y="506"/>
                </a:cubicBezTo>
                <a:lnTo>
                  <a:pt x="857" y="506"/>
                </a:lnTo>
                <a:cubicBezTo>
                  <a:pt x="883" y="531"/>
                  <a:pt x="883" y="572"/>
                  <a:pt x="857" y="597"/>
                </a:cubicBezTo>
                <a:lnTo>
                  <a:pt x="721" y="733"/>
                </a:lnTo>
                <a:lnTo>
                  <a:pt x="857" y="869"/>
                </a:lnTo>
                <a:cubicBezTo>
                  <a:pt x="883" y="894"/>
                  <a:pt x="883" y="935"/>
                  <a:pt x="857" y="959"/>
                </a:cubicBezTo>
                <a:lnTo>
                  <a:pt x="858" y="959"/>
                </a:lnTo>
                <a:cubicBezTo>
                  <a:pt x="832" y="984"/>
                  <a:pt x="792" y="984"/>
                  <a:pt x="767" y="959"/>
                </a:cubicBezTo>
                <a:lnTo>
                  <a:pt x="585" y="779"/>
                </a:lnTo>
                <a:cubicBezTo>
                  <a:pt x="573" y="766"/>
                  <a:pt x="567" y="750"/>
                  <a:pt x="567" y="733"/>
                </a:cubicBezTo>
                <a:cubicBezTo>
                  <a:pt x="567" y="717"/>
                  <a:pt x="573" y="700"/>
                  <a:pt x="585" y="68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8" name="Freeform 627"/>
          <p:cNvSpPr>
            <a:spLocks noChangeArrowheads="1"/>
          </p:cNvSpPr>
          <p:nvPr/>
        </p:nvSpPr>
        <p:spPr bwMode="auto">
          <a:xfrm>
            <a:off x="1584499" y="3802293"/>
            <a:ext cx="413298" cy="412057"/>
          </a:xfrm>
          <a:custGeom>
            <a:avLst/>
            <a:gdLst>
              <a:gd name="T0" fmla="*/ 177 w 1467"/>
              <a:gd name="T1" fmla="*/ 1053 h 1466"/>
              <a:gd name="T2" fmla="*/ 412 w 1467"/>
              <a:gd name="T3" fmla="*/ 178 h 1466"/>
              <a:gd name="T4" fmla="*/ 1288 w 1467"/>
              <a:gd name="T5" fmla="*/ 412 h 1466"/>
              <a:gd name="T6" fmla="*/ 1054 w 1467"/>
              <a:gd name="T7" fmla="*/ 1288 h 1466"/>
              <a:gd name="T8" fmla="*/ 177 w 1467"/>
              <a:gd name="T9" fmla="*/ 1053 h 1466"/>
              <a:gd name="T10" fmla="*/ 476 w 1467"/>
              <a:gd name="T11" fmla="*/ 289 h 1466"/>
              <a:gd name="T12" fmla="*/ 288 w 1467"/>
              <a:gd name="T13" fmla="*/ 989 h 1466"/>
              <a:gd name="T14" fmla="*/ 989 w 1467"/>
              <a:gd name="T15" fmla="*/ 1177 h 1466"/>
              <a:gd name="T16" fmla="*/ 1177 w 1467"/>
              <a:gd name="T17" fmla="*/ 477 h 1466"/>
              <a:gd name="T18" fmla="*/ 476 w 1467"/>
              <a:gd name="T19" fmla="*/ 289 h 1466"/>
              <a:gd name="T20" fmla="*/ 687 w 1467"/>
              <a:gd name="T21" fmla="*/ 880 h 1466"/>
              <a:gd name="T22" fmla="*/ 506 w 1467"/>
              <a:gd name="T23" fmla="*/ 699 h 1466"/>
              <a:gd name="T24" fmla="*/ 506 w 1467"/>
              <a:gd name="T25" fmla="*/ 608 h 1466"/>
              <a:gd name="T26" fmla="*/ 506 w 1467"/>
              <a:gd name="T27" fmla="*/ 608 h 1466"/>
              <a:gd name="T28" fmla="*/ 597 w 1467"/>
              <a:gd name="T29" fmla="*/ 608 h 1466"/>
              <a:gd name="T30" fmla="*/ 733 w 1467"/>
              <a:gd name="T31" fmla="*/ 744 h 1466"/>
              <a:gd name="T32" fmla="*/ 869 w 1467"/>
              <a:gd name="T33" fmla="*/ 608 h 1466"/>
              <a:gd name="T34" fmla="*/ 960 w 1467"/>
              <a:gd name="T35" fmla="*/ 608 h 1466"/>
              <a:gd name="T36" fmla="*/ 960 w 1467"/>
              <a:gd name="T37" fmla="*/ 608 h 1466"/>
              <a:gd name="T38" fmla="*/ 960 w 1467"/>
              <a:gd name="T39" fmla="*/ 699 h 1466"/>
              <a:gd name="T40" fmla="*/ 778 w 1467"/>
              <a:gd name="T41" fmla="*/ 880 h 1466"/>
              <a:gd name="T42" fmla="*/ 733 w 1467"/>
              <a:gd name="T43" fmla="*/ 899 h 1466"/>
              <a:gd name="T44" fmla="*/ 687 w 1467"/>
              <a:gd name="T45" fmla="*/ 880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7" h="1466">
                <a:moveTo>
                  <a:pt x="177" y="1053"/>
                </a:moveTo>
                <a:cubicBezTo>
                  <a:pt x="0" y="747"/>
                  <a:pt x="105" y="355"/>
                  <a:pt x="412" y="178"/>
                </a:cubicBezTo>
                <a:cubicBezTo>
                  <a:pt x="719" y="0"/>
                  <a:pt x="1111" y="106"/>
                  <a:pt x="1288" y="412"/>
                </a:cubicBezTo>
                <a:cubicBezTo>
                  <a:pt x="1466" y="719"/>
                  <a:pt x="1360" y="1111"/>
                  <a:pt x="1054" y="1288"/>
                </a:cubicBezTo>
                <a:cubicBezTo>
                  <a:pt x="747" y="1465"/>
                  <a:pt x="354" y="1360"/>
                  <a:pt x="177" y="1053"/>
                </a:cubicBezTo>
                <a:close/>
                <a:moveTo>
                  <a:pt x="476" y="289"/>
                </a:moveTo>
                <a:cubicBezTo>
                  <a:pt x="231" y="430"/>
                  <a:pt x="147" y="744"/>
                  <a:pt x="288" y="989"/>
                </a:cubicBezTo>
                <a:cubicBezTo>
                  <a:pt x="430" y="1234"/>
                  <a:pt x="744" y="1318"/>
                  <a:pt x="989" y="1177"/>
                </a:cubicBezTo>
                <a:cubicBezTo>
                  <a:pt x="1235" y="1035"/>
                  <a:pt x="1319" y="722"/>
                  <a:pt x="1177" y="477"/>
                </a:cubicBezTo>
                <a:cubicBezTo>
                  <a:pt x="1036" y="231"/>
                  <a:pt x="722" y="147"/>
                  <a:pt x="476" y="289"/>
                </a:cubicBezTo>
                <a:close/>
                <a:moveTo>
                  <a:pt x="687" y="880"/>
                </a:moveTo>
                <a:lnTo>
                  <a:pt x="506" y="699"/>
                </a:lnTo>
                <a:cubicBezTo>
                  <a:pt x="481" y="674"/>
                  <a:pt x="481" y="633"/>
                  <a:pt x="506" y="608"/>
                </a:cubicBezTo>
                <a:lnTo>
                  <a:pt x="506" y="608"/>
                </a:lnTo>
                <a:cubicBezTo>
                  <a:pt x="531" y="583"/>
                  <a:pt x="572" y="583"/>
                  <a:pt x="597" y="608"/>
                </a:cubicBezTo>
                <a:lnTo>
                  <a:pt x="733" y="744"/>
                </a:lnTo>
                <a:lnTo>
                  <a:pt x="869" y="608"/>
                </a:lnTo>
                <a:cubicBezTo>
                  <a:pt x="894" y="583"/>
                  <a:pt x="935" y="583"/>
                  <a:pt x="960" y="608"/>
                </a:cubicBezTo>
                <a:lnTo>
                  <a:pt x="960" y="608"/>
                </a:lnTo>
                <a:cubicBezTo>
                  <a:pt x="985" y="633"/>
                  <a:pt x="985" y="674"/>
                  <a:pt x="960" y="699"/>
                </a:cubicBezTo>
                <a:lnTo>
                  <a:pt x="778" y="880"/>
                </a:lnTo>
                <a:cubicBezTo>
                  <a:pt x="766" y="893"/>
                  <a:pt x="749" y="899"/>
                  <a:pt x="733" y="899"/>
                </a:cubicBezTo>
                <a:cubicBezTo>
                  <a:pt x="716" y="899"/>
                  <a:pt x="700" y="893"/>
                  <a:pt x="687" y="8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29" name="Freeform 628"/>
          <p:cNvSpPr>
            <a:spLocks noChangeArrowheads="1"/>
          </p:cNvSpPr>
          <p:nvPr/>
        </p:nvSpPr>
        <p:spPr bwMode="auto">
          <a:xfrm>
            <a:off x="2040704" y="3802293"/>
            <a:ext cx="413298" cy="412057"/>
          </a:xfrm>
          <a:custGeom>
            <a:avLst/>
            <a:gdLst>
              <a:gd name="T0" fmla="*/ 1054 w 1467"/>
              <a:gd name="T1" fmla="*/ 1288 h 1466"/>
              <a:gd name="T2" fmla="*/ 178 w 1467"/>
              <a:gd name="T3" fmla="*/ 1053 h 1466"/>
              <a:gd name="T4" fmla="*/ 412 w 1467"/>
              <a:gd name="T5" fmla="*/ 178 h 1466"/>
              <a:gd name="T6" fmla="*/ 1289 w 1467"/>
              <a:gd name="T7" fmla="*/ 412 h 1466"/>
              <a:gd name="T8" fmla="*/ 1054 w 1467"/>
              <a:gd name="T9" fmla="*/ 1288 h 1466"/>
              <a:gd name="T10" fmla="*/ 289 w 1467"/>
              <a:gd name="T11" fmla="*/ 989 h 1466"/>
              <a:gd name="T12" fmla="*/ 990 w 1467"/>
              <a:gd name="T13" fmla="*/ 1177 h 1466"/>
              <a:gd name="T14" fmla="*/ 1178 w 1467"/>
              <a:gd name="T15" fmla="*/ 477 h 1466"/>
              <a:gd name="T16" fmla="*/ 477 w 1467"/>
              <a:gd name="T17" fmla="*/ 289 h 1466"/>
              <a:gd name="T18" fmla="*/ 289 w 1467"/>
              <a:gd name="T19" fmla="*/ 989 h 1466"/>
              <a:gd name="T20" fmla="*/ 880 w 1467"/>
              <a:gd name="T21" fmla="*/ 779 h 1466"/>
              <a:gd name="T22" fmla="*/ 699 w 1467"/>
              <a:gd name="T23" fmla="*/ 959 h 1466"/>
              <a:gd name="T24" fmla="*/ 608 w 1467"/>
              <a:gd name="T25" fmla="*/ 959 h 1466"/>
              <a:gd name="T26" fmla="*/ 608 w 1467"/>
              <a:gd name="T27" fmla="*/ 959 h 1466"/>
              <a:gd name="T28" fmla="*/ 608 w 1467"/>
              <a:gd name="T29" fmla="*/ 869 h 1466"/>
              <a:gd name="T30" fmla="*/ 744 w 1467"/>
              <a:gd name="T31" fmla="*/ 733 h 1466"/>
              <a:gd name="T32" fmla="*/ 608 w 1467"/>
              <a:gd name="T33" fmla="*/ 597 h 1466"/>
              <a:gd name="T34" fmla="*/ 608 w 1467"/>
              <a:gd name="T35" fmla="*/ 506 h 1466"/>
              <a:gd name="T36" fmla="*/ 608 w 1467"/>
              <a:gd name="T37" fmla="*/ 506 h 1466"/>
              <a:gd name="T38" fmla="*/ 699 w 1467"/>
              <a:gd name="T39" fmla="*/ 506 h 1466"/>
              <a:gd name="T40" fmla="*/ 880 w 1467"/>
              <a:gd name="T41" fmla="*/ 688 h 1466"/>
              <a:gd name="T42" fmla="*/ 899 w 1467"/>
              <a:gd name="T43" fmla="*/ 733 h 1466"/>
              <a:gd name="T44" fmla="*/ 880 w 1467"/>
              <a:gd name="T45" fmla="*/ 779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7" h="1466">
                <a:moveTo>
                  <a:pt x="1054" y="1288"/>
                </a:moveTo>
                <a:cubicBezTo>
                  <a:pt x="747" y="1465"/>
                  <a:pt x="355" y="1360"/>
                  <a:pt x="178" y="1053"/>
                </a:cubicBezTo>
                <a:cubicBezTo>
                  <a:pt x="0" y="747"/>
                  <a:pt x="106" y="355"/>
                  <a:pt x="412" y="178"/>
                </a:cubicBezTo>
                <a:cubicBezTo>
                  <a:pt x="719" y="0"/>
                  <a:pt x="1112" y="106"/>
                  <a:pt x="1289" y="412"/>
                </a:cubicBezTo>
                <a:cubicBezTo>
                  <a:pt x="1466" y="719"/>
                  <a:pt x="1361" y="1111"/>
                  <a:pt x="1054" y="1288"/>
                </a:cubicBezTo>
                <a:close/>
                <a:moveTo>
                  <a:pt x="289" y="989"/>
                </a:moveTo>
                <a:cubicBezTo>
                  <a:pt x="430" y="1234"/>
                  <a:pt x="744" y="1318"/>
                  <a:pt x="990" y="1177"/>
                </a:cubicBezTo>
                <a:cubicBezTo>
                  <a:pt x="1235" y="1035"/>
                  <a:pt x="1319" y="722"/>
                  <a:pt x="1178" y="477"/>
                </a:cubicBezTo>
                <a:cubicBezTo>
                  <a:pt x="1036" y="231"/>
                  <a:pt x="722" y="147"/>
                  <a:pt x="477" y="289"/>
                </a:cubicBezTo>
                <a:cubicBezTo>
                  <a:pt x="231" y="430"/>
                  <a:pt x="147" y="744"/>
                  <a:pt x="289" y="989"/>
                </a:cubicBezTo>
                <a:close/>
                <a:moveTo>
                  <a:pt x="880" y="779"/>
                </a:moveTo>
                <a:lnTo>
                  <a:pt x="699" y="959"/>
                </a:lnTo>
                <a:cubicBezTo>
                  <a:pt x="674" y="984"/>
                  <a:pt x="633" y="984"/>
                  <a:pt x="608" y="959"/>
                </a:cubicBezTo>
                <a:lnTo>
                  <a:pt x="608" y="959"/>
                </a:lnTo>
                <a:cubicBezTo>
                  <a:pt x="583" y="935"/>
                  <a:pt x="583" y="894"/>
                  <a:pt x="608" y="869"/>
                </a:cubicBezTo>
                <a:lnTo>
                  <a:pt x="744" y="733"/>
                </a:lnTo>
                <a:lnTo>
                  <a:pt x="608" y="597"/>
                </a:lnTo>
                <a:cubicBezTo>
                  <a:pt x="583" y="572"/>
                  <a:pt x="583" y="531"/>
                  <a:pt x="608" y="506"/>
                </a:cubicBezTo>
                <a:lnTo>
                  <a:pt x="608" y="506"/>
                </a:lnTo>
                <a:cubicBezTo>
                  <a:pt x="633" y="481"/>
                  <a:pt x="674" y="481"/>
                  <a:pt x="699" y="506"/>
                </a:cubicBezTo>
                <a:lnTo>
                  <a:pt x="880" y="688"/>
                </a:lnTo>
                <a:cubicBezTo>
                  <a:pt x="893" y="700"/>
                  <a:pt x="899" y="717"/>
                  <a:pt x="899" y="733"/>
                </a:cubicBezTo>
                <a:cubicBezTo>
                  <a:pt x="899" y="750"/>
                  <a:pt x="893" y="766"/>
                  <a:pt x="880" y="7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0" name="Freeform 629"/>
          <p:cNvSpPr>
            <a:spLocks noChangeArrowheads="1"/>
          </p:cNvSpPr>
          <p:nvPr/>
        </p:nvSpPr>
        <p:spPr bwMode="auto">
          <a:xfrm>
            <a:off x="2962293" y="3802293"/>
            <a:ext cx="412057" cy="412057"/>
          </a:xfrm>
          <a:custGeom>
            <a:avLst/>
            <a:gdLst>
              <a:gd name="T0" fmla="*/ 489 w 1466"/>
              <a:gd name="T1" fmla="*/ 688 h 1466"/>
              <a:gd name="T2" fmla="*/ 671 w 1466"/>
              <a:gd name="T3" fmla="*/ 506 h 1466"/>
              <a:gd name="T4" fmla="*/ 761 w 1466"/>
              <a:gd name="T5" fmla="*/ 506 h 1466"/>
              <a:gd name="T6" fmla="*/ 761 w 1466"/>
              <a:gd name="T7" fmla="*/ 506 h 1466"/>
              <a:gd name="T8" fmla="*/ 761 w 1466"/>
              <a:gd name="T9" fmla="*/ 597 h 1466"/>
              <a:gd name="T10" fmla="*/ 689 w 1466"/>
              <a:gd name="T11" fmla="*/ 669 h 1466"/>
              <a:gd name="T12" fmla="*/ 957 w 1466"/>
              <a:gd name="T13" fmla="*/ 669 h 1466"/>
              <a:gd name="T14" fmla="*/ 1021 w 1466"/>
              <a:gd name="T15" fmla="*/ 733 h 1466"/>
              <a:gd name="T16" fmla="*/ 957 w 1466"/>
              <a:gd name="T17" fmla="*/ 797 h 1466"/>
              <a:gd name="T18" fmla="*/ 689 w 1466"/>
              <a:gd name="T19" fmla="*/ 797 h 1466"/>
              <a:gd name="T20" fmla="*/ 761 w 1466"/>
              <a:gd name="T21" fmla="*/ 869 h 1466"/>
              <a:gd name="T22" fmla="*/ 761 w 1466"/>
              <a:gd name="T23" fmla="*/ 959 h 1466"/>
              <a:gd name="T24" fmla="*/ 761 w 1466"/>
              <a:gd name="T25" fmla="*/ 959 h 1466"/>
              <a:gd name="T26" fmla="*/ 671 w 1466"/>
              <a:gd name="T27" fmla="*/ 959 h 1466"/>
              <a:gd name="T28" fmla="*/ 489 w 1466"/>
              <a:gd name="T29" fmla="*/ 779 h 1466"/>
              <a:gd name="T30" fmla="*/ 489 w 1466"/>
              <a:gd name="T31" fmla="*/ 779 h 1466"/>
              <a:gd name="T32" fmla="*/ 489 w 1466"/>
              <a:gd name="T33" fmla="*/ 779 h 1466"/>
              <a:gd name="T34" fmla="*/ 489 w 1466"/>
              <a:gd name="T35" fmla="*/ 688 h 1466"/>
              <a:gd name="T36" fmla="*/ 412 w 1466"/>
              <a:gd name="T37" fmla="*/ 178 h 1466"/>
              <a:gd name="T38" fmla="*/ 1288 w 1466"/>
              <a:gd name="T39" fmla="*/ 412 h 1466"/>
              <a:gd name="T40" fmla="*/ 1053 w 1466"/>
              <a:gd name="T41" fmla="*/ 1288 h 1466"/>
              <a:gd name="T42" fmla="*/ 177 w 1466"/>
              <a:gd name="T43" fmla="*/ 1053 h 1466"/>
              <a:gd name="T44" fmla="*/ 412 w 1466"/>
              <a:gd name="T45" fmla="*/ 178 h 1466"/>
              <a:gd name="T46" fmla="*/ 1177 w 1466"/>
              <a:gd name="T47" fmla="*/ 477 h 1466"/>
              <a:gd name="T48" fmla="*/ 476 w 1466"/>
              <a:gd name="T49" fmla="*/ 289 h 1466"/>
              <a:gd name="T50" fmla="*/ 288 w 1466"/>
              <a:gd name="T51" fmla="*/ 989 h 1466"/>
              <a:gd name="T52" fmla="*/ 989 w 1466"/>
              <a:gd name="T53" fmla="*/ 1177 h 1466"/>
              <a:gd name="T54" fmla="*/ 1177 w 1466"/>
              <a:gd name="T55" fmla="*/ 477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66" h="1466">
                <a:moveTo>
                  <a:pt x="489" y="688"/>
                </a:moveTo>
                <a:lnTo>
                  <a:pt x="671" y="506"/>
                </a:lnTo>
                <a:cubicBezTo>
                  <a:pt x="696" y="481"/>
                  <a:pt x="736" y="481"/>
                  <a:pt x="761" y="506"/>
                </a:cubicBezTo>
                <a:lnTo>
                  <a:pt x="761" y="506"/>
                </a:lnTo>
                <a:cubicBezTo>
                  <a:pt x="786" y="531"/>
                  <a:pt x="786" y="572"/>
                  <a:pt x="761" y="597"/>
                </a:cubicBezTo>
                <a:lnTo>
                  <a:pt x="689" y="669"/>
                </a:lnTo>
                <a:lnTo>
                  <a:pt x="957" y="669"/>
                </a:lnTo>
                <a:cubicBezTo>
                  <a:pt x="992" y="669"/>
                  <a:pt x="1021" y="698"/>
                  <a:pt x="1021" y="733"/>
                </a:cubicBezTo>
                <a:cubicBezTo>
                  <a:pt x="1021" y="769"/>
                  <a:pt x="992" y="797"/>
                  <a:pt x="957" y="797"/>
                </a:cubicBezTo>
                <a:lnTo>
                  <a:pt x="689" y="797"/>
                </a:lnTo>
                <a:lnTo>
                  <a:pt x="761" y="869"/>
                </a:lnTo>
                <a:cubicBezTo>
                  <a:pt x="786" y="894"/>
                  <a:pt x="786" y="935"/>
                  <a:pt x="761" y="959"/>
                </a:cubicBezTo>
                <a:lnTo>
                  <a:pt x="761" y="959"/>
                </a:lnTo>
                <a:cubicBezTo>
                  <a:pt x="736" y="984"/>
                  <a:pt x="696" y="984"/>
                  <a:pt x="671" y="959"/>
                </a:cubicBezTo>
                <a:lnTo>
                  <a:pt x="489" y="779"/>
                </a:lnTo>
                <a:lnTo>
                  <a:pt x="489" y="779"/>
                </a:lnTo>
                <a:lnTo>
                  <a:pt x="489" y="779"/>
                </a:lnTo>
                <a:cubicBezTo>
                  <a:pt x="464" y="754"/>
                  <a:pt x="464" y="713"/>
                  <a:pt x="489" y="688"/>
                </a:cubicBezTo>
                <a:close/>
                <a:moveTo>
                  <a:pt x="412" y="178"/>
                </a:moveTo>
                <a:cubicBezTo>
                  <a:pt x="718" y="0"/>
                  <a:pt x="1111" y="106"/>
                  <a:pt x="1288" y="412"/>
                </a:cubicBezTo>
                <a:cubicBezTo>
                  <a:pt x="1465" y="719"/>
                  <a:pt x="1360" y="1111"/>
                  <a:pt x="1053" y="1288"/>
                </a:cubicBezTo>
                <a:cubicBezTo>
                  <a:pt x="746" y="1465"/>
                  <a:pt x="354" y="1360"/>
                  <a:pt x="177" y="1053"/>
                </a:cubicBezTo>
                <a:cubicBezTo>
                  <a:pt x="0" y="747"/>
                  <a:pt x="105" y="355"/>
                  <a:pt x="412" y="178"/>
                </a:cubicBezTo>
                <a:close/>
                <a:moveTo>
                  <a:pt x="1177" y="477"/>
                </a:moveTo>
                <a:cubicBezTo>
                  <a:pt x="1035" y="231"/>
                  <a:pt x="721" y="147"/>
                  <a:pt x="476" y="289"/>
                </a:cubicBezTo>
                <a:cubicBezTo>
                  <a:pt x="230" y="430"/>
                  <a:pt x="146" y="744"/>
                  <a:pt x="288" y="989"/>
                </a:cubicBezTo>
                <a:cubicBezTo>
                  <a:pt x="430" y="1234"/>
                  <a:pt x="744" y="1318"/>
                  <a:pt x="989" y="1177"/>
                </a:cubicBezTo>
                <a:cubicBezTo>
                  <a:pt x="1235" y="1035"/>
                  <a:pt x="1319" y="722"/>
                  <a:pt x="1177" y="47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1" name="Freeform 630"/>
          <p:cNvSpPr>
            <a:spLocks noChangeArrowheads="1"/>
          </p:cNvSpPr>
          <p:nvPr/>
        </p:nvSpPr>
        <p:spPr bwMode="auto">
          <a:xfrm>
            <a:off x="3427673" y="3802293"/>
            <a:ext cx="413298" cy="412057"/>
          </a:xfrm>
          <a:custGeom>
            <a:avLst/>
            <a:gdLst>
              <a:gd name="T0" fmla="*/ 688 w 1467"/>
              <a:gd name="T1" fmla="*/ 976 h 1466"/>
              <a:gd name="T2" fmla="*/ 506 w 1467"/>
              <a:gd name="T3" fmla="*/ 795 h 1466"/>
              <a:gd name="T4" fmla="*/ 506 w 1467"/>
              <a:gd name="T5" fmla="*/ 704 h 1466"/>
              <a:gd name="T6" fmla="*/ 506 w 1467"/>
              <a:gd name="T7" fmla="*/ 704 h 1466"/>
              <a:gd name="T8" fmla="*/ 597 w 1467"/>
              <a:gd name="T9" fmla="*/ 704 h 1466"/>
              <a:gd name="T10" fmla="*/ 669 w 1467"/>
              <a:gd name="T11" fmla="*/ 776 h 1466"/>
              <a:gd name="T12" fmla="*/ 669 w 1467"/>
              <a:gd name="T13" fmla="*/ 509 h 1466"/>
              <a:gd name="T14" fmla="*/ 733 w 1467"/>
              <a:gd name="T15" fmla="*/ 444 h 1466"/>
              <a:gd name="T16" fmla="*/ 797 w 1467"/>
              <a:gd name="T17" fmla="*/ 509 h 1466"/>
              <a:gd name="T18" fmla="*/ 797 w 1467"/>
              <a:gd name="T19" fmla="*/ 776 h 1466"/>
              <a:gd name="T20" fmla="*/ 869 w 1467"/>
              <a:gd name="T21" fmla="*/ 704 h 1466"/>
              <a:gd name="T22" fmla="*/ 960 w 1467"/>
              <a:gd name="T23" fmla="*/ 704 h 1466"/>
              <a:gd name="T24" fmla="*/ 960 w 1467"/>
              <a:gd name="T25" fmla="*/ 704 h 1466"/>
              <a:gd name="T26" fmla="*/ 960 w 1467"/>
              <a:gd name="T27" fmla="*/ 795 h 1466"/>
              <a:gd name="T28" fmla="*/ 778 w 1467"/>
              <a:gd name="T29" fmla="*/ 975 h 1466"/>
              <a:gd name="T30" fmla="*/ 778 w 1467"/>
              <a:gd name="T31" fmla="*/ 976 h 1466"/>
              <a:gd name="T32" fmla="*/ 778 w 1467"/>
              <a:gd name="T33" fmla="*/ 976 h 1466"/>
              <a:gd name="T34" fmla="*/ 688 w 1467"/>
              <a:gd name="T35" fmla="*/ 976 h 1466"/>
              <a:gd name="T36" fmla="*/ 177 w 1467"/>
              <a:gd name="T37" fmla="*/ 1053 h 1466"/>
              <a:gd name="T38" fmla="*/ 412 w 1467"/>
              <a:gd name="T39" fmla="*/ 178 h 1466"/>
              <a:gd name="T40" fmla="*/ 1289 w 1467"/>
              <a:gd name="T41" fmla="*/ 412 h 1466"/>
              <a:gd name="T42" fmla="*/ 1054 w 1467"/>
              <a:gd name="T43" fmla="*/ 1288 h 1466"/>
              <a:gd name="T44" fmla="*/ 177 w 1467"/>
              <a:gd name="T45" fmla="*/ 1053 h 1466"/>
              <a:gd name="T46" fmla="*/ 476 w 1467"/>
              <a:gd name="T47" fmla="*/ 289 h 1466"/>
              <a:gd name="T48" fmla="*/ 288 w 1467"/>
              <a:gd name="T49" fmla="*/ 989 h 1466"/>
              <a:gd name="T50" fmla="*/ 990 w 1467"/>
              <a:gd name="T51" fmla="*/ 1177 h 1466"/>
              <a:gd name="T52" fmla="*/ 1177 w 1467"/>
              <a:gd name="T53" fmla="*/ 477 h 1466"/>
              <a:gd name="T54" fmla="*/ 476 w 1467"/>
              <a:gd name="T55" fmla="*/ 289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67" h="1466">
                <a:moveTo>
                  <a:pt x="688" y="976"/>
                </a:moveTo>
                <a:lnTo>
                  <a:pt x="506" y="795"/>
                </a:lnTo>
                <a:cubicBezTo>
                  <a:pt x="481" y="770"/>
                  <a:pt x="481" y="729"/>
                  <a:pt x="506" y="704"/>
                </a:cubicBezTo>
                <a:lnTo>
                  <a:pt x="506" y="704"/>
                </a:lnTo>
                <a:cubicBezTo>
                  <a:pt x="531" y="679"/>
                  <a:pt x="572" y="679"/>
                  <a:pt x="597" y="704"/>
                </a:cubicBezTo>
                <a:lnTo>
                  <a:pt x="669" y="776"/>
                </a:lnTo>
                <a:lnTo>
                  <a:pt x="669" y="509"/>
                </a:lnTo>
                <a:cubicBezTo>
                  <a:pt x="669" y="473"/>
                  <a:pt x="698" y="444"/>
                  <a:pt x="733" y="444"/>
                </a:cubicBezTo>
                <a:cubicBezTo>
                  <a:pt x="768" y="444"/>
                  <a:pt x="797" y="473"/>
                  <a:pt x="797" y="509"/>
                </a:cubicBezTo>
                <a:lnTo>
                  <a:pt x="797" y="776"/>
                </a:lnTo>
                <a:lnTo>
                  <a:pt x="869" y="704"/>
                </a:lnTo>
                <a:cubicBezTo>
                  <a:pt x="894" y="679"/>
                  <a:pt x="935" y="679"/>
                  <a:pt x="960" y="704"/>
                </a:cubicBezTo>
                <a:lnTo>
                  <a:pt x="960" y="704"/>
                </a:lnTo>
                <a:cubicBezTo>
                  <a:pt x="985" y="729"/>
                  <a:pt x="985" y="770"/>
                  <a:pt x="960" y="795"/>
                </a:cubicBezTo>
                <a:lnTo>
                  <a:pt x="778" y="975"/>
                </a:lnTo>
                <a:cubicBezTo>
                  <a:pt x="778" y="975"/>
                  <a:pt x="778" y="975"/>
                  <a:pt x="778" y="976"/>
                </a:cubicBezTo>
                <a:lnTo>
                  <a:pt x="778" y="976"/>
                </a:lnTo>
                <a:cubicBezTo>
                  <a:pt x="753" y="1001"/>
                  <a:pt x="713" y="1001"/>
                  <a:pt x="688" y="976"/>
                </a:cubicBezTo>
                <a:close/>
                <a:moveTo>
                  <a:pt x="177" y="1053"/>
                </a:moveTo>
                <a:cubicBezTo>
                  <a:pt x="0" y="747"/>
                  <a:pt x="105" y="355"/>
                  <a:pt x="412" y="178"/>
                </a:cubicBezTo>
                <a:cubicBezTo>
                  <a:pt x="719" y="0"/>
                  <a:pt x="1111" y="106"/>
                  <a:pt x="1289" y="412"/>
                </a:cubicBezTo>
                <a:cubicBezTo>
                  <a:pt x="1466" y="719"/>
                  <a:pt x="1361" y="1111"/>
                  <a:pt x="1054" y="1288"/>
                </a:cubicBezTo>
                <a:cubicBezTo>
                  <a:pt x="747" y="1465"/>
                  <a:pt x="354" y="1360"/>
                  <a:pt x="177" y="1053"/>
                </a:cubicBezTo>
                <a:close/>
                <a:moveTo>
                  <a:pt x="476" y="289"/>
                </a:moveTo>
                <a:cubicBezTo>
                  <a:pt x="231" y="430"/>
                  <a:pt x="147" y="744"/>
                  <a:pt x="288" y="989"/>
                </a:cubicBezTo>
                <a:cubicBezTo>
                  <a:pt x="430" y="1234"/>
                  <a:pt x="744" y="1318"/>
                  <a:pt x="990" y="1177"/>
                </a:cubicBezTo>
                <a:cubicBezTo>
                  <a:pt x="1235" y="1035"/>
                  <a:pt x="1319" y="722"/>
                  <a:pt x="1177" y="477"/>
                </a:cubicBezTo>
                <a:cubicBezTo>
                  <a:pt x="1036" y="231"/>
                  <a:pt x="722" y="147"/>
                  <a:pt x="476" y="2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2" name="Freeform 631"/>
          <p:cNvSpPr>
            <a:spLocks noChangeArrowheads="1"/>
          </p:cNvSpPr>
          <p:nvPr/>
        </p:nvSpPr>
        <p:spPr bwMode="auto">
          <a:xfrm>
            <a:off x="3882569" y="3802293"/>
            <a:ext cx="413297" cy="412057"/>
          </a:xfrm>
          <a:custGeom>
            <a:avLst/>
            <a:gdLst>
              <a:gd name="T0" fmla="*/ 976 w 1467"/>
              <a:gd name="T1" fmla="*/ 779 h 1466"/>
              <a:gd name="T2" fmla="*/ 795 w 1467"/>
              <a:gd name="T3" fmla="*/ 959 h 1466"/>
              <a:gd name="T4" fmla="*/ 704 w 1467"/>
              <a:gd name="T5" fmla="*/ 959 h 1466"/>
              <a:gd name="T6" fmla="*/ 704 w 1467"/>
              <a:gd name="T7" fmla="*/ 959 h 1466"/>
              <a:gd name="T8" fmla="*/ 704 w 1467"/>
              <a:gd name="T9" fmla="*/ 869 h 1466"/>
              <a:gd name="T10" fmla="*/ 776 w 1467"/>
              <a:gd name="T11" fmla="*/ 797 h 1466"/>
              <a:gd name="T12" fmla="*/ 508 w 1467"/>
              <a:gd name="T13" fmla="*/ 797 h 1466"/>
              <a:gd name="T14" fmla="*/ 444 w 1467"/>
              <a:gd name="T15" fmla="*/ 733 h 1466"/>
              <a:gd name="T16" fmla="*/ 508 w 1467"/>
              <a:gd name="T17" fmla="*/ 669 h 1466"/>
              <a:gd name="T18" fmla="*/ 776 w 1467"/>
              <a:gd name="T19" fmla="*/ 669 h 1466"/>
              <a:gd name="T20" fmla="*/ 704 w 1467"/>
              <a:gd name="T21" fmla="*/ 597 h 1466"/>
              <a:gd name="T22" fmla="*/ 704 w 1467"/>
              <a:gd name="T23" fmla="*/ 506 h 1466"/>
              <a:gd name="T24" fmla="*/ 704 w 1467"/>
              <a:gd name="T25" fmla="*/ 506 h 1466"/>
              <a:gd name="T26" fmla="*/ 795 w 1467"/>
              <a:gd name="T27" fmla="*/ 506 h 1466"/>
              <a:gd name="T28" fmla="*/ 976 w 1467"/>
              <a:gd name="T29" fmla="*/ 688 h 1466"/>
              <a:gd name="T30" fmla="*/ 976 w 1467"/>
              <a:gd name="T31" fmla="*/ 688 h 1466"/>
              <a:gd name="T32" fmla="*/ 976 w 1467"/>
              <a:gd name="T33" fmla="*/ 688 h 1466"/>
              <a:gd name="T34" fmla="*/ 976 w 1467"/>
              <a:gd name="T35" fmla="*/ 779 h 1466"/>
              <a:gd name="T36" fmla="*/ 1054 w 1467"/>
              <a:gd name="T37" fmla="*/ 1288 h 1466"/>
              <a:gd name="T38" fmla="*/ 177 w 1467"/>
              <a:gd name="T39" fmla="*/ 1053 h 1466"/>
              <a:gd name="T40" fmla="*/ 412 w 1467"/>
              <a:gd name="T41" fmla="*/ 178 h 1466"/>
              <a:gd name="T42" fmla="*/ 1288 w 1467"/>
              <a:gd name="T43" fmla="*/ 412 h 1466"/>
              <a:gd name="T44" fmla="*/ 1054 w 1467"/>
              <a:gd name="T45" fmla="*/ 1288 h 1466"/>
              <a:gd name="T46" fmla="*/ 288 w 1467"/>
              <a:gd name="T47" fmla="*/ 989 h 1466"/>
              <a:gd name="T48" fmla="*/ 989 w 1467"/>
              <a:gd name="T49" fmla="*/ 1177 h 1466"/>
              <a:gd name="T50" fmla="*/ 1177 w 1467"/>
              <a:gd name="T51" fmla="*/ 477 h 1466"/>
              <a:gd name="T52" fmla="*/ 476 w 1467"/>
              <a:gd name="T53" fmla="*/ 289 h 1466"/>
              <a:gd name="T54" fmla="*/ 288 w 1467"/>
              <a:gd name="T55" fmla="*/ 989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67" h="1466">
                <a:moveTo>
                  <a:pt x="976" y="779"/>
                </a:moveTo>
                <a:lnTo>
                  <a:pt x="795" y="959"/>
                </a:lnTo>
                <a:cubicBezTo>
                  <a:pt x="770" y="984"/>
                  <a:pt x="729" y="984"/>
                  <a:pt x="704" y="959"/>
                </a:cubicBezTo>
                <a:lnTo>
                  <a:pt x="704" y="959"/>
                </a:lnTo>
                <a:cubicBezTo>
                  <a:pt x="679" y="935"/>
                  <a:pt x="679" y="894"/>
                  <a:pt x="704" y="869"/>
                </a:cubicBezTo>
                <a:lnTo>
                  <a:pt x="776" y="797"/>
                </a:lnTo>
                <a:lnTo>
                  <a:pt x="508" y="797"/>
                </a:lnTo>
                <a:cubicBezTo>
                  <a:pt x="473" y="797"/>
                  <a:pt x="444" y="769"/>
                  <a:pt x="444" y="733"/>
                </a:cubicBezTo>
                <a:cubicBezTo>
                  <a:pt x="444" y="698"/>
                  <a:pt x="473" y="669"/>
                  <a:pt x="508" y="669"/>
                </a:cubicBezTo>
                <a:lnTo>
                  <a:pt x="776" y="669"/>
                </a:lnTo>
                <a:lnTo>
                  <a:pt x="704" y="597"/>
                </a:lnTo>
                <a:cubicBezTo>
                  <a:pt x="679" y="572"/>
                  <a:pt x="679" y="531"/>
                  <a:pt x="704" y="506"/>
                </a:cubicBezTo>
                <a:lnTo>
                  <a:pt x="704" y="506"/>
                </a:lnTo>
                <a:cubicBezTo>
                  <a:pt x="729" y="481"/>
                  <a:pt x="770" y="481"/>
                  <a:pt x="795" y="506"/>
                </a:cubicBezTo>
                <a:lnTo>
                  <a:pt x="976" y="688"/>
                </a:lnTo>
                <a:lnTo>
                  <a:pt x="976" y="688"/>
                </a:lnTo>
                <a:lnTo>
                  <a:pt x="976" y="688"/>
                </a:lnTo>
                <a:cubicBezTo>
                  <a:pt x="1001" y="713"/>
                  <a:pt x="1001" y="754"/>
                  <a:pt x="976" y="779"/>
                </a:cubicBezTo>
                <a:close/>
                <a:moveTo>
                  <a:pt x="1054" y="1288"/>
                </a:moveTo>
                <a:cubicBezTo>
                  <a:pt x="747" y="1465"/>
                  <a:pt x="354" y="1360"/>
                  <a:pt x="177" y="1053"/>
                </a:cubicBezTo>
                <a:cubicBezTo>
                  <a:pt x="0" y="747"/>
                  <a:pt x="105" y="355"/>
                  <a:pt x="412" y="178"/>
                </a:cubicBezTo>
                <a:cubicBezTo>
                  <a:pt x="719" y="0"/>
                  <a:pt x="1111" y="106"/>
                  <a:pt x="1288" y="412"/>
                </a:cubicBezTo>
                <a:cubicBezTo>
                  <a:pt x="1466" y="719"/>
                  <a:pt x="1360" y="1111"/>
                  <a:pt x="1054" y="1288"/>
                </a:cubicBezTo>
                <a:close/>
                <a:moveTo>
                  <a:pt x="288" y="989"/>
                </a:moveTo>
                <a:cubicBezTo>
                  <a:pt x="430" y="1234"/>
                  <a:pt x="744" y="1318"/>
                  <a:pt x="989" y="1177"/>
                </a:cubicBezTo>
                <a:cubicBezTo>
                  <a:pt x="1235" y="1035"/>
                  <a:pt x="1319" y="722"/>
                  <a:pt x="1177" y="477"/>
                </a:cubicBezTo>
                <a:cubicBezTo>
                  <a:pt x="1036" y="231"/>
                  <a:pt x="722" y="147"/>
                  <a:pt x="476" y="289"/>
                </a:cubicBezTo>
                <a:cubicBezTo>
                  <a:pt x="231" y="430"/>
                  <a:pt x="147" y="744"/>
                  <a:pt x="288" y="98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3" name="Freeform 632"/>
          <p:cNvSpPr>
            <a:spLocks noChangeArrowheads="1"/>
          </p:cNvSpPr>
          <p:nvPr/>
        </p:nvSpPr>
        <p:spPr bwMode="auto">
          <a:xfrm>
            <a:off x="7150729" y="1764082"/>
            <a:ext cx="361171" cy="354965"/>
          </a:xfrm>
          <a:custGeom>
            <a:avLst/>
            <a:gdLst>
              <a:gd name="T0" fmla="*/ 641 w 1284"/>
              <a:gd name="T1" fmla="*/ 0 h 1261"/>
              <a:gd name="T2" fmla="*/ 1069 w 1284"/>
              <a:gd name="T3" fmla="*/ 143 h 1261"/>
              <a:gd name="T4" fmla="*/ 1223 w 1284"/>
              <a:gd name="T5" fmla="*/ 556 h 1261"/>
              <a:gd name="T6" fmla="*/ 1283 w 1284"/>
              <a:gd name="T7" fmla="*/ 656 h 1261"/>
              <a:gd name="T8" fmla="*/ 1283 w 1284"/>
              <a:gd name="T9" fmla="*/ 781 h 1261"/>
              <a:gd name="T10" fmla="*/ 1169 w 1284"/>
              <a:gd name="T11" fmla="*/ 895 h 1261"/>
              <a:gd name="T12" fmla="*/ 1087 w 1284"/>
              <a:gd name="T13" fmla="*/ 895 h 1261"/>
              <a:gd name="T14" fmla="*/ 641 w 1284"/>
              <a:gd name="T15" fmla="*/ 1260 h 1261"/>
              <a:gd name="T16" fmla="*/ 196 w 1284"/>
              <a:gd name="T17" fmla="*/ 895 h 1261"/>
              <a:gd name="T18" fmla="*/ 113 w 1284"/>
              <a:gd name="T19" fmla="*/ 895 h 1261"/>
              <a:gd name="T20" fmla="*/ 0 w 1284"/>
              <a:gd name="T21" fmla="*/ 786 h 1261"/>
              <a:gd name="T22" fmla="*/ 0 w 1284"/>
              <a:gd name="T23" fmla="*/ 653 h 1261"/>
              <a:gd name="T24" fmla="*/ 59 w 1284"/>
              <a:gd name="T25" fmla="*/ 556 h 1261"/>
              <a:gd name="T26" fmla="*/ 214 w 1284"/>
              <a:gd name="T27" fmla="*/ 143 h 1261"/>
              <a:gd name="T28" fmla="*/ 641 w 1284"/>
              <a:gd name="T29" fmla="*/ 0 h 1261"/>
              <a:gd name="T30" fmla="*/ 462 w 1284"/>
              <a:gd name="T31" fmla="*/ 366 h 1261"/>
              <a:gd name="T32" fmla="*/ 461 w 1284"/>
              <a:gd name="T33" fmla="*/ 367 h 1261"/>
              <a:gd name="T34" fmla="*/ 460 w 1284"/>
              <a:gd name="T35" fmla="*/ 373 h 1261"/>
              <a:gd name="T36" fmla="*/ 242 w 1284"/>
              <a:gd name="T37" fmla="*/ 645 h 1261"/>
              <a:gd name="T38" fmla="*/ 241 w 1284"/>
              <a:gd name="T39" fmla="*/ 693 h 1261"/>
              <a:gd name="T40" fmla="*/ 267 w 1284"/>
              <a:gd name="T41" fmla="*/ 859 h 1261"/>
              <a:gd name="T42" fmla="*/ 529 w 1284"/>
              <a:gd name="T43" fmla="*/ 963 h 1261"/>
              <a:gd name="T44" fmla="*/ 630 w 1284"/>
              <a:gd name="T45" fmla="*/ 917 h 1261"/>
              <a:gd name="T46" fmla="*/ 740 w 1284"/>
              <a:gd name="T47" fmla="*/ 995 h 1261"/>
              <a:gd name="T48" fmla="*/ 630 w 1284"/>
              <a:gd name="T49" fmla="*/ 1074 h 1261"/>
              <a:gd name="T50" fmla="*/ 527 w 1284"/>
              <a:gd name="T51" fmla="*/ 1023 h 1261"/>
              <a:gd name="T52" fmla="*/ 327 w 1284"/>
              <a:gd name="T53" fmla="*/ 979 h 1261"/>
              <a:gd name="T54" fmla="*/ 641 w 1284"/>
              <a:gd name="T55" fmla="*/ 1180 h 1261"/>
              <a:gd name="T56" fmla="*/ 1042 w 1284"/>
              <a:gd name="T57" fmla="*/ 693 h 1261"/>
              <a:gd name="T58" fmla="*/ 1038 w 1284"/>
              <a:gd name="T59" fmla="*/ 610 h 1261"/>
              <a:gd name="T60" fmla="*/ 780 w 1284"/>
              <a:gd name="T61" fmla="*/ 515 h 1261"/>
              <a:gd name="T62" fmla="*/ 817 w 1284"/>
              <a:gd name="T63" fmla="*/ 585 h 1261"/>
              <a:gd name="T64" fmla="*/ 501 w 1284"/>
              <a:gd name="T65" fmla="*/ 417 h 1261"/>
              <a:gd name="T66" fmla="*/ 486 w 1284"/>
              <a:gd name="T67" fmla="*/ 397 h 1261"/>
              <a:gd name="T68" fmla="*/ 485 w 1284"/>
              <a:gd name="T69" fmla="*/ 397 h 1261"/>
              <a:gd name="T70" fmla="*/ 485 w 1284"/>
              <a:gd name="T71" fmla="*/ 397 h 1261"/>
              <a:gd name="T72" fmla="*/ 462 w 1284"/>
              <a:gd name="T73" fmla="*/ 366 h 1261"/>
              <a:gd name="T74" fmla="*/ 808 w 1284"/>
              <a:gd name="T75" fmla="*/ 627 h 1261"/>
              <a:gd name="T76" fmla="*/ 874 w 1284"/>
              <a:gd name="T77" fmla="*/ 693 h 1261"/>
              <a:gd name="T78" fmla="*/ 808 w 1284"/>
              <a:gd name="T79" fmla="*/ 759 h 1261"/>
              <a:gd name="T80" fmla="*/ 742 w 1284"/>
              <a:gd name="T81" fmla="*/ 693 h 1261"/>
              <a:gd name="T82" fmla="*/ 808 w 1284"/>
              <a:gd name="T83" fmla="*/ 627 h 1261"/>
              <a:gd name="T84" fmla="*/ 475 w 1284"/>
              <a:gd name="T85" fmla="*/ 627 h 1261"/>
              <a:gd name="T86" fmla="*/ 541 w 1284"/>
              <a:gd name="T87" fmla="*/ 693 h 1261"/>
              <a:gd name="T88" fmla="*/ 475 w 1284"/>
              <a:gd name="T89" fmla="*/ 759 h 1261"/>
              <a:gd name="T90" fmla="*/ 409 w 1284"/>
              <a:gd name="T91" fmla="*/ 693 h 1261"/>
              <a:gd name="T92" fmla="*/ 475 w 1284"/>
              <a:gd name="T93" fmla="*/ 627 h 1261"/>
              <a:gd name="T94" fmla="*/ 641 w 1284"/>
              <a:gd name="T95" fmla="*/ 68 h 1261"/>
              <a:gd name="T96" fmla="*/ 128 w 1284"/>
              <a:gd name="T97" fmla="*/ 542 h 1261"/>
              <a:gd name="T98" fmla="*/ 172 w 1284"/>
              <a:gd name="T99" fmla="*/ 542 h 1261"/>
              <a:gd name="T100" fmla="*/ 273 w 1284"/>
              <a:gd name="T101" fmla="*/ 286 h 1261"/>
              <a:gd name="T102" fmla="*/ 641 w 1284"/>
              <a:gd name="T103" fmla="*/ 127 h 1261"/>
              <a:gd name="T104" fmla="*/ 1010 w 1284"/>
              <a:gd name="T105" fmla="*/ 286 h 1261"/>
              <a:gd name="T106" fmla="*/ 1111 w 1284"/>
              <a:gd name="T107" fmla="*/ 542 h 1261"/>
              <a:gd name="T108" fmla="*/ 1155 w 1284"/>
              <a:gd name="T109" fmla="*/ 542 h 1261"/>
              <a:gd name="T110" fmla="*/ 641 w 1284"/>
              <a:gd name="T111" fmla="*/ 68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4" h="1261">
                <a:moveTo>
                  <a:pt x="641" y="0"/>
                </a:moveTo>
                <a:cubicBezTo>
                  <a:pt x="825" y="0"/>
                  <a:pt x="969" y="48"/>
                  <a:pt x="1069" y="143"/>
                </a:cubicBezTo>
                <a:cubicBezTo>
                  <a:pt x="1170" y="239"/>
                  <a:pt x="1222" y="378"/>
                  <a:pt x="1223" y="556"/>
                </a:cubicBezTo>
                <a:cubicBezTo>
                  <a:pt x="1259" y="575"/>
                  <a:pt x="1283" y="613"/>
                  <a:pt x="1283" y="656"/>
                </a:cubicBezTo>
                <a:lnTo>
                  <a:pt x="1283" y="781"/>
                </a:lnTo>
                <a:cubicBezTo>
                  <a:pt x="1283" y="844"/>
                  <a:pt x="1232" y="895"/>
                  <a:pt x="1169" y="895"/>
                </a:cubicBezTo>
                <a:lnTo>
                  <a:pt x="1087" y="895"/>
                </a:lnTo>
                <a:cubicBezTo>
                  <a:pt x="1005" y="1123"/>
                  <a:pt x="796" y="1260"/>
                  <a:pt x="641" y="1260"/>
                </a:cubicBezTo>
                <a:cubicBezTo>
                  <a:pt x="487" y="1260"/>
                  <a:pt x="278" y="1123"/>
                  <a:pt x="196" y="895"/>
                </a:cubicBezTo>
                <a:lnTo>
                  <a:pt x="113" y="895"/>
                </a:lnTo>
                <a:cubicBezTo>
                  <a:pt x="54" y="895"/>
                  <a:pt x="1" y="847"/>
                  <a:pt x="0" y="786"/>
                </a:cubicBezTo>
                <a:lnTo>
                  <a:pt x="0" y="653"/>
                </a:lnTo>
                <a:cubicBezTo>
                  <a:pt x="0" y="612"/>
                  <a:pt x="25" y="576"/>
                  <a:pt x="59" y="556"/>
                </a:cubicBezTo>
                <a:cubicBezTo>
                  <a:pt x="60" y="378"/>
                  <a:pt x="112" y="239"/>
                  <a:pt x="214" y="143"/>
                </a:cubicBezTo>
                <a:cubicBezTo>
                  <a:pt x="314" y="48"/>
                  <a:pt x="458" y="0"/>
                  <a:pt x="641" y="0"/>
                </a:cubicBezTo>
                <a:close/>
                <a:moveTo>
                  <a:pt x="462" y="366"/>
                </a:moveTo>
                <a:cubicBezTo>
                  <a:pt x="462" y="367"/>
                  <a:pt x="461" y="367"/>
                  <a:pt x="461" y="367"/>
                </a:cubicBezTo>
                <a:cubicBezTo>
                  <a:pt x="460" y="369"/>
                  <a:pt x="460" y="372"/>
                  <a:pt x="460" y="373"/>
                </a:cubicBezTo>
                <a:cubicBezTo>
                  <a:pt x="457" y="517"/>
                  <a:pt x="355" y="629"/>
                  <a:pt x="242" y="645"/>
                </a:cubicBezTo>
                <a:cubicBezTo>
                  <a:pt x="241" y="661"/>
                  <a:pt x="241" y="677"/>
                  <a:pt x="241" y="693"/>
                </a:cubicBezTo>
                <a:cubicBezTo>
                  <a:pt x="241" y="754"/>
                  <a:pt x="250" y="809"/>
                  <a:pt x="267" y="859"/>
                </a:cubicBezTo>
                <a:cubicBezTo>
                  <a:pt x="331" y="936"/>
                  <a:pt x="436" y="958"/>
                  <a:pt x="529" y="963"/>
                </a:cubicBezTo>
                <a:cubicBezTo>
                  <a:pt x="546" y="936"/>
                  <a:pt x="585" y="917"/>
                  <a:pt x="630" y="917"/>
                </a:cubicBezTo>
                <a:cubicBezTo>
                  <a:pt x="691" y="917"/>
                  <a:pt x="740" y="952"/>
                  <a:pt x="740" y="995"/>
                </a:cubicBezTo>
                <a:cubicBezTo>
                  <a:pt x="740" y="1038"/>
                  <a:pt x="691" y="1074"/>
                  <a:pt x="630" y="1074"/>
                </a:cubicBezTo>
                <a:cubicBezTo>
                  <a:pt x="583" y="1074"/>
                  <a:pt x="543" y="1053"/>
                  <a:pt x="527" y="1023"/>
                </a:cubicBezTo>
                <a:cubicBezTo>
                  <a:pt x="462" y="1020"/>
                  <a:pt x="390" y="1009"/>
                  <a:pt x="327" y="979"/>
                </a:cubicBezTo>
                <a:cubicBezTo>
                  <a:pt x="416" y="1110"/>
                  <a:pt x="555" y="1180"/>
                  <a:pt x="641" y="1180"/>
                </a:cubicBezTo>
                <a:cubicBezTo>
                  <a:pt x="777" y="1180"/>
                  <a:pt x="1042" y="1008"/>
                  <a:pt x="1042" y="693"/>
                </a:cubicBezTo>
                <a:cubicBezTo>
                  <a:pt x="1042" y="664"/>
                  <a:pt x="1041" y="636"/>
                  <a:pt x="1038" y="610"/>
                </a:cubicBezTo>
                <a:cubicBezTo>
                  <a:pt x="988" y="564"/>
                  <a:pt x="896" y="529"/>
                  <a:pt x="780" y="515"/>
                </a:cubicBezTo>
                <a:cubicBezTo>
                  <a:pt x="796" y="533"/>
                  <a:pt x="809" y="555"/>
                  <a:pt x="817" y="585"/>
                </a:cubicBezTo>
                <a:cubicBezTo>
                  <a:pt x="746" y="529"/>
                  <a:pt x="607" y="542"/>
                  <a:pt x="501" y="417"/>
                </a:cubicBezTo>
                <a:cubicBezTo>
                  <a:pt x="495" y="410"/>
                  <a:pt x="490" y="403"/>
                  <a:pt x="486" y="397"/>
                </a:cubicBezTo>
                <a:cubicBezTo>
                  <a:pt x="485" y="397"/>
                  <a:pt x="485" y="397"/>
                  <a:pt x="485" y="397"/>
                </a:cubicBezTo>
                <a:lnTo>
                  <a:pt x="485" y="397"/>
                </a:lnTo>
                <a:cubicBezTo>
                  <a:pt x="478" y="389"/>
                  <a:pt x="471" y="372"/>
                  <a:pt x="462" y="366"/>
                </a:cubicBezTo>
                <a:close/>
                <a:moveTo>
                  <a:pt x="808" y="627"/>
                </a:moveTo>
                <a:cubicBezTo>
                  <a:pt x="844" y="627"/>
                  <a:pt x="874" y="656"/>
                  <a:pt x="874" y="693"/>
                </a:cubicBezTo>
                <a:cubicBezTo>
                  <a:pt x="874" y="729"/>
                  <a:pt x="844" y="759"/>
                  <a:pt x="808" y="759"/>
                </a:cubicBezTo>
                <a:cubicBezTo>
                  <a:pt x="772" y="759"/>
                  <a:pt x="742" y="729"/>
                  <a:pt x="742" y="693"/>
                </a:cubicBezTo>
                <a:cubicBezTo>
                  <a:pt x="742" y="656"/>
                  <a:pt x="772" y="627"/>
                  <a:pt x="808" y="627"/>
                </a:cubicBezTo>
                <a:close/>
                <a:moveTo>
                  <a:pt x="475" y="627"/>
                </a:moveTo>
                <a:cubicBezTo>
                  <a:pt x="511" y="627"/>
                  <a:pt x="541" y="656"/>
                  <a:pt x="541" y="693"/>
                </a:cubicBezTo>
                <a:cubicBezTo>
                  <a:pt x="541" y="729"/>
                  <a:pt x="512" y="759"/>
                  <a:pt x="475" y="759"/>
                </a:cubicBezTo>
                <a:cubicBezTo>
                  <a:pt x="439" y="759"/>
                  <a:pt x="409" y="729"/>
                  <a:pt x="409" y="693"/>
                </a:cubicBezTo>
                <a:cubicBezTo>
                  <a:pt x="409" y="656"/>
                  <a:pt x="438" y="627"/>
                  <a:pt x="475" y="627"/>
                </a:cubicBezTo>
                <a:close/>
                <a:moveTo>
                  <a:pt x="641" y="68"/>
                </a:moveTo>
                <a:cubicBezTo>
                  <a:pt x="312" y="68"/>
                  <a:pt x="135" y="232"/>
                  <a:pt x="128" y="542"/>
                </a:cubicBezTo>
                <a:lnTo>
                  <a:pt x="172" y="542"/>
                </a:lnTo>
                <a:cubicBezTo>
                  <a:pt x="188" y="438"/>
                  <a:pt x="221" y="352"/>
                  <a:pt x="273" y="286"/>
                </a:cubicBezTo>
                <a:cubicBezTo>
                  <a:pt x="355" y="180"/>
                  <a:pt x="479" y="127"/>
                  <a:pt x="641" y="127"/>
                </a:cubicBezTo>
                <a:cubicBezTo>
                  <a:pt x="804" y="127"/>
                  <a:pt x="928" y="180"/>
                  <a:pt x="1010" y="286"/>
                </a:cubicBezTo>
                <a:cubicBezTo>
                  <a:pt x="1061" y="352"/>
                  <a:pt x="1095" y="438"/>
                  <a:pt x="1111" y="542"/>
                </a:cubicBezTo>
                <a:lnTo>
                  <a:pt x="1155" y="542"/>
                </a:lnTo>
                <a:cubicBezTo>
                  <a:pt x="1148" y="232"/>
                  <a:pt x="970" y="68"/>
                  <a:pt x="641" y="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4" name="Freeform 633"/>
          <p:cNvSpPr>
            <a:spLocks noChangeArrowheads="1"/>
          </p:cNvSpPr>
          <p:nvPr/>
        </p:nvSpPr>
        <p:spPr bwMode="auto">
          <a:xfrm>
            <a:off x="7644950" y="1752291"/>
            <a:ext cx="361170" cy="378547"/>
          </a:xfrm>
          <a:custGeom>
            <a:avLst/>
            <a:gdLst>
              <a:gd name="T0" fmla="*/ 475 w 1284"/>
              <a:gd name="T1" fmla="*/ 759 h 1345"/>
              <a:gd name="T2" fmla="*/ 475 w 1284"/>
              <a:gd name="T3" fmla="*/ 627 h 1345"/>
              <a:gd name="T4" fmla="*/ 808 w 1284"/>
              <a:gd name="T5" fmla="*/ 627 h 1345"/>
              <a:gd name="T6" fmla="*/ 808 w 1284"/>
              <a:gd name="T7" fmla="*/ 759 h 1345"/>
              <a:gd name="T8" fmla="*/ 808 w 1284"/>
              <a:gd name="T9" fmla="*/ 627 h 1345"/>
              <a:gd name="T10" fmla="*/ 1090 w 1284"/>
              <a:gd name="T11" fmla="*/ 888 h 1345"/>
              <a:gd name="T12" fmla="*/ 1074 w 1284"/>
              <a:gd name="T13" fmla="*/ 1000 h 1345"/>
              <a:gd name="T14" fmla="*/ 1134 w 1284"/>
              <a:gd name="T15" fmla="*/ 1121 h 1345"/>
              <a:gd name="T16" fmla="*/ 732 w 1284"/>
              <a:gd name="T17" fmla="*/ 1246 h 1345"/>
              <a:gd name="T18" fmla="*/ 550 w 1284"/>
              <a:gd name="T19" fmla="*/ 1246 h 1345"/>
              <a:gd name="T20" fmla="*/ 150 w 1284"/>
              <a:gd name="T21" fmla="*/ 1119 h 1345"/>
              <a:gd name="T22" fmla="*/ 199 w 1284"/>
              <a:gd name="T23" fmla="*/ 1031 h 1345"/>
              <a:gd name="T24" fmla="*/ 193 w 1284"/>
              <a:gd name="T25" fmla="*/ 888 h 1345"/>
              <a:gd name="T26" fmla="*/ 114 w 1284"/>
              <a:gd name="T27" fmla="*/ 895 h 1345"/>
              <a:gd name="T28" fmla="*/ 0 w 1284"/>
              <a:gd name="T29" fmla="*/ 656 h 1345"/>
              <a:gd name="T30" fmla="*/ 214 w 1284"/>
              <a:gd name="T31" fmla="*/ 143 h 1345"/>
              <a:gd name="T32" fmla="*/ 1069 w 1284"/>
              <a:gd name="T33" fmla="*/ 143 h 1345"/>
              <a:gd name="T34" fmla="*/ 1283 w 1284"/>
              <a:gd name="T35" fmla="*/ 656 h 1345"/>
              <a:gd name="T36" fmla="*/ 1169 w 1284"/>
              <a:gd name="T37" fmla="*/ 895 h 1345"/>
              <a:gd name="T38" fmla="*/ 1042 w 1284"/>
              <a:gd name="T39" fmla="*/ 693 h 1345"/>
              <a:gd name="T40" fmla="*/ 775 w 1284"/>
              <a:gd name="T41" fmla="*/ 515 h 1345"/>
              <a:gd name="T42" fmla="*/ 557 w 1284"/>
              <a:gd name="T43" fmla="*/ 466 h 1345"/>
              <a:gd name="T44" fmla="*/ 460 w 1284"/>
              <a:gd name="T45" fmla="*/ 374 h 1345"/>
              <a:gd name="T46" fmla="*/ 241 w 1284"/>
              <a:gd name="T47" fmla="*/ 693 h 1345"/>
              <a:gd name="T48" fmla="*/ 529 w 1284"/>
              <a:gd name="T49" fmla="*/ 963 h 1345"/>
              <a:gd name="T50" fmla="*/ 740 w 1284"/>
              <a:gd name="T51" fmla="*/ 995 h 1345"/>
              <a:gd name="T52" fmla="*/ 527 w 1284"/>
              <a:gd name="T53" fmla="*/ 1024 h 1345"/>
              <a:gd name="T54" fmla="*/ 641 w 1284"/>
              <a:gd name="T55" fmla="*/ 1180 h 1345"/>
              <a:gd name="T56" fmla="*/ 1111 w 1284"/>
              <a:gd name="T57" fmla="*/ 542 h 1345"/>
              <a:gd name="T58" fmla="*/ 641 w 1284"/>
              <a:gd name="T59" fmla="*/ 68 h 1345"/>
              <a:gd name="T60" fmla="*/ 172 w 1284"/>
              <a:gd name="T61" fmla="*/ 542 h 1345"/>
              <a:gd name="T62" fmla="*/ 641 w 1284"/>
              <a:gd name="T63" fmla="*/ 127 h 1345"/>
              <a:gd name="T64" fmla="*/ 1111 w 1284"/>
              <a:gd name="T65" fmla="*/ 542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4" h="1345">
                <a:moveTo>
                  <a:pt x="541" y="693"/>
                </a:moveTo>
                <a:cubicBezTo>
                  <a:pt x="541" y="729"/>
                  <a:pt x="511" y="759"/>
                  <a:pt x="475" y="759"/>
                </a:cubicBezTo>
                <a:cubicBezTo>
                  <a:pt x="438" y="759"/>
                  <a:pt x="409" y="729"/>
                  <a:pt x="409" y="693"/>
                </a:cubicBezTo>
                <a:cubicBezTo>
                  <a:pt x="409" y="657"/>
                  <a:pt x="438" y="627"/>
                  <a:pt x="475" y="627"/>
                </a:cubicBezTo>
                <a:cubicBezTo>
                  <a:pt x="511" y="627"/>
                  <a:pt x="541" y="657"/>
                  <a:pt x="541" y="693"/>
                </a:cubicBezTo>
                <a:close/>
                <a:moveTo>
                  <a:pt x="808" y="627"/>
                </a:moveTo>
                <a:cubicBezTo>
                  <a:pt x="844" y="627"/>
                  <a:pt x="874" y="657"/>
                  <a:pt x="874" y="693"/>
                </a:cubicBezTo>
                <a:cubicBezTo>
                  <a:pt x="874" y="729"/>
                  <a:pt x="844" y="759"/>
                  <a:pt x="808" y="759"/>
                </a:cubicBezTo>
                <a:cubicBezTo>
                  <a:pt x="772" y="759"/>
                  <a:pt x="742" y="729"/>
                  <a:pt x="742" y="693"/>
                </a:cubicBezTo>
                <a:cubicBezTo>
                  <a:pt x="742" y="657"/>
                  <a:pt x="772" y="627"/>
                  <a:pt x="808" y="627"/>
                </a:cubicBezTo>
                <a:close/>
                <a:moveTo>
                  <a:pt x="1090" y="895"/>
                </a:moveTo>
                <a:lnTo>
                  <a:pt x="1090" y="888"/>
                </a:lnTo>
                <a:cubicBezTo>
                  <a:pt x="1082" y="910"/>
                  <a:pt x="1073" y="931"/>
                  <a:pt x="1063" y="951"/>
                </a:cubicBezTo>
                <a:cubicBezTo>
                  <a:pt x="1065" y="963"/>
                  <a:pt x="1068" y="980"/>
                  <a:pt x="1074" y="1000"/>
                </a:cubicBezTo>
                <a:cubicBezTo>
                  <a:pt x="1101" y="1042"/>
                  <a:pt x="1177" y="1096"/>
                  <a:pt x="1230" y="1109"/>
                </a:cubicBezTo>
                <a:cubicBezTo>
                  <a:pt x="1202" y="1121"/>
                  <a:pt x="1168" y="1126"/>
                  <a:pt x="1134" y="1121"/>
                </a:cubicBezTo>
                <a:cubicBezTo>
                  <a:pt x="1165" y="1159"/>
                  <a:pt x="1208" y="1194"/>
                  <a:pt x="1268" y="1215"/>
                </a:cubicBezTo>
                <a:cubicBezTo>
                  <a:pt x="1127" y="1342"/>
                  <a:pt x="895" y="1344"/>
                  <a:pt x="732" y="1246"/>
                </a:cubicBezTo>
                <a:cubicBezTo>
                  <a:pt x="701" y="1255"/>
                  <a:pt x="670" y="1260"/>
                  <a:pt x="641" y="1260"/>
                </a:cubicBezTo>
                <a:cubicBezTo>
                  <a:pt x="613" y="1260"/>
                  <a:pt x="582" y="1255"/>
                  <a:pt x="550" y="1246"/>
                </a:cubicBezTo>
                <a:cubicBezTo>
                  <a:pt x="388" y="1344"/>
                  <a:pt x="156" y="1342"/>
                  <a:pt x="15" y="1215"/>
                </a:cubicBezTo>
                <a:cubicBezTo>
                  <a:pt x="76" y="1194"/>
                  <a:pt x="120" y="1158"/>
                  <a:pt x="150" y="1119"/>
                </a:cubicBezTo>
                <a:cubicBezTo>
                  <a:pt x="123" y="1120"/>
                  <a:pt x="96" y="1115"/>
                  <a:pt x="74" y="1105"/>
                </a:cubicBezTo>
                <a:cubicBezTo>
                  <a:pt x="112" y="1095"/>
                  <a:pt x="163" y="1064"/>
                  <a:pt x="199" y="1031"/>
                </a:cubicBezTo>
                <a:cubicBezTo>
                  <a:pt x="211" y="999"/>
                  <a:pt x="217" y="969"/>
                  <a:pt x="220" y="951"/>
                </a:cubicBezTo>
                <a:cubicBezTo>
                  <a:pt x="210" y="930"/>
                  <a:pt x="201" y="910"/>
                  <a:pt x="193" y="888"/>
                </a:cubicBezTo>
                <a:lnTo>
                  <a:pt x="193" y="895"/>
                </a:lnTo>
                <a:lnTo>
                  <a:pt x="114" y="895"/>
                </a:lnTo>
                <a:cubicBezTo>
                  <a:pt x="51" y="895"/>
                  <a:pt x="0" y="844"/>
                  <a:pt x="0" y="781"/>
                </a:cubicBezTo>
                <a:lnTo>
                  <a:pt x="0" y="656"/>
                </a:lnTo>
                <a:cubicBezTo>
                  <a:pt x="0" y="613"/>
                  <a:pt x="24" y="575"/>
                  <a:pt x="59" y="556"/>
                </a:cubicBezTo>
                <a:cubicBezTo>
                  <a:pt x="61" y="378"/>
                  <a:pt x="112" y="239"/>
                  <a:pt x="214" y="143"/>
                </a:cubicBezTo>
                <a:cubicBezTo>
                  <a:pt x="314" y="48"/>
                  <a:pt x="458" y="0"/>
                  <a:pt x="641" y="0"/>
                </a:cubicBezTo>
                <a:cubicBezTo>
                  <a:pt x="825" y="0"/>
                  <a:pt x="969" y="48"/>
                  <a:pt x="1069" y="143"/>
                </a:cubicBezTo>
                <a:cubicBezTo>
                  <a:pt x="1170" y="239"/>
                  <a:pt x="1222" y="378"/>
                  <a:pt x="1223" y="556"/>
                </a:cubicBezTo>
                <a:cubicBezTo>
                  <a:pt x="1259" y="575"/>
                  <a:pt x="1283" y="613"/>
                  <a:pt x="1283" y="656"/>
                </a:cubicBezTo>
                <a:lnTo>
                  <a:pt x="1283" y="781"/>
                </a:lnTo>
                <a:cubicBezTo>
                  <a:pt x="1283" y="844"/>
                  <a:pt x="1232" y="895"/>
                  <a:pt x="1169" y="895"/>
                </a:cubicBezTo>
                <a:lnTo>
                  <a:pt x="1090" y="895"/>
                </a:lnTo>
                <a:close/>
                <a:moveTo>
                  <a:pt x="1042" y="693"/>
                </a:moveTo>
                <a:cubicBezTo>
                  <a:pt x="1042" y="664"/>
                  <a:pt x="1041" y="637"/>
                  <a:pt x="1038" y="610"/>
                </a:cubicBezTo>
                <a:cubicBezTo>
                  <a:pt x="987" y="563"/>
                  <a:pt x="893" y="527"/>
                  <a:pt x="775" y="515"/>
                </a:cubicBezTo>
                <a:cubicBezTo>
                  <a:pt x="793" y="532"/>
                  <a:pt x="810" y="554"/>
                  <a:pt x="818" y="586"/>
                </a:cubicBezTo>
                <a:cubicBezTo>
                  <a:pt x="749" y="536"/>
                  <a:pt x="605" y="520"/>
                  <a:pt x="557" y="466"/>
                </a:cubicBezTo>
                <a:lnTo>
                  <a:pt x="557" y="466"/>
                </a:lnTo>
                <a:cubicBezTo>
                  <a:pt x="481" y="416"/>
                  <a:pt x="461" y="344"/>
                  <a:pt x="460" y="374"/>
                </a:cubicBezTo>
                <a:cubicBezTo>
                  <a:pt x="457" y="517"/>
                  <a:pt x="355" y="629"/>
                  <a:pt x="242" y="645"/>
                </a:cubicBezTo>
                <a:cubicBezTo>
                  <a:pt x="241" y="661"/>
                  <a:pt x="241" y="677"/>
                  <a:pt x="241" y="693"/>
                </a:cubicBezTo>
                <a:cubicBezTo>
                  <a:pt x="241" y="754"/>
                  <a:pt x="251" y="809"/>
                  <a:pt x="267" y="859"/>
                </a:cubicBezTo>
                <a:cubicBezTo>
                  <a:pt x="331" y="936"/>
                  <a:pt x="436" y="958"/>
                  <a:pt x="529" y="963"/>
                </a:cubicBezTo>
                <a:cubicBezTo>
                  <a:pt x="546" y="936"/>
                  <a:pt x="585" y="917"/>
                  <a:pt x="630" y="917"/>
                </a:cubicBezTo>
                <a:cubicBezTo>
                  <a:pt x="691" y="917"/>
                  <a:pt x="740" y="952"/>
                  <a:pt x="740" y="995"/>
                </a:cubicBezTo>
                <a:cubicBezTo>
                  <a:pt x="740" y="1039"/>
                  <a:pt x="691" y="1074"/>
                  <a:pt x="630" y="1074"/>
                </a:cubicBezTo>
                <a:cubicBezTo>
                  <a:pt x="583" y="1074"/>
                  <a:pt x="543" y="1053"/>
                  <a:pt x="527" y="1024"/>
                </a:cubicBezTo>
                <a:cubicBezTo>
                  <a:pt x="462" y="1020"/>
                  <a:pt x="390" y="1009"/>
                  <a:pt x="327" y="979"/>
                </a:cubicBezTo>
                <a:cubicBezTo>
                  <a:pt x="416" y="1110"/>
                  <a:pt x="555" y="1180"/>
                  <a:pt x="641" y="1180"/>
                </a:cubicBezTo>
                <a:cubicBezTo>
                  <a:pt x="777" y="1180"/>
                  <a:pt x="1042" y="1008"/>
                  <a:pt x="1042" y="693"/>
                </a:cubicBezTo>
                <a:close/>
                <a:moveTo>
                  <a:pt x="1111" y="542"/>
                </a:moveTo>
                <a:lnTo>
                  <a:pt x="1155" y="542"/>
                </a:lnTo>
                <a:cubicBezTo>
                  <a:pt x="1148" y="232"/>
                  <a:pt x="971" y="68"/>
                  <a:pt x="641" y="68"/>
                </a:cubicBezTo>
                <a:cubicBezTo>
                  <a:pt x="312" y="68"/>
                  <a:pt x="135" y="232"/>
                  <a:pt x="128" y="542"/>
                </a:cubicBezTo>
                <a:lnTo>
                  <a:pt x="172" y="542"/>
                </a:lnTo>
                <a:cubicBezTo>
                  <a:pt x="188" y="438"/>
                  <a:pt x="222" y="352"/>
                  <a:pt x="273" y="286"/>
                </a:cubicBezTo>
                <a:cubicBezTo>
                  <a:pt x="355" y="180"/>
                  <a:pt x="479" y="127"/>
                  <a:pt x="641" y="127"/>
                </a:cubicBezTo>
                <a:cubicBezTo>
                  <a:pt x="804" y="127"/>
                  <a:pt x="928" y="180"/>
                  <a:pt x="1010" y="286"/>
                </a:cubicBezTo>
                <a:cubicBezTo>
                  <a:pt x="1061" y="352"/>
                  <a:pt x="1095" y="438"/>
                  <a:pt x="1111" y="5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5" name="Freeform 634"/>
          <p:cNvSpPr>
            <a:spLocks noChangeArrowheads="1"/>
          </p:cNvSpPr>
          <p:nvPr/>
        </p:nvSpPr>
        <p:spPr bwMode="auto">
          <a:xfrm>
            <a:off x="7208410" y="4355505"/>
            <a:ext cx="361171" cy="284221"/>
          </a:xfrm>
          <a:custGeom>
            <a:avLst/>
            <a:gdLst>
              <a:gd name="T0" fmla="*/ 1169 w 1284"/>
              <a:gd name="T1" fmla="*/ 1008 h 1009"/>
              <a:gd name="T2" fmla="*/ 114 w 1284"/>
              <a:gd name="T3" fmla="*/ 1008 h 1009"/>
              <a:gd name="T4" fmla="*/ 39 w 1284"/>
              <a:gd name="T5" fmla="*/ 980 h 1009"/>
              <a:gd name="T6" fmla="*/ 403 w 1284"/>
              <a:gd name="T7" fmla="*/ 616 h 1009"/>
              <a:gd name="T8" fmla="*/ 428 w 1284"/>
              <a:gd name="T9" fmla="*/ 634 h 1009"/>
              <a:gd name="T10" fmla="*/ 494 w 1284"/>
              <a:gd name="T11" fmla="*/ 681 h 1009"/>
              <a:gd name="T12" fmla="*/ 562 w 1284"/>
              <a:gd name="T13" fmla="*/ 715 h 1009"/>
              <a:gd name="T14" fmla="*/ 641 w 1284"/>
              <a:gd name="T15" fmla="*/ 733 h 1009"/>
              <a:gd name="T16" fmla="*/ 642 w 1284"/>
              <a:gd name="T17" fmla="*/ 733 h 1009"/>
              <a:gd name="T18" fmla="*/ 642 w 1284"/>
              <a:gd name="T19" fmla="*/ 733 h 1009"/>
              <a:gd name="T20" fmla="*/ 721 w 1284"/>
              <a:gd name="T21" fmla="*/ 715 h 1009"/>
              <a:gd name="T22" fmla="*/ 789 w 1284"/>
              <a:gd name="T23" fmla="*/ 681 h 1009"/>
              <a:gd name="T24" fmla="*/ 855 w 1284"/>
              <a:gd name="T25" fmla="*/ 634 h 1009"/>
              <a:gd name="T26" fmla="*/ 880 w 1284"/>
              <a:gd name="T27" fmla="*/ 616 h 1009"/>
              <a:gd name="T28" fmla="*/ 1244 w 1284"/>
              <a:gd name="T29" fmla="*/ 980 h 1009"/>
              <a:gd name="T30" fmla="*/ 1169 w 1284"/>
              <a:gd name="T31" fmla="*/ 1008 h 1009"/>
              <a:gd name="T32" fmla="*/ 72 w 1284"/>
              <a:gd name="T33" fmla="*/ 387 h 1009"/>
              <a:gd name="T34" fmla="*/ 320 w 1284"/>
              <a:gd name="T35" fmla="*/ 557 h 1009"/>
              <a:gd name="T36" fmla="*/ 0 w 1284"/>
              <a:gd name="T37" fmla="*/ 878 h 1009"/>
              <a:gd name="T38" fmla="*/ 0 w 1284"/>
              <a:gd name="T39" fmla="*/ 325 h 1009"/>
              <a:gd name="T40" fmla="*/ 72 w 1284"/>
              <a:gd name="T41" fmla="*/ 387 h 1009"/>
              <a:gd name="T42" fmla="*/ 1212 w 1284"/>
              <a:gd name="T43" fmla="*/ 387 h 1009"/>
              <a:gd name="T44" fmla="*/ 1283 w 1284"/>
              <a:gd name="T45" fmla="*/ 325 h 1009"/>
              <a:gd name="T46" fmla="*/ 1283 w 1284"/>
              <a:gd name="T47" fmla="*/ 878 h 1009"/>
              <a:gd name="T48" fmla="*/ 963 w 1284"/>
              <a:gd name="T49" fmla="*/ 558 h 1009"/>
              <a:gd name="T50" fmla="*/ 1212 w 1284"/>
              <a:gd name="T51" fmla="*/ 387 h 1009"/>
              <a:gd name="T52" fmla="*/ 1169 w 1284"/>
              <a:gd name="T53" fmla="*/ 0 h 1009"/>
              <a:gd name="T54" fmla="*/ 1249 w 1284"/>
              <a:gd name="T55" fmla="*/ 33 h 1009"/>
              <a:gd name="T56" fmla="*/ 1283 w 1284"/>
              <a:gd name="T57" fmla="*/ 114 h 1009"/>
              <a:gd name="T58" fmla="*/ 1248 w 1284"/>
              <a:gd name="T59" fmla="*/ 222 h 1009"/>
              <a:gd name="T60" fmla="*/ 1161 w 1284"/>
              <a:gd name="T61" fmla="*/ 310 h 1009"/>
              <a:gd name="T62" fmla="*/ 898 w 1284"/>
              <a:gd name="T63" fmla="*/ 493 h 1009"/>
              <a:gd name="T64" fmla="*/ 826 w 1284"/>
              <a:gd name="T65" fmla="*/ 543 h 1009"/>
              <a:gd name="T66" fmla="*/ 815 w 1284"/>
              <a:gd name="T67" fmla="*/ 551 h 1009"/>
              <a:gd name="T68" fmla="*/ 795 w 1284"/>
              <a:gd name="T69" fmla="*/ 565 h 1009"/>
              <a:gd name="T70" fmla="*/ 757 w 1284"/>
              <a:gd name="T71" fmla="*/ 592 h 1009"/>
              <a:gd name="T72" fmla="*/ 719 w 1284"/>
              <a:gd name="T73" fmla="*/ 615 h 1009"/>
              <a:gd name="T74" fmla="*/ 678 w 1284"/>
              <a:gd name="T75" fmla="*/ 635 h 1009"/>
              <a:gd name="T76" fmla="*/ 642 w 1284"/>
              <a:gd name="T77" fmla="*/ 641 h 1009"/>
              <a:gd name="T78" fmla="*/ 642 w 1284"/>
              <a:gd name="T79" fmla="*/ 641 h 1009"/>
              <a:gd name="T80" fmla="*/ 641 w 1284"/>
              <a:gd name="T81" fmla="*/ 641 h 1009"/>
              <a:gd name="T82" fmla="*/ 605 w 1284"/>
              <a:gd name="T83" fmla="*/ 635 h 1009"/>
              <a:gd name="T84" fmla="*/ 564 w 1284"/>
              <a:gd name="T85" fmla="*/ 615 h 1009"/>
              <a:gd name="T86" fmla="*/ 527 w 1284"/>
              <a:gd name="T87" fmla="*/ 592 h 1009"/>
              <a:gd name="T88" fmla="*/ 488 w 1284"/>
              <a:gd name="T89" fmla="*/ 565 h 1009"/>
              <a:gd name="T90" fmla="*/ 468 w 1284"/>
              <a:gd name="T91" fmla="*/ 551 h 1009"/>
              <a:gd name="T92" fmla="*/ 458 w 1284"/>
              <a:gd name="T93" fmla="*/ 543 h 1009"/>
              <a:gd name="T94" fmla="*/ 385 w 1284"/>
              <a:gd name="T95" fmla="*/ 493 h 1009"/>
              <a:gd name="T96" fmla="*/ 270 w 1284"/>
              <a:gd name="T97" fmla="*/ 412 h 1009"/>
              <a:gd name="T98" fmla="*/ 123 w 1284"/>
              <a:gd name="T99" fmla="*/ 310 h 1009"/>
              <a:gd name="T100" fmla="*/ 39 w 1284"/>
              <a:gd name="T101" fmla="*/ 228 h 1009"/>
              <a:gd name="T102" fmla="*/ 0 w 1284"/>
              <a:gd name="T103" fmla="*/ 130 h 1009"/>
              <a:gd name="T104" fmla="*/ 30 w 1284"/>
              <a:gd name="T105" fmla="*/ 37 h 1009"/>
              <a:gd name="T106" fmla="*/ 114 w 1284"/>
              <a:gd name="T107" fmla="*/ 0 h 1009"/>
              <a:gd name="T108" fmla="*/ 1169 w 1284"/>
              <a:gd name="T109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4" h="1009">
                <a:moveTo>
                  <a:pt x="1169" y="1008"/>
                </a:moveTo>
                <a:lnTo>
                  <a:pt x="114" y="1008"/>
                </a:lnTo>
                <a:cubicBezTo>
                  <a:pt x="86" y="1008"/>
                  <a:pt x="61" y="998"/>
                  <a:pt x="39" y="980"/>
                </a:cubicBezTo>
                <a:lnTo>
                  <a:pt x="403" y="616"/>
                </a:lnTo>
                <a:cubicBezTo>
                  <a:pt x="412" y="622"/>
                  <a:pt x="421" y="629"/>
                  <a:pt x="428" y="634"/>
                </a:cubicBezTo>
                <a:cubicBezTo>
                  <a:pt x="455" y="654"/>
                  <a:pt x="477" y="670"/>
                  <a:pt x="494" y="681"/>
                </a:cubicBezTo>
                <a:cubicBezTo>
                  <a:pt x="511" y="692"/>
                  <a:pt x="534" y="704"/>
                  <a:pt x="562" y="715"/>
                </a:cubicBezTo>
                <a:cubicBezTo>
                  <a:pt x="590" y="727"/>
                  <a:pt x="616" y="733"/>
                  <a:pt x="641" y="733"/>
                </a:cubicBezTo>
                <a:lnTo>
                  <a:pt x="642" y="733"/>
                </a:lnTo>
                <a:lnTo>
                  <a:pt x="642" y="733"/>
                </a:lnTo>
                <a:cubicBezTo>
                  <a:pt x="667" y="733"/>
                  <a:pt x="693" y="727"/>
                  <a:pt x="721" y="715"/>
                </a:cubicBezTo>
                <a:cubicBezTo>
                  <a:pt x="749" y="704"/>
                  <a:pt x="772" y="692"/>
                  <a:pt x="789" y="681"/>
                </a:cubicBezTo>
                <a:cubicBezTo>
                  <a:pt x="806" y="670"/>
                  <a:pt x="828" y="654"/>
                  <a:pt x="855" y="634"/>
                </a:cubicBezTo>
                <a:cubicBezTo>
                  <a:pt x="863" y="628"/>
                  <a:pt x="871" y="622"/>
                  <a:pt x="880" y="616"/>
                </a:cubicBezTo>
                <a:lnTo>
                  <a:pt x="1244" y="980"/>
                </a:lnTo>
                <a:cubicBezTo>
                  <a:pt x="1222" y="998"/>
                  <a:pt x="1197" y="1008"/>
                  <a:pt x="1169" y="1008"/>
                </a:cubicBezTo>
                <a:close/>
                <a:moveTo>
                  <a:pt x="72" y="387"/>
                </a:moveTo>
                <a:cubicBezTo>
                  <a:pt x="174" y="456"/>
                  <a:pt x="256" y="513"/>
                  <a:pt x="320" y="557"/>
                </a:cubicBezTo>
                <a:lnTo>
                  <a:pt x="0" y="878"/>
                </a:lnTo>
                <a:lnTo>
                  <a:pt x="0" y="325"/>
                </a:lnTo>
                <a:cubicBezTo>
                  <a:pt x="21" y="348"/>
                  <a:pt x="45" y="369"/>
                  <a:pt x="72" y="387"/>
                </a:cubicBezTo>
                <a:close/>
                <a:moveTo>
                  <a:pt x="1212" y="387"/>
                </a:moveTo>
                <a:cubicBezTo>
                  <a:pt x="1239" y="368"/>
                  <a:pt x="1263" y="348"/>
                  <a:pt x="1283" y="325"/>
                </a:cubicBezTo>
                <a:lnTo>
                  <a:pt x="1283" y="878"/>
                </a:lnTo>
                <a:lnTo>
                  <a:pt x="963" y="558"/>
                </a:lnTo>
                <a:cubicBezTo>
                  <a:pt x="1031" y="510"/>
                  <a:pt x="1114" y="453"/>
                  <a:pt x="1212" y="387"/>
                </a:cubicBezTo>
                <a:close/>
                <a:moveTo>
                  <a:pt x="1169" y="0"/>
                </a:moveTo>
                <a:cubicBezTo>
                  <a:pt x="1200" y="0"/>
                  <a:pt x="1227" y="11"/>
                  <a:pt x="1249" y="33"/>
                </a:cubicBezTo>
                <a:cubicBezTo>
                  <a:pt x="1272" y="56"/>
                  <a:pt x="1283" y="83"/>
                  <a:pt x="1283" y="114"/>
                </a:cubicBezTo>
                <a:cubicBezTo>
                  <a:pt x="1283" y="152"/>
                  <a:pt x="1272" y="188"/>
                  <a:pt x="1248" y="222"/>
                </a:cubicBezTo>
                <a:cubicBezTo>
                  <a:pt x="1225" y="257"/>
                  <a:pt x="1196" y="286"/>
                  <a:pt x="1161" y="310"/>
                </a:cubicBezTo>
                <a:cubicBezTo>
                  <a:pt x="1045" y="391"/>
                  <a:pt x="957" y="452"/>
                  <a:pt x="898" y="493"/>
                </a:cubicBezTo>
                <a:cubicBezTo>
                  <a:pt x="865" y="515"/>
                  <a:pt x="841" y="532"/>
                  <a:pt x="826" y="543"/>
                </a:cubicBezTo>
                <a:cubicBezTo>
                  <a:pt x="823" y="545"/>
                  <a:pt x="820" y="547"/>
                  <a:pt x="815" y="551"/>
                </a:cubicBezTo>
                <a:cubicBezTo>
                  <a:pt x="810" y="554"/>
                  <a:pt x="803" y="559"/>
                  <a:pt x="795" y="565"/>
                </a:cubicBezTo>
                <a:cubicBezTo>
                  <a:pt x="780" y="576"/>
                  <a:pt x="767" y="585"/>
                  <a:pt x="757" y="592"/>
                </a:cubicBezTo>
                <a:cubicBezTo>
                  <a:pt x="746" y="599"/>
                  <a:pt x="734" y="607"/>
                  <a:pt x="719" y="615"/>
                </a:cubicBezTo>
                <a:cubicBezTo>
                  <a:pt x="705" y="624"/>
                  <a:pt x="691" y="631"/>
                  <a:pt x="678" y="635"/>
                </a:cubicBezTo>
                <a:cubicBezTo>
                  <a:pt x="665" y="639"/>
                  <a:pt x="653" y="641"/>
                  <a:pt x="642" y="641"/>
                </a:cubicBezTo>
                <a:lnTo>
                  <a:pt x="642" y="641"/>
                </a:lnTo>
                <a:lnTo>
                  <a:pt x="641" y="641"/>
                </a:lnTo>
                <a:cubicBezTo>
                  <a:pt x="630" y="641"/>
                  <a:pt x="618" y="639"/>
                  <a:pt x="605" y="635"/>
                </a:cubicBezTo>
                <a:cubicBezTo>
                  <a:pt x="592" y="631"/>
                  <a:pt x="578" y="624"/>
                  <a:pt x="564" y="615"/>
                </a:cubicBezTo>
                <a:cubicBezTo>
                  <a:pt x="549" y="607"/>
                  <a:pt x="537" y="599"/>
                  <a:pt x="527" y="592"/>
                </a:cubicBezTo>
                <a:cubicBezTo>
                  <a:pt x="516" y="585"/>
                  <a:pt x="503" y="576"/>
                  <a:pt x="488" y="565"/>
                </a:cubicBezTo>
                <a:cubicBezTo>
                  <a:pt x="480" y="559"/>
                  <a:pt x="473" y="554"/>
                  <a:pt x="468" y="551"/>
                </a:cubicBezTo>
                <a:cubicBezTo>
                  <a:pt x="463" y="547"/>
                  <a:pt x="460" y="545"/>
                  <a:pt x="458" y="543"/>
                </a:cubicBezTo>
                <a:cubicBezTo>
                  <a:pt x="438" y="529"/>
                  <a:pt x="413" y="512"/>
                  <a:pt x="385" y="493"/>
                </a:cubicBezTo>
                <a:cubicBezTo>
                  <a:pt x="352" y="470"/>
                  <a:pt x="314" y="443"/>
                  <a:pt x="270" y="412"/>
                </a:cubicBezTo>
                <a:cubicBezTo>
                  <a:pt x="188" y="356"/>
                  <a:pt x="139" y="322"/>
                  <a:pt x="123" y="310"/>
                </a:cubicBezTo>
                <a:cubicBezTo>
                  <a:pt x="93" y="290"/>
                  <a:pt x="66" y="263"/>
                  <a:pt x="39" y="228"/>
                </a:cubicBezTo>
                <a:cubicBezTo>
                  <a:pt x="13" y="193"/>
                  <a:pt x="0" y="160"/>
                  <a:pt x="0" y="130"/>
                </a:cubicBezTo>
                <a:cubicBezTo>
                  <a:pt x="0" y="93"/>
                  <a:pt x="10" y="62"/>
                  <a:pt x="30" y="37"/>
                </a:cubicBezTo>
                <a:cubicBezTo>
                  <a:pt x="49" y="12"/>
                  <a:pt x="78" y="0"/>
                  <a:pt x="114" y="0"/>
                </a:cubicBezTo>
                <a:lnTo>
                  <a:pt x="11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6" name="Freeform 635"/>
          <p:cNvSpPr>
            <a:spLocks noChangeArrowheads="1"/>
          </p:cNvSpPr>
          <p:nvPr/>
        </p:nvSpPr>
        <p:spPr bwMode="auto">
          <a:xfrm>
            <a:off x="6685348" y="3802293"/>
            <a:ext cx="412057" cy="412057"/>
          </a:xfrm>
          <a:custGeom>
            <a:avLst/>
            <a:gdLst>
              <a:gd name="T0" fmla="*/ 1062 w 1466"/>
              <a:gd name="T1" fmla="*/ 181 h 1465"/>
              <a:gd name="T2" fmla="*/ 1283 w 1466"/>
              <a:gd name="T3" fmla="*/ 1060 h 1465"/>
              <a:gd name="T4" fmla="*/ 404 w 1466"/>
              <a:gd name="T5" fmla="*/ 1282 h 1465"/>
              <a:gd name="T6" fmla="*/ 182 w 1466"/>
              <a:gd name="T7" fmla="*/ 403 h 1465"/>
              <a:gd name="T8" fmla="*/ 1062 w 1466"/>
              <a:gd name="T9" fmla="*/ 181 h 1465"/>
              <a:gd name="T10" fmla="*/ 739 w 1466"/>
              <a:gd name="T11" fmla="*/ 729 h 1465"/>
              <a:gd name="T12" fmla="*/ 1261 w 1466"/>
              <a:gd name="T13" fmla="*/ 718 h 1465"/>
              <a:gd name="T14" fmla="*/ 1245 w 1466"/>
              <a:gd name="T15" fmla="*/ 603 h 1465"/>
              <a:gd name="T16" fmla="*/ 1007 w 1466"/>
              <a:gd name="T17" fmla="*/ 280 h 1465"/>
              <a:gd name="T18" fmla="*/ 739 w 1466"/>
              <a:gd name="T19" fmla="*/ 728 h 1465"/>
              <a:gd name="T20" fmla="*/ 472 w 1466"/>
              <a:gd name="T21" fmla="*/ 271 h 1465"/>
              <a:gd name="T22" fmla="*/ 278 w 1466"/>
              <a:gd name="T23" fmla="*/ 460 h 1465"/>
              <a:gd name="T24" fmla="*/ 204 w 1466"/>
              <a:gd name="T25" fmla="*/ 708 h 1465"/>
              <a:gd name="T26" fmla="*/ 739 w 1466"/>
              <a:gd name="T27" fmla="*/ 729 h 1465"/>
              <a:gd name="T28" fmla="*/ 464 w 1466"/>
              <a:gd name="T29" fmla="*/ 1187 h 1465"/>
              <a:gd name="T30" fmla="*/ 861 w 1466"/>
              <a:gd name="T31" fmla="*/ 1244 h 1465"/>
              <a:gd name="T32" fmla="*/ 984 w 1466"/>
              <a:gd name="T33" fmla="*/ 1196 h 1465"/>
              <a:gd name="T34" fmla="*/ 739 w 1466"/>
              <a:gd name="T35" fmla="*/ 729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6" h="1465">
                <a:moveTo>
                  <a:pt x="1062" y="181"/>
                </a:moveTo>
                <a:cubicBezTo>
                  <a:pt x="1366" y="363"/>
                  <a:pt x="1465" y="757"/>
                  <a:pt x="1283" y="1060"/>
                </a:cubicBezTo>
                <a:cubicBezTo>
                  <a:pt x="1102" y="1364"/>
                  <a:pt x="708" y="1464"/>
                  <a:pt x="404" y="1282"/>
                </a:cubicBezTo>
                <a:cubicBezTo>
                  <a:pt x="99" y="1100"/>
                  <a:pt x="0" y="707"/>
                  <a:pt x="182" y="403"/>
                </a:cubicBezTo>
                <a:cubicBezTo>
                  <a:pt x="364" y="99"/>
                  <a:pt x="758" y="0"/>
                  <a:pt x="1062" y="181"/>
                </a:cubicBezTo>
                <a:close/>
                <a:moveTo>
                  <a:pt x="739" y="729"/>
                </a:moveTo>
                <a:lnTo>
                  <a:pt x="1261" y="718"/>
                </a:lnTo>
                <a:cubicBezTo>
                  <a:pt x="1260" y="679"/>
                  <a:pt x="1254" y="640"/>
                  <a:pt x="1245" y="603"/>
                </a:cubicBezTo>
                <a:cubicBezTo>
                  <a:pt x="1212" y="472"/>
                  <a:pt x="1130" y="355"/>
                  <a:pt x="1007" y="280"/>
                </a:cubicBezTo>
                <a:lnTo>
                  <a:pt x="739" y="728"/>
                </a:lnTo>
                <a:lnTo>
                  <a:pt x="472" y="271"/>
                </a:lnTo>
                <a:cubicBezTo>
                  <a:pt x="394" y="315"/>
                  <a:pt x="327" y="378"/>
                  <a:pt x="278" y="460"/>
                </a:cubicBezTo>
                <a:cubicBezTo>
                  <a:pt x="231" y="538"/>
                  <a:pt x="207" y="623"/>
                  <a:pt x="204" y="708"/>
                </a:cubicBezTo>
                <a:lnTo>
                  <a:pt x="739" y="729"/>
                </a:lnTo>
                <a:lnTo>
                  <a:pt x="464" y="1187"/>
                </a:lnTo>
                <a:cubicBezTo>
                  <a:pt x="589" y="1260"/>
                  <a:pt x="731" y="1276"/>
                  <a:pt x="861" y="1244"/>
                </a:cubicBezTo>
                <a:cubicBezTo>
                  <a:pt x="904" y="1233"/>
                  <a:pt x="945" y="1217"/>
                  <a:pt x="984" y="1196"/>
                </a:cubicBezTo>
                <a:lnTo>
                  <a:pt x="739" y="72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7" name="Freeform 636"/>
          <p:cNvSpPr>
            <a:spLocks noChangeArrowheads="1"/>
          </p:cNvSpPr>
          <p:nvPr/>
        </p:nvSpPr>
        <p:spPr bwMode="auto">
          <a:xfrm>
            <a:off x="7642329" y="2309337"/>
            <a:ext cx="367376" cy="357447"/>
          </a:xfrm>
          <a:custGeom>
            <a:avLst/>
            <a:gdLst>
              <a:gd name="T0" fmla="*/ 1051 w 1304"/>
              <a:gd name="T1" fmla="*/ 745 h 1269"/>
              <a:gd name="T2" fmla="*/ 1303 w 1304"/>
              <a:gd name="T3" fmla="*/ 997 h 1269"/>
              <a:gd name="T4" fmla="*/ 1051 w 1304"/>
              <a:gd name="T5" fmla="*/ 1248 h 1269"/>
              <a:gd name="T6" fmla="*/ 800 w 1304"/>
              <a:gd name="T7" fmla="*/ 997 h 1269"/>
              <a:gd name="T8" fmla="*/ 827 w 1304"/>
              <a:gd name="T9" fmla="*/ 883 h 1269"/>
              <a:gd name="T10" fmla="*/ 669 w 1304"/>
              <a:gd name="T11" fmla="*/ 764 h 1269"/>
              <a:gd name="T12" fmla="*/ 498 w 1304"/>
              <a:gd name="T13" fmla="*/ 887 h 1269"/>
              <a:gd name="T14" fmla="*/ 517 w 1304"/>
              <a:gd name="T15" fmla="*/ 941 h 1269"/>
              <a:gd name="T16" fmla="*/ 238 w 1304"/>
              <a:gd name="T17" fmla="*/ 1246 h 1269"/>
              <a:gd name="T18" fmla="*/ 22 w 1304"/>
              <a:gd name="T19" fmla="*/ 1030 h 1269"/>
              <a:gd name="T20" fmla="*/ 326 w 1304"/>
              <a:gd name="T21" fmla="*/ 751 h 1269"/>
              <a:gd name="T22" fmla="*/ 448 w 1304"/>
              <a:gd name="T23" fmla="*/ 817 h 1269"/>
              <a:gd name="T24" fmla="*/ 627 w 1304"/>
              <a:gd name="T25" fmla="*/ 688 h 1269"/>
              <a:gd name="T26" fmla="*/ 627 w 1304"/>
              <a:gd name="T27" fmla="*/ 499 h 1269"/>
              <a:gd name="T28" fmla="*/ 418 w 1304"/>
              <a:gd name="T29" fmla="*/ 251 h 1269"/>
              <a:gd name="T30" fmla="*/ 670 w 1304"/>
              <a:gd name="T31" fmla="*/ 0 h 1269"/>
              <a:gd name="T32" fmla="*/ 921 w 1304"/>
              <a:gd name="T33" fmla="*/ 251 h 1269"/>
              <a:gd name="T34" fmla="*/ 713 w 1304"/>
              <a:gd name="T35" fmla="*/ 499 h 1269"/>
              <a:gd name="T36" fmla="*/ 713 w 1304"/>
              <a:gd name="T37" fmla="*/ 689 h 1269"/>
              <a:gd name="T38" fmla="*/ 879 w 1304"/>
              <a:gd name="T39" fmla="*/ 814 h 1269"/>
              <a:gd name="T40" fmla="*/ 1051 w 1304"/>
              <a:gd name="T41" fmla="*/ 745 h 1269"/>
              <a:gd name="T42" fmla="*/ 271 w 1304"/>
              <a:gd name="T43" fmla="*/ 832 h 1269"/>
              <a:gd name="T44" fmla="*/ 195 w 1304"/>
              <a:gd name="T45" fmla="*/ 908 h 1269"/>
              <a:gd name="T46" fmla="*/ 271 w 1304"/>
              <a:gd name="T47" fmla="*/ 984 h 1269"/>
              <a:gd name="T48" fmla="*/ 347 w 1304"/>
              <a:gd name="T49" fmla="*/ 908 h 1269"/>
              <a:gd name="T50" fmla="*/ 271 w 1304"/>
              <a:gd name="T51" fmla="*/ 832 h 1269"/>
              <a:gd name="T52" fmla="*/ 384 w 1304"/>
              <a:gd name="T53" fmla="*/ 1127 h 1269"/>
              <a:gd name="T54" fmla="*/ 384 w 1304"/>
              <a:gd name="T55" fmla="*/ 1093 h 1269"/>
              <a:gd name="T56" fmla="*/ 305 w 1304"/>
              <a:gd name="T57" fmla="*/ 1005 h 1269"/>
              <a:gd name="T58" fmla="*/ 237 w 1304"/>
              <a:gd name="T59" fmla="*/ 1005 h 1269"/>
              <a:gd name="T60" fmla="*/ 158 w 1304"/>
              <a:gd name="T61" fmla="*/ 1093 h 1269"/>
              <a:gd name="T62" fmla="*/ 158 w 1304"/>
              <a:gd name="T63" fmla="*/ 1127 h 1269"/>
              <a:gd name="T64" fmla="*/ 384 w 1304"/>
              <a:gd name="T65" fmla="*/ 1127 h 1269"/>
              <a:gd name="T66" fmla="*/ 670 w 1304"/>
              <a:gd name="T67" fmla="*/ 86 h 1269"/>
              <a:gd name="T68" fmla="*/ 594 w 1304"/>
              <a:gd name="T69" fmla="*/ 162 h 1269"/>
              <a:gd name="T70" fmla="*/ 670 w 1304"/>
              <a:gd name="T71" fmla="*/ 238 h 1269"/>
              <a:gd name="T72" fmla="*/ 746 w 1304"/>
              <a:gd name="T73" fmla="*/ 162 h 1269"/>
              <a:gd name="T74" fmla="*/ 670 w 1304"/>
              <a:gd name="T75" fmla="*/ 86 h 1269"/>
              <a:gd name="T76" fmla="*/ 557 w 1304"/>
              <a:gd name="T77" fmla="*/ 381 h 1269"/>
              <a:gd name="T78" fmla="*/ 783 w 1304"/>
              <a:gd name="T79" fmla="*/ 381 h 1269"/>
              <a:gd name="T80" fmla="*/ 783 w 1304"/>
              <a:gd name="T81" fmla="*/ 347 h 1269"/>
              <a:gd name="T82" fmla="*/ 704 w 1304"/>
              <a:gd name="T83" fmla="*/ 260 h 1269"/>
              <a:gd name="T84" fmla="*/ 636 w 1304"/>
              <a:gd name="T85" fmla="*/ 260 h 1269"/>
              <a:gd name="T86" fmla="*/ 557 w 1304"/>
              <a:gd name="T87" fmla="*/ 347 h 1269"/>
              <a:gd name="T88" fmla="*/ 557 w 1304"/>
              <a:gd name="T89" fmla="*/ 381 h 1269"/>
              <a:gd name="T90" fmla="*/ 1051 w 1304"/>
              <a:gd name="T91" fmla="*/ 832 h 1269"/>
              <a:gd name="T92" fmla="*/ 976 w 1304"/>
              <a:gd name="T93" fmla="*/ 908 h 1269"/>
              <a:gd name="T94" fmla="*/ 1051 w 1304"/>
              <a:gd name="T95" fmla="*/ 984 h 1269"/>
              <a:gd name="T96" fmla="*/ 1127 w 1304"/>
              <a:gd name="T97" fmla="*/ 908 h 1269"/>
              <a:gd name="T98" fmla="*/ 1051 w 1304"/>
              <a:gd name="T99" fmla="*/ 832 h 1269"/>
              <a:gd name="T100" fmla="*/ 1164 w 1304"/>
              <a:gd name="T101" fmla="*/ 1127 h 1269"/>
              <a:gd name="T102" fmla="*/ 1164 w 1304"/>
              <a:gd name="T103" fmla="*/ 1093 h 1269"/>
              <a:gd name="T104" fmla="*/ 1085 w 1304"/>
              <a:gd name="T105" fmla="*/ 1005 h 1269"/>
              <a:gd name="T106" fmla="*/ 1018 w 1304"/>
              <a:gd name="T107" fmla="*/ 1005 h 1269"/>
              <a:gd name="T108" fmla="*/ 939 w 1304"/>
              <a:gd name="T109" fmla="*/ 1093 h 1269"/>
              <a:gd name="T110" fmla="*/ 939 w 1304"/>
              <a:gd name="T111" fmla="*/ 1127 h 1269"/>
              <a:gd name="T112" fmla="*/ 1164 w 1304"/>
              <a:gd name="T113" fmla="*/ 1127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04" h="1269">
                <a:moveTo>
                  <a:pt x="1051" y="745"/>
                </a:moveTo>
                <a:cubicBezTo>
                  <a:pt x="1190" y="745"/>
                  <a:pt x="1303" y="858"/>
                  <a:pt x="1303" y="997"/>
                </a:cubicBezTo>
                <a:cubicBezTo>
                  <a:pt x="1303" y="1136"/>
                  <a:pt x="1190" y="1248"/>
                  <a:pt x="1051" y="1248"/>
                </a:cubicBezTo>
                <a:cubicBezTo>
                  <a:pt x="913" y="1248"/>
                  <a:pt x="800" y="1136"/>
                  <a:pt x="800" y="997"/>
                </a:cubicBezTo>
                <a:cubicBezTo>
                  <a:pt x="800" y="956"/>
                  <a:pt x="810" y="917"/>
                  <a:pt x="827" y="883"/>
                </a:cubicBezTo>
                <a:lnTo>
                  <a:pt x="669" y="764"/>
                </a:lnTo>
                <a:lnTo>
                  <a:pt x="498" y="887"/>
                </a:lnTo>
                <a:cubicBezTo>
                  <a:pt x="506" y="904"/>
                  <a:pt x="513" y="922"/>
                  <a:pt x="517" y="941"/>
                </a:cubicBezTo>
                <a:cubicBezTo>
                  <a:pt x="554" y="1116"/>
                  <a:pt x="410" y="1268"/>
                  <a:pt x="238" y="1246"/>
                </a:cubicBezTo>
                <a:cubicBezTo>
                  <a:pt x="126" y="1232"/>
                  <a:pt x="36" y="1142"/>
                  <a:pt x="22" y="1030"/>
                </a:cubicBezTo>
                <a:cubicBezTo>
                  <a:pt x="0" y="857"/>
                  <a:pt x="152" y="714"/>
                  <a:pt x="326" y="751"/>
                </a:cubicBezTo>
                <a:cubicBezTo>
                  <a:pt x="373" y="761"/>
                  <a:pt x="415" y="784"/>
                  <a:pt x="448" y="817"/>
                </a:cubicBezTo>
                <a:lnTo>
                  <a:pt x="627" y="688"/>
                </a:lnTo>
                <a:lnTo>
                  <a:pt x="627" y="499"/>
                </a:lnTo>
                <a:cubicBezTo>
                  <a:pt x="508" y="478"/>
                  <a:pt x="418" y="375"/>
                  <a:pt x="418" y="251"/>
                </a:cubicBezTo>
                <a:cubicBezTo>
                  <a:pt x="418" y="112"/>
                  <a:pt x="531" y="0"/>
                  <a:pt x="670" y="0"/>
                </a:cubicBezTo>
                <a:cubicBezTo>
                  <a:pt x="809" y="0"/>
                  <a:pt x="921" y="112"/>
                  <a:pt x="921" y="251"/>
                </a:cubicBezTo>
                <a:cubicBezTo>
                  <a:pt x="921" y="375"/>
                  <a:pt x="831" y="478"/>
                  <a:pt x="713" y="499"/>
                </a:cubicBezTo>
                <a:lnTo>
                  <a:pt x="713" y="689"/>
                </a:lnTo>
                <a:lnTo>
                  <a:pt x="879" y="814"/>
                </a:lnTo>
                <a:cubicBezTo>
                  <a:pt x="924" y="771"/>
                  <a:pt x="985" y="745"/>
                  <a:pt x="1051" y="745"/>
                </a:cubicBezTo>
                <a:close/>
                <a:moveTo>
                  <a:pt x="271" y="832"/>
                </a:moveTo>
                <a:cubicBezTo>
                  <a:pt x="229" y="832"/>
                  <a:pt x="195" y="866"/>
                  <a:pt x="195" y="908"/>
                </a:cubicBezTo>
                <a:cubicBezTo>
                  <a:pt x="195" y="950"/>
                  <a:pt x="229" y="984"/>
                  <a:pt x="271" y="984"/>
                </a:cubicBezTo>
                <a:cubicBezTo>
                  <a:pt x="313" y="984"/>
                  <a:pt x="347" y="950"/>
                  <a:pt x="347" y="908"/>
                </a:cubicBezTo>
                <a:cubicBezTo>
                  <a:pt x="347" y="866"/>
                  <a:pt x="313" y="832"/>
                  <a:pt x="271" y="832"/>
                </a:cubicBezTo>
                <a:close/>
                <a:moveTo>
                  <a:pt x="384" y="1127"/>
                </a:moveTo>
                <a:lnTo>
                  <a:pt x="384" y="1093"/>
                </a:lnTo>
                <a:cubicBezTo>
                  <a:pt x="384" y="1046"/>
                  <a:pt x="351" y="1005"/>
                  <a:pt x="305" y="1005"/>
                </a:cubicBezTo>
                <a:lnTo>
                  <a:pt x="237" y="1005"/>
                </a:lnTo>
                <a:cubicBezTo>
                  <a:pt x="191" y="1005"/>
                  <a:pt x="158" y="1046"/>
                  <a:pt x="158" y="1093"/>
                </a:cubicBezTo>
                <a:lnTo>
                  <a:pt x="158" y="1127"/>
                </a:lnTo>
                <a:lnTo>
                  <a:pt x="384" y="1127"/>
                </a:lnTo>
                <a:close/>
                <a:moveTo>
                  <a:pt x="670" y="86"/>
                </a:moveTo>
                <a:cubicBezTo>
                  <a:pt x="628" y="86"/>
                  <a:pt x="594" y="120"/>
                  <a:pt x="594" y="162"/>
                </a:cubicBezTo>
                <a:cubicBezTo>
                  <a:pt x="594" y="204"/>
                  <a:pt x="628" y="238"/>
                  <a:pt x="670" y="238"/>
                </a:cubicBezTo>
                <a:cubicBezTo>
                  <a:pt x="712" y="238"/>
                  <a:pt x="746" y="204"/>
                  <a:pt x="746" y="162"/>
                </a:cubicBezTo>
                <a:cubicBezTo>
                  <a:pt x="746" y="120"/>
                  <a:pt x="712" y="86"/>
                  <a:pt x="670" y="86"/>
                </a:cubicBezTo>
                <a:close/>
                <a:moveTo>
                  <a:pt x="557" y="381"/>
                </a:moveTo>
                <a:lnTo>
                  <a:pt x="783" y="381"/>
                </a:lnTo>
                <a:lnTo>
                  <a:pt x="783" y="347"/>
                </a:lnTo>
                <a:cubicBezTo>
                  <a:pt x="783" y="301"/>
                  <a:pt x="750" y="260"/>
                  <a:pt x="704" y="260"/>
                </a:cubicBezTo>
                <a:lnTo>
                  <a:pt x="636" y="260"/>
                </a:lnTo>
                <a:cubicBezTo>
                  <a:pt x="590" y="260"/>
                  <a:pt x="557" y="301"/>
                  <a:pt x="557" y="347"/>
                </a:cubicBezTo>
                <a:lnTo>
                  <a:pt x="557" y="381"/>
                </a:lnTo>
                <a:close/>
                <a:moveTo>
                  <a:pt x="1051" y="832"/>
                </a:moveTo>
                <a:cubicBezTo>
                  <a:pt x="1010" y="832"/>
                  <a:pt x="976" y="866"/>
                  <a:pt x="976" y="908"/>
                </a:cubicBezTo>
                <a:cubicBezTo>
                  <a:pt x="976" y="950"/>
                  <a:pt x="1010" y="984"/>
                  <a:pt x="1051" y="984"/>
                </a:cubicBezTo>
                <a:cubicBezTo>
                  <a:pt x="1093" y="984"/>
                  <a:pt x="1127" y="950"/>
                  <a:pt x="1127" y="908"/>
                </a:cubicBezTo>
                <a:cubicBezTo>
                  <a:pt x="1127" y="866"/>
                  <a:pt x="1093" y="832"/>
                  <a:pt x="1051" y="832"/>
                </a:cubicBezTo>
                <a:close/>
                <a:moveTo>
                  <a:pt x="1164" y="1127"/>
                </a:moveTo>
                <a:lnTo>
                  <a:pt x="1164" y="1093"/>
                </a:lnTo>
                <a:cubicBezTo>
                  <a:pt x="1164" y="1046"/>
                  <a:pt x="1132" y="1005"/>
                  <a:pt x="1085" y="1005"/>
                </a:cubicBezTo>
                <a:lnTo>
                  <a:pt x="1018" y="1005"/>
                </a:lnTo>
                <a:cubicBezTo>
                  <a:pt x="971" y="1005"/>
                  <a:pt x="939" y="1046"/>
                  <a:pt x="939" y="1093"/>
                </a:cubicBezTo>
                <a:lnTo>
                  <a:pt x="939" y="1127"/>
                </a:lnTo>
                <a:lnTo>
                  <a:pt x="1164" y="112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8" name="Freeform 637"/>
          <p:cNvSpPr>
            <a:spLocks noChangeArrowheads="1"/>
          </p:cNvSpPr>
          <p:nvPr/>
        </p:nvSpPr>
        <p:spPr bwMode="auto">
          <a:xfrm>
            <a:off x="7176948" y="3827734"/>
            <a:ext cx="361171" cy="361170"/>
          </a:xfrm>
          <a:custGeom>
            <a:avLst/>
            <a:gdLst>
              <a:gd name="T0" fmla="*/ 641 w 1284"/>
              <a:gd name="T1" fmla="*/ 0 h 1283"/>
              <a:gd name="T2" fmla="*/ 1283 w 1284"/>
              <a:gd name="T3" fmla="*/ 641 h 1283"/>
              <a:gd name="T4" fmla="*/ 641 w 1284"/>
              <a:gd name="T5" fmla="*/ 1282 h 1283"/>
              <a:gd name="T6" fmla="*/ 0 w 1284"/>
              <a:gd name="T7" fmla="*/ 641 h 1283"/>
              <a:gd name="T8" fmla="*/ 641 w 1284"/>
              <a:gd name="T9" fmla="*/ 0 h 1283"/>
              <a:gd name="T10" fmla="*/ 128 w 1284"/>
              <a:gd name="T11" fmla="*/ 641 h 1283"/>
              <a:gd name="T12" fmla="*/ 237 w 1284"/>
              <a:gd name="T13" fmla="*/ 955 h 1283"/>
              <a:gd name="T14" fmla="*/ 956 w 1284"/>
              <a:gd name="T15" fmla="*/ 237 h 1283"/>
              <a:gd name="T16" fmla="*/ 641 w 1284"/>
              <a:gd name="T17" fmla="*/ 128 h 1283"/>
              <a:gd name="T18" fmla="*/ 128 w 1284"/>
              <a:gd name="T19" fmla="*/ 641 h 1283"/>
              <a:gd name="T20" fmla="*/ 641 w 1284"/>
              <a:gd name="T21" fmla="*/ 1153 h 1283"/>
              <a:gd name="T22" fmla="*/ 1155 w 1284"/>
              <a:gd name="T23" fmla="*/ 641 h 1283"/>
              <a:gd name="T24" fmla="*/ 1045 w 1284"/>
              <a:gd name="T25" fmla="*/ 327 h 1283"/>
              <a:gd name="T26" fmla="*/ 327 w 1284"/>
              <a:gd name="T27" fmla="*/ 1044 h 1283"/>
              <a:gd name="T28" fmla="*/ 641 w 1284"/>
              <a:gd name="T29" fmla="*/ 1153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4" h="1283">
                <a:moveTo>
                  <a:pt x="641" y="0"/>
                </a:moveTo>
                <a:cubicBezTo>
                  <a:pt x="994" y="0"/>
                  <a:pt x="1283" y="288"/>
                  <a:pt x="1283" y="641"/>
                </a:cubicBezTo>
                <a:cubicBezTo>
                  <a:pt x="1283" y="993"/>
                  <a:pt x="994" y="1282"/>
                  <a:pt x="641" y="1282"/>
                </a:cubicBezTo>
                <a:cubicBezTo>
                  <a:pt x="288" y="1282"/>
                  <a:pt x="0" y="993"/>
                  <a:pt x="0" y="641"/>
                </a:cubicBezTo>
                <a:cubicBezTo>
                  <a:pt x="0" y="288"/>
                  <a:pt x="288" y="0"/>
                  <a:pt x="641" y="0"/>
                </a:cubicBezTo>
                <a:close/>
                <a:moveTo>
                  <a:pt x="128" y="641"/>
                </a:moveTo>
                <a:cubicBezTo>
                  <a:pt x="128" y="757"/>
                  <a:pt x="166" y="865"/>
                  <a:pt x="237" y="955"/>
                </a:cubicBezTo>
                <a:lnTo>
                  <a:pt x="956" y="237"/>
                </a:lnTo>
                <a:cubicBezTo>
                  <a:pt x="866" y="166"/>
                  <a:pt x="757" y="128"/>
                  <a:pt x="641" y="128"/>
                </a:cubicBezTo>
                <a:cubicBezTo>
                  <a:pt x="359" y="128"/>
                  <a:pt x="128" y="359"/>
                  <a:pt x="128" y="641"/>
                </a:cubicBezTo>
                <a:close/>
                <a:moveTo>
                  <a:pt x="641" y="1153"/>
                </a:moveTo>
                <a:cubicBezTo>
                  <a:pt x="924" y="1153"/>
                  <a:pt x="1155" y="923"/>
                  <a:pt x="1155" y="641"/>
                </a:cubicBezTo>
                <a:cubicBezTo>
                  <a:pt x="1155" y="526"/>
                  <a:pt x="1116" y="417"/>
                  <a:pt x="1045" y="327"/>
                </a:cubicBezTo>
                <a:lnTo>
                  <a:pt x="327" y="1044"/>
                </a:lnTo>
                <a:cubicBezTo>
                  <a:pt x="417" y="1115"/>
                  <a:pt x="526" y="1153"/>
                  <a:pt x="641" y="11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39" name="Freeform 638"/>
          <p:cNvSpPr>
            <a:spLocks noChangeArrowheads="1"/>
          </p:cNvSpPr>
          <p:nvPr/>
        </p:nvSpPr>
        <p:spPr bwMode="auto">
          <a:xfrm>
            <a:off x="5805709" y="2773121"/>
            <a:ext cx="296632" cy="361170"/>
          </a:xfrm>
          <a:custGeom>
            <a:avLst/>
            <a:gdLst>
              <a:gd name="T0" fmla="*/ 528 w 1056"/>
              <a:gd name="T1" fmla="*/ 1283 h 1284"/>
              <a:gd name="T2" fmla="*/ 521 w 1056"/>
              <a:gd name="T3" fmla="*/ 1282 h 1284"/>
              <a:gd name="T4" fmla="*/ 0 w 1056"/>
              <a:gd name="T5" fmla="*/ 623 h 1284"/>
              <a:gd name="T6" fmla="*/ 0 w 1056"/>
              <a:gd name="T7" fmla="*/ 182 h 1284"/>
              <a:gd name="T8" fmla="*/ 21 w 1056"/>
              <a:gd name="T9" fmla="*/ 181 h 1284"/>
              <a:gd name="T10" fmla="*/ 514 w 1056"/>
              <a:gd name="T11" fmla="*/ 9 h 1284"/>
              <a:gd name="T12" fmla="*/ 527 w 1056"/>
              <a:gd name="T13" fmla="*/ 0 h 1284"/>
              <a:gd name="T14" fmla="*/ 540 w 1056"/>
              <a:gd name="T15" fmla="*/ 9 h 1284"/>
              <a:gd name="T16" fmla="*/ 1034 w 1056"/>
              <a:gd name="T17" fmla="*/ 181 h 1284"/>
              <a:gd name="T18" fmla="*/ 1055 w 1056"/>
              <a:gd name="T19" fmla="*/ 182 h 1284"/>
              <a:gd name="T20" fmla="*/ 1055 w 1056"/>
              <a:gd name="T21" fmla="*/ 623 h 1284"/>
              <a:gd name="T22" fmla="*/ 533 w 1056"/>
              <a:gd name="T23" fmla="*/ 1282 h 1284"/>
              <a:gd name="T24" fmla="*/ 528 w 1056"/>
              <a:gd name="T25" fmla="*/ 1283 h 1284"/>
              <a:gd name="T26" fmla="*/ 44 w 1056"/>
              <a:gd name="T27" fmla="*/ 224 h 1284"/>
              <a:gd name="T28" fmla="*/ 44 w 1056"/>
              <a:gd name="T29" fmla="*/ 623 h 1284"/>
              <a:gd name="T30" fmla="*/ 527 w 1056"/>
              <a:gd name="T31" fmla="*/ 1237 h 1284"/>
              <a:gd name="T32" fmla="*/ 1010 w 1056"/>
              <a:gd name="T33" fmla="*/ 623 h 1284"/>
              <a:gd name="T34" fmla="*/ 1010 w 1056"/>
              <a:gd name="T35" fmla="*/ 224 h 1284"/>
              <a:gd name="T36" fmla="*/ 527 w 1056"/>
              <a:gd name="T37" fmla="*/ 55 h 1284"/>
              <a:gd name="T38" fmla="*/ 44 w 1056"/>
              <a:gd name="T39" fmla="*/ 224 h 1284"/>
              <a:gd name="T40" fmla="*/ 171 w 1056"/>
              <a:gd name="T41" fmla="*/ 334 h 1284"/>
              <a:gd name="T42" fmla="*/ 171 w 1056"/>
              <a:gd name="T43" fmla="*/ 628 h 1284"/>
              <a:gd name="T44" fmla="*/ 527 w 1056"/>
              <a:gd name="T45" fmla="*/ 1081 h 1284"/>
              <a:gd name="T46" fmla="*/ 884 w 1056"/>
              <a:gd name="T47" fmla="*/ 628 h 1284"/>
              <a:gd name="T48" fmla="*/ 884 w 1056"/>
              <a:gd name="T49" fmla="*/ 334 h 1284"/>
              <a:gd name="T50" fmla="*/ 527 w 1056"/>
              <a:gd name="T51" fmla="*/ 209 h 1284"/>
              <a:gd name="T52" fmla="*/ 171 w 1056"/>
              <a:gd name="T53" fmla="*/ 334 h 1284"/>
              <a:gd name="T54" fmla="*/ 528 w 1056"/>
              <a:gd name="T55" fmla="*/ 1112 h 1284"/>
              <a:gd name="T56" fmla="*/ 523 w 1056"/>
              <a:gd name="T57" fmla="*/ 1111 h 1284"/>
              <a:gd name="T58" fmla="*/ 141 w 1056"/>
              <a:gd name="T59" fmla="*/ 628 h 1284"/>
              <a:gd name="T60" fmla="*/ 141 w 1056"/>
              <a:gd name="T61" fmla="*/ 306 h 1284"/>
              <a:gd name="T62" fmla="*/ 155 w 1056"/>
              <a:gd name="T63" fmla="*/ 305 h 1284"/>
              <a:gd name="T64" fmla="*/ 518 w 1056"/>
              <a:gd name="T65" fmla="*/ 179 h 1284"/>
              <a:gd name="T66" fmla="*/ 527 w 1056"/>
              <a:gd name="T67" fmla="*/ 172 h 1284"/>
              <a:gd name="T68" fmla="*/ 536 w 1056"/>
              <a:gd name="T69" fmla="*/ 179 h 1284"/>
              <a:gd name="T70" fmla="*/ 899 w 1056"/>
              <a:gd name="T71" fmla="*/ 305 h 1284"/>
              <a:gd name="T72" fmla="*/ 913 w 1056"/>
              <a:gd name="T73" fmla="*/ 306 h 1284"/>
              <a:gd name="T74" fmla="*/ 913 w 1056"/>
              <a:gd name="T75" fmla="*/ 628 h 1284"/>
              <a:gd name="T76" fmla="*/ 531 w 1056"/>
              <a:gd name="T77" fmla="*/ 1111 h 1284"/>
              <a:gd name="T78" fmla="*/ 528 w 1056"/>
              <a:gd name="T79" fmla="*/ 1112 h 1284"/>
              <a:gd name="T80" fmla="*/ 465 w 1056"/>
              <a:gd name="T81" fmla="*/ 542 h 1284"/>
              <a:gd name="T82" fmla="*/ 465 w 1056"/>
              <a:gd name="T83" fmla="*/ 598 h 1284"/>
              <a:gd name="T84" fmla="*/ 590 w 1056"/>
              <a:gd name="T85" fmla="*/ 598 h 1284"/>
              <a:gd name="T86" fmla="*/ 590 w 1056"/>
              <a:gd name="T87" fmla="*/ 542 h 1284"/>
              <a:gd name="T88" fmla="*/ 530 w 1056"/>
              <a:gd name="T89" fmla="*/ 482 h 1284"/>
              <a:gd name="T90" fmla="*/ 525 w 1056"/>
              <a:gd name="T91" fmla="*/ 482 h 1284"/>
              <a:gd name="T92" fmla="*/ 465 w 1056"/>
              <a:gd name="T93" fmla="*/ 542 h 1284"/>
              <a:gd name="T94" fmla="*/ 627 w 1056"/>
              <a:gd name="T95" fmla="*/ 598 h 1284"/>
              <a:gd name="T96" fmla="*/ 663 w 1056"/>
              <a:gd name="T97" fmla="*/ 598 h 1284"/>
              <a:gd name="T98" fmla="*/ 663 w 1056"/>
              <a:gd name="T99" fmla="*/ 843 h 1284"/>
              <a:gd name="T100" fmla="*/ 392 w 1056"/>
              <a:gd name="T101" fmla="*/ 843 h 1284"/>
              <a:gd name="T102" fmla="*/ 392 w 1056"/>
              <a:gd name="T103" fmla="*/ 598 h 1284"/>
              <a:gd name="T104" fmla="*/ 427 w 1056"/>
              <a:gd name="T105" fmla="*/ 598 h 1284"/>
              <a:gd name="T106" fmla="*/ 427 w 1056"/>
              <a:gd name="T107" fmla="*/ 543 h 1284"/>
              <a:gd name="T108" fmla="*/ 525 w 1056"/>
              <a:gd name="T109" fmla="*/ 445 h 1284"/>
              <a:gd name="T110" fmla="*/ 530 w 1056"/>
              <a:gd name="T111" fmla="*/ 445 h 1284"/>
              <a:gd name="T112" fmla="*/ 627 w 1056"/>
              <a:gd name="T113" fmla="*/ 543 h 1284"/>
              <a:gd name="T114" fmla="*/ 627 w 1056"/>
              <a:gd name="T115" fmla="*/ 59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6" h="1284">
                <a:moveTo>
                  <a:pt x="528" y="1283"/>
                </a:moveTo>
                <a:lnTo>
                  <a:pt x="521" y="1282"/>
                </a:lnTo>
                <a:cubicBezTo>
                  <a:pt x="214" y="1209"/>
                  <a:pt x="0" y="938"/>
                  <a:pt x="0" y="623"/>
                </a:cubicBezTo>
                <a:lnTo>
                  <a:pt x="0" y="182"/>
                </a:lnTo>
                <a:lnTo>
                  <a:pt x="21" y="181"/>
                </a:lnTo>
                <a:cubicBezTo>
                  <a:pt x="199" y="173"/>
                  <a:pt x="370" y="114"/>
                  <a:pt x="514" y="9"/>
                </a:cubicBezTo>
                <a:lnTo>
                  <a:pt x="527" y="0"/>
                </a:lnTo>
                <a:lnTo>
                  <a:pt x="540" y="9"/>
                </a:lnTo>
                <a:cubicBezTo>
                  <a:pt x="685" y="114"/>
                  <a:pt x="855" y="173"/>
                  <a:pt x="1034" y="181"/>
                </a:cubicBezTo>
                <a:lnTo>
                  <a:pt x="1055" y="182"/>
                </a:lnTo>
                <a:lnTo>
                  <a:pt x="1055" y="623"/>
                </a:lnTo>
                <a:cubicBezTo>
                  <a:pt x="1055" y="938"/>
                  <a:pt x="840" y="1209"/>
                  <a:pt x="533" y="1282"/>
                </a:cubicBezTo>
                <a:lnTo>
                  <a:pt x="528" y="1283"/>
                </a:lnTo>
                <a:close/>
                <a:moveTo>
                  <a:pt x="44" y="224"/>
                </a:moveTo>
                <a:lnTo>
                  <a:pt x="44" y="623"/>
                </a:lnTo>
                <a:cubicBezTo>
                  <a:pt x="44" y="916"/>
                  <a:pt x="243" y="1168"/>
                  <a:pt x="527" y="1237"/>
                </a:cubicBezTo>
                <a:cubicBezTo>
                  <a:pt x="812" y="1168"/>
                  <a:pt x="1010" y="916"/>
                  <a:pt x="1010" y="623"/>
                </a:cubicBezTo>
                <a:lnTo>
                  <a:pt x="1010" y="224"/>
                </a:lnTo>
                <a:cubicBezTo>
                  <a:pt x="836" y="213"/>
                  <a:pt x="670" y="154"/>
                  <a:pt x="527" y="55"/>
                </a:cubicBezTo>
                <a:cubicBezTo>
                  <a:pt x="385" y="154"/>
                  <a:pt x="218" y="213"/>
                  <a:pt x="44" y="224"/>
                </a:cubicBezTo>
                <a:close/>
                <a:moveTo>
                  <a:pt x="171" y="334"/>
                </a:moveTo>
                <a:lnTo>
                  <a:pt x="171" y="628"/>
                </a:lnTo>
                <a:cubicBezTo>
                  <a:pt x="171" y="844"/>
                  <a:pt x="317" y="1030"/>
                  <a:pt x="527" y="1081"/>
                </a:cubicBezTo>
                <a:cubicBezTo>
                  <a:pt x="737" y="1030"/>
                  <a:pt x="884" y="844"/>
                  <a:pt x="884" y="628"/>
                </a:cubicBezTo>
                <a:lnTo>
                  <a:pt x="884" y="334"/>
                </a:lnTo>
                <a:cubicBezTo>
                  <a:pt x="755" y="326"/>
                  <a:pt x="632" y="283"/>
                  <a:pt x="527" y="209"/>
                </a:cubicBezTo>
                <a:cubicBezTo>
                  <a:pt x="422" y="283"/>
                  <a:pt x="299" y="326"/>
                  <a:pt x="171" y="334"/>
                </a:cubicBezTo>
                <a:close/>
                <a:moveTo>
                  <a:pt x="528" y="1112"/>
                </a:moveTo>
                <a:lnTo>
                  <a:pt x="523" y="1111"/>
                </a:lnTo>
                <a:cubicBezTo>
                  <a:pt x="298" y="1058"/>
                  <a:pt x="141" y="859"/>
                  <a:pt x="141" y="628"/>
                </a:cubicBezTo>
                <a:lnTo>
                  <a:pt x="141" y="306"/>
                </a:lnTo>
                <a:lnTo>
                  <a:pt x="155" y="305"/>
                </a:lnTo>
                <a:cubicBezTo>
                  <a:pt x="287" y="299"/>
                  <a:pt x="412" y="256"/>
                  <a:pt x="518" y="179"/>
                </a:cubicBezTo>
                <a:lnTo>
                  <a:pt x="527" y="172"/>
                </a:lnTo>
                <a:lnTo>
                  <a:pt x="536" y="179"/>
                </a:lnTo>
                <a:cubicBezTo>
                  <a:pt x="642" y="256"/>
                  <a:pt x="768" y="299"/>
                  <a:pt x="899" y="305"/>
                </a:cubicBezTo>
                <a:lnTo>
                  <a:pt x="913" y="306"/>
                </a:lnTo>
                <a:lnTo>
                  <a:pt x="913" y="628"/>
                </a:lnTo>
                <a:cubicBezTo>
                  <a:pt x="913" y="859"/>
                  <a:pt x="756" y="1058"/>
                  <a:pt x="531" y="1111"/>
                </a:cubicBezTo>
                <a:lnTo>
                  <a:pt x="528" y="1112"/>
                </a:lnTo>
                <a:close/>
                <a:moveTo>
                  <a:pt x="465" y="542"/>
                </a:moveTo>
                <a:lnTo>
                  <a:pt x="465" y="598"/>
                </a:lnTo>
                <a:lnTo>
                  <a:pt x="590" y="598"/>
                </a:lnTo>
                <a:lnTo>
                  <a:pt x="590" y="542"/>
                </a:lnTo>
                <a:cubicBezTo>
                  <a:pt x="590" y="509"/>
                  <a:pt x="563" y="482"/>
                  <a:pt x="530" y="482"/>
                </a:cubicBezTo>
                <a:lnTo>
                  <a:pt x="525" y="482"/>
                </a:lnTo>
                <a:cubicBezTo>
                  <a:pt x="492" y="482"/>
                  <a:pt x="465" y="509"/>
                  <a:pt x="465" y="542"/>
                </a:cubicBezTo>
                <a:close/>
                <a:moveTo>
                  <a:pt x="627" y="598"/>
                </a:moveTo>
                <a:lnTo>
                  <a:pt x="663" y="598"/>
                </a:lnTo>
                <a:lnTo>
                  <a:pt x="663" y="843"/>
                </a:lnTo>
                <a:lnTo>
                  <a:pt x="392" y="843"/>
                </a:lnTo>
                <a:lnTo>
                  <a:pt x="392" y="598"/>
                </a:lnTo>
                <a:lnTo>
                  <a:pt x="427" y="598"/>
                </a:lnTo>
                <a:lnTo>
                  <a:pt x="427" y="543"/>
                </a:lnTo>
                <a:cubicBezTo>
                  <a:pt x="427" y="489"/>
                  <a:pt x="471" y="445"/>
                  <a:pt x="525" y="445"/>
                </a:cubicBezTo>
                <a:lnTo>
                  <a:pt x="530" y="445"/>
                </a:lnTo>
                <a:cubicBezTo>
                  <a:pt x="584" y="445"/>
                  <a:pt x="627" y="489"/>
                  <a:pt x="627" y="543"/>
                </a:cubicBezTo>
                <a:lnTo>
                  <a:pt x="627" y="59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40" name="Freeform 639"/>
          <p:cNvSpPr>
            <a:spLocks noChangeArrowheads="1"/>
          </p:cNvSpPr>
          <p:nvPr/>
        </p:nvSpPr>
        <p:spPr bwMode="auto">
          <a:xfrm>
            <a:off x="7644950" y="3827734"/>
            <a:ext cx="361170" cy="361170"/>
          </a:xfrm>
          <a:custGeom>
            <a:avLst/>
            <a:gdLst>
              <a:gd name="T0" fmla="*/ 641 w 1284"/>
              <a:gd name="T1" fmla="*/ 0 h 1283"/>
              <a:gd name="T2" fmla="*/ 1283 w 1284"/>
              <a:gd name="T3" fmla="*/ 641 h 1283"/>
              <a:gd name="T4" fmla="*/ 641 w 1284"/>
              <a:gd name="T5" fmla="*/ 1282 h 1283"/>
              <a:gd name="T6" fmla="*/ 0 w 1284"/>
              <a:gd name="T7" fmla="*/ 641 h 1283"/>
              <a:gd name="T8" fmla="*/ 641 w 1284"/>
              <a:gd name="T9" fmla="*/ 0 h 1283"/>
              <a:gd name="T10" fmla="*/ 641 w 1284"/>
              <a:gd name="T11" fmla="*/ 1177 h 1283"/>
              <a:gd name="T12" fmla="*/ 1178 w 1284"/>
              <a:gd name="T13" fmla="*/ 641 h 1283"/>
              <a:gd name="T14" fmla="*/ 641 w 1284"/>
              <a:gd name="T15" fmla="*/ 104 h 1283"/>
              <a:gd name="T16" fmla="*/ 104 w 1284"/>
              <a:gd name="T17" fmla="*/ 641 h 1283"/>
              <a:gd name="T18" fmla="*/ 641 w 1284"/>
              <a:gd name="T19" fmla="*/ 1177 h 1283"/>
              <a:gd name="T20" fmla="*/ 731 w 1284"/>
              <a:gd name="T21" fmla="*/ 962 h 1283"/>
              <a:gd name="T22" fmla="*/ 790 w 1284"/>
              <a:gd name="T23" fmla="*/ 962 h 1283"/>
              <a:gd name="T24" fmla="*/ 790 w 1284"/>
              <a:gd name="T25" fmla="*/ 1062 h 1283"/>
              <a:gd name="T26" fmla="*/ 731 w 1284"/>
              <a:gd name="T27" fmla="*/ 1062 h 1283"/>
              <a:gd name="T28" fmla="*/ 731 w 1284"/>
              <a:gd name="T29" fmla="*/ 1063 h 1283"/>
              <a:gd name="T30" fmla="*/ 551 w 1284"/>
              <a:gd name="T31" fmla="*/ 1063 h 1283"/>
              <a:gd name="T32" fmla="*/ 551 w 1284"/>
              <a:gd name="T33" fmla="*/ 1062 h 1283"/>
              <a:gd name="T34" fmla="*/ 479 w 1284"/>
              <a:gd name="T35" fmla="*/ 1062 h 1283"/>
              <a:gd name="T36" fmla="*/ 479 w 1284"/>
              <a:gd name="T37" fmla="*/ 962 h 1283"/>
              <a:gd name="T38" fmla="*/ 551 w 1284"/>
              <a:gd name="T39" fmla="*/ 962 h 1283"/>
              <a:gd name="T40" fmla="*/ 551 w 1284"/>
              <a:gd name="T41" fmla="*/ 589 h 1283"/>
              <a:gd name="T42" fmla="*/ 484 w 1284"/>
              <a:gd name="T43" fmla="*/ 589 h 1283"/>
              <a:gd name="T44" fmla="*/ 484 w 1284"/>
              <a:gd name="T45" fmla="*/ 484 h 1283"/>
              <a:gd name="T46" fmla="*/ 551 w 1284"/>
              <a:gd name="T47" fmla="*/ 484 h 1283"/>
              <a:gd name="T48" fmla="*/ 551 w 1284"/>
              <a:gd name="T49" fmla="*/ 484 h 1283"/>
              <a:gd name="T50" fmla="*/ 731 w 1284"/>
              <a:gd name="T51" fmla="*/ 484 h 1283"/>
              <a:gd name="T52" fmla="*/ 731 w 1284"/>
              <a:gd name="T53" fmla="*/ 962 h 1283"/>
              <a:gd name="T54" fmla="*/ 640 w 1284"/>
              <a:gd name="T55" fmla="*/ 412 h 1283"/>
              <a:gd name="T56" fmla="*/ 546 w 1284"/>
              <a:gd name="T57" fmla="*/ 322 h 1283"/>
              <a:gd name="T58" fmla="*/ 642 w 1284"/>
              <a:gd name="T59" fmla="*/ 232 h 1283"/>
              <a:gd name="T60" fmla="*/ 737 w 1284"/>
              <a:gd name="T61" fmla="*/ 322 h 1283"/>
              <a:gd name="T62" fmla="*/ 640 w 1284"/>
              <a:gd name="T63" fmla="*/ 412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4" h="1283">
                <a:moveTo>
                  <a:pt x="641" y="0"/>
                </a:moveTo>
                <a:cubicBezTo>
                  <a:pt x="996" y="0"/>
                  <a:pt x="1283" y="287"/>
                  <a:pt x="1283" y="641"/>
                </a:cubicBezTo>
                <a:cubicBezTo>
                  <a:pt x="1283" y="995"/>
                  <a:pt x="996" y="1282"/>
                  <a:pt x="641" y="1282"/>
                </a:cubicBezTo>
                <a:cubicBezTo>
                  <a:pt x="287" y="1282"/>
                  <a:pt x="0" y="995"/>
                  <a:pt x="0" y="641"/>
                </a:cubicBezTo>
                <a:cubicBezTo>
                  <a:pt x="0" y="287"/>
                  <a:pt x="287" y="0"/>
                  <a:pt x="641" y="0"/>
                </a:cubicBezTo>
                <a:close/>
                <a:moveTo>
                  <a:pt x="641" y="1177"/>
                </a:moveTo>
                <a:cubicBezTo>
                  <a:pt x="938" y="1177"/>
                  <a:pt x="1179" y="937"/>
                  <a:pt x="1178" y="641"/>
                </a:cubicBezTo>
                <a:cubicBezTo>
                  <a:pt x="1178" y="345"/>
                  <a:pt x="938" y="104"/>
                  <a:pt x="641" y="104"/>
                </a:cubicBezTo>
                <a:cubicBezTo>
                  <a:pt x="345" y="104"/>
                  <a:pt x="104" y="344"/>
                  <a:pt x="104" y="641"/>
                </a:cubicBezTo>
                <a:cubicBezTo>
                  <a:pt x="104" y="937"/>
                  <a:pt x="345" y="1177"/>
                  <a:pt x="641" y="1177"/>
                </a:cubicBezTo>
                <a:close/>
                <a:moveTo>
                  <a:pt x="731" y="962"/>
                </a:moveTo>
                <a:lnTo>
                  <a:pt x="790" y="962"/>
                </a:lnTo>
                <a:lnTo>
                  <a:pt x="790" y="1062"/>
                </a:lnTo>
                <a:lnTo>
                  <a:pt x="731" y="1062"/>
                </a:lnTo>
                <a:lnTo>
                  <a:pt x="731" y="1063"/>
                </a:lnTo>
                <a:lnTo>
                  <a:pt x="551" y="1063"/>
                </a:lnTo>
                <a:lnTo>
                  <a:pt x="551" y="1062"/>
                </a:lnTo>
                <a:lnTo>
                  <a:pt x="479" y="1062"/>
                </a:lnTo>
                <a:lnTo>
                  <a:pt x="479" y="962"/>
                </a:lnTo>
                <a:lnTo>
                  <a:pt x="551" y="962"/>
                </a:lnTo>
                <a:lnTo>
                  <a:pt x="551" y="589"/>
                </a:lnTo>
                <a:lnTo>
                  <a:pt x="484" y="589"/>
                </a:lnTo>
                <a:lnTo>
                  <a:pt x="484" y="484"/>
                </a:lnTo>
                <a:lnTo>
                  <a:pt x="551" y="484"/>
                </a:lnTo>
                <a:lnTo>
                  <a:pt x="551" y="484"/>
                </a:lnTo>
                <a:lnTo>
                  <a:pt x="731" y="484"/>
                </a:lnTo>
                <a:lnTo>
                  <a:pt x="731" y="962"/>
                </a:lnTo>
                <a:close/>
                <a:moveTo>
                  <a:pt x="640" y="412"/>
                </a:moveTo>
                <a:cubicBezTo>
                  <a:pt x="583" y="412"/>
                  <a:pt x="546" y="372"/>
                  <a:pt x="546" y="322"/>
                </a:cubicBezTo>
                <a:cubicBezTo>
                  <a:pt x="546" y="271"/>
                  <a:pt x="584" y="232"/>
                  <a:pt x="642" y="232"/>
                </a:cubicBezTo>
                <a:cubicBezTo>
                  <a:pt x="700" y="232"/>
                  <a:pt x="736" y="271"/>
                  <a:pt x="737" y="322"/>
                </a:cubicBezTo>
                <a:cubicBezTo>
                  <a:pt x="737" y="372"/>
                  <a:pt x="700" y="412"/>
                  <a:pt x="640" y="41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41" name="Freeform 640"/>
          <p:cNvSpPr>
            <a:spLocks noChangeArrowheads="1"/>
          </p:cNvSpPr>
          <p:nvPr/>
        </p:nvSpPr>
        <p:spPr bwMode="auto">
          <a:xfrm>
            <a:off x="8179813" y="4880694"/>
            <a:ext cx="239539" cy="361171"/>
          </a:xfrm>
          <a:custGeom>
            <a:avLst/>
            <a:gdLst>
              <a:gd name="T0" fmla="*/ 829 w 852"/>
              <a:gd name="T1" fmla="*/ 23 h 1284"/>
              <a:gd name="T2" fmla="*/ 851 w 852"/>
              <a:gd name="T3" fmla="*/ 75 h 1284"/>
              <a:gd name="T4" fmla="*/ 851 w 852"/>
              <a:gd name="T5" fmla="*/ 592 h 1284"/>
              <a:gd name="T6" fmla="*/ 851 w 852"/>
              <a:gd name="T7" fmla="*/ 1208 h 1284"/>
              <a:gd name="T8" fmla="*/ 829 w 852"/>
              <a:gd name="T9" fmla="*/ 1261 h 1284"/>
              <a:gd name="T10" fmla="*/ 775 w 852"/>
              <a:gd name="T11" fmla="*/ 1283 h 1284"/>
              <a:gd name="T12" fmla="*/ 76 w 852"/>
              <a:gd name="T13" fmla="*/ 1283 h 1284"/>
              <a:gd name="T14" fmla="*/ 0 w 852"/>
              <a:gd name="T15" fmla="*/ 1208 h 1284"/>
              <a:gd name="T16" fmla="*/ 0 w 852"/>
              <a:gd name="T17" fmla="*/ 692 h 1284"/>
              <a:gd name="T18" fmla="*/ 0 w 852"/>
              <a:gd name="T19" fmla="*/ 75 h 1284"/>
              <a:gd name="T20" fmla="*/ 22 w 852"/>
              <a:gd name="T21" fmla="*/ 22 h 1284"/>
              <a:gd name="T22" fmla="*/ 76 w 852"/>
              <a:gd name="T23" fmla="*/ 0 h 1284"/>
              <a:gd name="T24" fmla="*/ 775 w 852"/>
              <a:gd name="T25" fmla="*/ 0 h 1284"/>
              <a:gd name="T26" fmla="*/ 829 w 852"/>
              <a:gd name="T27" fmla="*/ 23 h 1284"/>
              <a:gd name="T28" fmla="*/ 467 w 852"/>
              <a:gd name="T29" fmla="*/ 1224 h 1284"/>
              <a:gd name="T30" fmla="*/ 467 w 852"/>
              <a:gd name="T31" fmla="*/ 1140 h 1284"/>
              <a:gd name="T32" fmla="*/ 384 w 852"/>
              <a:gd name="T33" fmla="*/ 1140 h 1284"/>
              <a:gd name="T34" fmla="*/ 384 w 852"/>
              <a:gd name="T35" fmla="*/ 1224 h 1284"/>
              <a:gd name="T36" fmla="*/ 467 w 852"/>
              <a:gd name="T37" fmla="*/ 1224 h 1284"/>
              <a:gd name="T38" fmla="*/ 782 w 852"/>
              <a:gd name="T39" fmla="*/ 1073 h 1284"/>
              <a:gd name="T40" fmla="*/ 782 w 852"/>
              <a:gd name="T41" fmla="*/ 75 h 1284"/>
              <a:gd name="T42" fmla="*/ 775 w 852"/>
              <a:gd name="T43" fmla="*/ 69 h 1284"/>
              <a:gd name="T44" fmla="*/ 208 w 852"/>
              <a:gd name="T45" fmla="*/ 69 h 1284"/>
              <a:gd name="T46" fmla="*/ 76 w 852"/>
              <a:gd name="T47" fmla="*/ 69 h 1284"/>
              <a:gd name="T48" fmla="*/ 69 w 852"/>
              <a:gd name="T49" fmla="*/ 75 h 1284"/>
              <a:gd name="T50" fmla="*/ 69 w 852"/>
              <a:gd name="T51" fmla="*/ 1073 h 1284"/>
              <a:gd name="T52" fmla="*/ 76 w 852"/>
              <a:gd name="T53" fmla="*/ 1079 h 1284"/>
              <a:gd name="T54" fmla="*/ 775 w 852"/>
              <a:gd name="T55" fmla="*/ 1079 h 1284"/>
              <a:gd name="T56" fmla="*/ 782 w 852"/>
              <a:gd name="T57" fmla="*/ 107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2" h="1284">
                <a:moveTo>
                  <a:pt x="829" y="23"/>
                </a:moveTo>
                <a:cubicBezTo>
                  <a:pt x="843" y="37"/>
                  <a:pt x="851" y="55"/>
                  <a:pt x="851" y="75"/>
                </a:cubicBezTo>
                <a:lnTo>
                  <a:pt x="851" y="592"/>
                </a:lnTo>
                <a:lnTo>
                  <a:pt x="851" y="1208"/>
                </a:lnTo>
                <a:cubicBezTo>
                  <a:pt x="851" y="1229"/>
                  <a:pt x="844" y="1247"/>
                  <a:pt x="829" y="1261"/>
                </a:cubicBezTo>
                <a:cubicBezTo>
                  <a:pt x="814" y="1276"/>
                  <a:pt x="796" y="1283"/>
                  <a:pt x="775" y="1283"/>
                </a:cubicBezTo>
                <a:lnTo>
                  <a:pt x="76" y="1283"/>
                </a:lnTo>
                <a:cubicBezTo>
                  <a:pt x="33" y="1283"/>
                  <a:pt x="0" y="1251"/>
                  <a:pt x="0" y="1208"/>
                </a:cubicBezTo>
                <a:lnTo>
                  <a:pt x="0" y="692"/>
                </a:lnTo>
                <a:lnTo>
                  <a:pt x="0" y="75"/>
                </a:lnTo>
                <a:cubicBezTo>
                  <a:pt x="0" y="55"/>
                  <a:pt x="8" y="36"/>
                  <a:pt x="22" y="22"/>
                </a:cubicBezTo>
                <a:cubicBezTo>
                  <a:pt x="37" y="8"/>
                  <a:pt x="54" y="0"/>
                  <a:pt x="76" y="0"/>
                </a:cubicBezTo>
                <a:lnTo>
                  <a:pt x="775" y="0"/>
                </a:lnTo>
                <a:cubicBezTo>
                  <a:pt x="796" y="0"/>
                  <a:pt x="814" y="8"/>
                  <a:pt x="829" y="23"/>
                </a:cubicBezTo>
                <a:close/>
                <a:moveTo>
                  <a:pt x="467" y="1224"/>
                </a:moveTo>
                <a:cubicBezTo>
                  <a:pt x="490" y="1200"/>
                  <a:pt x="490" y="1164"/>
                  <a:pt x="467" y="1140"/>
                </a:cubicBezTo>
                <a:cubicBezTo>
                  <a:pt x="444" y="1117"/>
                  <a:pt x="407" y="1117"/>
                  <a:pt x="384" y="1140"/>
                </a:cubicBezTo>
                <a:cubicBezTo>
                  <a:pt x="360" y="1164"/>
                  <a:pt x="361" y="1200"/>
                  <a:pt x="384" y="1224"/>
                </a:cubicBezTo>
                <a:cubicBezTo>
                  <a:pt x="407" y="1247"/>
                  <a:pt x="444" y="1247"/>
                  <a:pt x="467" y="1224"/>
                </a:cubicBezTo>
                <a:close/>
                <a:moveTo>
                  <a:pt x="782" y="1073"/>
                </a:moveTo>
                <a:lnTo>
                  <a:pt x="782" y="75"/>
                </a:lnTo>
                <a:cubicBezTo>
                  <a:pt x="782" y="71"/>
                  <a:pt x="780" y="69"/>
                  <a:pt x="775" y="69"/>
                </a:cubicBezTo>
                <a:lnTo>
                  <a:pt x="208" y="69"/>
                </a:lnTo>
                <a:lnTo>
                  <a:pt x="76" y="69"/>
                </a:lnTo>
                <a:cubicBezTo>
                  <a:pt x="71" y="69"/>
                  <a:pt x="69" y="71"/>
                  <a:pt x="69" y="75"/>
                </a:cubicBezTo>
                <a:lnTo>
                  <a:pt x="69" y="1073"/>
                </a:lnTo>
                <a:cubicBezTo>
                  <a:pt x="69" y="1077"/>
                  <a:pt x="71" y="1079"/>
                  <a:pt x="76" y="1079"/>
                </a:cubicBezTo>
                <a:lnTo>
                  <a:pt x="775" y="1079"/>
                </a:lnTo>
                <a:cubicBezTo>
                  <a:pt x="780" y="1079"/>
                  <a:pt x="782" y="1077"/>
                  <a:pt x="782" y="10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42" name="Freeform 641"/>
          <p:cNvSpPr>
            <a:spLocks noChangeArrowheads="1"/>
          </p:cNvSpPr>
          <p:nvPr/>
        </p:nvSpPr>
        <p:spPr bwMode="auto">
          <a:xfrm>
            <a:off x="8106401" y="1752291"/>
            <a:ext cx="379787" cy="378547"/>
          </a:xfrm>
          <a:custGeom>
            <a:avLst/>
            <a:gdLst>
              <a:gd name="T0" fmla="*/ 545 w 1348"/>
              <a:gd name="T1" fmla="*/ 802 h 1344"/>
              <a:gd name="T2" fmla="*/ 846 w 1348"/>
              <a:gd name="T3" fmla="*/ 973 h 1344"/>
              <a:gd name="T4" fmla="*/ 1133 w 1348"/>
              <a:gd name="T5" fmla="*/ 964 h 1344"/>
              <a:gd name="T6" fmla="*/ 1100 w 1348"/>
              <a:gd name="T7" fmla="*/ 1259 h 1344"/>
              <a:gd name="T8" fmla="*/ 392 w 1348"/>
              <a:gd name="T9" fmla="*/ 957 h 1344"/>
              <a:gd name="T10" fmla="*/ 84 w 1348"/>
              <a:gd name="T11" fmla="*/ 251 h 1344"/>
              <a:gd name="T12" fmla="*/ 378 w 1348"/>
              <a:gd name="T13" fmla="*/ 215 h 1344"/>
              <a:gd name="T14" fmla="*/ 372 w 1348"/>
              <a:gd name="T15" fmla="*/ 503 h 1344"/>
              <a:gd name="T16" fmla="*/ 545 w 1348"/>
              <a:gd name="T17" fmla="*/ 802 h 1344"/>
              <a:gd name="T18" fmla="*/ 712 w 1348"/>
              <a:gd name="T19" fmla="*/ 257 h 1344"/>
              <a:gd name="T20" fmla="*/ 962 w 1348"/>
              <a:gd name="T21" fmla="*/ 385 h 1344"/>
              <a:gd name="T22" fmla="*/ 1090 w 1348"/>
              <a:gd name="T23" fmla="*/ 634 h 1344"/>
              <a:gd name="T24" fmla="*/ 1071 w 1348"/>
              <a:gd name="T25" fmla="*/ 693 h 1344"/>
              <a:gd name="T26" fmla="*/ 976 w 1348"/>
              <a:gd name="T27" fmla="*/ 693 h 1344"/>
              <a:gd name="T28" fmla="*/ 957 w 1348"/>
              <a:gd name="T29" fmla="*/ 656 h 1344"/>
              <a:gd name="T30" fmla="*/ 867 w 1348"/>
              <a:gd name="T31" fmla="*/ 480 h 1344"/>
              <a:gd name="T32" fmla="*/ 691 w 1348"/>
              <a:gd name="T33" fmla="*/ 389 h 1344"/>
              <a:gd name="T34" fmla="*/ 653 w 1348"/>
              <a:gd name="T35" fmla="*/ 370 h 1344"/>
              <a:gd name="T36" fmla="*/ 653 w 1348"/>
              <a:gd name="T37" fmla="*/ 276 h 1344"/>
              <a:gd name="T38" fmla="*/ 712 w 1348"/>
              <a:gd name="T39" fmla="*/ 257 h 1344"/>
              <a:gd name="T40" fmla="*/ 1038 w 1348"/>
              <a:gd name="T41" fmla="*/ 309 h 1344"/>
              <a:gd name="T42" fmla="*/ 653 w 1348"/>
              <a:gd name="T43" fmla="*/ 147 h 1344"/>
              <a:gd name="T44" fmla="*/ 592 w 1348"/>
              <a:gd name="T45" fmla="*/ 129 h 1344"/>
              <a:gd name="T46" fmla="*/ 592 w 1348"/>
              <a:gd name="T47" fmla="*/ 34 h 1344"/>
              <a:gd name="T48" fmla="*/ 635 w 1348"/>
              <a:gd name="T49" fmla="*/ 14 h 1344"/>
              <a:gd name="T50" fmla="*/ 1132 w 1348"/>
              <a:gd name="T51" fmla="*/ 214 h 1344"/>
              <a:gd name="T52" fmla="*/ 1332 w 1348"/>
              <a:gd name="T53" fmla="*/ 712 h 1344"/>
              <a:gd name="T54" fmla="*/ 1313 w 1348"/>
              <a:gd name="T55" fmla="*/ 754 h 1344"/>
              <a:gd name="T56" fmla="*/ 1218 w 1348"/>
              <a:gd name="T57" fmla="*/ 754 h 1344"/>
              <a:gd name="T58" fmla="*/ 1200 w 1348"/>
              <a:gd name="T59" fmla="*/ 693 h 1344"/>
              <a:gd name="T60" fmla="*/ 1038 w 1348"/>
              <a:gd name="T61" fmla="*/ 309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8" h="1344">
                <a:moveTo>
                  <a:pt x="545" y="802"/>
                </a:moveTo>
                <a:cubicBezTo>
                  <a:pt x="660" y="916"/>
                  <a:pt x="793" y="1025"/>
                  <a:pt x="846" y="973"/>
                </a:cubicBezTo>
                <a:cubicBezTo>
                  <a:pt x="921" y="897"/>
                  <a:pt x="967" y="832"/>
                  <a:pt x="1133" y="964"/>
                </a:cubicBezTo>
                <a:cubicBezTo>
                  <a:pt x="1299" y="1097"/>
                  <a:pt x="1172" y="1186"/>
                  <a:pt x="1100" y="1259"/>
                </a:cubicBezTo>
                <a:cubicBezTo>
                  <a:pt x="1016" y="1343"/>
                  <a:pt x="702" y="1265"/>
                  <a:pt x="392" y="957"/>
                </a:cubicBezTo>
                <a:cubicBezTo>
                  <a:pt x="81" y="648"/>
                  <a:pt x="0" y="335"/>
                  <a:pt x="84" y="251"/>
                </a:cubicBezTo>
                <a:cubicBezTo>
                  <a:pt x="156" y="178"/>
                  <a:pt x="245" y="50"/>
                  <a:pt x="378" y="215"/>
                </a:cubicBezTo>
                <a:cubicBezTo>
                  <a:pt x="512" y="381"/>
                  <a:pt x="447" y="427"/>
                  <a:pt x="372" y="503"/>
                </a:cubicBezTo>
                <a:cubicBezTo>
                  <a:pt x="320" y="555"/>
                  <a:pt x="430" y="688"/>
                  <a:pt x="545" y="802"/>
                </a:cubicBezTo>
                <a:close/>
                <a:moveTo>
                  <a:pt x="712" y="257"/>
                </a:moveTo>
                <a:cubicBezTo>
                  <a:pt x="799" y="271"/>
                  <a:pt x="889" y="313"/>
                  <a:pt x="962" y="385"/>
                </a:cubicBezTo>
                <a:cubicBezTo>
                  <a:pt x="1034" y="457"/>
                  <a:pt x="1076" y="548"/>
                  <a:pt x="1090" y="634"/>
                </a:cubicBezTo>
                <a:cubicBezTo>
                  <a:pt x="1090" y="634"/>
                  <a:pt x="1095" y="669"/>
                  <a:pt x="1071" y="693"/>
                </a:cubicBezTo>
                <a:cubicBezTo>
                  <a:pt x="1046" y="718"/>
                  <a:pt x="1002" y="720"/>
                  <a:pt x="976" y="693"/>
                </a:cubicBezTo>
                <a:cubicBezTo>
                  <a:pt x="961" y="678"/>
                  <a:pt x="957" y="656"/>
                  <a:pt x="957" y="656"/>
                </a:cubicBezTo>
                <a:cubicBezTo>
                  <a:pt x="949" y="613"/>
                  <a:pt x="936" y="548"/>
                  <a:pt x="867" y="480"/>
                </a:cubicBezTo>
                <a:cubicBezTo>
                  <a:pt x="798" y="411"/>
                  <a:pt x="734" y="397"/>
                  <a:pt x="691" y="389"/>
                </a:cubicBezTo>
                <a:cubicBezTo>
                  <a:pt x="691" y="389"/>
                  <a:pt x="669" y="386"/>
                  <a:pt x="653" y="370"/>
                </a:cubicBezTo>
                <a:cubicBezTo>
                  <a:pt x="627" y="344"/>
                  <a:pt x="628" y="301"/>
                  <a:pt x="653" y="276"/>
                </a:cubicBezTo>
                <a:cubicBezTo>
                  <a:pt x="677" y="251"/>
                  <a:pt x="712" y="257"/>
                  <a:pt x="712" y="257"/>
                </a:cubicBezTo>
                <a:close/>
                <a:moveTo>
                  <a:pt x="1038" y="309"/>
                </a:moveTo>
                <a:cubicBezTo>
                  <a:pt x="912" y="183"/>
                  <a:pt x="769" y="129"/>
                  <a:pt x="653" y="147"/>
                </a:cubicBezTo>
                <a:cubicBezTo>
                  <a:pt x="653" y="147"/>
                  <a:pt x="616" y="153"/>
                  <a:pt x="592" y="129"/>
                </a:cubicBezTo>
                <a:cubicBezTo>
                  <a:pt x="565" y="102"/>
                  <a:pt x="567" y="59"/>
                  <a:pt x="592" y="34"/>
                </a:cubicBezTo>
                <a:cubicBezTo>
                  <a:pt x="608" y="18"/>
                  <a:pt x="635" y="14"/>
                  <a:pt x="635" y="14"/>
                </a:cubicBezTo>
                <a:cubicBezTo>
                  <a:pt x="735" y="0"/>
                  <a:pt x="936" y="18"/>
                  <a:pt x="1132" y="214"/>
                </a:cubicBezTo>
                <a:cubicBezTo>
                  <a:pt x="1329" y="410"/>
                  <a:pt x="1347" y="612"/>
                  <a:pt x="1332" y="712"/>
                </a:cubicBezTo>
                <a:cubicBezTo>
                  <a:pt x="1332" y="712"/>
                  <a:pt x="1329" y="738"/>
                  <a:pt x="1313" y="754"/>
                </a:cubicBezTo>
                <a:cubicBezTo>
                  <a:pt x="1287" y="779"/>
                  <a:pt x="1245" y="781"/>
                  <a:pt x="1218" y="754"/>
                </a:cubicBezTo>
                <a:cubicBezTo>
                  <a:pt x="1194" y="730"/>
                  <a:pt x="1200" y="693"/>
                  <a:pt x="1200" y="693"/>
                </a:cubicBezTo>
                <a:cubicBezTo>
                  <a:pt x="1217" y="578"/>
                  <a:pt x="1164" y="435"/>
                  <a:pt x="1038" y="30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43" name="Freeform 642"/>
          <p:cNvSpPr>
            <a:spLocks noChangeArrowheads="1"/>
          </p:cNvSpPr>
          <p:nvPr/>
        </p:nvSpPr>
        <p:spPr bwMode="auto">
          <a:xfrm>
            <a:off x="7643640" y="4354262"/>
            <a:ext cx="363654" cy="286702"/>
          </a:xfrm>
          <a:custGeom>
            <a:avLst/>
            <a:gdLst>
              <a:gd name="T0" fmla="*/ 1087 w 1294"/>
              <a:gd name="T1" fmla="*/ 583 h 1020"/>
              <a:gd name="T2" fmla="*/ 1285 w 1294"/>
              <a:gd name="T3" fmla="*/ 989 h 1020"/>
              <a:gd name="T4" fmla="*/ 1266 w 1294"/>
              <a:gd name="T5" fmla="*/ 1019 h 1020"/>
              <a:gd name="T6" fmla="*/ 27 w 1294"/>
              <a:gd name="T7" fmla="*/ 1019 h 1020"/>
              <a:gd name="T8" fmla="*/ 8 w 1294"/>
              <a:gd name="T9" fmla="*/ 989 h 1020"/>
              <a:gd name="T10" fmla="*/ 205 w 1294"/>
              <a:gd name="T11" fmla="*/ 583 h 1020"/>
              <a:gd name="T12" fmla="*/ 224 w 1294"/>
              <a:gd name="T13" fmla="*/ 572 h 1020"/>
              <a:gd name="T14" fmla="*/ 394 w 1294"/>
              <a:gd name="T15" fmla="*/ 572 h 1020"/>
              <a:gd name="T16" fmla="*/ 409 w 1294"/>
              <a:gd name="T17" fmla="*/ 579 h 1020"/>
              <a:gd name="T18" fmla="*/ 444 w 1294"/>
              <a:gd name="T19" fmla="*/ 618 h 1020"/>
              <a:gd name="T20" fmla="*/ 477 w 1294"/>
              <a:gd name="T21" fmla="*/ 655 h 1020"/>
              <a:gd name="T22" fmla="*/ 276 w 1294"/>
              <a:gd name="T23" fmla="*/ 655 h 1020"/>
              <a:gd name="T24" fmla="*/ 258 w 1294"/>
              <a:gd name="T25" fmla="*/ 667 h 1020"/>
              <a:gd name="T26" fmla="*/ 127 w 1294"/>
              <a:gd name="T27" fmla="*/ 936 h 1020"/>
              <a:gd name="T28" fmla="*/ 1166 w 1294"/>
              <a:gd name="T29" fmla="*/ 936 h 1020"/>
              <a:gd name="T30" fmla="*/ 1035 w 1294"/>
              <a:gd name="T31" fmla="*/ 667 h 1020"/>
              <a:gd name="T32" fmla="*/ 1016 w 1294"/>
              <a:gd name="T33" fmla="*/ 655 h 1020"/>
              <a:gd name="T34" fmla="*/ 815 w 1294"/>
              <a:gd name="T35" fmla="*/ 655 h 1020"/>
              <a:gd name="T36" fmla="*/ 848 w 1294"/>
              <a:gd name="T37" fmla="*/ 618 h 1020"/>
              <a:gd name="T38" fmla="*/ 883 w 1294"/>
              <a:gd name="T39" fmla="*/ 579 h 1020"/>
              <a:gd name="T40" fmla="*/ 899 w 1294"/>
              <a:gd name="T41" fmla="*/ 572 h 1020"/>
              <a:gd name="T42" fmla="*/ 1069 w 1294"/>
              <a:gd name="T43" fmla="*/ 572 h 1020"/>
              <a:gd name="T44" fmla="*/ 1087 w 1294"/>
              <a:gd name="T45" fmla="*/ 583 h 1020"/>
              <a:gd name="T46" fmla="*/ 937 w 1294"/>
              <a:gd name="T47" fmla="*/ 306 h 1020"/>
              <a:gd name="T48" fmla="*/ 665 w 1294"/>
              <a:gd name="T49" fmla="*/ 783 h 1020"/>
              <a:gd name="T50" fmla="*/ 627 w 1294"/>
              <a:gd name="T51" fmla="*/ 783 h 1020"/>
              <a:gd name="T52" fmla="*/ 361 w 1294"/>
              <a:gd name="T53" fmla="*/ 366 h 1020"/>
              <a:gd name="T54" fmla="*/ 618 w 1294"/>
              <a:gd name="T55" fmla="*/ 17 h 1020"/>
              <a:gd name="T56" fmla="*/ 937 w 1294"/>
              <a:gd name="T57" fmla="*/ 306 h 1020"/>
              <a:gd name="T58" fmla="*/ 800 w 1294"/>
              <a:gd name="T59" fmla="*/ 306 h 1020"/>
              <a:gd name="T60" fmla="*/ 646 w 1294"/>
              <a:gd name="T61" fmla="*/ 153 h 1020"/>
              <a:gd name="T62" fmla="*/ 493 w 1294"/>
              <a:gd name="T63" fmla="*/ 306 h 1020"/>
              <a:gd name="T64" fmla="*/ 646 w 1294"/>
              <a:gd name="T65" fmla="*/ 460 h 1020"/>
              <a:gd name="T66" fmla="*/ 800 w 1294"/>
              <a:gd name="T67" fmla="*/ 3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94" h="1020">
                <a:moveTo>
                  <a:pt x="1087" y="583"/>
                </a:moveTo>
                <a:lnTo>
                  <a:pt x="1285" y="989"/>
                </a:lnTo>
                <a:cubicBezTo>
                  <a:pt x="1293" y="1006"/>
                  <a:pt x="1285" y="1019"/>
                  <a:pt x="1266" y="1019"/>
                </a:cubicBezTo>
                <a:lnTo>
                  <a:pt x="27" y="1019"/>
                </a:lnTo>
                <a:cubicBezTo>
                  <a:pt x="8" y="1019"/>
                  <a:pt x="0" y="1006"/>
                  <a:pt x="8" y="989"/>
                </a:cubicBezTo>
                <a:lnTo>
                  <a:pt x="205" y="583"/>
                </a:lnTo>
                <a:cubicBezTo>
                  <a:pt x="209" y="577"/>
                  <a:pt x="217" y="572"/>
                  <a:pt x="224" y="572"/>
                </a:cubicBezTo>
                <a:lnTo>
                  <a:pt x="394" y="572"/>
                </a:lnTo>
                <a:cubicBezTo>
                  <a:pt x="399" y="572"/>
                  <a:pt x="406" y="575"/>
                  <a:pt x="409" y="579"/>
                </a:cubicBezTo>
                <a:cubicBezTo>
                  <a:pt x="421" y="592"/>
                  <a:pt x="432" y="605"/>
                  <a:pt x="444" y="618"/>
                </a:cubicBezTo>
                <a:cubicBezTo>
                  <a:pt x="455" y="630"/>
                  <a:pt x="466" y="643"/>
                  <a:pt x="477" y="655"/>
                </a:cubicBezTo>
                <a:lnTo>
                  <a:pt x="276" y="655"/>
                </a:lnTo>
                <a:cubicBezTo>
                  <a:pt x="269" y="655"/>
                  <a:pt x="261" y="661"/>
                  <a:pt x="258" y="667"/>
                </a:cubicBezTo>
                <a:lnTo>
                  <a:pt x="127" y="936"/>
                </a:lnTo>
                <a:lnTo>
                  <a:pt x="1166" y="936"/>
                </a:lnTo>
                <a:lnTo>
                  <a:pt x="1035" y="667"/>
                </a:lnTo>
                <a:cubicBezTo>
                  <a:pt x="1032" y="661"/>
                  <a:pt x="1024" y="655"/>
                  <a:pt x="1016" y="655"/>
                </a:cubicBezTo>
                <a:lnTo>
                  <a:pt x="815" y="655"/>
                </a:lnTo>
                <a:cubicBezTo>
                  <a:pt x="826" y="643"/>
                  <a:pt x="837" y="630"/>
                  <a:pt x="848" y="618"/>
                </a:cubicBezTo>
                <a:cubicBezTo>
                  <a:pt x="860" y="605"/>
                  <a:pt x="872" y="592"/>
                  <a:pt x="883" y="579"/>
                </a:cubicBezTo>
                <a:cubicBezTo>
                  <a:pt x="887" y="575"/>
                  <a:pt x="894" y="572"/>
                  <a:pt x="899" y="572"/>
                </a:cubicBezTo>
                <a:lnTo>
                  <a:pt x="1069" y="572"/>
                </a:lnTo>
                <a:cubicBezTo>
                  <a:pt x="1076" y="572"/>
                  <a:pt x="1084" y="577"/>
                  <a:pt x="1087" y="583"/>
                </a:cubicBezTo>
                <a:close/>
                <a:moveTo>
                  <a:pt x="937" y="306"/>
                </a:moveTo>
                <a:cubicBezTo>
                  <a:pt x="937" y="528"/>
                  <a:pt x="752" y="570"/>
                  <a:pt x="665" y="783"/>
                </a:cubicBezTo>
                <a:cubicBezTo>
                  <a:pt x="658" y="800"/>
                  <a:pt x="634" y="800"/>
                  <a:pt x="627" y="783"/>
                </a:cubicBezTo>
                <a:cubicBezTo>
                  <a:pt x="549" y="590"/>
                  <a:pt x="391" y="538"/>
                  <a:pt x="361" y="366"/>
                </a:cubicBezTo>
                <a:cubicBezTo>
                  <a:pt x="331" y="198"/>
                  <a:pt x="448" y="33"/>
                  <a:pt x="618" y="17"/>
                </a:cubicBezTo>
                <a:cubicBezTo>
                  <a:pt x="791" y="0"/>
                  <a:pt x="937" y="136"/>
                  <a:pt x="937" y="306"/>
                </a:cubicBezTo>
                <a:close/>
                <a:moveTo>
                  <a:pt x="800" y="306"/>
                </a:moveTo>
                <a:cubicBezTo>
                  <a:pt x="800" y="221"/>
                  <a:pt x="731" y="153"/>
                  <a:pt x="646" y="153"/>
                </a:cubicBezTo>
                <a:cubicBezTo>
                  <a:pt x="561" y="153"/>
                  <a:pt x="493" y="221"/>
                  <a:pt x="493" y="306"/>
                </a:cubicBezTo>
                <a:cubicBezTo>
                  <a:pt x="493" y="391"/>
                  <a:pt x="561" y="460"/>
                  <a:pt x="646" y="460"/>
                </a:cubicBezTo>
                <a:cubicBezTo>
                  <a:pt x="731" y="460"/>
                  <a:pt x="800" y="391"/>
                  <a:pt x="800" y="3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44" name="Freeform 643"/>
          <p:cNvSpPr>
            <a:spLocks noChangeArrowheads="1"/>
          </p:cNvSpPr>
          <p:nvPr/>
        </p:nvSpPr>
        <p:spPr bwMode="auto">
          <a:xfrm>
            <a:off x="6758760" y="2773121"/>
            <a:ext cx="271809" cy="361170"/>
          </a:xfrm>
          <a:custGeom>
            <a:avLst/>
            <a:gdLst>
              <a:gd name="T0" fmla="*/ 883 w 964"/>
              <a:gd name="T1" fmla="*/ 0 h 1284"/>
              <a:gd name="T2" fmla="*/ 963 w 964"/>
              <a:gd name="T3" fmla="*/ 80 h 1284"/>
              <a:gd name="T4" fmla="*/ 963 w 964"/>
              <a:gd name="T5" fmla="*/ 1202 h 1284"/>
              <a:gd name="T6" fmla="*/ 882 w 964"/>
              <a:gd name="T7" fmla="*/ 1283 h 1284"/>
              <a:gd name="T8" fmla="*/ 838 w 964"/>
              <a:gd name="T9" fmla="*/ 1269 h 1284"/>
              <a:gd name="T10" fmla="*/ 508 w 964"/>
              <a:gd name="T11" fmla="*/ 985 h 1284"/>
              <a:gd name="T12" fmla="*/ 455 w 964"/>
              <a:gd name="T13" fmla="*/ 985 h 1284"/>
              <a:gd name="T14" fmla="*/ 125 w 964"/>
              <a:gd name="T15" fmla="*/ 1269 h 1284"/>
              <a:gd name="T16" fmla="*/ 81 w 964"/>
              <a:gd name="T17" fmla="*/ 1283 h 1284"/>
              <a:gd name="T18" fmla="*/ 0 w 964"/>
              <a:gd name="T19" fmla="*/ 1202 h 1284"/>
              <a:gd name="T20" fmla="*/ 0 w 964"/>
              <a:gd name="T21" fmla="*/ 80 h 1284"/>
              <a:gd name="T22" fmla="*/ 81 w 964"/>
              <a:gd name="T23" fmla="*/ 0 h 1284"/>
              <a:gd name="T24" fmla="*/ 883 w 964"/>
              <a:gd name="T25" fmla="*/ 0 h 1284"/>
              <a:gd name="T26" fmla="*/ 802 w 964"/>
              <a:gd name="T27" fmla="*/ 1027 h 1284"/>
              <a:gd name="T28" fmla="*/ 802 w 964"/>
              <a:gd name="T29" fmla="*/ 200 h 1284"/>
              <a:gd name="T30" fmla="*/ 762 w 964"/>
              <a:gd name="T31" fmla="*/ 160 h 1284"/>
              <a:gd name="T32" fmla="*/ 201 w 964"/>
              <a:gd name="T33" fmla="*/ 160 h 1284"/>
              <a:gd name="T34" fmla="*/ 161 w 964"/>
              <a:gd name="T35" fmla="*/ 200 h 1284"/>
              <a:gd name="T36" fmla="*/ 161 w 964"/>
              <a:gd name="T37" fmla="*/ 1027 h 1284"/>
              <a:gd name="T38" fmla="*/ 377 w 964"/>
              <a:gd name="T39" fmla="*/ 840 h 1284"/>
              <a:gd name="T40" fmla="*/ 455 w 964"/>
              <a:gd name="T41" fmla="*/ 773 h 1284"/>
              <a:gd name="T42" fmla="*/ 508 w 964"/>
              <a:gd name="T43" fmla="*/ 773 h 1284"/>
              <a:gd name="T44" fmla="*/ 586 w 964"/>
              <a:gd name="T45" fmla="*/ 840 h 1284"/>
              <a:gd name="T46" fmla="*/ 802 w 964"/>
              <a:gd name="T47" fmla="*/ 1027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64" h="1284">
                <a:moveTo>
                  <a:pt x="883" y="0"/>
                </a:moveTo>
                <a:cubicBezTo>
                  <a:pt x="927" y="0"/>
                  <a:pt x="963" y="35"/>
                  <a:pt x="963" y="80"/>
                </a:cubicBezTo>
                <a:lnTo>
                  <a:pt x="963" y="1202"/>
                </a:lnTo>
                <a:cubicBezTo>
                  <a:pt x="963" y="1250"/>
                  <a:pt x="924" y="1283"/>
                  <a:pt x="882" y="1283"/>
                </a:cubicBezTo>
                <a:cubicBezTo>
                  <a:pt x="868" y="1283"/>
                  <a:pt x="852" y="1279"/>
                  <a:pt x="838" y="1269"/>
                </a:cubicBezTo>
                <a:lnTo>
                  <a:pt x="508" y="985"/>
                </a:lnTo>
                <a:cubicBezTo>
                  <a:pt x="493" y="972"/>
                  <a:pt x="471" y="972"/>
                  <a:pt x="455" y="985"/>
                </a:cubicBezTo>
                <a:lnTo>
                  <a:pt x="125" y="1269"/>
                </a:lnTo>
                <a:cubicBezTo>
                  <a:pt x="111" y="1279"/>
                  <a:pt x="96" y="1283"/>
                  <a:pt x="81" y="1283"/>
                </a:cubicBezTo>
                <a:cubicBezTo>
                  <a:pt x="39" y="1283"/>
                  <a:pt x="0" y="1250"/>
                  <a:pt x="0" y="1202"/>
                </a:cubicBezTo>
                <a:lnTo>
                  <a:pt x="0" y="80"/>
                </a:lnTo>
                <a:cubicBezTo>
                  <a:pt x="0" y="35"/>
                  <a:pt x="36" y="0"/>
                  <a:pt x="81" y="0"/>
                </a:cubicBezTo>
                <a:lnTo>
                  <a:pt x="883" y="0"/>
                </a:lnTo>
                <a:close/>
                <a:moveTo>
                  <a:pt x="802" y="1027"/>
                </a:moveTo>
                <a:lnTo>
                  <a:pt x="802" y="200"/>
                </a:lnTo>
                <a:cubicBezTo>
                  <a:pt x="802" y="178"/>
                  <a:pt x="785" y="160"/>
                  <a:pt x="762" y="160"/>
                </a:cubicBezTo>
                <a:lnTo>
                  <a:pt x="201" y="160"/>
                </a:lnTo>
                <a:cubicBezTo>
                  <a:pt x="179" y="160"/>
                  <a:pt x="161" y="178"/>
                  <a:pt x="161" y="200"/>
                </a:cubicBezTo>
                <a:lnTo>
                  <a:pt x="161" y="1027"/>
                </a:lnTo>
                <a:lnTo>
                  <a:pt x="377" y="840"/>
                </a:lnTo>
                <a:lnTo>
                  <a:pt x="455" y="773"/>
                </a:lnTo>
                <a:cubicBezTo>
                  <a:pt x="471" y="760"/>
                  <a:pt x="493" y="760"/>
                  <a:pt x="508" y="773"/>
                </a:cubicBezTo>
                <a:lnTo>
                  <a:pt x="586" y="840"/>
                </a:lnTo>
                <a:lnTo>
                  <a:pt x="802" y="102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45" name="Freeform 644"/>
          <p:cNvSpPr>
            <a:spLocks noChangeArrowheads="1"/>
          </p:cNvSpPr>
          <p:nvPr/>
        </p:nvSpPr>
        <p:spPr bwMode="auto">
          <a:xfrm>
            <a:off x="8115577" y="3827734"/>
            <a:ext cx="361171" cy="361170"/>
          </a:xfrm>
          <a:custGeom>
            <a:avLst/>
            <a:gdLst>
              <a:gd name="T0" fmla="*/ 641 w 1284"/>
              <a:gd name="T1" fmla="*/ 320 h 1283"/>
              <a:gd name="T2" fmla="*/ 962 w 1284"/>
              <a:gd name="T3" fmla="*/ 641 h 1283"/>
              <a:gd name="T4" fmla="*/ 641 w 1284"/>
              <a:gd name="T5" fmla="*/ 961 h 1283"/>
              <a:gd name="T6" fmla="*/ 321 w 1284"/>
              <a:gd name="T7" fmla="*/ 641 h 1283"/>
              <a:gd name="T8" fmla="*/ 641 w 1284"/>
              <a:gd name="T9" fmla="*/ 320 h 1283"/>
              <a:gd name="T10" fmla="*/ 641 w 1284"/>
              <a:gd name="T11" fmla="*/ 0 h 1283"/>
              <a:gd name="T12" fmla="*/ 1283 w 1284"/>
              <a:gd name="T13" fmla="*/ 641 h 1283"/>
              <a:gd name="T14" fmla="*/ 641 w 1284"/>
              <a:gd name="T15" fmla="*/ 1282 h 1283"/>
              <a:gd name="T16" fmla="*/ 0 w 1284"/>
              <a:gd name="T17" fmla="*/ 641 h 1283"/>
              <a:gd name="T18" fmla="*/ 641 w 1284"/>
              <a:gd name="T19" fmla="*/ 0 h 1283"/>
              <a:gd name="T20" fmla="*/ 641 w 1284"/>
              <a:gd name="T21" fmla="*/ 1153 h 1283"/>
              <a:gd name="T22" fmla="*/ 1155 w 1284"/>
              <a:gd name="T23" fmla="*/ 641 h 1283"/>
              <a:gd name="T24" fmla="*/ 641 w 1284"/>
              <a:gd name="T25" fmla="*/ 128 h 1283"/>
              <a:gd name="T26" fmla="*/ 128 w 1284"/>
              <a:gd name="T27" fmla="*/ 641 h 1283"/>
              <a:gd name="T28" fmla="*/ 641 w 1284"/>
              <a:gd name="T29" fmla="*/ 1153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4" h="1283">
                <a:moveTo>
                  <a:pt x="641" y="320"/>
                </a:moveTo>
                <a:cubicBezTo>
                  <a:pt x="821" y="320"/>
                  <a:pt x="962" y="462"/>
                  <a:pt x="962" y="641"/>
                </a:cubicBezTo>
                <a:cubicBezTo>
                  <a:pt x="962" y="821"/>
                  <a:pt x="821" y="961"/>
                  <a:pt x="641" y="961"/>
                </a:cubicBezTo>
                <a:cubicBezTo>
                  <a:pt x="462" y="961"/>
                  <a:pt x="321" y="821"/>
                  <a:pt x="321" y="641"/>
                </a:cubicBezTo>
                <a:cubicBezTo>
                  <a:pt x="321" y="462"/>
                  <a:pt x="462" y="320"/>
                  <a:pt x="641" y="320"/>
                </a:cubicBezTo>
                <a:close/>
                <a:moveTo>
                  <a:pt x="641" y="0"/>
                </a:moveTo>
                <a:cubicBezTo>
                  <a:pt x="994" y="0"/>
                  <a:pt x="1283" y="288"/>
                  <a:pt x="1283" y="641"/>
                </a:cubicBezTo>
                <a:cubicBezTo>
                  <a:pt x="1283" y="993"/>
                  <a:pt x="994" y="1282"/>
                  <a:pt x="641" y="1282"/>
                </a:cubicBezTo>
                <a:cubicBezTo>
                  <a:pt x="289" y="1282"/>
                  <a:pt x="0" y="993"/>
                  <a:pt x="0" y="641"/>
                </a:cubicBezTo>
                <a:cubicBezTo>
                  <a:pt x="0" y="288"/>
                  <a:pt x="289" y="0"/>
                  <a:pt x="641" y="0"/>
                </a:cubicBezTo>
                <a:close/>
                <a:moveTo>
                  <a:pt x="641" y="1153"/>
                </a:moveTo>
                <a:cubicBezTo>
                  <a:pt x="924" y="1153"/>
                  <a:pt x="1155" y="923"/>
                  <a:pt x="1155" y="641"/>
                </a:cubicBezTo>
                <a:cubicBezTo>
                  <a:pt x="1155" y="359"/>
                  <a:pt x="924" y="128"/>
                  <a:pt x="641" y="128"/>
                </a:cubicBezTo>
                <a:cubicBezTo>
                  <a:pt x="359" y="128"/>
                  <a:pt x="128" y="359"/>
                  <a:pt x="128" y="641"/>
                </a:cubicBezTo>
                <a:cubicBezTo>
                  <a:pt x="128" y="923"/>
                  <a:pt x="359" y="1153"/>
                  <a:pt x="641" y="11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646" name="Freeform 645"/>
          <p:cNvSpPr>
            <a:spLocks noChangeArrowheads="1"/>
          </p:cNvSpPr>
          <p:nvPr/>
        </p:nvSpPr>
        <p:spPr bwMode="auto">
          <a:xfrm>
            <a:off x="6259293" y="2772500"/>
            <a:ext cx="304079" cy="362412"/>
          </a:xfrm>
          <a:custGeom>
            <a:avLst/>
            <a:gdLst>
              <a:gd name="T0" fmla="*/ 1072 w 1080"/>
              <a:gd name="T1" fmla="*/ 216 h 1288"/>
              <a:gd name="T2" fmla="*/ 861 w 1080"/>
              <a:gd name="T3" fmla="*/ 1008 h 1288"/>
              <a:gd name="T4" fmla="*/ 558 w 1080"/>
              <a:gd name="T5" fmla="*/ 1280 h 1288"/>
              <a:gd name="T6" fmla="*/ 523 w 1080"/>
              <a:gd name="T7" fmla="*/ 1280 h 1288"/>
              <a:gd name="T8" fmla="*/ 219 w 1080"/>
              <a:gd name="T9" fmla="*/ 1008 h 1288"/>
              <a:gd name="T10" fmla="*/ 8 w 1080"/>
              <a:gd name="T11" fmla="*/ 216 h 1288"/>
              <a:gd name="T12" fmla="*/ 39 w 1080"/>
              <a:gd name="T13" fmla="*/ 182 h 1288"/>
              <a:gd name="T14" fmla="*/ 272 w 1080"/>
              <a:gd name="T15" fmla="*/ 124 h 1288"/>
              <a:gd name="T16" fmla="*/ 523 w 1080"/>
              <a:gd name="T17" fmla="*/ 6 h 1288"/>
              <a:gd name="T18" fmla="*/ 557 w 1080"/>
              <a:gd name="T19" fmla="*/ 6 h 1288"/>
              <a:gd name="T20" fmla="*/ 808 w 1080"/>
              <a:gd name="T21" fmla="*/ 124 h 1288"/>
              <a:gd name="T22" fmla="*/ 1042 w 1080"/>
              <a:gd name="T23" fmla="*/ 182 h 1288"/>
              <a:gd name="T24" fmla="*/ 1072 w 1080"/>
              <a:gd name="T25" fmla="*/ 216 h 1288"/>
              <a:gd name="T26" fmla="*/ 804 w 1080"/>
              <a:gd name="T27" fmla="*/ 968 h 1288"/>
              <a:gd name="T28" fmla="*/ 1002 w 1080"/>
              <a:gd name="T29" fmla="*/ 247 h 1288"/>
              <a:gd name="T30" fmla="*/ 780 w 1080"/>
              <a:gd name="T31" fmla="*/ 188 h 1288"/>
              <a:gd name="T32" fmla="*/ 540 w 1080"/>
              <a:gd name="T33" fmla="*/ 77 h 1288"/>
              <a:gd name="T34" fmla="*/ 299 w 1080"/>
              <a:gd name="T35" fmla="*/ 188 h 1288"/>
              <a:gd name="T36" fmla="*/ 78 w 1080"/>
              <a:gd name="T37" fmla="*/ 247 h 1288"/>
              <a:gd name="T38" fmla="*/ 276 w 1080"/>
              <a:gd name="T39" fmla="*/ 968 h 1288"/>
              <a:gd name="T40" fmla="*/ 540 w 1080"/>
              <a:gd name="T41" fmla="*/ 1210 h 1288"/>
              <a:gd name="T42" fmla="*/ 804 w 1080"/>
              <a:gd name="T43" fmla="*/ 968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0" h="1288">
                <a:moveTo>
                  <a:pt x="1072" y="216"/>
                </a:moveTo>
                <a:cubicBezTo>
                  <a:pt x="1079" y="539"/>
                  <a:pt x="1009" y="803"/>
                  <a:pt x="861" y="1008"/>
                </a:cubicBezTo>
                <a:cubicBezTo>
                  <a:pt x="780" y="1119"/>
                  <a:pt x="679" y="1209"/>
                  <a:pt x="558" y="1280"/>
                </a:cubicBezTo>
                <a:cubicBezTo>
                  <a:pt x="547" y="1286"/>
                  <a:pt x="532" y="1287"/>
                  <a:pt x="523" y="1280"/>
                </a:cubicBezTo>
                <a:cubicBezTo>
                  <a:pt x="401" y="1210"/>
                  <a:pt x="300" y="1120"/>
                  <a:pt x="219" y="1008"/>
                </a:cubicBezTo>
                <a:cubicBezTo>
                  <a:pt x="71" y="803"/>
                  <a:pt x="0" y="539"/>
                  <a:pt x="8" y="216"/>
                </a:cubicBezTo>
                <a:cubicBezTo>
                  <a:pt x="10" y="199"/>
                  <a:pt x="22" y="185"/>
                  <a:pt x="39" y="182"/>
                </a:cubicBezTo>
                <a:cubicBezTo>
                  <a:pt x="117" y="171"/>
                  <a:pt x="195" y="152"/>
                  <a:pt x="272" y="124"/>
                </a:cubicBezTo>
                <a:cubicBezTo>
                  <a:pt x="349" y="96"/>
                  <a:pt x="433" y="58"/>
                  <a:pt x="523" y="6"/>
                </a:cubicBezTo>
                <a:cubicBezTo>
                  <a:pt x="534" y="0"/>
                  <a:pt x="545" y="0"/>
                  <a:pt x="557" y="6"/>
                </a:cubicBezTo>
                <a:cubicBezTo>
                  <a:pt x="648" y="58"/>
                  <a:pt x="732" y="97"/>
                  <a:pt x="808" y="124"/>
                </a:cubicBezTo>
                <a:cubicBezTo>
                  <a:pt x="885" y="153"/>
                  <a:pt x="963" y="171"/>
                  <a:pt x="1042" y="182"/>
                </a:cubicBezTo>
                <a:cubicBezTo>
                  <a:pt x="1059" y="185"/>
                  <a:pt x="1071" y="199"/>
                  <a:pt x="1072" y="216"/>
                </a:cubicBezTo>
                <a:close/>
                <a:moveTo>
                  <a:pt x="804" y="968"/>
                </a:moveTo>
                <a:cubicBezTo>
                  <a:pt x="938" y="783"/>
                  <a:pt x="1005" y="542"/>
                  <a:pt x="1002" y="247"/>
                </a:cubicBezTo>
                <a:cubicBezTo>
                  <a:pt x="928" y="235"/>
                  <a:pt x="854" y="215"/>
                  <a:pt x="780" y="188"/>
                </a:cubicBezTo>
                <a:cubicBezTo>
                  <a:pt x="706" y="161"/>
                  <a:pt x="627" y="124"/>
                  <a:pt x="540" y="77"/>
                </a:cubicBezTo>
                <a:cubicBezTo>
                  <a:pt x="453" y="124"/>
                  <a:pt x="373" y="161"/>
                  <a:pt x="299" y="188"/>
                </a:cubicBezTo>
                <a:cubicBezTo>
                  <a:pt x="225" y="215"/>
                  <a:pt x="152" y="235"/>
                  <a:pt x="78" y="247"/>
                </a:cubicBezTo>
                <a:cubicBezTo>
                  <a:pt x="75" y="540"/>
                  <a:pt x="141" y="780"/>
                  <a:pt x="276" y="968"/>
                </a:cubicBezTo>
                <a:cubicBezTo>
                  <a:pt x="345" y="1065"/>
                  <a:pt x="434" y="1146"/>
                  <a:pt x="540" y="1210"/>
                </a:cubicBezTo>
                <a:cubicBezTo>
                  <a:pt x="646" y="1146"/>
                  <a:pt x="734" y="1065"/>
                  <a:pt x="804" y="9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grpSp>
        <p:nvGrpSpPr>
          <p:cNvPr id="647" name="Group 646"/>
          <p:cNvGrpSpPr/>
          <p:nvPr/>
        </p:nvGrpSpPr>
        <p:grpSpPr>
          <a:xfrm>
            <a:off x="8133930" y="2307476"/>
            <a:ext cx="419881" cy="361169"/>
            <a:chOff x="4803432" y="3199606"/>
            <a:chExt cx="374650" cy="322263"/>
          </a:xfrm>
          <a:solidFill>
            <a:schemeClr val="bg1">
              <a:lumMod val="50000"/>
            </a:schemeClr>
          </a:solidFill>
        </p:grpSpPr>
        <p:sp>
          <p:nvSpPr>
            <p:cNvPr id="648" name="Freeform 5"/>
            <p:cNvSpPr>
              <a:spLocks/>
            </p:cNvSpPr>
            <p:nvPr/>
          </p:nvSpPr>
          <p:spPr bwMode="auto">
            <a:xfrm>
              <a:off x="5003457" y="3388519"/>
              <a:ext cx="174625" cy="133350"/>
            </a:xfrm>
            <a:custGeom>
              <a:avLst/>
              <a:gdLst>
                <a:gd name="T0" fmla="*/ 63 w 110"/>
                <a:gd name="T1" fmla="*/ 0 h 84"/>
                <a:gd name="T2" fmla="*/ 47 w 110"/>
                <a:gd name="T3" fmla="*/ 24 h 84"/>
                <a:gd name="T4" fmla="*/ 37 w 110"/>
                <a:gd name="T5" fmla="*/ 20 h 84"/>
                <a:gd name="T6" fmla="*/ 0 w 110"/>
                <a:gd name="T7" fmla="*/ 84 h 84"/>
                <a:gd name="T8" fmla="*/ 43 w 110"/>
                <a:gd name="T9" fmla="*/ 84 h 84"/>
                <a:gd name="T10" fmla="*/ 62 w 110"/>
                <a:gd name="T11" fmla="*/ 60 h 84"/>
                <a:gd name="T12" fmla="*/ 78 w 110"/>
                <a:gd name="T13" fmla="*/ 60 h 84"/>
                <a:gd name="T14" fmla="*/ 96 w 110"/>
                <a:gd name="T15" fmla="*/ 84 h 84"/>
                <a:gd name="T16" fmla="*/ 110 w 110"/>
                <a:gd name="T17" fmla="*/ 84 h 84"/>
                <a:gd name="T18" fmla="*/ 77 w 110"/>
                <a:gd name="T19" fmla="*/ 4 h 84"/>
                <a:gd name="T20" fmla="*/ 63 w 11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84">
                  <a:moveTo>
                    <a:pt x="63" y="0"/>
                  </a:moveTo>
                  <a:lnTo>
                    <a:pt x="47" y="24"/>
                  </a:lnTo>
                  <a:lnTo>
                    <a:pt x="37" y="20"/>
                  </a:lnTo>
                  <a:lnTo>
                    <a:pt x="0" y="84"/>
                  </a:lnTo>
                  <a:lnTo>
                    <a:pt x="43" y="84"/>
                  </a:lnTo>
                  <a:lnTo>
                    <a:pt x="62" y="60"/>
                  </a:lnTo>
                  <a:lnTo>
                    <a:pt x="78" y="60"/>
                  </a:lnTo>
                  <a:lnTo>
                    <a:pt x="96" y="84"/>
                  </a:lnTo>
                  <a:lnTo>
                    <a:pt x="110" y="84"/>
                  </a:lnTo>
                  <a:lnTo>
                    <a:pt x="77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649" name="Freeform 6"/>
            <p:cNvSpPr>
              <a:spLocks/>
            </p:cNvSpPr>
            <p:nvPr/>
          </p:nvSpPr>
          <p:spPr bwMode="auto">
            <a:xfrm>
              <a:off x="5079657" y="3490119"/>
              <a:ext cx="66675" cy="31750"/>
            </a:xfrm>
            <a:custGeom>
              <a:avLst/>
              <a:gdLst>
                <a:gd name="T0" fmla="*/ 28 w 42"/>
                <a:gd name="T1" fmla="*/ 0 h 20"/>
                <a:gd name="T2" fmla="*/ 16 w 42"/>
                <a:gd name="T3" fmla="*/ 0 h 20"/>
                <a:gd name="T4" fmla="*/ 0 w 42"/>
                <a:gd name="T5" fmla="*/ 20 h 20"/>
                <a:gd name="T6" fmla="*/ 42 w 42"/>
                <a:gd name="T7" fmla="*/ 20 h 20"/>
                <a:gd name="T8" fmla="*/ 28 w 4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>
                  <a:moveTo>
                    <a:pt x="28" y="0"/>
                  </a:moveTo>
                  <a:lnTo>
                    <a:pt x="16" y="0"/>
                  </a:lnTo>
                  <a:lnTo>
                    <a:pt x="0" y="20"/>
                  </a:lnTo>
                  <a:lnTo>
                    <a:pt x="42" y="2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650" name="Freeform 7"/>
            <p:cNvSpPr>
              <a:spLocks noEditPoints="1"/>
            </p:cNvSpPr>
            <p:nvPr/>
          </p:nvSpPr>
          <p:spPr bwMode="auto">
            <a:xfrm>
              <a:off x="4803432" y="3248819"/>
              <a:ext cx="234950" cy="273050"/>
            </a:xfrm>
            <a:custGeom>
              <a:avLst/>
              <a:gdLst>
                <a:gd name="T0" fmla="*/ 102 w 901"/>
                <a:gd name="T1" fmla="*/ 840 h 1084"/>
                <a:gd name="T2" fmla="*/ 27 w 901"/>
                <a:gd name="T3" fmla="*/ 1084 h 1084"/>
                <a:gd name="T4" fmla="*/ 132 w 901"/>
                <a:gd name="T5" fmla="*/ 1084 h 1084"/>
                <a:gd name="T6" fmla="*/ 216 w 901"/>
                <a:gd name="T7" fmla="*/ 841 h 1084"/>
                <a:gd name="T8" fmla="*/ 240 w 901"/>
                <a:gd name="T9" fmla="*/ 652 h 1084"/>
                <a:gd name="T10" fmla="*/ 319 w 901"/>
                <a:gd name="T11" fmla="*/ 652 h 1084"/>
                <a:gd name="T12" fmla="*/ 391 w 901"/>
                <a:gd name="T13" fmla="*/ 848 h 1084"/>
                <a:gd name="T14" fmla="*/ 347 w 901"/>
                <a:gd name="T15" fmla="*/ 1084 h 1084"/>
                <a:gd name="T16" fmla="*/ 449 w 901"/>
                <a:gd name="T17" fmla="*/ 1084 h 1084"/>
                <a:gd name="T18" fmla="*/ 499 w 901"/>
                <a:gd name="T19" fmla="*/ 816 h 1084"/>
                <a:gd name="T20" fmla="*/ 449 w 901"/>
                <a:gd name="T21" fmla="*/ 676 h 1084"/>
                <a:gd name="T22" fmla="*/ 431 w 901"/>
                <a:gd name="T23" fmla="*/ 612 h 1084"/>
                <a:gd name="T24" fmla="*/ 706 w 901"/>
                <a:gd name="T25" fmla="*/ 768 h 1084"/>
                <a:gd name="T26" fmla="*/ 655 w 901"/>
                <a:gd name="T27" fmla="*/ 857 h 1084"/>
                <a:gd name="T28" fmla="*/ 774 w 901"/>
                <a:gd name="T29" fmla="*/ 926 h 1084"/>
                <a:gd name="T30" fmla="*/ 901 w 901"/>
                <a:gd name="T31" fmla="*/ 706 h 1084"/>
                <a:gd name="T32" fmla="*/ 781 w 901"/>
                <a:gd name="T33" fmla="*/ 637 h 1084"/>
                <a:gd name="T34" fmla="*/ 732 w 901"/>
                <a:gd name="T35" fmla="*/ 724 h 1084"/>
                <a:gd name="T36" fmla="*/ 411 w 901"/>
                <a:gd name="T37" fmla="*/ 542 h 1084"/>
                <a:gd name="T38" fmla="*/ 394 w 901"/>
                <a:gd name="T39" fmla="*/ 481 h 1084"/>
                <a:gd name="T40" fmla="*/ 425 w 901"/>
                <a:gd name="T41" fmla="*/ 354 h 1084"/>
                <a:gd name="T42" fmla="*/ 439 w 901"/>
                <a:gd name="T43" fmla="*/ 471 h 1084"/>
                <a:gd name="T44" fmla="*/ 461 w 901"/>
                <a:gd name="T45" fmla="*/ 527 h 1084"/>
                <a:gd name="T46" fmla="*/ 546 w 901"/>
                <a:gd name="T47" fmla="*/ 577 h 1084"/>
                <a:gd name="T48" fmla="*/ 511 w 901"/>
                <a:gd name="T49" fmla="*/ 451 h 1084"/>
                <a:gd name="T50" fmla="*/ 483 w 901"/>
                <a:gd name="T51" fmla="*/ 208 h 1084"/>
                <a:gd name="T52" fmla="*/ 394 w 901"/>
                <a:gd name="T53" fmla="*/ 204 h 1084"/>
                <a:gd name="T54" fmla="*/ 379 w 901"/>
                <a:gd name="T55" fmla="*/ 161 h 1084"/>
                <a:gd name="T56" fmla="*/ 486 w 901"/>
                <a:gd name="T57" fmla="*/ 35 h 1084"/>
                <a:gd name="T58" fmla="*/ 219 w 901"/>
                <a:gd name="T59" fmla="*/ 0 h 1084"/>
                <a:gd name="T60" fmla="*/ 216 w 901"/>
                <a:gd name="T61" fmla="*/ 28 h 1084"/>
                <a:gd name="T62" fmla="*/ 276 w 901"/>
                <a:gd name="T63" fmla="*/ 141 h 1084"/>
                <a:gd name="T64" fmla="*/ 273 w 901"/>
                <a:gd name="T65" fmla="*/ 140 h 1084"/>
                <a:gd name="T66" fmla="*/ 220 w 901"/>
                <a:gd name="T67" fmla="*/ 186 h 1084"/>
                <a:gd name="T68" fmla="*/ 151 w 901"/>
                <a:gd name="T69" fmla="*/ 180 h 1084"/>
                <a:gd name="T70" fmla="*/ 0 w 901"/>
                <a:gd name="T71" fmla="*/ 312 h 1084"/>
                <a:gd name="T72" fmla="*/ 0 w 901"/>
                <a:gd name="T73" fmla="*/ 512 h 1084"/>
                <a:gd name="T74" fmla="*/ 120 w 901"/>
                <a:gd name="T75" fmla="*/ 542 h 1084"/>
                <a:gd name="T76" fmla="*/ 102 w 901"/>
                <a:gd name="T77" fmla="*/ 840 h 1084"/>
                <a:gd name="T78" fmla="*/ 77 w 901"/>
                <a:gd name="T79" fmla="*/ 439 h 1084"/>
                <a:gd name="T80" fmla="*/ 77 w 901"/>
                <a:gd name="T81" fmla="*/ 379 h 1084"/>
                <a:gd name="T82" fmla="*/ 128 w 901"/>
                <a:gd name="T83" fmla="*/ 333 h 1084"/>
                <a:gd name="T84" fmla="*/ 128 w 901"/>
                <a:gd name="T85" fmla="*/ 451 h 1084"/>
                <a:gd name="T86" fmla="*/ 77 w 901"/>
                <a:gd name="T87" fmla="*/ 439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1" h="1084">
                  <a:moveTo>
                    <a:pt x="102" y="840"/>
                  </a:moveTo>
                  <a:lnTo>
                    <a:pt x="27" y="1084"/>
                  </a:lnTo>
                  <a:lnTo>
                    <a:pt x="132" y="1084"/>
                  </a:lnTo>
                  <a:lnTo>
                    <a:pt x="216" y="841"/>
                  </a:lnTo>
                  <a:lnTo>
                    <a:pt x="240" y="652"/>
                  </a:lnTo>
                  <a:lnTo>
                    <a:pt x="319" y="652"/>
                  </a:lnTo>
                  <a:lnTo>
                    <a:pt x="391" y="848"/>
                  </a:lnTo>
                  <a:lnTo>
                    <a:pt x="347" y="1084"/>
                  </a:lnTo>
                  <a:lnTo>
                    <a:pt x="449" y="1084"/>
                  </a:lnTo>
                  <a:lnTo>
                    <a:pt x="499" y="816"/>
                  </a:lnTo>
                  <a:lnTo>
                    <a:pt x="449" y="676"/>
                  </a:lnTo>
                  <a:lnTo>
                    <a:pt x="431" y="612"/>
                  </a:lnTo>
                  <a:lnTo>
                    <a:pt x="706" y="768"/>
                  </a:lnTo>
                  <a:lnTo>
                    <a:pt x="655" y="857"/>
                  </a:lnTo>
                  <a:lnTo>
                    <a:pt x="774" y="926"/>
                  </a:lnTo>
                  <a:lnTo>
                    <a:pt x="901" y="706"/>
                  </a:lnTo>
                  <a:lnTo>
                    <a:pt x="781" y="637"/>
                  </a:lnTo>
                  <a:lnTo>
                    <a:pt x="732" y="724"/>
                  </a:lnTo>
                  <a:lnTo>
                    <a:pt x="411" y="542"/>
                  </a:lnTo>
                  <a:lnTo>
                    <a:pt x="394" y="481"/>
                  </a:lnTo>
                  <a:lnTo>
                    <a:pt x="425" y="354"/>
                  </a:lnTo>
                  <a:lnTo>
                    <a:pt x="439" y="471"/>
                  </a:lnTo>
                  <a:lnTo>
                    <a:pt x="461" y="527"/>
                  </a:lnTo>
                  <a:lnTo>
                    <a:pt x="546" y="577"/>
                  </a:lnTo>
                  <a:lnTo>
                    <a:pt x="511" y="451"/>
                  </a:lnTo>
                  <a:lnTo>
                    <a:pt x="483" y="208"/>
                  </a:lnTo>
                  <a:lnTo>
                    <a:pt x="394" y="204"/>
                  </a:lnTo>
                  <a:lnTo>
                    <a:pt x="379" y="161"/>
                  </a:lnTo>
                  <a:cubicBezTo>
                    <a:pt x="438" y="149"/>
                    <a:pt x="483" y="97"/>
                    <a:pt x="486" y="35"/>
                  </a:cubicBezTo>
                  <a:lnTo>
                    <a:pt x="219" y="0"/>
                  </a:lnTo>
                  <a:cubicBezTo>
                    <a:pt x="217" y="9"/>
                    <a:pt x="216" y="18"/>
                    <a:pt x="216" y="28"/>
                  </a:cubicBezTo>
                  <a:cubicBezTo>
                    <a:pt x="216" y="75"/>
                    <a:pt x="240" y="116"/>
                    <a:pt x="276" y="141"/>
                  </a:cubicBezTo>
                  <a:lnTo>
                    <a:pt x="273" y="140"/>
                  </a:lnTo>
                  <a:lnTo>
                    <a:pt x="220" y="186"/>
                  </a:lnTo>
                  <a:lnTo>
                    <a:pt x="151" y="180"/>
                  </a:lnTo>
                  <a:lnTo>
                    <a:pt x="0" y="312"/>
                  </a:lnTo>
                  <a:lnTo>
                    <a:pt x="0" y="512"/>
                  </a:lnTo>
                  <a:lnTo>
                    <a:pt x="120" y="542"/>
                  </a:lnTo>
                  <a:lnTo>
                    <a:pt x="102" y="840"/>
                  </a:lnTo>
                  <a:close/>
                  <a:moveTo>
                    <a:pt x="77" y="439"/>
                  </a:moveTo>
                  <a:lnTo>
                    <a:pt x="77" y="379"/>
                  </a:lnTo>
                  <a:lnTo>
                    <a:pt x="128" y="333"/>
                  </a:lnTo>
                  <a:lnTo>
                    <a:pt x="128" y="451"/>
                  </a:lnTo>
                  <a:lnTo>
                    <a:pt x="77" y="4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651" name="Freeform 8"/>
            <p:cNvSpPr>
              <a:spLocks/>
            </p:cNvSpPr>
            <p:nvPr/>
          </p:nvSpPr>
          <p:spPr bwMode="auto">
            <a:xfrm>
              <a:off x="4852645" y="3199606"/>
              <a:ext cx="88900" cy="53975"/>
            </a:xfrm>
            <a:custGeom>
              <a:avLst/>
              <a:gdLst>
                <a:gd name="T0" fmla="*/ 294 w 340"/>
                <a:gd name="T1" fmla="*/ 209 h 215"/>
                <a:gd name="T2" fmla="*/ 335 w 340"/>
                <a:gd name="T3" fmla="*/ 215 h 215"/>
                <a:gd name="T4" fmla="*/ 193 w 340"/>
                <a:gd name="T5" fmla="*/ 2 h 215"/>
                <a:gd name="T6" fmla="*/ 170 w 340"/>
                <a:gd name="T7" fmla="*/ 0 h 215"/>
                <a:gd name="T8" fmla="*/ 0 w 340"/>
                <a:gd name="T9" fmla="*/ 170 h 215"/>
                <a:gd name="T10" fmla="*/ 294 w 340"/>
                <a:gd name="T11" fmla="*/ 20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215">
                  <a:moveTo>
                    <a:pt x="294" y="209"/>
                  </a:moveTo>
                  <a:lnTo>
                    <a:pt x="335" y="215"/>
                  </a:lnTo>
                  <a:cubicBezTo>
                    <a:pt x="340" y="94"/>
                    <a:pt x="288" y="15"/>
                    <a:pt x="193" y="2"/>
                  </a:cubicBezTo>
                  <a:cubicBezTo>
                    <a:pt x="185" y="1"/>
                    <a:pt x="177" y="0"/>
                    <a:pt x="170" y="0"/>
                  </a:cubicBezTo>
                  <a:cubicBezTo>
                    <a:pt x="85" y="0"/>
                    <a:pt x="24" y="62"/>
                    <a:pt x="0" y="170"/>
                  </a:cubicBezTo>
                  <a:lnTo>
                    <a:pt x="294" y="20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sp>
        <p:nvSpPr>
          <p:cNvPr id="652" name="Freeform 49"/>
          <p:cNvSpPr>
            <a:spLocks noEditPoints="1"/>
          </p:cNvSpPr>
          <p:nvPr/>
        </p:nvSpPr>
        <p:spPr bwMode="auto">
          <a:xfrm>
            <a:off x="2993299" y="2353038"/>
            <a:ext cx="350043" cy="291465"/>
          </a:xfrm>
          <a:custGeom>
            <a:avLst/>
            <a:gdLst>
              <a:gd name="T0" fmla="*/ 1631 w 1756"/>
              <a:gd name="T1" fmla="*/ 0 h 1504"/>
              <a:gd name="T2" fmla="*/ 126 w 1756"/>
              <a:gd name="T3" fmla="*/ 0 h 1504"/>
              <a:gd name="T4" fmla="*/ 0 w 1756"/>
              <a:gd name="T5" fmla="*/ 125 h 1504"/>
              <a:gd name="T6" fmla="*/ 0 w 1756"/>
              <a:gd name="T7" fmla="*/ 1379 h 1504"/>
              <a:gd name="T8" fmla="*/ 126 w 1756"/>
              <a:gd name="T9" fmla="*/ 1504 h 1504"/>
              <a:gd name="T10" fmla="*/ 1631 w 1756"/>
              <a:gd name="T11" fmla="*/ 1504 h 1504"/>
              <a:gd name="T12" fmla="*/ 1756 w 1756"/>
              <a:gd name="T13" fmla="*/ 1379 h 1504"/>
              <a:gd name="T14" fmla="*/ 1756 w 1756"/>
              <a:gd name="T15" fmla="*/ 125 h 1504"/>
              <a:gd name="T16" fmla="*/ 1631 w 1756"/>
              <a:gd name="T17" fmla="*/ 0 h 1504"/>
              <a:gd name="T18" fmla="*/ 600 w 1756"/>
              <a:gd name="T19" fmla="*/ 94 h 1504"/>
              <a:gd name="T20" fmla="*/ 663 w 1756"/>
              <a:gd name="T21" fmla="*/ 157 h 1504"/>
              <a:gd name="T22" fmla="*/ 600 w 1756"/>
              <a:gd name="T23" fmla="*/ 219 h 1504"/>
              <a:gd name="T24" fmla="*/ 537 w 1756"/>
              <a:gd name="T25" fmla="*/ 157 h 1504"/>
              <a:gd name="T26" fmla="*/ 600 w 1756"/>
              <a:gd name="T27" fmla="*/ 94 h 1504"/>
              <a:gd name="T28" fmla="*/ 408 w 1756"/>
              <a:gd name="T29" fmla="*/ 94 h 1504"/>
              <a:gd name="T30" fmla="*/ 471 w 1756"/>
              <a:gd name="T31" fmla="*/ 157 h 1504"/>
              <a:gd name="T32" fmla="*/ 408 w 1756"/>
              <a:gd name="T33" fmla="*/ 219 h 1504"/>
              <a:gd name="T34" fmla="*/ 345 w 1756"/>
              <a:gd name="T35" fmla="*/ 157 h 1504"/>
              <a:gd name="T36" fmla="*/ 408 w 1756"/>
              <a:gd name="T37" fmla="*/ 94 h 1504"/>
              <a:gd name="T38" fmla="*/ 220 w 1756"/>
              <a:gd name="T39" fmla="*/ 94 h 1504"/>
              <a:gd name="T40" fmla="*/ 283 w 1756"/>
              <a:gd name="T41" fmla="*/ 157 h 1504"/>
              <a:gd name="T42" fmla="*/ 220 w 1756"/>
              <a:gd name="T43" fmla="*/ 219 h 1504"/>
              <a:gd name="T44" fmla="*/ 157 w 1756"/>
              <a:gd name="T45" fmla="*/ 157 h 1504"/>
              <a:gd name="T46" fmla="*/ 220 w 1756"/>
              <a:gd name="T47" fmla="*/ 94 h 1504"/>
              <a:gd name="T48" fmla="*/ 1631 w 1756"/>
              <a:gd name="T49" fmla="*/ 1379 h 1504"/>
              <a:gd name="T50" fmla="*/ 126 w 1756"/>
              <a:gd name="T51" fmla="*/ 1379 h 1504"/>
              <a:gd name="T52" fmla="*/ 126 w 1756"/>
              <a:gd name="T53" fmla="*/ 315 h 1504"/>
              <a:gd name="T54" fmla="*/ 1631 w 1756"/>
              <a:gd name="T55" fmla="*/ 315 h 1504"/>
              <a:gd name="T56" fmla="*/ 1631 w 1756"/>
              <a:gd name="T57" fmla="*/ 1379 h 1504"/>
              <a:gd name="T58" fmla="*/ 1631 w 1756"/>
              <a:gd name="T59" fmla="*/ 189 h 1504"/>
              <a:gd name="T60" fmla="*/ 753 w 1756"/>
              <a:gd name="T61" fmla="*/ 189 h 1504"/>
              <a:gd name="T62" fmla="*/ 753 w 1756"/>
              <a:gd name="T63" fmla="*/ 126 h 1504"/>
              <a:gd name="T64" fmla="*/ 1631 w 1756"/>
              <a:gd name="T65" fmla="*/ 126 h 1504"/>
              <a:gd name="T66" fmla="*/ 1631 w 1756"/>
              <a:gd name="T67" fmla="*/ 189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56" h="1504">
                <a:moveTo>
                  <a:pt x="1631" y="0"/>
                </a:moveTo>
                <a:lnTo>
                  <a:pt x="126" y="0"/>
                </a:lnTo>
                <a:cubicBezTo>
                  <a:pt x="57" y="0"/>
                  <a:pt x="0" y="56"/>
                  <a:pt x="0" y="125"/>
                </a:cubicBezTo>
                <a:lnTo>
                  <a:pt x="0" y="1379"/>
                </a:lnTo>
                <a:cubicBezTo>
                  <a:pt x="0" y="1448"/>
                  <a:pt x="57" y="1504"/>
                  <a:pt x="126" y="1504"/>
                </a:cubicBezTo>
                <a:lnTo>
                  <a:pt x="1631" y="1504"/>
                </a:lnTo>
                <a:cubicBezTo>
                  <a:pt x="1700" y="1504"/>
                  <a:pt x="1756" y="1448"/>
                  <a:pt x="1756" y="1379"/>
                </a:cubicBezTo>
                <a:lnTo>
                  <a:pt x="1756" y="125"/>
                </a:lnTo>
                <a:cubicBezTo>
                  <a:pt x="1756" y="56"/>
                  <a:pt x="1700" y="0"/>
                  <a:pt x="1631" y="0"/>
                </a:cubicBezTo>
                <a:close/>
                <a:moveTo>
                  <a:pt x="600" y="94"/>
                </a:moveTo>
                <a:cubicBezTo>
                  <a:pt x="635" y="94"/>
                  <a:pt x="663" y="122"/>
                  <a:pt x="663" y="157"/>
                </a:cubicBezTo>
                <a:cubicBezTo>
                  <a:pt x="663" y="191"/>
                  <a:pt x="635" y="219"/>
                  <a:pt x="600" y="219"/>
                </a:cubicBezTo>
                <a:cubicBezTo>
                  <a:pt x="565" y="219"/>
                  <a:pt x="537" y="191"/>
                  <a:pt x="537" y="157"/>
                </a:cubicBezTo>
                <a:cubicBezTo>
                  <a:pt x="537" y="122"/>
                  <a:pt x="565" y="94"/>
                  <a:pt x="600" y="94"/>
                </a:cubicBezTo>
                <a:close/>
                <a:moveTo>
                  <a:pt x="408" y="94"/>
                </a:moveTo>
                <a:cubicBezTo>
                  <a:pt x="443" y="94"/>
                  <a:pt x="471" y="122"/>
                  <a:pt x="471" y="157"/>
                </a:cubicBezTo>
                <a:cubicBezTo>
                  <a:pt x="471" y="191"/>
                  <a:pt x="443" y="219"/>
                  <a:pt x="408" y="219"/>
                </a:cubicBezTo>
                <a:cubicBezTo>
                  <a:pt x="373" y="219"/>
                  <a:pt x="345" y="191"/>
                  <a:pt x="345" y="157"/>
                </a:cubicBezTo>
                <a:cubicBezTo>
                  <a:pt x="345" y="122"/>
                  <a:pt x="373" y="94"/>
                  <a:pt x="408" y="94"/>
                </a:cubicBezTo>
                <a:close/>
                <a:moveTo>
                  <a:pt x="220" y="94"/>
                </a:moveTo>
                <a:cubicBezTo>
                  <a:pt x="254" y="94"/>
                  <a:pt x="283" y="122"/>
                  <a:pt x="283" y="157"/>
                </a:cubicBezTo>
                <a:cubicBezTo>
                  <a:pt x="283" y="191"/>
                  <a:pt x="255" y="219"/>
                  <a:pt x="220" y="219"/>
                </a:cubicBezTo>
                <a:cubicBezTo>
                  <a:pt x="185" y="219"/>
                  <a:pt x="157" y="191"/>
                  <a:pt x="157" y="157"/>
                </a:cubicBezTo>
                <a:cubicBezTo>
                  <a:pt x="157" y="122"/>
                  <a:pt x="185" y="94"/>
                  <a:pt x="220" y="94"/>
                </a:cubicBezTo>
                <a:close/>
                <a:moveTo>
                  <a:pt x="1631" y="1379"/>
                </a:moveTo>
                <a:lnTo>
                  <a:pt x="126" y="1379"/>
                </a:lnTo>
                <a:lnTo>
                  <a:pt x="126" y="315"/>
                </a:lnTo>
                <a:lnTo>
                  <a:pt x="1631" y="315"/>
                </a:lnTo>
                <a:cubicBezTo>
                  <a:pt x="1631" y="315"/>
                  <a:pt x="1631" y="1379"/>
                  <a:pt x="1631" y="1379"/>
                </a:cubicBezTo>
                <a:close/>
                <a:moveTo>
                  <a:pt x="1631" y="189"/>
                </a:moveTo>
                <a:lnTo>
                  <a:pt x="753" y="189"/>
                </a:lnTo>
                <a:lnTo>
                  <a:pt x="753" y="126"/>
                </a:lnTo>
                <a:lnTo>
                  <a:pt x="1631" y="126"/>
                </a:lnTo>
                <a:lnTo>
                  <a:pt x="1631" y="1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</p:spTree>
    <p:extLst>
      <p:ext uri="{BB962C8B-B14F-4D97-AF65-F5344CB8AC3E}">
        <p14:creationId xmlns:p14="http://schemas.microsoft.com/office/powerpoint/2010/main" val="297310385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66B96F3A-B655-404E-B281-AF69DD8A31B0}" type="slidenum">
              <a:rPr lang="en-US" smtClean="0"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53245" y="1107257"/>
            <a:ext cx="7091511" cy="576262"/>
          </a:xfrm>
        </p:spPr>
        <p:txBody>
          <a:bodyPr/>
          <a:lstStyle/>
          <a:p>
            <a:r>
              <a:rPr lang="en-AU" sz="2500" b="0" dirty="0"/>
              <a:t>Icons</a:t>
            </a:r>
          </a:p>
        </p:txBody>
      </p:sp>
      <p:sp>
        <p:nvSpPr>
          <p:cNvPr id="130" name="Freeform 129"/>
          <p:cNvSpPr>
            <a:spLocks noChangeArrowheads="1"/>
          </p:cNvSpPr>
          <p:nvPr/>
        </p:nvSpPr>
        <p:spPr bwMode="auto">
          <a:xfrm>
            <a:off x="3993564" y="2219887"/>
            <a:ext cx="175000" cy="361171"/>
          </a:xfrm>
          <a:custGeom>
            <a:avLst/>
            <a:gdLst>
              <a:gd name="T0" fmla="*/ 620 w 621"/>
              <a:gd name="T1" fmla="*/ 231 h 1284"/>
              <a:gd name="T2" fmla="*/ 317 w 621"/>
              <a:gd name="T3" fmla="*/ 1283 h 1284"/>
              <a:gd name="T4" fmla="*/ 0 w 621"/>
              <a:gd name="T5" fmla="*/ 235 h 1284"/>
              <a:gd name="T6" fmla="*/ 67 w 621"/>
              <a:gd name="T7" fmla="*/ 59 h 1284"/>
              <a:gd name="T8" fmla="*/ 315 w 621"/>
              <a:gd name="T9" fmla="*/ 0 h 1284"/>
              <a:gd name="T10" fmla="*/ 317 w 621"/>
              <a:gd name="T11" fmla="*/ 0 h 1284"/>
              <a:gd name="T12" fmla="*/ 553 w 621"/>
              <a:gd name="T13" fmla="*/ 57 h 1284"/>
              <a:gd name="T14" fmla="*/ 34 w 621"/>
              <a:gd name="T15" fmla="*/ 291 h 1284"/>
              <a:gd name="T16" fmla="*/ 268 w 621"/>
              <a:gd name="T17" fmla="*/ 301 h 1284"/>
              <a:gd name="T18" fmla="*/ 34 w 621"/>
              <a:gd name="T19" fmla="*/ 291 h 1284"/>
              <a:gd name="T20" fmla="*/ 34 w 621"/>
              <a:gd name="T21" fmla="*/ 434 h 1284"/>
              <a:gd name="T22" fmla="*/ 268 w 621"/>
              <a:gd name="T23" fmla="*/ 354 h 1284"/>
              <a:gd name="T24" fmla="*/ 34 w 621"/>
              <a:gd name="T25" fmla="*/ 484 h 1284"/>
              <a:gd name="T26" fmla="*/ 268 w 621"/>
              <a:gd name="T27" fmla="*/ 508 h 1284"/>
              <a:gd name="T28" fmla="*/ 34 w 621"/>
              <a:gd name="T29" fmla="*/ 484 h 1284"/>
              <a:gd name="T30" fmla="*/ 34 w 621"/>
              <a:gd name="T31" fmla="*/ 627 h 1284"/>
              <a:gd name="T32" fmla="*/ 268 w 621"/>
              <a:gd name="T33" fmla="*/ 560 h 1284"/>
              <a:gd name="T34" fmla="*/ 268 w 621"/>
              <a:gd name="T35" fmla="*/ 1043 h 1284"/>
              <a:gd name="T36" fmla="*/ 34 w 621"/>
              <a:gd name="T37" fmla="*/ 984 h 1284"/>
              <a:gd name="T38" fmla="*/ 268 w 621"/>
              <a:gd name="T39" fmla="*/ 1043 h 1284"/>
              <a:gd name="T40" fmla="*/ 268 w 621"/>
              <a:gd name="T41" fmla="*/ 891 h 1284"/>
              <a:gd name="T42" fmla="*/ 34 w 621"/>
              <a:gd name="T43" fmla="*/ 936 h 1284"/>
              <a:gd name="T44" fmla="*/ 268 w 621"/>
              <a:gd name="T45" fmla="*/ 829 h 1284"/>
              <a:gd name="T46" fmla="*/ 34 w 621"/>
              <a:gd name="T47" fmla="*/ 784 h 1284"/>
              <a:gd name="T48" fmla="*/ 268 w 621"/>
              <a:gd name="T49" fmla="*/ 829 h 1284"/>
              <a:gd name="T50" fmla="*/ 268 w 621"/>
              <a:gd name="T51" fmla="*/ 676 h 1284"/>
              <a:gd name="T52" fmla="*/ 34 w 621"/>
              <a:gd name="T53" fmla="*/ 735 h 1284"/>
              <a:gd name="T54" fmla="*/ 365 w 621"/>
              <a:gd name="T55" fmla="*/ 254 h 1284"/>
              <a:gd name="T56" fmla="*/ 589 w 621"/>
              <a:gd name="T57" fmla="*/ 340 h 1284"/>
              <a:gd name="T58" fmla="*/ 365 w 621"/>
              <a:gd name="T59" fmla="*/ 254 h 1284"/>
              <a:gd name="T60" fmla="*/ 366 w 621"/>
              <a:gd name="T61" fmla="*/ 355 h 1284"/>
              <a:gd name="T62" fmla="*/ 589 w 621"/>
              <a:gd name="T63" fmla="*/ 436 h 1284"/>
              <a:gd name="T64" fmla="*/ 364 w 621"/>
              <a:gd name="T65" fmla="*/ 463 h 1284"/>
              <a:gd name="T66" fmla="*/ 588 w 621"/>
              <a:gd name="T67" fmla="*/ 537 h 1284"/>
              <a:gd name="T68" fmla="*/ 364 w 621"/>
              <a:gd name="T69" fmla="*/ 463 h 1284"/>
              <a:gd name="T70" fmla="*/ 364 w 621"/>
              <a:gd name="T71" fmla="*/ 617 h 1284"/>
              <a:gd name="T72" fmla="*/ 588 w 621"/>
              <a:gd name="T73" fmla="*/ 584 h 1284"/>
              <a:gd name="T74" fmla="*/ 589 w 621"/>
              <a:gd name="T75" fmla="*/ 690 h 1284"/>
              <a:gd name="T76" fmla="*/ 366 w 621"/>
              <a:gd name="T77" fmla="*/ 730 h 1284"/>
              <a:gd name="T78" fmla="*/ 589 w 621"/>
              <a:gd name="T79" fmla="*/ 690 h 1284"/>
              <a:gd name="T80" fmla="*/ 366 w 621"/>
              <a:gd name="T81" fmla="*/ 943 h 1284"/>
              <a:gd name="T82" fmla="*/ 589 w 621"/>
              <a:gd name="T83" fmla="*/ 890 h 1284"/>
              <a:gd name="T84" fmla="*/ 590 w 621"/>
              <a:gd name="T85" fmla="*/ 1033 h 1284"/>
              <a:gd name="T86" fmla="*/ 366 w 621"/>
              <a:gd name="T87" fmla="*/ 994 h 1284"/>
              <a:gd name="T88" fmla="*/ 590 w 621"/>
              <a:gd name="T89" fmla="*/ 1033 h 1284"/>
              <a:gd name="T90" fmla="*/ 590 w 621"/>
              <a:gd name="T91" fmla="*/ 785 h 1284"/>
              <a:gd name="T92" fmla="*/ 366 w 621"/>
              <a:gd name="T93" fmla="*/ 832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1" h="1284">
                <a:moveTo>
                  <a:pt x="553" y="218"/>
                </a:moveTo>
                <a:lnTo>
                  <a:pt x="620" y="231"/>
                </a:lnTo>
                <a:lnTo>
                  <a:pt x="620" y="1247"/>
                </a:lnTo>
                <a:lnTo>
                  <a:pt x="317" y="1283"/>
                </a:lnTo>
                <a:lnTo>
                  <a:pt x="0" y="1245"/>
                </a:lnTo>
                <a:lnTo>
                  <a:pt x="0" y="235"/>
                </a:lnTo>
                <a:lnTo>
                  <a:pt x="67" y="222"/>
                </a:lnTo>
                <a:lnTo>
                  <a:pt x="67" y="59"/>
                </a:lnTo>
                <a:lnTo>
                  <a:pt x="315" y="0"/>
                </a:lnTo>
                <a:lnTo>
                  <a:pt x="315" y="0"/>
                </a:lnTo>
                <a:lnTo>
                  <a:pt x="316" y="0"/>
                </a:lnTo>
                <a:lnTo>
                  <a:pt x="317" y="0"/>
                </a:lnTo>
                <a:lnTo>
                  <a:pt x="317" y="0"/>
                </a:lnTo>
                <a:lnTo>
                  <a:pt x="553" y="57"/>
                </a:lnTo>
                <a:lnTo>
                  <a:pt x="553" y="218"/>
                </a:lnTo>
                <a:close/>
                <a:moveTo>
                  <a:pt x="34" y="291"/>
                </a:moveTo>
                <a:lnTo>
                  <a:pt x="34" y="338"/>
                </a:lnTo>
                <a:lnTo>
                  <a:pt x="268" y="301"/>
                </a:lnTo>
                <a:lnTo>
                  <a:pt x="268" y="251"/>
                </a:lnTo>
                <a:lnTo>
                  <a:pt x="34" y="291"/>
                </a:lnTo>
                <a:close/>
                <a:moveTo>
                  <a:pt x="34" y="387"/>
                </a:moveTo>
                <a:lnTo>
                  <a:pt x="34" y="434"/>
                </a:lnTo>
                <a:lnTo>
                  <a:pt x="268" y="404"/>
                </a:lnTo>
                <a:lnTo>
                  <a:pt x="268" y="354"/>
                </a:lnTo>
                <a:lnTo>
                  <a:pt x="34" y="387"/>
                </a:lnTo>
                <a:close/>
                <a:moveTo>
                  <a:pt x="34" y="484"/>
                </a:moveTo>
                <a:lnTo>
                  <a:pt x="34" y="531"/>
                </a:lnTo>
                <a:lnTo>
                  <a:pt x="268" y="508"/>
                </a:lnTo>
                <a:lnTo>
                  <a:pt x="268" y="458"/>
                </a:lnTo>
                <a:lnTo>
                  <a:pt x="34" y="484"/>
                </a:lnTo>
                <a:close/>
                <a:moveTo>
                  <a:pt x="34" y="580"/>
                </a:moveTo>
                <a:lnTo>
                  <a:pt x="34" y="627"/>
                </a:lnTo>
                <a:lnTo>
                  <a:pt x="268" y="611"/>
                </a:lnTo>
                <a:lnTo>
                  <a:pt x="268" y="560"/>
                </a:lnTo>
                <a:lnTo>
                  <a:pt x="34" y="580"/>
                </a:lnTo>
                <a:close/>
                <a:moveTo>
                  <a:pt x="268" y="1043"/>
                </a:moveTo>
                <a:lnTo>
                  <a:pt x="268" y="993"/>
                </a:lnTo>
                <a:lnTo>
                  <a:pt x="34" y="984"/>
                </a:lnTo>
                <a:lnTo>
                  <a:pt x="34" y="1031"/>
                </a:lnTo>
                <a:lnTo>
                  <a:pt x="268" y="1043"/>
                </a:lnTo>
                <a:close/>
                <a:moveTo>
                  <a:pt x="268" y="941"/>
                </a:moveTo>
                <a:lnTo>
                  <a:pt x="268" y="891"/>
                </a:lnTo>
                <a:lnTo>
                  <a:pt x="34" y="889"/>
                </a:lnTo>
                <a:lnTo>
                  <a:pt x="34" y="936"/>
                </a:lnTo>
                <a:lnTo>
                  <a:pt x="268" y="941"/>
                </a:lnTo>
                <a:close/>
                <a:moveTo>
                  <a:pt x="268" y="829"/>
                </a:moveTo>
                <a:lnTo>
                  <a:pt x="268" y="778"/>
                </a:lnTo>
                <a:lnTo>
                  <a:pt x="34" y="784"/>
                </a:lnTo>
                <a:lnTo>
                  <a:pt x="34" y="831"/>
                </a:lnTo>
                <a:lnTo>
                  <a:pt x="268" y="829"/>
                </a:lnTo>
                <a:close/>
                <a:moveTo>
                  <a:pt x="268" y="726"/>
                </a:moveTo>
                <a:lnTo>
                  <a:pt x="268" y="676"/>
                </a:lnTo>
                <a:lnTo>
                  <a:pt x="34" y="688"/>
                </a:lnTo>
                <a:lnTo>
                  <a:pt x="34" y="735"/>
                </a:lnTo>
                <a:lnTo>
                  <a:pt x="268" y="726"/>
                </a:lnTo>
                <a:close/>
                <a:moveTo>
                  <a:pt x="365" y="254"/>
                </a:moveTo>
                <a:lnTo>
                  <a:pt x="365" y="305"/>
                </a:lnTo>
                <a:lnTo>
                  <a:pt x="589" y="340"/>
                </a:lnTo>
                <a:lnTo>
                  <a:pt x="589" y="292"/>
                </a:lnTo>
                <a:lnTo>
                  <a:pt x="365" y="254"/>
                </a:lnTo>
                <a:close/>
                <a:moveTo>
                  <a:pt x="589" y="388"/>
                </a:moveTo>
                <a:lnTo>
                  <a:pt x="366" y="355"/>
                </a:lnTo>
                <a:lnTo>
                  <a:pt x="366" y="407"/>
                </a:lnTo>
                <a:lnTo>
                  <a:pt x="589" y="436"/>
                </a:lnTo>
                <a:lnTo>
                  <a:pt x="589" y="388"/>
                </a:lnTo>
                <a:close/>
                <a:moveTo>
                  <a:pt x="364" y="463"/>
                </a:moveTo>
                <a:lnTo>
                  <a:pt x="364" y="515"/>
                </a:lnTo>
                <a:lnTo>
                  <a:pt x="588" y="537"/>
                </a:lnTo>
                <a:lnTo>
                  <a:pt x="588" y="488"/>
                </a:lnTo>
                <a:lnTo>
                  <a:pt x="364" y="463"/>
                </a:lnTo>
                <a:close/>
                <a:moveTo>
                  <a:pt x="364" y="565"/>
                </a:moveTo>
                <a:lnTo>
                  <a:pt x="364" y="617"/>
                </a:lnTo>
                <a:lnTo>
                  <a:pt x="588" y="632"/>
                </a:lnTo>
                <a:lnTo>
                  <a:pt x="588" y="584"/>
                </a:lnTo>
                <a:lnTo>
                  <a:pt x="364" y="565"/>
                </a:lnTo>
                <a:close/>
                <a:moveTo>
                  <a:pt x="589" y="690"/>
                </a:moveTo>
                <a:lnTo>
                  <a:pt x="366" y="679"/>
                </a:lnTo>
                <a:lnTo>
                  <a:pt x="366" y="730"/>
                </a:lnTo>
                <a:lnTo>
                  <a:pt x="589" y="738"/>
                </a:lnTo>
                <a:lnTo>
                  <a:pt x="589" y="690"/>
                </a:lnTo>
                <a:close/>
                <a:moveTo>
                  <a:pt x="366" y="892"/>
                </a:moveTo>
                <a:lnTo>
                  <a:pt x="366" y="943"/>
                </a:lnTo>
                <a:lnTo>
                  <a:pt x="589" y="938"/>
                </a:lnTo>
                <a:lnTo>
                  <a:pt x="589" y="890"/>
                </a:lnTo>
                <a:lnTo>
                  <a:pt x="366" y="892"/>
                </a:lnTo>
                <a:close/>
                <a:moveTo>
                  <a:pt x="590" y="1033"/>
                </a:moveTo>
                <a:lnTo>
                  <a:pt x="590" y="985"/>
                </a:lnTo>
                <a:lnTo>
                  <a:pt x="366" y="994"/>
                </a:lnTo>
                <a:lnTo>
                  <a:pt x="366" y="1045"/>
                </a:lnTo>
                <a:lnTo>
                  <a:pt x="590" y="1033"/>
                </a:lnTo>
                <a:close/>
                <a:moveTo>
                  <a:pt x="590" y="834"/>
                </a:moveTo>
                <a:lnTo>
                  <a:pt x="590" y="785"/>
                </a:lnTo>
                <a:lnTo>
                  <a:pt x="366" y="780"/>
                </a:lnTo>
                <a:lnTo>
                  <a:pt x="366" y="832"/>
                </a:lnTo>
                <a:lnTo>
                  <a:pt x="590" y="8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31" name="Freeform 130"/>
          <p:cNvSpPr>
            <a:spLocks noChangeArrowheads="1"/>
          </p:cNvSpPr>
          <p:nvPr/>
        </p:nvSpPr>
        <p:spPr bwMode="auto">
          <a:xfrm>
            <a:off x="738512" y="2219887"/>
            <a:ext cx="219682" cy="361171"/>
          </a:xfrm>
          <a:custGeom>
            <a:avLst/>
            <a:gdLst>
              <a:gd name="T0" fmla="*/ 777 w 781"/>
              <a:gd name="T1" fmla="*/ 1241 h 1284"/>
              <a:gd name="T2" fmla="*/ 771 w 781"/>
              <a:gd name="T3" fmla="*/ 1270 h 1284"/>
              <a:gd name="T4" fmla="*/ 744 w 781"/>
              <a:gd name="T5" fmla="*/ 1283 h 1284"/>
              <a:gd name="T6" fmla="*/ 591 w 781"/>
              <a:gd name="T7" fmla="*/ 1283 h 1284"/>
              <a:gd name="T8" fmla="*/ 567 w 781"/>
              <a:gd name="T9" fmla="*/ 1273 h 1284"/>
              <a:gd name="T10" fmla="*/ 390 w 781"/>
              <a:gd name="T11" fmla="*/ 1096 h 1284"/>
              <a:gd name="T12" fmla="*/ 213 w 781"/>
              <a:gd name="T13" fmla="*/ 1273 h 1284"/>
              <a:gd name="T14" fmla="*/ 189 w 781"/>
              <a:gd name="T15" fmla="*/ 1283 h 1284"/>
              <a:gd name="T16" fmla="*/ 35 w 781"/>
              <a:gd name="T17" fmla="*/ 1283 h 1284"/>
              <a:gd name="T18" fmla="*/ 8 w 781"/>
              <a:gd name="T19" fmla="*/ 1270 h 1284"/>
              <a:gd name="T20" fmla="*/ 2 w 781"/>
              <a:gd name="T21" fmla="*/ 1241 h 1284"/>
              <a:gd name="T22" fmla="*/ 305 w 781"/>
              <a:gd name="T23" fmla="*/ 25 h 1284"/>
              <a:gd name="T24" fmla="*/ 337 w 781"/>
              <a:gd name="T25" fmla="*/ 0 h 1284"/>
              <a:gd name="T26" fmla="*/ 442 w 781"/>
              <a:gd name="T27" fmla="*/ 0 h 1284"/>
              <a:gd name="T28" fmla="*/ 475 w 781"/>
              <a:gd name="T29" fmla="*/ 25 h 1284"/>
              <a:gd name="T30" fmla="*/ 666 w 781"/>
              <a:gd name="T31" fmla="*/ 794 h 1284"/>
              <a:gd name="T32" fmla="*/ 667 w 781"/>
              <a:gd name="T33" fmla="*/ 797 h 1284"/>
              <a:gd name="T34" fmla="*/ 777 w 781"/>
              <a:gd name="T35" fmla="*/ 1241 h 1284"/>
              <a:gd name="T36" fmla="*/ 364 w 781"/>
              <a:gd name="T37" fmla="*/ 67 h 1284"/>
              <a:gd name="T38" fmla="*/ 295 w 781"/>
              <a:gd name="T39" fmla="*/ 343 h 1284"/>
              <a:gd name="T40" fmla="*/ 484 w 781"/>
              <a:gd name="T41" fmla="*/ 343 h 1284"/>
              <a:gd name="T42" fmla="*/ 416 w 781"/>
              <a:gd name="T43" fmla="*/ 67 h 1284"/>
              <a:gd name="T44" fmla="*/ 364 w 781"/>
              <a:gd name="T45" fmla="*/ 67 h 1284"/>
              <a:gd name="T46" fmla="*/ 175 w 781"/>
              <a:gd name="T47" fmla="*/ 1215 h 1284"/>
              <a:gd name="T48" fmla="*/ 342 w 781"/>
              <a:gd name="T49" fmla="*/ 1048 h 1284"/>
              <a:gd name="T50" fmla="*/ 164 w 781"/>
              <a:gd name="T51" fmla="*/ 870 h 1284"/>
              <a:gd name="T52" fmla="*/ 78 w 781"/>
              <a:gd name="T53" fmla="*/ 1215 h 1284"/>
              <a:gd name="T54" fmla="*/ 175 w 781"/>
              <a:gd name="T55" fmla="*/ 1215 h 1284"/>
              <a:gd name="T56" fmla="*/ 389 w 781"/>
              <a:gd name="T57" fmla="*/ 1000 h 1284"/>
              <a:gd name="T58" fmla="*/ 596 w 781"/>
              <a:gd name="T59" fmla="*/ 793 h 1284"/>
              <a:gd name="T60" fmla="*/ 501 w 781"/>
              <a:gd name="T61" fmla="*/ 411 h 1284"/>
              <a:gd name="T62" fmla="*/ 278 w 781"/>
              <a:gd name="T63" fmla="*/ 411 h 1284"/>
              <a:gd name="T64" fmla="*/ 183 w 781"/>
              <a:gd name="T65" fmla="*/ 794 h 1284"/>
              <a:gd name="T66" fmla="*/ 389 w 781"/>
              <a:gd name="T67" fmla="*/ 1000 h 1284"/>
              <a:gd name="T68" fmla="*/ 605 w 781"/>
              <a:gd name="T69" fmla="*/ 1215 h 1284"/>
              <a:gd name="T70" fmla="*/ 701 w 781"/>
              <a:gd name="T71" fmla="*/ 1215 h 1284"/>
              <a:gd name="T72" fmla="*/ 615 w 781"/>
              <a:gd name="T73" fmla="*/ 869 h 1284"/>
              <a:gd name="T74" fmla="*/ 437 w 781"/>
              <a:gd name="T75" fmla="*/ 1048 h 1284"/>
              <a:gd name="T76" fmla="*/ 605 w 781"/>
              <a:gd name="T77" fmla="*/ 1215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1" h="1284">
                <a:moveTo>
                  <a:pt x="777" y="1241"/>
                </a:moveTo>
                <a:cubicBezTo>
                  <a:pt x="780" y="1251"/>
                  <a:pt x="777" y="1262"/>
                  <a:pt x="771" y="1270"/>
                </a:cubicBezTo>
                <a:cubicBezTo>
                  <a:pt x="765" y="1278"/>
                  <a:pt x="755" y="1283"/>
                  <a:pt x="744" y="1283"/>
                </a:cubicBezTo>
                <a:lnTo>
                  <a:pt x="591" y="1283"/>
                </a:lnTo>
                <a:cubicBezTo>
                  <a:pt x="582" y="1283"/>
                  <a:pt x="573" y="1279"/>
                  <a:pt x="567" y="1273"/>
                </a:cubicBezTo>
                <a:lnTo>
                  <a:pt x="390" y="1096"/>
                </a:lnTo>
                <a:lnTo>
                  <a:pt x="213" y="1273"/>
                </a:lnTo>
                <a:cubicBezTo>
                  <a:pt x="206" y="1279"/>
                  <a:pt x="198" y="1283"/>
                  <a:pt x="189" y="1283"/>
                </a:cubicBezTo>
                <a:lnTo>
                  <a:pt x="35" y="1283"/>
                </a:lnTo>
                <a:cubicBezTo>
                  <a:pt x="25" y="1283"/>
                  <a:pt x="15" y="1278"/>
                  <a:pt x="8" y="1270"/>
                </a:cubicBezTo>
                <a:cubicBezTo>
                  <a:pt x="2" y="1262"/>
                  <a:pt x="0" y="1251"/>
                  <a:pt x="2" y="1241"/>
                </a:cubicBezTo>
                <a:lnTo>
                  <a:pt x="305" y="25"/>
                </a:lnTo>
                <a:cubicBezTo>
                  <a:pt x="308" y="10"/>
                  <a:pt x="322" y="0"/>
                  <a:pt x="337" y="0"/>
                </a:cubicBezTo>
                <a:lnTo>
                  <a:pt x="442" y="0"/>
                </a:lnTo>
                <a:cubicBezTo>
                  <a:pt x="458" y="0"/>
                  <a:pt x="471" y="10"/>
                  <a:pt x="475" y="25"/>
                </a:cubicBezTo>
                <a:lnTo>
                  <a:pt x="666" y="794"/>
                </a:lnTo>
                <a:cubicBezTo>
                  <a:pt x="666" y="795"/>
                  <a:pt x="667" y="796"/>
                  <a:pt x="667" y="797"/>
                </a:cubicBezTo>
                <a:lnTo>
                  <a:pt x="777" y="1241"/>
                </a:lnTo>
                <a:close/>
                <a:moveTo>
                  <a:pt x="364" y="67"/>
                </a:moveTo>
                <a:lnTo>
                  <a:pt x="295" y="343"/>
                </a:lnTo>
                <a:lnTo>
                  <a:pt x="484" y="343"/>
                </a:lnTo>
                <a:lnTo>
                  <a:pt x="416" y="67"/>
                </a:lnTo>
                <a:lnTo>
                  <a:pt x="364" y="67"/>
                </a:lnTo>
                <a:close/>
                <a:moveTo>
                  <a:pt x="175" y="1215"/>
                </a:moveTo>
                <a:lnTo>
                  <a:pt x="342" y="1048"/>
                </a:lnTo>
                <a:lnTo>
                  <a:pt x="164" y="870"/>
                </a:lnTo>
                <a:lnTo>
                  <a:pt x="78" y="1215"/>
                </a:lnTo>
                <a:lnTo>
                  <a:pt x="175" y="1215"/>
                </a:lnTo>
                <a:close/>
                <a:moveTo>
                  <a:pt x="389" y="1000"/>
                </a:moveTo>
                <a:lnTo>
                  <a:pt x="596" y="793"/>
                </a:lnTo>
                <a:lnTo>
                  <a:pt x="501" y="411"/>
                </a:lnTo>
                <a:lnTo>
                  <a:pt x="278" y="411"/>
                </a:lnTo>
                <a:lnTo>
                  <a:pt x="183" y="794"/>
                </a:lnTo>
                <a:lnTo>
                  <a:pt x="389" y="1000"/>
                </a:lnTo>
                <a:close/>
                <a:moveTo>
                  <a:pt x="605" y="1215"/>
                </a:moveTo>
                <a:lnTo>
                  <a:pt x="701" y="1215"/>
                </a:lnTo>
                <a:lnTo>
                  <a:pt x="615" y="869"/>
                </a:lnTo>
                <a:lnTo>
                  <a:pt x="437" y="1048"/>
                </a:lnTo>
                <a:lnTo>
                  <a:pt x="605" y="12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32" name="Freeform 131"/>
          <p:cNvSpPr>
            <a:spLocks noChangeArrowheads="1"/>
          </p:cNvSpPr>
          <p:nvPr/>
        </p:nvSpPr>
        <p:spPr bwMode="auto">
          <a:xfrm>
            <a:off x="2973656" y="1671110"/>
            <a:ext cx="361170" cy="361171"/>
          </a:xfrm>
          <a:custGeom>
            <a:avLst/>
            <a:gdLst>
              <a:gd name="T0" fmla="*/ 798 w 1284"/>
              <a:gd name="T1" fmla="*/ 829 h 1284"/>
              <a:gd name="T2" fmla="*/ 802 w 1284"/>
              <a:gd name="T3" fmla="*/ 855 h 1284"/>
              <a:gd name="T4" fmla="*/ 802 w 1284"/>
              <a:gd name="T5" fmla="*/ 909 h 1284"/>
              <a:gd name="T6" fmla="*/ 401 w 1284"/>
              <a:gd name="T7" fmla="*/ 1123 h 1284"/>
              <a:gd name="T8" fmla="*/ 0 w 1284"/>
              <a:gd name="T9" fmla="*/ 909 h 1284"/>
              <a:gd name="T10" fmla="*/ 0 w 1284"/>
              <a:gd name="T11" fmla="*/ 855 h 1284"/>
              <a:gd name="T12" fmla="*/ 3 w 1284"/>
              <a:gd name="T13" fmla="*/ 829 h 1284"/>
              <a:gd name="T14" fmla="*/ 401 w 1284"/>
              <a:gd name="T15" fmla="*/ 1016 h 1284"/>
              <a:gd name="T16" fmla="*/ 798 w 1284"/>
              <a:gd name="T17" fmla="*/ 829 h 1284"/>
              <a:gd name="T18" fmla="*/ 401 w 1284"/>
              <a:gd name="T19" fmla="*/ 1176 h 1284"/>
              <a:gd name="T20" fmla="*/ 798 w 1284"/>
              <a:gd name="T21" fmla="*/ 989 h 1284"/>
              <a:gd name="T22" fmla="*/ 802 w 1284"/>
              <a:gd name="T23" fmla="*/ 1016 h 1284"/>
              <a:gd name="T24" fmla="*/ 802 w 1284"/>
              <a:gd name="T25" fmla="*/ 1069 h 1284"/>
              <a:gd name="T26" fmla="*/ 401 w 1284"/>
              <a:gd name="T27" fmla="*/ 1283 h 1284"/>
              <a:gd name="T28" fmla="*/ 0 w 1284"/>
              <a:gd name="T29" fmla="*/ 1069 h 1284"/>
              <a:gd name="T30" fmla="*/ 0 w 1284"/>
              <a:gd name="T31" fmla="*/ 1016 h 1284"/>
              <a:gd name="T32" fmla="*/ 3 w 1284"/>
              <a:gd name="T33" fmla="*/ 989 h 1284"/>
              <a:gd name="T34" fmla="*/ 401 w 1284"/>
              <a:gd name="T35" fmla="*/ 1176 h 1284"/>
              <a:gd name="T36" fmla="*/ 401 w 1284"/>
              <a:gd name="T37" fmla="*/ 534 h 1284"/>
              <a:gd name="T38" fmla="*/ 802 w 1284"/>
              <a:gd name="T39" fmla="*/ 748 h 1284"/>
              <a:gd name="T40" fmla="*/ 401 w 1284"/>
              <a:gd name="T41" fmla="*/ 962 h 1284"/>
              <a:gd name="T42" fmla="*/ 0 w 1284"/>
              <a:gd name="T43" fmla="*/ 748 h 1284"/>
              <a:gd name="T44" fmla="*/ 401 w 1284"/>
              <a:gd name="T45" fmla="*/ 534 h 1284"/>
              <a:gd name="T46" fmla="*/ 882 w 1284"/>
              <a:gd name="T47" fmla="*/ 962 h 1284"/>
              <a:gd name="T48" fmla="*/ 1280 w 1284"/>
              <a:gd name="T49" fmla="*/ 775 h 1284"/>
              <a:gd name="T50" fmla="*/ 1283 w 1284"/>
              <a:gd name="T51" fmla="*/ 802 h 1284"/>
              <a:gd name="T52" fmla="*/ 1283 w 1284"/>
              <a:gd name="T53" fmla="*/ 855 h 1284"/>
              <a:gd name="T54" fmla="*/ 882 w 1284"/>
              <a:gd name="T55" fmla="*/ 1069 h 1284"/>
              <a:gd name="T56" fmla="*/ 855 w 1284"/>
              <a:gd name="T57" fmla="*/ 1068 h 1284"/>
              <a:gd name="T58" fmla="*/ 855 w 1284"/>
              <a:gd name="T59" fmla="*/ 962 h 1284"/>
              <a:gd name="T60" fmla="*/ 882 w 1284"/>
              <a:gd name="T61" fmla="*/ 962 h 1284"/>
              <a:gd name="T62" fmla="*/ 882 w 1284"/>
              <a:gd name="T63" fmla="*/ 428 h 1284"/>
              <a:gd name="T64" fmla="*/ 481 w 1284"/>
              <a:gd name="T65" fmla="*/ 214 h 1284"/>
              <a:gd name="T66" fmla="*/ 882 w 1284"/>
              <a:gd name="T67" fmla="*/ 0 h 1284"/>
              <a:gd name="T68" fmla="*/ 1283 w 1284"/>
              <a:gd name="T69" fmla="*/ 214 h 1284"/>
              <a:gd name="T70" fmla="*/ 882 w 1284"/>
              <a:gd name="T71" fmla="*/ 428 h 1284"/>
              <a:gd name="T72" fmla="*/ 882 w 1284"/>
              <a:gd name="T73" fmla="*/ 481 h 1284"/>
              <a:gd name="T74" fmla="*/ 1280 w 1284"/>
              <a:gd name="T75" fmla="*/ 294 h 1284"/>
              <a:gd name="T76" fmla="*/ 1283 w 1284"/>
              <a:gd name="T77" fmla="*/ 321 h 1284"/>
              <a:gd name="T78" fmla="*/ 1283 w 1284"/>
              <a:gd name="T79" fmla="*/ 374 h 1284"/>
              <a:gd name="T80" fmla="*/ 882 w 1284"/>
              <a:gd name="T81" fmla="*/ 588 h 1284"/>
              <a:gd name="T82" fmla="*/ 751 w 1284"/>
              <a:gd name="T83" fmla="*/ 576 h 1284"/>
              <a:gd name="T84" fmla="*/ 553 w 1284"/>
              <a:gd name="T85" fmla="*/ 496 h 1284"/>
              <a:gd name="T86" fmla="*/ 481 w 1284"/>
              <a:gd name="T87" fmla="*/ 374 h 1284"/>
              <a:gd name="T88" fmla="*/ 481 w 1284"/>
              <a:gd name="T89" fmla="*/ 321 h 1284"/>
              <a:gd name="T90" fmla="*/ 484 w 1284"/>
              <a:gd name="T91" fmla="*/ 294 h 1284"/>
              <a:gd name="T92" fmla="*/ 882 w 1284"/>
              <a:gd name="T93" fmla="*/ 481 h 1284"/>
              <a:gd name="T94" fmla="*/ 882 w 1284"/>
              <a:gd name="T95" fmla="*/ 641 h 1284"/>
              <a:gd name="T96" fmla="*/ 1280 w 1284"/>
              <a:gd name="T97" fmla="*/ 454 h 1284"/>
              <a:gd name="T98" fmla="*/ 1283 w 1284"/>
              <a:gd name="T99" fmla="*/ 481 h 1284"/>
              <a:gd name="T100" fmla="*/ 1283 w 1284"/>
              <a:gd name="T101" fmla="*/ 534 h 1284"/>
              <a:gd name="T102" fmla="*/ 882 w 1284"/>
              <a:gd name="T103" fmla="*/ 748 h 1284"/>
              <a:gd name="T104" fmla="*/ 855 w 1284"/>
              <a:gd name="T105" fmla="*/ 748 h 1284"/>
              <a:gd name="T106" fmla="*/ 816 w 1284"/>
              <a:gd name="T107" fmla="*/ 638 h 1284"/>
              <a:gd name="T108" fmla="*/ 882 w 1284"/>
              <a:gd name="T109" fmla="*/ 641 h 1284"/>
              <a:gd name="T110" fmla="*/ 882 w 1284"/>
              <a:gd name="T111" fmla="*/ 802 h 1284"/>
              <a:gd name="T112" fmla="*/ 1280 w 1284"/>
              <a:gd name="T113" fmla="*/ 615 h 1284"/>
              <a:gd name="T114" fmla="*/ 1283 w 1284"/>
              <a:gd name="T115" fmla="*/ 641 h 1284"/>
              <a:gd name="T116" fmla="*/ 1283 w 1284"/>
              <a:gd name="T117" fmla="*/ 695 h 1284"/>
              <a:gd name="T118" fmla="*/ 882 w 1284"/>
              <a:gd name="T119" fmla="*/ 909 h 1284"/>
              <a:gd name="T120" fmla="*/ 855 w 1284"/>
              <a:gd name="T121" fmla="*/ 908 h 1284"/>
              <a:gd name="T122" fmla="*/ 855 w 1284"/>
              <a:gd name="T123" fmla="*/ 801 h 1284"/>
              <a:gd name="T124" fmla="*/ 882 w 1284"/>
              <a:gd name="T125" fmla="*/ 802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84" h="1284">
                <a:moveTo>
                  <a:pt x="798" y="829"/>
                </a:moveTo>
                <a:cubicBezTo>
                  <a:pt x="800" y="837"/>
                  <a:pt x="802" y="846"/>
                  <a:pt x="802" y="855"/>
                </a:cubicBezTo>
                <a:cubicBezTo>
                  <a:pt x="802" y="884"/>
                  <a:pt x="802" y="880"/>
                  <a:pt x="802" y="909"/>
                </a:cubicBezTo>
                <a:cubicBezTo>
                  <a:pt x="802" y="1027"/>
                  <a:pt x="622" y="1123"/>
                  <a:pt x="401" y="1123"/>
                </a:cubicBezTo>
                <a:cubicBezTo>
                  <a:pt x="179" y="1123"/>
                  <a:pt x="0" y="1027"/>
                  <a:pt x="0" y="909"/>
                </a:cubicBezTo>
                <a:cubicBezTo>
                  <a:pt x="0" y="880"/>
                  <a:pt x="0" y="884"/>
                  <a:pt x="0" y="855"/>
                </a:cubicBezTo>
                <a:cubicBezTo>
                  <a:pt x="0" y="846"/>
                  <a:pt x="1" y="837"/>
                  <a:pt x="3" y="829"/>
                </a:cubicBezTo>
                <a:cubicBezTo>
                  <a:pt x="28" y="934"/>
                  <a:pt x="196" y="1016"/>
                  <a:pt x="401" y="1016"/>
                </a:cubicBezTo>
                <a:cubicBezTo>
                  <a:pt x="605" y="1016"/>
                  <a:pt x="774" y="934"/>
                  <a:pt x="798" y="829"/>
                </a:cubicBezTo>
                <a:close/>
                <a:moveTo>
                  <a:pt x="401" y="1176"/>
                </a:moveTo>
                <a:cubicBezTo>
                  <a:pt x="605" y="1176"/>
                  <a:pt x="774" y="1094"/>
                  <a:pt x="798" y="989"/>
                </a:cubicBezTo>
                <a:cubicBezTo>
                  <a:pt x="800" y="998"/>
                  <a:pt x="802" y="1007"/>
                  <a:pt x="802" y="1016"/>
                </a:cubicBezTo>
                <a:cubicBezTo>
                  <a:pt x="802" y="1044"/>
                  <a:pt x="802" y="1041"/>
                  <a:pt x="802" y="1069"/>
                </a:cubicBezTo>
                <a:cubicBezTo>
                  <a:pt x="802" y="1187"/>
                  <a:pt x="622" y="1283"/>
                  <a:pt x="401" y="1283"/>
                </a:cubicBezTo>
                <a:cubicBezTo>
                  <a:pt x="179" y="1283"/>
                  <a:pt x="0" y="1187"/>
                  <a:pt x="0" y="1069"/>
                </a:cubicBezTo>
                <a:cubicBezTo>
                  <a:pt x="0" y="1041"/>
                  <a:pt x="0" y="1044"/>
                  <a:pt x="0" y="1016"/>
                </a:cubicBezTo>
                <a:cubicBezTo>
                  <a:pt x="0" y="1007"/>
                  <a:pt x="1" y="998"/>
                  <a:pt x="3" y="989"/>
                </a:cubicBezTo>
                <a:cubicBezTo>
                  <a:pt x="28" y="1094"/>
                  <a:pt x="196" y="1176"/>
                  <a:pt x="401" y="1176"/>
                </a:cubicBezTo>
                <a:close/>
                <a:moveTo>
                  <a:pt x="401" y="534"/>
                </a:moveTo>
                <a:cubicBezTo>
                  <a:pt x="622" y="534"/>
                  <a:pt x="802" y="630"/>
                  <a:pt x="802" y="748"/>
                </a:cubicBezTo>
                <a:cubicBezTo>
                  <a:pt x="802" y="866"/>
                  <a:pt x="622" y="962"/>
                  <a:pt x="401" y="962"/>
                </a:cubicBezTo>
                <a:cubicBezTo>
                  <a:pt x="179" y="962"/>
                  <a:pt x="0" y="866"/>
                  <a:pt x="0" y="748"/>
                </a:cubicBezTo>
                <a:cubicBezTo>
                  <a:pt x="0" y="630"/>
                  <a:pt x="179" y="534"/>
                  <a:pt x="401" y="534"/>
                </a:cubicBezTo>
                <a:close/>
                <a:moveTo>
                  <a:pt x="882" y="962"/>
                </a:moveTo>
                <a:cubicBezTo>
                  <a:pt x="1087" y="962"/>
                  <a:pt x="1255" y="881"/>
                  <a:pt x="1280" y="775"/>
                </a:cubicBezTo>
                <a:cubicBezTo>
                  <a:pt x="1282" y="784"/>
                  <a:pt x="1283" y="793"/>
                  <a:pt x="1283" y="802"/>
                </a:cubicBezTo>
                <a:cubicBezTo>
                  <a:pt x="1283" y="830"/>
                  <a:pt x="1283" y="827"/>
                  <a:pt x="1283" y="855"/>
                </a:cubicBezTo>
                <a:cubicBezTo>
                  <a:pt x="1283" y="973"/>
                  <a:pt x="1104" y="1069"/>
                  <a:pt x="882" y="1069"/>
                </a:cubicBezTo>
                <a:cubicBezTo>
                  <a:pt x="873" y="1069"/>
                  <a:pt x="864" y="1069"/>
                  <a:pt x="855" y="1068"/>
                </a:cubicBezTo>
                <a:cubicBezTo>
                  <a:pt x="855" y="1065"/>
                  <a:pt x="855" y="1019"/>
                  <a:pt x="855" y="962"/>
                </a:cubicBezTo>
                <a:cubicBezTo>
                  <a:pt x="864" y="962"/>
                  <a:pt x="873" y="962"/>
                  <a:pt x="882" y="962"/>
                </a:cubicBezTo>
                <a:close/>
                <a:moveTo>
                  <a:pt x="882" y="428"/>
                </a:moveTo>
                <a:cubicBezTo>
                  <a:pt x="661" y="428"/>
                  <a:pt x="481" y="332"/>
                  <a:pt x="481" y="214"/>
                </a:cubicBezTo>
                <a:cubicBezTo>
                  <a:pt x="481" y="96"/>
                  <a:pt x="660" y="0"/>
                  <a:pt x="882" y="0"/>
                </a:cubicBezTo>
                <a:cubicBezTo>
                  <a:pt x="1103" y="0"/>
                  <a:pt x="1283" y="96"/>
                  <a:pt x="1283" y="214"/>
                </a:cubicBezTo>
                <a:cubicBezTo>
                  <a:pt x="1283" y="332"/>
                  <a:pt x="1104" y="428"/>
                  <a:pt x="882" y="428"/>
                </a:cubicBezTo>
                <a:close/>
                <a:moveTo>
                  <a:pt x="882" y="481"/>
                </a:moveTo>
                <a:cubicBezTo>
                  <a:pt x="1087" y="481"/>
                  <a:pt x="1255" y="399"/>
                  <a:pt x="1280" y="294"/>
                </a:cubicBezTo>
                <a:cubicBezTo>
                  <a:pt x="1282" y="303"/>
                  <a:pt x="1283" y="311"/>
                  <a:pt x="1283" y="321"/>
                </a:cubicBezTo>
                <a:cubicBezTo>
                  <a:pt x="1283" y="349"/>
                  <a:pt x="1283" y="346"/>
                  <a:pt x="1283" y="374"/>
                </a:cubicBezTo>
                <a:cubicBezTo>
                  <a:pt x="1283" y="492"/>
                  <a:pt x="1104" y="588"/>
                  <a:pt x="882" y="588"/>
                </a:cubicBezTo>
                <a:cubicBezTo>
                  <a:pt x="836" y="588"/>
                  <a:pt x="792" y="584"/>
                  <a:pt x="751" y="576"/>
                </a:cubicBezTo>
                <a:cubicBezTo>
                  <a:pt x="699" y="540"/>
                  <a:pt x="631" y="512"/>
                  <a:pt x="553" y="496"/>
                </a:cubicBezTo>
                <a:cubicBezTo>
                  <a:pt x="508" y="461"/>
                  <a:pt x="481" y="419"/>
                  <a:pt x="481" y="374"/>
                </a:cubicBezTo>
                <a:cubicBezTo>
                  <a:pt x="481" y="346"/>
                  <a:pt x="481" y="349"/>
                  <a:pt x="481" y="321"/>
                </a:cubicBezTo>
                <a:cubicBezTo>
                  <a:pt x="481" y="311"/>
                  <a:pt x="482" y="303"/>
                  <a:pt x="484" y="294"/>
                </a:cubicBezTo>
                <a:cubicBezTo>
                  <a:pt x="509" y="399"/>
                  <a:pt x="678" y="481"/>
                  <a:pt x="882" y="481"/>
                </a:cubicBezTo>
                <a:close/>
                <a:moveTo>
                  <a:pt x="882" y="641"/>
                </a:moveTo>
                <a:cubicBezTo>
                  <a:pt x="1087" y="641"/>
                  <a:pt x="1255" y="560"/>
                  <a:pt x="1280" y="454"/>
                </a:cubicBezTo>
                <a:cubicBezTo>
                  <a:pt x="1282" y="463"/>
                  <a:pt x="1283" y="472"/>
                  <a:pt x="1283" y="481"/>
                </a:cubicBezTo>
                <a:cubicBezTo>
                  <a:pt x="1283" y="509"/>
                  <a:pt x="1283" y="506"/>
                  <a:pt x="1283" y="534"/>
                </a:cubicBezTo>
                <a:cubicBezTo>
                  <a:pt x="1283" y="653"/>
                  <a:pt x="1104" y="748"/>
                  <a:pt x="882" y="748"/>
                </a:cubicBezTo>
                <a:cubicBezTo>
                  <a:pt x="873" y="748"/>
                  <a:pt x="864" y="748"/>
                  <a:pt x="855" y="748"/>
                </a:cubicBezTo>
                <a:cubicBezTo>
                  <a:pt x="855" y="708"/>
                  <a:pt x="841" y="672"/>
                  <a:pt x="816" y="638"/>
                </a:cubicBezTo>
                <a:cubicBezTo>
                  <a:pt x="838" y="640"/>
                  <a:pt x="860" y="641"/>
                  <a:pt x="882" y="641"/>
                </a:cubicBezTo>
                <a:close/>
                <a:moveTo>
                  <a:pt x="882" y="802"/>
                </a:moveTo>
                <a:cubicBezTo>
                  <a:pt x="1087" y="802"/>
                  <a:pt x="1255" y="720"/>
                  <a:pt x="1280" y="615"/>
                </a:cubicBezTo>
                <a:cubicBezTo>
                  <a:pt x="1282" y="623"/>
                  <a:pt x="1283" y="632"/>
                  <a:pt x="1283" y="641"/>
                </a:cubicBezTo>
                <a:cubicBezTo>
                  <a:pt x="1283" y="670"/>
                  <a:pt x="1283" y="666"/>
                  <a:pt x="1283" y="695"/>
                </a:cubicBezTo>
                <a:cubicBezTo>
                  <a:pt x="1283" y="813"/>
                  <a:pt x="1104" y="909"/>
                  <a:pt x="882" y="909"/>
                </a:cubicBezTo>
                <a:cubicBezTo>
                  <a:pt x="873" y="909"/>
                  <a:pt x="864" y="908"/>
                  <a:pt x="855" y="908"/>
                </a:cubicBezTo>
                <a:cubicBezTo>
                  <a:pt x="855" y="869"/>
                  <a:pt x="855" y="831"/>
                  <a:pt x="855" y="801"/>
                </a:cubicBezTo>
                <a:cubicBezTo>
                  <a:pt x="864" y="801"/>
                  <a:pt x="873" y="802"/>
                  <a:pt x="882" y="80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33" name="Freeform 132"/>
          <p:cNvSpPr>
            <a:spLocks noChangeArrowheads="1"/>
          </p:cNvSpPr>
          <p:nvPr/>
        </p:nvSpPr>
        <p:spPr bwMode="auto">
          <a:xfrm>
            <a:off x="2513519" y="1671110"/>
            <a:ext cx="361171" cy="361171"/>
          </a:xfrm>
          <a:custGeom>
            <a:avLst/>
            <a:gdLst>
              <a:gd name="T0" fmla="*/ 789 w 1285"/>
              <a:gd name="T1" fmla="*/ 1112 h 1284"/>
              <a:gd name="T2" fmla="*/ 920 w 1285"/>
              <a:gd name="T3" fmla="*/ 1218 h 1284"/>
              <a:gd name="T4" fmla="*/ 789 w 1285"/>
              <a:gd name="T5" fmla="*/ 1218 h 1284"/>
              <a:gd name="T6" fmla="*/ 854 w 1285"/>
              <a:gd name="T7" fmla="*/ 0 h 1284"/>
              <a:gd name="T8" fmla="*/ 920 w 1285"/>
              <a:gd name="T9" fmla="*/ 171 h 1284"/>
              <a:gd name="T10" fmla="*/ 789 w 1285"/>
              <a:gd name="T11" fmla="*/ 65 h 1284"/>
              <a:gd name="T12" fmla="*/ 642 w 1285"/>
              <a:gd name="T13" fmla="*/ 0 h 1284"/>
              <a:gd name="T14" fmla="*/ 707 w 1285"/>
              <a:gd name="T15" fmla="*/ 171 h 1284"/>
              <a:gd name="T16" fmla="*/ 576 w 1285"/>
              <a:gd name="T17" fmla="*/ 65 h 1284"/>
              <a:gd name="T18" fmla="*/ 576 w 1285"/>
              <a:gd name="T19" fmla="*/ 1112 h 1284"/>
              <a:gd name="T20" fmla="*/ 707 w 1285"/>
              <a:gd name="T21" fmla="*/ 1218 h 1284"/>
              <a:gd name="T22" fmla="*/ 576 w 1285"/>
              <a:gd name="T23" fmla="*/ 1218 h 1284"/>
              <a:gd name="T24" fmla="*/ 429 w 1285"/>
              <a:gd name="T25" fmla="*/ 0 h 1284"/>
              <a:gd name="T26" fmla="*/ 495 w 1285"/>
              <a:gd name="T27" fmla="*/ 171 h 1284"/>
              <a:gd name="T28" fmla="*/ 364 w 1285"/>
              <a:gd name="T29" fmla="*/ 65 h 1284"/>
              <a:gd name="T30" fmla="*/ 364 w 1285"/>
              <a:gd name="T31" fmla="*/ 1112 h 1284"/>
              <a:gd name="T32" fmla="*/ 495 w 1285"/>
              <a:gd name="T33" fmla="*/ 1218 h 1284"/>
              <a:gd name="T34" fmla="*/ 364 w 1285"/>
              <a:gd name="T35" fmla="*/ 1218 h 1284"/>
              <a:gd name="T36" fmla="*/ 66 w 1285"/>
              <a:gd name="T37" fmla="*/ 789 h 1284"/>
              <a:gd name="T38" fmla="*/ 171 w 1285"/>
              <a:gd name="T39" fmla="*/ 919 h 1284"/>
              <a:gd name="T40" fmla="*/ 0 w 1285"/>
              <a:gd name="T41" fmla="*/ 854 h 1284"/>
              <a:gd name="T42" fmla="*/ 1284 w 1285"/>
              <a:gd name="T43" fmla="*/ 854 h 1284"/>
              <a:gd name="T44" fmla="*/ 1113 w 1285"/>
              <a:gd name="T45" fmla="*/ 919 h 1284"/>
              <a:gd name="T46" fmla="*/ 1218 w 1285"/>
              <a:gd name="T47" fmla="*/ 789 h 1284"/>
              <a:gd name="T48" fmla="*/ 66 w 1285"/>
              <a:gd name="T49" fmla="*/ 576 h 1284"/>
              <a:gd name="T50" fmla="*/ 171 w 1285"/>
              <a:gd name="T51" fmla="*/ 707 h 1284"/>
              <a:gd name="T52" fmla="*/ 0 w 1285"/>
              <a:gd name="T53" fmla="*/ 641 h 1284"/>
              <a:gd name="T54" fmla="*/ 1284 w 1285"/>
              <a:gd name="T55" fmla="*/ 641 h 1284"/>
              <a:gd name="T56" fmla="*/ 1113 w 1285"/>
              <a:gd name="T57" fmla="*/ 707 h 1284"/>
              <a:gd name="T58" fmla="*/ 1218 w 1285"/>
              <a:gd name="T59" fmla="*/ 576 h 1284"/>
              <a:gd name="T60" fmla="*/ 66 w 1285"/>
              <a:gd name="T61" fmla="*/ 363 h 1284"/>
              <a:gd name="T62" fmla="*/ 171 w 1285"/>
              <a:gd name="T63" fmla="*/ 494 h 1284"/>
              <a:gd name="T64" fmla="*/ 0 w 1285"/>
              <a:gd name="T65" fmla="*/ 429 h 1284"/>
              <a:gd name="T66" fmla="*/ 1284 w 1285"/>
              <a:gd name="T67" fmla="*/ 429 h 1284"/>
              <a:gd name="T68" fmla="*/ 1113 w 1285"/>
              <a:gd name="T69" fmla="*/ 494 h 1284"/>
              <a:gd name="T70" fmla="*/ 1218 w 1285"/>
              <a:gd name="T71" fmla="*/ 363 h 1284"/>
              <a:gd name="T72" fmla="*/ 234 w 1285"/>
              <a:gd name="T73" fmla="*/ 302 h 1284"/>
              <a:gd name="T74" fmla="*/ 982 w 1285"/>
              <a:gd name="T75" fmla="*/ 234 h 1284"/>
              <a:gd name="T76" fmla="*/ 1050 w 1285"/>
              <a:gd name="T77" fmla="*/ 981 h 1284"/>
              <a:gd name="T78" fmla="*/ 302 w 1285"/>
              <a:gd name="T79" fmla="*/ 1049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1284">
                <a:moveTo>
                  <a:pt x="789" y="1218"/>
                </a:moveTo>
                <a:lnTo>
                  <a:pt x="789" y="1112"/>
                </a:lnTo>
                <a:lnTo>
                  <a:pt x="920" y="1112"/>
                </a:lnTo>
                <a:lnTo>
                  <a:pt x="920" y="1218"/>
                </a:lnTo>
                <a:cubicBezTo>
                  <a:pt x="920" y="1254"/>
                  <a:pt x="891" y="1283"/>
                  <a:pt x="855" y="1283"/>
                </a:cubicBezTo>
                <a:cubicBezTo>
                  <a:pt x="818" y="1283"/>
                  <a:pt x="789" y="1254"/>
                  <a:pt x="789" y="1218"/>
                </a:cubicBezTo>
                <a:close/>
                <a:moveTo>
                  <a:pt x="789" y="65"/>
                </a:moveTo>
                <a:cubicBezTo>
                  <a:pt x="789" y="29"/>
                  <a:pt x="818" y="0"/>
                  <a:pt x="854" y="0"/>
                </a:cubicBezTo>
                <a:cubicBezTo>
                  <a:pt x="891" y="0"/>
                  <a:pt x="920" y="29"/>
                  <a:pt x="920" y="65"/>
                </a:cubicBezTo>
                <a:lnTo>
                  <a:pt x="920" y="171"/>
                </a:lnTo>
                <a:lnTo>
                  <a:pt x="789" y="171"/>
                </a:lnTo>
                <a:lnTo>
                  <a:pt x="789" y="65"/>
                </a:lnTo>
                <a:close/>
                <a:moveTo>
                  <a:pt x="576" y="65"/>
                </a:moveTo>
                <a:cubicBezTo>
                  <a:pt x="576" y="29"/>
                  <a:pt x="606" y="0"/>
                  <a:pt x="642" y="0"/>
                </a:cubicBezTo>
                <a:cubicBezTo>
                  <a:pt x="678" y="0"/>
                  <a:pt x="707" y="29"/>
                  <a:pt x="707" y="65"/>
                </a:cubicBezTo>
                <a:lnTo>
                  <a:pt x="707" y="171"/>
                </a:lnTo>
                <a:lnTo>
                  <a:pt x="576" y="171"/>
                </a:lnTo>
                <a:lnTo>
                  <a:pt x="576" y="65"/>
                </a:lnTo>
                <a:close/>
                <a:moveTo>
                  <a:pt x="576" y="1218"/>
                </a:moveTo>
                <a:lnTo>
                  <a:pt x="576" y="1112"/>
                </a:lnTo>
                <a:lnTo>
                  <a:pt x="707" y="1112"/>
                </a:lnTo>
                <a:lnTo>
                  <a:pt x="707" y="1218"/>
                </a:lnTo>
                <a:cubicBezTo>
                  <a:pt x="707" y="1254"/>
                  <a:pt x="678" y="1283"/>
                  <a:pt x="642" y="1283"/>
                </a:cubicBezTo>
                <a:cubicBezTo>
                  <a:pt x="606" y="1283"/>
                  <a:pt x="576" y="1254"/>
                  <a:pt x="576" y="1218"/>
                </a:cubicBezTo>
                <a:close/>
                <a:moveTo>
                  <a:pt x="364" y="65"/>
                </a:moveTo>
                <a:cubicBezTo>
                  <a:pt x="364" y="29"/>
                  <a:pt x="393" y="0"/>
                  <a:pt x="429" y="0"/>
                </a:cubicBezTo>
                <a:cubicBezTo>
                  <a:pt x="465" y="0"/>
                  <a:pt x="495" y="29"/>
                  <a:pt x="495" y="65"/>
                </a:cubicBezTo>
                <a:lnTo>
                  <a:pt x="495" y="171"/>
                </a:lnTo>
                <a:lnTo>
                  <a:pt x="364" y="171"/>
                </a:lnTo>
                <a:lnTo>
                  <a:pt x="364" y="65"/>
                </a:lnTo>
                <a:close/>
                <a:moveTo>
                  <a:pt x="364" y="1218"/>
                </a:moveTo>
                <a:lnTo>
                  <a:pt x="364" y="1112"/>
                </a:lnTo>
                <a:lnTo>
                  <a:pt x="495" y="1112"/>
                </a:lnTo>
                <a:lnTo>
                  <a:pt x="495" y="1218"/>
                </a:lnTo>
                <a:cubicBezTo>
                  <a:pt x="495" y="1254"/>
                  <a:pt x="465" y="1283"/>
                  <a:pt x="429" y="1283"/>
                </a:cubicBezTo>
                <a:cubicBezTo>
                  <a:pt x="393" y="1283"/>
                  <a:pt x="364" y="1254"/>
                  <a:pt x="364" y="1218"/>
                </a:cubicBezTo>
                <a:close/>
                <a:moveTo>
                  <a:pt x="0" y="854"/>
                </a:moveTo>
                <a:cubicBezTo>
                  <a:pt x="0" y="818"/>
                  <a:pt x="30" y="789"/>
                  <a:pt x="66" y="789"/>
                </a:cubicBezTo>
                <a:lnTo>
                  <a:pt x="171" y="789"/>
                </a:lnTo>
                <a:lnTo>
                  <a:pt x="171" y="919"/>
                </a:lnTo>
                <a:lnTo>
                  <a:pt x="66" y="919"/>
                </a:lnTo>
                <a:cubicBezTo>
                  <a:pt x="30" y="919"/>
                  <a:pt x="0" y="890"/>
                  <a:pt x="0" y="854"/>
                </a:cubicBezTo>
                <a:close/>
                <a:moveTo>
                  <a:pt x="1218" y="789"/>
                </a:moveTo>
                <a:cubicBezTo>
                  <a:pt x="1254" y="789"/>
                  <a:pt x="1284" y="818"/>
                  <a:pt x="1284" y="854"/>
                </a:cubicBezTo>
                <a:cubicBezTo>
                  <a:pt x="1284" y="890"/>
                  <a:pt x="1254" y="919"/>
                  <a:pt x="1218" y="919"/>
                </a:cubicBezTo>
                <a:lnTo>
                  <a:pt x="1113" y="919"/>
                </a:lnTo>
                <a:lnTo>
                  <a:pt x="1113" y="789"/>
                </a:lnTo>
                <a:lnTo>
                  <a:pt x="1218" y="789"/>
                </a:lnTo>
                <a:close/>
                <a:moveTo>
                  <a:pt x="0" y="641"/>
                </a:moveTo>
                <a:cubicBezTo>
                  <a:pt x="0" y="605"/>
                  <a:pt x="30" y="576"/>
                  <a:pt x="66" y="576"/>
                </a:cubicBezTo>
                <a:lnTo>
                  <a:pt x="171" y="576"/>
                </a:lnTo>
                <a:lnTo>
                  <a:pt x="171" y="707"/>
                </a:lnTo>
                <a:lnTo>
                  <a:pt x="66" y="707"/>
                </a:lnTo>
                <a:cubicBezTo>
                  <a:pt x="30" y="707"/>
                  <a:pt x="0" y="678"/>
                  <a:pt x="0" y="641"/>
                </a:cubicBezTo>
                <a:close/>
                <a:moveTo>
                  <a:pt x="1218" y="576"/>
                </a:moveTo>
                <a:cubicBezTo>
                  <a:pt x="1254" y="576"/>
                  <a:pt x="1284" y="605"/>
                  <a:pt x="1284" y="641"/>
                </a:cubicBezTo>
                <a:cubicBezTo>
                  <a:pt x="1284" y="678"/>
                  <a:pt x="1254" y="707"/>
                  <a:pt x="1218" y="707"/>
                </a:cubicBezTo>
                <a:lnTo>
                  <a:pt x="1113" y="707"/>
                </a:lnTo>
                <a:lnTo>
                  <a:pt x="1113" y="576"/>
                </a:lnTo>
                <a:lnTo>
                  <a:pt x="1218" y="576"/>
                </a:lnTo>
                <a:close/>
                <a:moveTo>
                  <a:pt x="0" y="429"/>
                </a:moveTo>
                <a:cubicBezTo>
                  <a:pt x="0" y="393"/>
                  <a:pt x="30" y="363"/>
                  <a:pt x="66" y="363"/>
                </a:cubicBezTo>
                <a:lnTo>
                  <a:pt x="171" y="363"/>
                </a:lnTo>
                <a:lnTo>
                  <a:pt x="171" y="494"/>
                </a:lnTo>
                <a:lnTo>
                  <a:pt x="66" y="494"/>
                </a:lnTo>
                <a:cubicBezTo>
                  <a:pt x="30" y="494"/>
                  <a:pt x="0" y="465"/>
                  <a:pt x="0" y="429"/>
                </a:cubicBezTo>
                <a:close/>
                <a:moveTo>
                  <a:pt x="1218" y="363"/>
                </a:moveTo>
                <a:cubicBezTo>
                  <a:pt x="1254" y="363"/>
                  <a:pt x="1284" y="393"/>
                  <a:pt x="1284" y="429"/>
                </a:cubicBezTo>
                <a:cubicBezTo>
                  <a:pt x="1284" y="465"/>
                  <a:pt x="1254" y="494"/>
                  <a:pt x="1218" y="494"/>
                </a:cubicBezTo>
                <a:lnTo>
                  <a:pt x="1113" y="494"/>
                </a:lnTo>
                <a:lnTo>
                  <a:pt x="1113" y="363"/>
                </a:lnTo>
                <a:lnTo>
                  <a:pt x="1218" y="363"/>
                </a:lnTo>
                <a:close/>
                <a:moveTo>
                  <a:pt x="234" y="981"/>
                </a:moveTo>
                <a:lnTo>
                  <a:pt x="234" y="302"/>
                </a:lnTo>
                <a:cubicBezTo>
                  <a:pt x="234" y="264"/>
                  <a:pt x="265" y="234"/>
                  <a:pt x="302" y="234"/>
                </a:cubicBezTo>
                <a:lnTo>
                  <a:pt x="982" y="234"/>
                </a:lnTo>
                <a:cubicBezTo>
                  <a:pt x="1019" y="234"/>
                  <a:pt x="1050" y="264"/>
                  <a:pt x="1050" y="302"/>
                </a:cubicBezTo>
                <a:lnTo>
                  <a:pt x="1050" y="981"/>
                </a:lnTo>
                <a:cubicBezTo>
                  <a:pt x="1050" y="1019"/>
                  <a:pt x="1019" y="1049"/>
                  <a:pt x="982" y="1049"/>
                </a:cubicBezTo>
                <a:lnTo>
                  <a:pt x="302" y="1049"/>
                </a:lnTo>
                <a:cubicBezTo>
                  <a:pt x="265" y="1049"/>
                  <a:pt x="234" y="1019"/>
                  <a:pt x="234" y="98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34" name="Freeform 133"/>
          <p:cNvSpPr>
            <a:spLocks noChangeArrowheads="1"/>
          </p:cNvSpPr>
          <p:nvPr/>
        </p:nvSpPr>
        <p:spPr bwMode="auto">
          <a:xfrm>
            <a:off x="3478367" y="1671110"/>
            <a:ext cx="289185" cy="361171"/>
          </a:xfrm>
          <a:custGeom>
            <a:avLst/>
            <a:gdLst>
              <a:gd name="T0" fmla="*/ 514 w 1028"/>
              <a:gd name="T1" fmla="*/ 699 h 1284"/>
              <a:gd name="T2" fmla="*/ 1012 w 1028"/>
              <a:gd name="T3" fmla="*/ 533 h 1284"/>
              <a:gd name="T4" fmla="*/ 1027 w 1028"/>
              <a:gd name="T5" fmla="*/ 586 h 1284"/>
              <a:gd name="T6" fmla="*/ 1027 w 1028"/>
              <a:gd name="T7" fmla="*/ 742 h 1284"/>
              <a:gd name="T8" fmla="*/ 514 w 1028"/>
              <a:gd name="T9" fmla="*/ 960 h 1284"/>
              <a:gd name="T10" fmla="*/ 0 w 1028"/>
              <a:gd name="T11" fmla="*/ 742 h 1284"/>
              <a:gd name="T12" fmla="*/ 0 w 1028"/>
              <a:gd name="T13" fmla="*/ 586 h 1284"/>
              <a:gd name="T14" fmla="*/ 16 w 1028"/>
              <a:gd name="T15" fmla="*/ 533 h 1284"/>
              <a:gd name="T16" fmla="*/ 514 w 1028"/>
              <a:gd name="T17" fmla="*/ 699 h 1284"/>
              <a:gd name="T18" fmla="*/ 514 w 1028"/>
              <a:gd name="T19" fmla="*/ 1022 h 1284"/>
              <a:gd name="T20" fmla="*/ 1012 w 1028"/>
              <a:gd name="T21" fmla="*/ 856 h 1284"/>
              <a:gd name="T22" fmla="*/ 1027 w 1028"/>
              <a:gd name="T23" fmla="*/ 908 h 1284"/>
              <a:gd name="T24" fmla="*/ 1027 w 1028"/>
              <a:gd name="T25" fmla="*/ 1064 h 1284"/>
              <a:gd name="T26" fmla="*/ 514 w 1028"/>
              <a:gd name="T27" fmla="*/ 1283 h 1284"/>
              <a:gd name="T28" fmla="*/ 0 w 1028"/>
              <a:gd name="T29" fmla="*/ 1064 h 1284"/>
              <a:gd name="T30" fmla="*/ 0 w 1028"/>
              <a:gd name="T31" fmla="*/ 908 h 1284"/>
              <a:gd name="T32" fmla="*/ 16 w 1028"/>
              <a:gd name="T33" fmla="*/ 856 h 1284"/>
              <a:gd name="T34" fmla="*/ 514 w 1028"/>
              <a:gd name="T35" fmla="*/ 1022 h 1284"/>
              <a:gd name="T36" fmla="*/ 1013 w 1028"/>
              <a:gd name="T37" fmla="*/ 221 h 1284"/>
              <a:gd name="T38" fmla="*/ 1027 w 1028"/>
              <a:gd name="T39" fmla="*/ 271 h 1284"/>
              <a:gd name="T40" fmla="*/ 1027 w 1028"/>
              <a:gd name="T41" fmla="*/ 427 h 1284"/>
              <a:gd name="T42" fmla="*/ 514 w 1028"/>
              <a:gd name="T43" fmla="*/ 646 h 1284"/>
              <a:gd name="T44" fmla="*/ 0 w 1028"/>
              <a:gd name="T45" fmla="*/ 427 h 1284"/>
              <a:gd name="T46" fmla="*/ 0 w 1028"/>
              <a:gd name="T47" fmla="*/ 271 h 1284"/>
              <a:gd name="T48" fmla="*/ 14 w 1028"/>
              <a:gd name="T49" fmla="*/ 221 h 1284"/>
              <a:gd name="T50" fmla="*/ 514 w 1028"/>
              <a:gd name="T51" fmla="*/ 380 h 1284"/>
              <a:gd name="T52" fmla="*/ 1013 w 1028"/>
              <a:gd name="T53" fmla="*/ 221 h 1284"/>
              <a:gd name="T54" fmla="*/ 514 w 1028"/>
              <a:gd name="T55" fmla="*/ 331 h 1284"/>
              <a:gd name="T56" fmla="*/ 13 w 1028"/>
              <a:gd name="T57" fmla="*/ 165 h 1284"/>
              <a:gd name="T58" fmla="*/ 514 w 1028"/>
              <a:gd name="T59" fmla="*/ 0 h 1284"/>
              <a:gd name="T60" fmla="*/ 1014 w 1028"/>
              <a:gd name="T61" fmla="*/ 165 h 1284"/>
              <a:gd name="T62" fmla="*/ 514 w 1028"/>
              <a:gd name="T63" fmla="*/ 33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28" h="1284">
                <a:moveTo>
                  <a:pt x="514" y="699"/>
                </a:moveTo>
                <a:cubicBezTo>
                  <a:pt x="755" y="699"/>
                  <a:pt x="957" y="629"/>
                  <a:pt x="1012" y="533"/>
                </a:cubicBezTo>
                <a:cubicBezTo>
                  <a:pt x="1022" y="550"/>
                  <a:pt x="1027" y="568"/>
                  <a:pt x="1027" y="586"/>
                </a:cubicBezTo>
                <a:lnTo>
                  <a:pt x="1027" y="742"/>
                </a:lnTo>
                <a:cubicBezTo>
                  <a:pt x="1027" y="862"/>
                  <a:pt x="797" y="960"/>
                  <a:pt x="514" y="960"/>
                </a:cubicBezTo>
                <a:cubicBezTo>
                  <a:pt x="230" y="960"/>
                  <a:pt x="0" y="862"/>
                  <a:pt x="0" y="742"/>
                </a:cubicBezTo>
                <a:lnTo>
                  <a:pt x="0" y="586"/>
                </a:lnTo>
                <a:cubicBezTo>
                  <a:pt x="0" y="568"/>
                  <a:pt x="6" y="550"/>
                  <a:pt x="16" y="533"/>
                </a:cubicBezTo>
                <a:cubicBezTo>
                  <a:pt x="71" y="629"/>
                  <a:pt x="273" y="699"/>
                  <a:pt x="514" y="699"/>
                </a:cubicBezTo>
                <a:close/>
                <a:moveTo>
                  <a:pt x="514" y="1022"/>
                </a:moveTo>
                <a:cubicBezTo>
                  <a:pt x="755" y="1022"/>
                  <a:pt x="957" y="951"/>
                  <a:pt x="1012" y="856"/>
                </a:cubicBezTo>
                <a:cubicBezTo>
                  <a:pt x="1022" y="873"/>
                  <a:pt x="1027" y="890"/>
                  <a:pt x="1027" y="908"/>
                </a:cubicBezTo>
                <a:lnTo>
                  <a:pt x="1027" y="1064"/>
                </a:lnTo>
                <a:cubicBezTo>
                  <a:pt x="1027" y="1185"/>
                  <a:pt x="797" y="1283"/>
                  <a:pt x="514" y="1283"/>
                </a:cubicBezTo>
                <a:cubicBezTo>
                  <a:pt x="230" y="1283"/>
                  <a:pt x="0" y="1185"/>
                  <a:pt x="0" y="1064"/>
                </a:cubicBezTo>
                <a:lnTo>
                  <a:pt x="0" y="908"/>
                </a:lnTo>
                <a:cubicBezTo>
                  <a:pt x="0" y="890"/>
                  <a:pt x="6" y="873"/>
                  <a:pt x="16" y="856"/>
                </a:cubicBezTo>
                <a:cubicBezTo>
                  <a:pt x="71" y="951"/>
                  <a:pt x="273" y="1022"/>
                  <a:pt x="514" y="1022"/>
                </a:cubicBezTo>
                <a:close/>
                <a:moveTo>
                  <a:pt x="1013" y="221"/>
                </a:moveTo>
                <a:cubicBezTo>
                  <a:pt x="1022" y="237"/>
                  <a:pt x="1027" y="254"/>
                  <a:pt x="1027" y="271"/>
                </a:cubicBezTo>
                <a:lnTo>
                  <a:pt x="1027" y="427"/>
                </a:lnTo>
                <a:cubicBezTo>
                  <a:pt x="1027" y="548"/>
                  <a:pt x="797" y="646"/>
                  <a:pt x="514" y="646"/>
                </a:cubicBezTo>
                <a:cubicBezTo>
                  <a:pt x="230" y="646"/>
                  <a:pt x="0" y="548"/>
                  <a:pt x="0" y="427"/>
                </a:cubicBezTo>
                <a:lnTo>
                  <a:pt x="0" y="271"/>
                </a:lnTo>
                <a:cubicBezTo>
                  <a:pt x="0" y="254"/>
                  <a:pt x="6" y="237"/>
                  <a:pt x="14" y="221"/>
                </a:cubicBezTo>
                <a:cubicBezTo>
                  <a:pt x="24" y="309"/>
                  <a:pt x="244" y="380"/>
                  <a:pt x="514" y="380"/>
                </a:cubicBezTo>
                <a:cubicBezTo>
                  <a:pt x="784" y="380"/>
                  <a:pt x="1003" y="309"/>
                  <a:pt x="1013" y="221"/>
                </a:cubicBezTo>
                <a:close/>
                <a:moveTo>
                  <a:pt x="514" y="331"/>
                </a:moveTo>
                <a:cubicBezTo>
                  <a:pt x="238" y="331"/>
                  <a:pt x="13" y="257"/>
                  <a:pt x="13" y="165"/>
                </a:cubicBezTo>
                <a:cubicBezTo>
                  <a:pt x="13" y="74"/>
                  <a:pt x="238" y="0"/>
                  <a:pt x="514" y="0"/>
                </a:cubicBezTo>
                <a:cubicBezTo>
                  <a:pt x="790" y="0"/>
                  <a:pt x="1014" y="74"/>
                  <a:pt x="1014" y="165"/>
                </a:cubicBezTo>
                <a:cubicBezTo>
                  <a:pt x="1014" y="257"/>
                  <a:pt x="790" y="331"/>
                  <a:pt x="514" y="33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35" name="Freeform 134"/>
          <p:cNvSpPr>
            <a:spLocks noChangeArrowheads="1"/>
          </p:cNvSpPr>
          <p:nvPr/>
        </p:nvSpPr>
        <p:spPr bwMode="auto">
          <a:xfrm>
            <a:off x="6230018" y="1703999"/>
            <a:ext cx="361170" cy="295390"/>
          </a:xfrm>
          <a:custGeom>
            <a:avLst/>
            <a:gdLst>
              <a:gd name="T0" fmla="*/ 1283 w 1284"/>
              <a:gd name="T1" fmla="*/ 163 h 1051"/>
              <a:gd name="T2" fmla="*/ 1191 w 1284"/>
              <a:gd name="T3" fmla="*/ 966 h 1051"/>
              <a:gd name="T4" fmla="*/ 529 w 1284"/>
              <a:gd name="T5" fmla="*/ 889 h 1051"/>
              <a:gd name="T6" fmla="*/ 518 w 1284"/>
              <a:gd name="T7" fmla="*/ 70 h 1051"/>
              <a:gd name="T8" fmla="*/ 791 w 1284"/>
              <a:gd name="T9" fmla="*/ 865 h 1051"/>
              <a:gd name="T10" fmla="*/ 791 w 1284"/>
              <a:gd name="T11" fmla="*/ 766 h 1051"/>
              <a:gd name="T12" fmla="*/ 791 w 1284"/>
              <a:gd name="T13" fmla="*/ 865 h 1051"/>
              <a:gd name="T14" fmla="*/ 841 w 1284"/>
              <a:gd name="T15" fmla="*/ 675 h 1051"/>
              <a:gd name="T16" fmla="*/ 742 w 1284"/>
              <a:gd name="T17" fmla="*/ 675 h 1051"/>
              <a:gd name="T18" fmla="*/ 791 w 1284"/>
              <a:gd name="T19" fmla="*/ 583 h 1051"/>
              <a:gd name="T20" fmla="*/ 791 w 1284"/>
              <a:gd name="T21" fmla="*/ 484 h 1051"/>
              <a:gd name="T22" fmla="*/ 791 w 1284"/>
              <a:gd name="T23" fmla="*/ 583 h 1051"/>
              <a:gd name="T24" fmla="*/ 973 w 1284"/>
              <a:gd name="T25" fmla="*/ 818 h 1051"/>
              <a:gd name="T26" fmla="*/ 874 w 1284"/>
              <a:gd name="T27" fmla="*/ 818 h 1051"/>
              <a:gd name="T28" fmla="*/ 924 w 1284"/>
              <a:gd name="T29" fmla="*/ 726 h 1051"/>
              <a:gd name="T30" fmla="*/ 924 w 1284"/>
              <a:gd name="T31" fmla="*/ 627 h 1051"/>
              <a:gd name="T32" fmla="*/ 924 w 1284"/>
              <a:gd name="T33" fmla="*/ 726 h 1051"/>
              <a:gd name="T34" fmla="*/ 973 w 1284"/>
              <a:gd name="T35" fmla="*/ 536 h 1051"/>
              <a:gd name="T36" fmla="*/ 874 w 1284"/>
              <a:gd name="T37" fmla="*/ 536 h 1051"/>
              <a:gd name="T38" fmla="*/ 1058 w 1284"/>
              <a:gd name="T39" fmla="*/ 867 h 1051"/>
              <a:gd name="T40" fmla="*/ 1058 w 1284"/>
              <a:gd name="T41" fmla="*/ 768 h 1051"/>
              <a:gd name="T42" fmla="*/ 1058 w 1284"/>
              <a:gd name="T43" fmla="*/ 867 h 1051"/>
              <a:gd name="T44" fmla="*/ 1108 w 1284"/>
              <a:gd name="T45" fmla="*/ 677 h 1051"/>
              <a:gd name="T46" fmla="*/ 1009 w 1284"/>
              <a:gd name="T47" fmla="*/ 677 h 1051"/>
              <a:gd name="T48" fmla="*/ 1058 w 1284"/>
              <a:gd name="T49" fmla="*/ 585 h 1051"/>
              <a:gd name="T50" fmla="*/ 1058 w 1284"/>
              <a:gd name="T51" fmla="*/ 487 h 1051"/>
              <a:gd name="T52" fmla="*/ 1058 w 1284"/>
              <a:gd name="T53" fmla="*/ 585 h 1051"/>
              <a:gd name="T54" fmla="*/ 1179 w 1284"/>
              <a:gd name="T55" fmla="*/ 268 h 1051"/>
              <a:gd name="T56" fmla="*/ 759 w 1284"/>
              <a:gd name="T57" fmla="*/ 181 h 1051"/>
              <a:gd name="T58" fmla="*/ 672 w 1284"/>
              <a:gd name="T59" fmla="*/ 312 h 1051"/>
              <a:gd name="T60" fmla="*/ 1092 w 1284"/>
              <a:gd name="T61" fmla="*/ 398 h 1051"/>
              <a:gd name="T62" fmla="*/ 104 w 1284"/>
              <a:gd name="T63" fmla="*/ 70 h 1051"/>
              <a:gd name="T64" fmla="*/ 93 w 1284"/>
              <a:gd name="T65" fmla="*/ 889 h 1051"/>
              <a:gd name="T66" fmla="*/ 91 w 1284"/>
              <a:gd name="T67" fmla="*/ 966 h 1051"/>
              <a:gd name="T68" fmla="*/ 0 w 1284"/>
              <a:gd name="T69" fmla="*/ 163 h 1051"/>
              <a:gd name="T70" fmla="*/ 104 w 1284"/>
              <a:gd name="T71" fmla="*/ 70 h 1051"/>
              <a:gd name="T72" fmla="*/ 446 w 1284"/>
              <a:gd name="T73" fmla="*/ 162 h 1051"/>
              <a:gd name="T74" fmla="*/ 354 w 1284"/>
              <a:gd name="T75" fmla="*/ 1050 h 1051"/>
              <a:gd name="T76" fmla="*/ 176 w 1284"/>
              <a:gd name="T77" fmla="*/ 889 h 1051"/>
              <a:gd name="T78" fmla="*/ 269 w 1284"/>
              <a:gd name="T79" fmla="*/ 0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4" h="1051">
                <a:moveTo>
                  <a:pt x="1191" y="70"/>
                </a:moveTo>
                <a:cubicBezTo>
                  <a:pt x="1242" y="70"/>
                  <a:pt x="1283" y="112"/>
                  <a:pt x="1283" y="163"/>
                </a:cubicBezTo>
                <a:lnTo>
                  <a:pt x="1283" y="875"/>
                </a:lnTo>
                <a:cubicBezTo>
                  <a:pt x="1283" y="925"/>
                  <a:pt x="1242" y="966"/>
                  <a:pt x="1191" y="966"/>
                </a:cubicBezTo>
                <a:lnTo>
                  <a:pt x="521" y="966"/>
                </a:lnTo>
                <a:cubicBezTo>
                  <a:pt x="527" y="941"/>
                  <a:pt x="529" y="916"/>
                  <a:pt x="529" y="889"/>
                </a:cubicBezTo>
                <a:lnTo>
                  <a:pt x="529" y="162"/>
                </a:lnTo>
                <a:cubicBezTo>
                  <a:pt x="529" y="130"/>
                  <a:pt x="526" y="99"/>
                  <a:pt x="518" y="70"/>
                </a:cubicBezTo>
                <a:lnTo>
                  <a:pt x="1191" y="70"/>
                </a:lnTo>
                <a:close/>
                <a:moveTo>
                  <a:pt x="791" y="865"/>
                </a:moveTo>
                <a:cubicBezTo>
                  <a:pt x="818" y="865"/>
                  <a:pt x="841" y="843"/>
                  <a:pt x="841" y="815"/>
                </a:cubicBezTo>
                <a:cubicBezTo>
                  <a:pt x="841" y="788"/>
                  <a:pt x="818" y="766"/>
                  <a:pt x="791" y="766"/>
                </a:cubicBezTo>
                <a:cubicBezTo>
                  <a:pt x="764" y="766"/>
                  <a:pt x="742" y="788"/>
                  <a:pt x="742" y="815"/>
                </a:cubicBezTo>
                <a:cubicBezTo>
                  <a:pt x="742" y="843"/>
                  <a:pt x="764" y="865"/>
                  <a:pt x="791" y="865"/>
                </a:cubicBezTo>
                <a:close/>
                <a:moveTo>
                  <a:pt x="791" y="724"/>
                </a:moveTo>
                <a:cubicBezTo>
                  <a:pt x="818" y="724"/>
                  <a:pt x="841" y="702"/>
                  <a:pt x="841" y="675"/>
                </a:cubicBezTo>
                <a:cubicBezTo>
                  <a:pt x="841" y="647"/>
                  <a:pt x="818" y="625"/>
                  <a:pt x="791" y="625"/>
                </a:cubicBezTo>
                <a:cubicBezTo>
                  <a:pt x="764" y="625"/>
                  <a:pt x="742" y="647"/>
                  <a:pt x="742" y="675"/>
                </a:cubicBezTo>
                <a:cubicBezTo>
                  <a:pt x="742" y="702"/>
                  <a:pt x="764" y="724"/>
                  <a:pt x="791" y="724"/>
                </a:cubicBezTo>
                <a:close/>
                <a:moveTo>
                  <a:pt x="791" y="583"/>
                </a:moveTo>
                <a:cubicBezTo>
                  <a:pt x="818" y="583"/>
                  <a:pt x="841" y="561"/>
                  <a:pt x="841" y="534"/>
                </a:cubicBezTo>
                <a:cubicBezTo>
                  <a:pt x="841" y="506"/>
                  <a:pt x="818" y="484"/>
                  <a:pt x="791" y="484"/>
                </a:cubicBezTo>
                <a:cubicBezTo>
                  <a:pt x="764" y="484"/>
                  <a:pt x="742" y="506"/>
                  <a:pt x="742" y="534"/>
                </a:cubicBezTo>
                <a:cubicBezTo>
                  <a:pt x="742" y="561"/>
                  <a:pt x="764" y="583"/>
                  <a:pt x="791" y="583"/>
                </a:cubicBezTo>
                <a:close/>
                <a:moveTo>
                  <a:pt x="924" y="867"/>
                </a:moveTo>
                <a:cubicBezTo>
                  <a:pt x="951" y="867"/>
                  <a:pt x="973" y="845"/>
                  <a:pt x="973" y="818"/>
                </a:cubicBezTo>
                <a:cubicBezTo>
                  <a:pt x="973" y="790"/>
                  <a:pt x="951" y="768"/>
                  <a:pt x="924" y="768"/>
                </a:cubicBezTo>
                <a:cubicBezTo>
                  <a:pt x="896" y="768"/>
                  <a:pt x="874" y="790"/>
                  <a:pt x="874" y="818"/>
                </a:cubicBezTo>
                <a:cubicBezTo>
                  <a:pt x="874" y="845"/>
                  <a:pt x="896" y="867"/>
                  <a:pt x="924" y="867"/>
                </a:cubicBezTo>
                <a:close/>
                <a:moveTo>
                  <a:pt x="924" y="726"/>
                </a:moveTo>
                <a:cubicBezTo>
                  <a:pt x="951" y="726"/>
                  <a:pt x="973" y="704"/>
                  <a:pt x="973" y="677"/>
                </a:cubicBezTo>
                <a:cubicBezTo>
                  <a:pt x="973" y="650"/>
                  <a:pt x="951" y="627"/>
                  <a:pt x="924" y="627"/>
                </a:cubicBezTo>
                <a:cubicBezTo>
                  <a:pt x="896" y="627"/>
                  <a:pt x="874" y="650"/>
                  <a:pt x="874" y="677"/>
                </a:cubicBezTo>
                <a:cubicBezTo>
                  <a:pt x="874" y="704"/>
                  <a:pt x="896" y="726"/>
                  <a:pt x="924" y="726"/>
                </a:cubicBezTo>
                <a:close/>
                <a:moveTo>
                  <a:pt x="924" y="585"/>
                </a:moveTo>
                <a:cubicBezTo>
                  <a:pt x="951" y="585"/>
                  <a:pt x="973" y="563"/>
                  <a:pt x="973" y="536"/>
                </a:cubicBezTo>
                <a:cubicBezTo>
                  <a:pt x="973" y="509"/>
                  <a:pt x="951" y="487"/>
                  <a:pt x="924" y="487"/>
                </a:cubicBezTo>
                <a:cubicBezTo>
                  <a:pt x="896" y="487"/>
                  <a:pt x="874" y="509"/>
                  <a:pt x="874" y="536"/>
                </a:cubicBezTo>
                <a:cubicBezTo>
                  <a:pt x="874" y="563"/>
                  <a:pt x="896" y="585"/>
                  <a:pt x="924" y="585"/>
                </a:cubicBezTo>
                <a:close/>
                <a:moveTo>
                  <a:pt x="1058" y="867"/>
                </a:moveTo>
                <a:cubicBezTo>
                  <a:pt x="1085" y="867"/>
                  <a:pt x="1108" y="845"/>
                  <a:pt x="1108" y="818"/>
                </a:cubicBezTo>
                <a:cubicBezTo>
                  <a:pt x="1108" y="790"/>
                  <a:pt x="1085" y="768"/>
                  <a:pt x="1058" y="768"/>
                </a:cubicBezTo>
                <a:cubicBezTo>
                  <a:pt x="1031" y="768"/>
                  <a:pt x="1009" y="790"/>
                  <a:pt x="1009" y="818"/>
                </a:cubicBezTo>
                <a:cubicBezTo>
                  <a:pt x="1009" y="845"/>
                  <a:pt x="1031" y="867"/>
                  <a:pt x="1058" y="867"/>
                </a:cubicBezTo>
                <a:close/>
                <a:moveTo>
                  <a:pt x="1058" y="726"/>
                </a:moveTo>
                <a:cubicBezTo>
                  <a:pt x="1085" y="726"/>
                  <a:pt x="1108" y="704"/>
                  <a:pt x="1108" y="677"/>
                </a:cubicBezTo>
                <a:cubicBezTo>
                  <a:pt x="1108" y="650"/>
                  <a:pt x="1085" y="627"/>
                  <a:pt x="1058" y="627"/>
                </a:cubicBezTo>
                <a:cubicBezTo>
                  <a:pt x="1031" y="627"/>
                  <a:pt x="1009" y="650"/>
                  <a:pt x="1009" y="677"/>
                </a:cubicBezTo>
                <a:cubicBezTo>
                  <a:pt x="1009" y="704"/>
                  <a:pt x="1031" y="726"/>
                  <a:pt x="1058" y="726"/>
                </a:cubicBezTo>
                <a:close/>
                <a:moveTo>
                  <a:pt x="1058" y="585"/>
                </a:moveTo>
                <a:cubicBezTo>
                  <a:pt x="1085" y="585"/>
                  <a:pt x="1108" y="563"/>
                  <a:pt x="1108" y="536"/>
                </a:cubicBezTo>
                <a:cubicBezTo>
                  <a:pt x="1108" y="509"/>
                  <a:pt x="1085" y="487"/>
                  <a:pt x="1058" y="487"/>
                </a:cubicBezTo>
                <a:cubicBezTo>
                  <a:pt x="1031" y="487"/>
                  <a:pt x="1009" y="509"/>
                  <a:pt x="1009" y="536"/>
                </a:cubicBezTo>
                <a:cubicBezTo>
                  <a:pt x="1009" y="563"/>
                  <a:pt x="1031" y="585"/>
                  <a:pt x="1058" y="585"/>
                </a:cubicBezTo>
                <a:close/>
                <a:moveTo>
                  <a:pt x="1179" y="312"/>
                </a:moveTo>
                <a:lnTo>
                  <a:pt x="1179" y="268"/>
                </a:lnTo>
                <a:cubicBezTo>
                  <a:pt x="1179" y="220"/>
                  <a:pt x="1140" y="181"/>
                  <a:pt x="1092" y="181"/>
                </a:cubicBezTo>
                <a:lnTo>
                  <a:pt x="759" y="181"/>
                </a:lnTo>
                <a:cubicBezTo>
                  <a:pt x="711" y="181"/>
                  <a:pt x="672" y="220"/>
                  <a:pt x="672" y="268"/>
                </a:cubicBezTo>
                <a:lnTo>
                  <a:pt x="672" y="312"/>
                </a:lnTo>
                <a:cubicBezTo>
                  <a:pt x="672" y="359"/>
                  <a:pt x="711" y="398"/>
                  <a:pt x="759" y="398"/>
                </a:cubicBezTo>
                <a:lnTo>
                  <a:pt x="1092" y="398"/>
                </a:lnTo>
                <a:cubicBezTo>
                  <a:pt x="1140" y="398"/>
                  <a:pt x="1179" y="359"/>
                  <a:pt x="1179" y="312"/>
                </a:cubicBezTo>
                <a:close/>
                <a:moveTo>
                  <a:pt x="104" y="70"/>
                </a:moveTo>
                <a:cubicBezTo>
                  <a:pt x="97" y="100"/>
                  <a:pt x="93" y="130"/>
                  <a:pt x="93" y="162"/>
                </a:cubicBezTo>
                <a:lnTo>
                  <a:pt x="93" y="889"/>
                </a:lnTo>
                <a:cubicBezTo>
                  <a:pt x="93" y="916"/>
                  <a:pt x="96" y="941"/>
                  <a:pt x="101" y="966"/>
                </a:cubicBezTo>
                <a:lnTo>
                  <a:pt x="91" y="966"/>
                </a:lnTo>
                <a:cubicBezTo>
                  <a:pt x="41" y="966"/>
                  <a:pt x="0" y="925"/>
                  <a:pt x="0" y="875"/>
                </a:cubicBezTo>
                <a:lnTo>
                  <a:pt x="0" y="163"/>
                </a:lnTo>
                <a:cubicBezTo>
                  <a:pt x="0" y="112"/>
                  <a:pt x="41" y="70"/>
                  <a:pt x="91" y="70"/>
                </a:cubicBezTo>
                <a:lnTo>
                  <a:pt x="104" y="70"/>
                </a:lnTo>
                <a:close/>
                <a:moveTo>
                  <a:pt x="354" y="0"/>
                </a:moveTo>
                <a:cubicBezTo>
                  <a:pt x="404" y="0"/>
                  <a:pt x="446" y="73"/>
                  <a:pt x="446" y="162"/>
                </a:cubicBezTo>
                <a:lnTo>
                  <a:pt x="446" y="889"/>
                </a:lnTo>
                <a:cubicBezTo>
                  <a:pt x="446" y="978"/>
                  <a:pt x="404" y="1050"/>
                  <a:pt x="354" y="1050"/>
                </a:cubicBezTo>
                <a:lnTo>
                  <a:pt x="269" y="1050"/>
                </a:lnTo>
                <a:cubicBezTo>
                  <a:pt x="218" y="1050"/>
                  <a:pt x="176" y="978"/>
                  <a:pt x="176" y="889"/>
                </a:cubicBezTo>
                <a:lnTo>
                  <a:pt x="176" y="162"/>
                </a:lnTo>
                <a:cubicBezTo>
                  <a:pt x="176" y="73"/>
                  <a:pt x="218" y="0"/>
                  <a:pt x="269" y="0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36" name="Freeform 135"/>
          <p:cNvSpPr>
            <a:spLocks noChangeArrowheads="1"/>
          </p:cNvSpPr>
          <p:nvPr/>
        </p:nvSpPr>
        <p:spPr bwMode="auto">
          <a:xfrm>
            <a:off x="5363490" y="1671110"/>
            <a:ext cx="253192" cy="361171"/>
          </a:xfrm>
          <a:custGeom>
            <a:avLst/>
            <a:gdLst>
              <a:gd name="T0" fmla="*/ 74 w 901"/>
              <a:gd name="T1" fmla="*/ 1283 h 1284"/>
              <a:gd name="T2" fmla="*/ 0 w 901"/>
              <a:gd name="T3" fmla="*/ 1209 h 1284"/>
              <a:gd name="T4" fmla="*/ 0 w 901"/>
              <a:gd name="T5" fmla="*/ 74 h 1284"/>
              <a:gd name="T6" fmla="*/ 74 w 901"/>
              <a:gd name="T7" fmla="*/ 0 h 1284"/>
              <a:gd name="T8" fmla="*/ 826 w 901"/>
              <a:gd name="T9" fmla="*/ 0 h 1284"/>
              <a:gd name="T10" fmla="*/ 900 w 901"/>
              <a:gd name="T11" fmla="*/ 74 h 1284"/>
              <a:gd name="T12" fmla="*/ 900 w 901"/>
              <a:gd name="T13" fmla="*/ 1209 h 1284"/>
              <a:gd name="T14" fmla="*/ 826 w 901"/>
              <a:gd name="T15" fmla="*/ 1283 h 1284"/>
              <a:gd name="T16" fmla="*/ 74 w 901"/>
              <a:gd name="T17" fmla="*/ 1283 h 1284"/>
              <a:gd name="T18" fmla="*/ 773 w 901"/>
              <a:gd name="T19" fmla="*/ 1192 h 1284"/>
              <a:gd name="T20" fmla="*/ 817 w 901"/>
              <a:gd name="T21" fmla="*/ 1148 h 1284"/>
              <a:gd name="T22" fmla="*/ 773 w 901"/>
              <a:gd name="T23" fmla="*/ 1104 h 1284"/>
              <a:gd name="T24" fmla="*/ 729 w 901"/>
              <a:gd name="T25" fmla="*/ 1148 h 1284"/>
              <a:gd name="T26" fmla="*/ 773 w 901"/>
              <a:gd name="T27" fmla="*/ 1192 h 1284"/>
              <a:gd name="T28" fmla="*/ 773 w 901"/>
              <a:gd name="T29" fmla="*/ 100 h 1284"/>
              <a:gd name="T30" fmla="*/ 729 w 901"/>
              <a:gd name="T31" fmla="*/ 144 h 1284"/>
              <a:gd name="T32" fmla="*/ 773 w 901"/>
              <a:gd name="T33" fmla="*/ 189 h 1284"/>
              <a:gd name="T34" fmla="*/ 817 w 901"/>
              <a:gd name="T35" fmla="*/ 144 h 1284"/>
              <a:gd name="T36" fmla="*/ 773 w 901"/>
              <a:gd name="T37" fmla="*/ 100 h 1284"/>
              <a:gd name="T38" fmla="*/ 450 w 901"/>
              <a:gd name="T39" fmla="*/ 133 h 1284"/>
              <a:gd name="T40" fmla="*/ 104 w 901"/>
              <a:gd name="T41" fmla="*/ 479 h 1284"/>
              <a:gd name="T42" fmla="*/ 226 w 901"/>
              <a:gd name="T43" fmla="*/ 743 h 1284"/>
              <a:gd name="T44" fmla="*/ 227 w 901"/>
              <a:gd name="T45" fmla="*/ 743 h 1284"/>
              <a:gd name="T46" fmla="*/ 378 w 901"/>
              <a:gd name="T47" fmla="*/ 654 h 1284"/>
              <a:gd name="T48" fmla="*/ 428 w 901"/>
              <a:gd name="T49" fmla="*/ 704 h 1284"/>
              <a:gd name="T50" fmla="*/ 363 w 901"/>
              <a:gd name="T51" fmla="*/ 814 h 1284"/>
              <a:gd name="T52" fmla="*/ 450 w 901"/>
              <a:gd name="T53" fmla="*/ 825 h 1284"/>
              <a:gd name="T54" fmla="*/ 796 w 901"/>
              <a:gd name="T55" fmla="*/ 479 h 1284"/>
              <a:gd name="T56" fmla="*/ 450 w 901"/>
              <a:gd name="T57" fmla="*/ 133 h 1284"/>
              <a:gd name="T58" fmla="*/ 136 w 901"/>
              <a:gd name="T59" fmla="*/ 100 h 1284"/>
              <a:gd name="T60" fmla="*/ 92 w 901"/>
              <a:gd name="T61" fmla="*/ 144 h 1284"/>
              <a:gd name="T62" fmla="*/ 136 w 901"/>
              <a:gd name="T63" fmla="*/ 189 h 1284"/>
              <a:gd name="T64" fmla="*/ 180 w 901"/>
              <a:gd name="T65" fmla="*/ 144 h 1284"/>
              <a:gd name="T66" fmla="*/ 136 w 901"/>
              <a:gd name="T67" fmla="*/ 100 h 1284"/>
              <a:gd name="T68" fmla="*/ 136 w 901"/>
              <a:gd name="T69" fmla="*/ 1104 h 1284"/>
              <a:gd name="T70" fmla="*/ 92 w 901"/>
              <a:gd name="T71" fmla="*/ 1148 h 1284"/>
              <a:gd name="T72" fmla="*/ 136 w 901"/>
              <a:gd name="T73" fmla="*/ 1192 h 1284"/>
              <a:gd name="T74" fmla="*/ 180 w 901"/>
              <a:gd name="T75" fmla="*/ 1148 h 1284"/>
              <a:gd name="T76" fmla="*/ 136 w 901"/>
              <a:gd name="T77" fmla="*/ 1104 h 1284"/>
              <a:gd name="T78" fmla="*/ 543 w 901"/>
              <a:gd name="T79" fmla="*/ 479 h 1284"/>
              <a:gd name="T80" fmla="*/ 450 w 901"/>
              <a:gd name="T81" fmla="*/ 572 h 1284"/>
              <a:gd name="T82" fmla="*/ 358 w 901"/>
              <a:gd name="T83" fmla="*/ 479 h 1284"/>
              <a:gd name="T84" fmla="*/ 450 w 901"/>
              <a:gd name="T85" fmla="*/ 387 h 1284"/>
              <a:gd name="T86" fmla="*/ 543 w 901"/>
              <a:gd name="T87" fmla="*/ 479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01" h="1284">
                <a:moveTo>
                  <a:pt x="74" y="1283"/>
                </a:moveTo>
                <a:cubicBezTo>
                  <a:pt x="33" y="1283"/>
                  <a:pt x="0" y="1250"/>
                  <a:pt x="0" y="1209"/>
                </a:cubicBezTo>
                <a:lnTo>
                  <a:pt x="0" y="74"/>
                </a:lnTo>
                <a:cubicBezTo>
                  <a:pt x="0" y="33"/>
                  <a:pt x="33" y="0"/>
                  <a:pt x="74" y="0"/>
                </a:cubicBezTo>
                <a:lnTo>
                  <a:pt x="826" y="0"/>
                </a:lnTo>
                <a:cubicBezTo>
                  <a:pt x="867" y="0"/>
                  <a:pt x="900" y="33"/>
                  <a:pt x="900" y="74"/>
                </a:cubicBezTo>
                <a:lnTo>
                  <a:pt x="900" y="1209"/>
                </a:lnTo>
                <a:cubicBezTo>
                  <a:pt x="900" y="1250"/>
                  <a:pt x="867" y="1283"/>
                  <a:pt x="826" y="1283"/>
                </a:cubicBezTo>
                <a:lnTo>
                  <a:pt x="74" y="1283"/>
                </a:lnTo>
                <a:close/>
                <a:moveTo>
                  <a:pt x="773" y="1192"/>
                </a:moveTo>
                <a:cubicBezTo>
                  <a:pt x="798" y="1192"/>
                  <a:pt x="817" y="1173"/>
                  <a:pt x="817" y="1148"/>
                </a:cubicBezTo>
                <a:cubicBezTo>
                  <a:pt x="817" y="1124"/>
                  <a:pt x="798" y="1104"/>
                  <a:pt x="773" y="1104"/>
                </a:cubicBezTo>
                <a:cubicBezTo>
                  <a:pt x="749" y="1104"/>
                  <a:pt x="729" y="1124"/>
                  <a:pt x="729" y="1148"/>
                </a:cubicBezTo>
                <a:cubicBezTo>
                  <a:pt x="729" y="1173"/>
                  <a:pt x="749" y="1192"/>
                  <a:pt x="773" y="1192"/>
                </a:cubicBezTo>
                <a:close/>
                <a:moveTo>
                  <a:pt x="773" y="100"/>
                </a:moveTo>
                <a:cubicBezTo>
                  <a:pt x="749" y="100"/>
                  <a:pt x="729" y="120"/>
                  <a:pt x="729" y="144"/>
                </a:cubicBezTo>
                <a:cubicBezTo>
                  <a:pt x="729" y="169"/>
                  <a:pt x="749" y="189"/>
                  <a:pt x="773" y="189"/>
                </a:cubicBezTo>
                <a:cubicBezTo>
                  <a:pt x="798" y="189"/>
                  <a:pt x="817" y="169"/>
                  <a:pt x="817" y="144"/>
                </a:cubicBezTo>
                <a:cubicBezTo>
                  <a:pt x="817" y="120"/>
                  <a:pt x="798" y="100"/>
                  <a:pt x="773" y="100"/>
                </a:cubicBezTo>
                <a:close/>
                <a:moveTo>
                  <a:pt x="450" y="133"/>
                </a:moveTo>
                <a:cubicBezTo>
                  <a:pt x="259" y="133"/>
                  <a:pt x="104" y="288"/>
                  <a:pt x="104" y="479"/>
                </a:cubicBezTo>
                <a:cubicBezTo>
                  <a:pt x="104" y="585"/>
                  <a:pt x="151" y="680"/>
                  <a:pt x="226" y="743"/>
                </a:cubicBezTo>
                <a:cubicBezTo>
                  <a:pt x="226" y="743"/>
                  <a:pt x="226" y="743"/>
                  <a:pt x="227" y="743"/>
                </a:cubicBezTo>
                <a:lnTo>
                  <a:pt x="378" y="654"/>
                </a:lnTo>
                <a:cubicBezTo>
                  <a:pt x="410" y="634"/>
                  <a:pt x="447" y="671"/>
                  <a:pt x="428" y="704"/>
                </a:cubicBezTo>
                <a:lnTo>
                  <a:pt x="363" y="814"/>
                </a:lnTo>
                <a:cubicBezTo>
                  <a:pt x="391" y="822"/>
                  <a:pt x="420" y="825"/>
                  <a:pt x="450" y="825"/>
                </a:cubicBezTo>
                <a:cubicBezTo>
                  <a:pt x="641" y="825"/>
                  <a:pt x="796" y="670"/>
                  <a:pt x="796" y="479"/>
                </a:cubicBezTo>
                <a:cubicBezTo>
                  <a:pt x="796" y="288"/>
                  <a:pt x="641" y="133"/>
                  <a:pt x="450" y="133"/>
                </a:cubicBezTo>
                <a:close/>
                <a:moveTo>
                  <a:pt x="136" y="100"/>
                </a:moveTo>
                <a:cubicBezTo>
                  <a:pt x="112" y="100"/>
                  <a:pt x="92" y="120"/>
                  <a:pt x="92" y="144"/>
                </a:cubicBezTo>
                <a:cubicBezTo>
                  <a:pt x="92" y="169"/>
                  <a:pt x="112" y="189"/>
                  <a:pt x="136" y="189"/>
                </a:cubicBezTo>
                <a:cubicBezTo>
                  <a:pt x="161" y="189"/>
                  <a:pt x="180" y="169"/>
                  <a:pt x="180" y="144"/>
                </a:cubicBezTo>
                <a:cubicBezTo>
                  <a:pt x="180" y="120"/>
                  <a:pt x="161" y="100"/>
                  <a:pt x="136" y="100"/>
                </a:cubicBezTo>
                <a:close/>
                <a:moveTo>
                  <a:pt x="136" y="1104"/>
                </a:moveTo>
                <a:cubicBezTo>
                  <a:pt x="112" y="1104"/>
                  <a:pt x="92" y="1124"/>
                  <a:pt x="92" y="1148"/>
                </a:cubicBezTo>
                <a:cubicBezTo>
                  <a:pt x="92" y="1173"/>
                  <a:pt x="112" y="1192"/>
                  <a:pt x="136" y="1192"/>
                </a:cubicBezTo>
                <a:cubicBezTo>
                  <a:pt x="161" y="1192"/>
                  <a:pt x="180" y="1173"/>
                  <a:pt x="180" y="1148"/>
                </a:cubicBezTo>
                <a:cubicBezTo>
                  <a:pt x="180" y="1124"/>
                  <a:pt x="161" y="1104"/>
                  <a:pt x="136" y="1104"/>
                </a:cubicBezTo>
                <a:close/>
                <a:moveTo>
                  <a:pt x="543" y="479"/>
                </a:moveTo>
                <a:cubicBezTo>
                  <a:pt x="543" y="530"/>
                  <a:pt x="501" y="572"/>
                  <a:pt x="450" y="572"/>
                </a:cubicBezTo>
                <a:cubicBezTo>
                  <a:pt x="399" y="572"/>
                  <a:pt x="358" y="530"/>
                  <a:pt x="358" y="479"/>
                </a:cubicBezTo>
                <a:cubicBezTo>
                  <a:pt x="358" y="428"/>
                  <a:pt x="399" y="387"/>
                  <a:pt x="450" y="387"/>
                </a:cubicBezTo>
                <a:cubicBezTo>
                  <a:pt x="501" y="387"/>
                  <a:pt x="543" y="428"/>
                  <a:pt x="543" y="4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37" name="Freeform 136"/>
          <p:cNvSpPr>
            <a:spLocks noChangeArrowheads="1"/>
          </p:cNvSpPr>
          <p:nvPr/>
        </p:nvSpPr>
        <p:spPr bwMode="auto">
          <a:xfrm>
            <a:off x="5308431" y="2227333"/>
            <a:ext cx="361170" cy="346277"/>
          </a:xfrm>
          <a:custGeom>
            <a:avLst/>
            <a:gdLst>
              <a:gd name="T0" fmla="*/ 454 w 1284"/>
              <a:gd name="T1" fmla="*/ 305 h 1231"/>
              <a:gd name="T2" fmla="*/ 127 w 1284"/>
              <a:gd name="T3" fmla="*/ 376 h 1231"/>
              <a:gd name="T4" fmla="*/ 126 w 1284"/>
              <a:gd name="T5" fmla="*/ 450 h 1231"/>
              <a:gd name="T6" fmla="*/ 453 w 1284"/>
              <a:gd name="T7" fmla="*/ 1216 h 1231"/>
              <a:gd name="T8" fmla="*/ 126 w 1284"/>
              <a:gd name="T9" fmla="*/ 1216 h 1231"/>
              <a:gd name="T10" fmla="*/ 85 w 1284"/>
              <a:gd name="T11" fmla="*/ 784 h 1231"/>
              <a:gd name="T12" fmla="*/ 85 w 1284"/>
              <a:gd name="T13" fmla="*/ 1230 h 1231"/>
              <a:gd name="T14" fmla="*/ 0 w 1284"/>
              <a:gd name="T15" fmla="*/ 797 h 1231"/>
              <a:gd name="T16" fmla="*/ 386 w 1284"/>
              <a:gd name="T17" fmla="*/ 151 h 1231"/>
              <a:gd name="T18" fmla="*/ 344 w 1284"/>
              <a:gd name="T19" fmla="*/ 157 h 1231"/>
              <a:gd name="T20" fmla="*/ 251 w 1284"/>
              <a:gd name="T21" fmla="*/ 176 h 1231"/>
              <a:gd name="T22" fmla="*/ 222 w 1284"/>
              <a:gd name="T23" fmla="*/ 192 h 1231"/>
              <a:gd name="T24" fmla="*/ 209 w 1284"/>
              <a:gd name="T25" fmla="*/ 203 h 1231"/>
              <a:gd name="T26" fmla="*/ 201 w 1284"/>
              <a:gd name="T27" fmla="*/ 206 h 1231"/>
              <a:gd name="T28" fmla="*/ 200 w 1284"/>
              <a:gd name="T29" fmla="*/ 191 h 1231"/>
              <a:gd name="T30" fmla="*/ 247 w 1284"/>
              <a:gd name="T31" fmla="*/ 114 h 1231"/>
              <a:gd name="T32" fmla="*/ 333 w 1284"/>
              <a:gd name="T33" fmla="*/ 79 h 1231"/>
              <a:gd name="T34" fmla="*/ 360 w 1284"/>
              <a:gd name="T35" fmla="*/ 74 h 1231"/>
              <a:gd name="T36" fmla="*/ 451 w 1284"/>
              <a:gd name="T37" fmla="*/ 51 h 1231"/>
              <a:gd name="T38" fmla="*/ 509 w 1284"/>
              <a:gd name="T39" fmla="*/ 13 h 1231"/>
              <a:gd name="T40" fmla="*/ 519 w 1284"/>
              <a:gd name="T41" fmla="*/ 3 h 1231"/>
              <a:gd name="T42" fmla="*/ 524 w 1284"/>
              <a:gd name="T43" fmla="*/ 20 h 1231"/>
              <a:gd name="T44" fmla="*/ 505 w 1284"/>
              <a:gd name="T45" fmla="*/ 79 h 1231"/>
              <a:gd name="T46" fmla="*/ 515 w 1284"/>
              <a:gd name="T47" fmla="*/ 77 h 1231"/>
              <a:gd name="T48" fmla="*/ 597 w 1284"/>
              <a:gd name="T49" fmla="*/ 60 h 1231"/>
              <a:gd name="T50" fmla="*/ 666 w 1284"/>
              <a:gd name="T51" fmla="*/ 26 h 1231"/>
              <a:gd name="T52" fmla="*/ 687 w 1284"/>
              <a:gd name="T53" fmla="*/ 8 h 1231"/>
              <a:gd name="T54" fmla="*/ 696 w 1284"/>
              <a:gd name="T55" fmla="*/ 5 h 1231"/>
              <a:gd name="T56" fmla="*/ 682 w 1284"/>
              <a:gd name="T57" fmla="*/ 71 h 1231"/>
              <a:gd name="T58" fmla="*/ 587 w 1284"/>
              <a:gd name="T59" fmla="*/ 143 h 1231"/>
              <a:gd name="T60" fmla="*/ 517 w 1284"/>
              <a:gd name="T61" fmla="*/ 157 h 1231"/>
              <a:gd name="T62" fmla="*/ 423 w 1284"/>
              <a:gd name="T63" fmla="*/ 176 h 1231"/>
              <a:gd name="T64" fmla="*/ 394 w 1284"/>
              <a:gd name="T65" fmla="*/ 192 h 1231"/>
              <a:gd name="T66" fmla="*/ 382 w 1284"/>
              <a:gd name="T67" fmla="*/ 203 h 1231"/>
              <a:gd name="T68" fmla="*/ 373 w 1284"/>
              <a:gd name="T69" fmla="*/ 206 h 1231"/>
              <a:gd name="T70" fmla="*/ 373 w 1284"/>
              <a:gd name="T71" fmla="*/ 191 h 1231"/>
              <a:gd name="T72" fmla="*/ 1215 w 1284"/>
              <a:gd name="T73" fmla="*/ 982 h 1231"/>
              <a:gd name="T74" fmla="*/ 1128 w 1284"/>
              <a:gd name="T75" fmla="*/ 896 h 1231"/>
              <a:gd name="T76" fmla="*/ 1128 w 1284"/>
              <a:gd name="T77" fmla="*/ 996 h 1231"/>
              <a:gd name="T78" fmla="*/ 1060 w 1284"/>
              <a:gd name="T79" fmla="*/ 896 h 1231"/>
              <a:gd name="T80" fmla="*/ 973 w 1284"/>
              <a:gd name="T81" fmla="*/ 982 h 1231"/>
              <a:gd name="T82" fmla="*/ 1074 w 1284"/>
              <a:gd name="T83" fmla="*/ 982 h 1231"/>
              <a:gd name="T84" fmla="*/ 919 w 1284"/>
              <a:gd name="T85" fmla="*/ 896 h 1231"/>
              <a:gd name="T86" fmla="*/ 832 w 1284"/>
              <a:gd name="T87" fmla="*/ 982 h 1231"/>
              <a:gd name="T88" fmla="*/ 932 w 1284"/>
              <a:gd name="T89" fmla="*/ 982 h 1231"/>
              <a:gd name="T90" fmla="*/ 778 w 1284"/>
              <a:gd name="T91" fmla="*/ 896 h 1231"/>
              <a:gd name="T92" fmla="*/ 691 w 1284"/>
              <a:gd name="T93" fmla="*/ 982 h 1231"/>
              <a:gd name="T94" fmla="*/ 791 w 1284"/>
              <a:gd name="T95" fmla="*/ 982 h 1231"/>
              <a:gd name="T96" fmla="*/ 636 w 1284"/>
              <a:gd name="T97" fmla="*/ 896 h 1231"/>
              <a:gd name="T98" fmla="*/ 550 w 1284"/>
              <a:gd name="T99" fmla="*/ 982 h 1231"/>
              <a:gd name="T100" fmla="*/ 650 w 1284"/>
              <a:gd name="T101" fmla="*/ 982 h 1231"/>
              <a:gd name="T102" fmla="*/ 1134 w 1284"/>
              <a:gd name="T103" fmla="*/ 1094 h 1231"/>
              <a:gd name="T104" fmla="*/ 946 w 1284"/>
              <a:gd name="T105" fmla="*/ 1094 h 1231"/>
              <a:gd name="T106" fmla="*/ 495 w 1284"/>
              <a:gd name="T107" fmla="*/ 1230 h 1231"/>
              <a:gd name="T108" fmla="*/ 495 w 1284"/>
              <a:gd name="T109" fmla="*/ 784 h 1231"/>
              <a:gd name="T110" fmla="*/ 814 w 1284"/>
              <a:gd name="T111" fmla="*/ 642 h 1231"/>
              <a:gd name="T112" fmla="*/ 856 w 1284"/>
              <a:gd name="T113" fmla="*/ 765 h 1231"/>
              <a:gd name="T114" fmla="*/ 1059 w 1284"/>
              <a:gd name="T115" fmla="*/ 754 h 1231"/>
              <a:gd name="T116" fmla="*/ 1283 w 1284"/>
              <a:gd name="T117" fmla="*/ 653 h 1231"/>
              <a:gd name="T118" fmla="*/ 1283 w 1284"/>
              <a:gd name="T119" fmla="*/ 1216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4" h="1231">
                <a:moveTo>
                  <a:pt x="127" y="305"/>
                </a:moveTo>
                <a:cubicBezTo>
                  <a:pt x="127" y="267"/>
                  <a:pt x="200" y="236"/>
                  <a:pt x="290" y="236"/>
                </a:cubicBezTo>
                <a:cubicBezTo>
                  <a:pt x="381" y="236"/>
                  <a:pt x="454" y="267"/>
                  <a:pt x="454" y="305"/>
                </a:cubicBezTo>
                <a:lnTo>
                  <a:pt x="454" y="376"/>
                </a:lnTo>
                <a:cubicBezTo>
                  <a:pt x="436" y="344"/>
                  <a:pt x="370" y="321"/>
                  <a:pt x="291" y="321"/>
                </a:cubicBezTo>
                <a:cubicBezTo>
                  <a:pt x="211" y="321"/>
                  <a:pt x="145" y="344"/>
                  <a:pt x="127" y="376"/>
                </a:cubicBezTo>
                <a:lnTo>
                  <a:pt x="127" y="305"/>
                </a:lnTo>
                <a:close/>
                <a:moveTo>
                  <a:pt x="126" y="1216"/>
                </a:moveTo>
                <a:lnTo>
                  <a:pt x="126" y="450"/>
                </a:lnTo>
                <a:cubicBezTo>
                  <a:pt x="143" y="419"/>
                  <a:pt x="210" y="395"/>
                  <a:pt x="289" y="395"/>
                </a:cubicBezTo>
                <a:cubicBezTo>
                  <a:pt x="368" y="395"/>
                  <a:pt x="435" y="419"/>
                  <a:pt x="453" y="450"/>
                </a:cubicBezTo>
                <a:lnTo>
                  <a:pt x="453" y="1216"/>
                </a:lnTo>
                <a:cubicBezTo>
                  <a:pt x="453" y="1224"/>
                  <a:pt x="447" y="1230"/>
                  <a:pt x="439" y="1230"/>
                </a:cubicBezTo>
                <a:lnTo>
                  <a:pt x="139" y="1230"/>
                </a:lnTo>
                <a:cubicBezTo>
                  <a:pt x="132" y="1230"/>
                  <a:pt x="126" y="1224"/>
                  <a:pt x="126" y="1216"/>
                </a:cubicBezTo>
                <a:close/>
                <a:moveTo>
                  <a:pt x="0" y="797"/>
                </a:moveTo>
                <a:cubicBezTo>
                  <a:pt x="0" y="790"/>
                  <a:pt x="6" y="784"/>
                  <a:pt x="13" y="784"/>
                </a:cubicBezTo>
                <a:lnTo>
                  <a:pt x="85" y="784"/>
                </a:lnTo>
                <a:cubicBezTo>
                  <a:pt x="93" y="784"/>
                  <a:pt x="99" y="790"/>
                  <a:pt x="99" y="797"/>
                </a:cubicBezTo>
                <a:lnTo>
                  <a:pt x="99" y="1216"/>
                </a:lnTo>
                <a:cubicBezTo>
                  <a:pt x="99" y="1224"/>
                  <a:pt x="93" y="1230"/>
                  <a:pt x="85" y="1230"/>
                </a:cubicBezTo>
                <a:lnTo>
                  <a:pt x="13" y="1230"/>
                </a:lnTo>
                <a:cubicBezTo>
                  <a:pt x="6" y="1230"/>
                  <a:pt x="0" y="1224"/>
                  <a:pt x="0" y="1216"/>
                </a:cubicBezTo>
                <a:lnTo>
                  <a:pt x="0" y="797"/>
                </a:lnTo>
                <a:close/>
                <a:moveTo>
                  <a:pt x="373" y="191"/>
                </a:moveTo>
                <a:cubicBezTo>
                  <a:pt x="373" y="184"/>
                  <a:pt x="374" y="176"/>
                  <a:pt x="378" y="168"/>
                </a:cubicBezTo>
                <a:cubicBezTo>
                  <a:pt x="380" y="162"/>
                  <a:pt x="382" y="157"/>
                  <a:pt x="386" y="151"/>
                </a:cubicBezTo>
                <a:cubicBezTo>
                  <a:pt x="382" y="152"/>
                  <a:pt x="378" y="153"/>
                  <a:pt x="374" y="153"/>
                </a:cubicBezTo>
                <a:cubicBezTo>
                  <a:pt x="367" y="154"/>
                  <a:pt x="360" y="156"/>
                  <a:pt x="354" y="156"/>
                </a:cubicBezTo>
                <a:cubicBezTo>
                  <a:pt x="350" y="157"/>
                  <a:pt x="347" y="157"/>
                  <a:pt x="344" y="157"/>
                </a:cubicBezTo>
                <a:cubicBezTo>
                  <a:pt x="341" y="158"/>
                  <a:pt x="339" y="158"/>
                  <a:pt x="336" y="158"/>
                </a:cubicBezTo>
                <a:cubicBezTo>
                  <a:pt x="325" y="159"/>
                  <a:pt x="314" y="160"/>
                  <a:pt x="304" y="162"/>
                </a:cubicBezTo>
                <a:cubicBezTo>
                  <a:pt x="284" y="165"/>
                  <a:pt x="266" y="170"/>
                  <a:pt x="251" y="176"/>
                </a:cubicBezTo>
                <a:cubicBezTo>
                  <a:pt x="243" y="179"/>
                  <a:pt x="236" y="183"/>
                  <a:pt x="230" y="186"/>
                </a:cubicBezTo>
                <a:cubicBezTo>
                  <a:pt x="229" y="187"/>
                  <a:pt x="227" y="188"/>
                  <a:pt x="226" y="189"/>
                </a:cubicBezTo>
                <a:cubicBezTo>
                  <a:pt x="224" y="190"/>
                  <a:pt x="223" y="191"/>
                  <a:pt x="222" y="192"/>
                </a:cubicBezTo>
                <a:cubicBezTo>
                  <a:pt x="219" y="194"/>
                  <a:pt x="217" y="196"/>
                  <a:pt x="215" y="198"/>
                </a:cubicBezTo>
                <a:cubicBezTo>
                  <a:pt x="214" y="199"/>
                  <a:pt x="213" y="199"/>
                  <a:pt x="212" y="200"/>
                </a:cubicBezTo>
                <a:cubicBezTo>
                  <a:pt x="211" y="201"/>
                  <a:pt x="210" y="202"/>
                  <a:pt x="209" y="203"/>
                </a:cubicBezTo>
                <a:cubicBezTo>
                  <a:pt x="208" y="204"/>
                  <a:pt x="206" y="206"/>
                  <a:pt x="205" y="207"/>
                </a:cubicBezTo>
                <a:cubicBezTo>
                  <a:pt x="203" y="210"/>
                  <a:pt x="202" y="211"/>
                  <a:pt x="202" y="211"/>
                </a:cubicBezTo>
                <a:cubicBezTo>
                  <a:pt x="202" y="211"/>
                  <a:pt x="201" y="209"/>
                  <a:pt x="201" y="206"/>
                </a:cubicBezTo>
                <a:cubicBezTo>
                  <a:pt x="201" y="205"/>
                  <a:pt x="201" y="204"/>
                  <a:pt x="200" y="203"/>
                </a:cubicBezTo>
                <a:cubicBezTo>
                  <a:pt x="200" y="202"/>
                  <a:pt x="200" y="201"/>
                  <a:pt x="200" y="200"/>
                </a:cubicBezTo>
                <a:cubicBezTo>
                  <a:pt x="200" y="197"/>
                  <a:pt x="200" y="194"/>
                  <a:pt x="200" y="191"/>
                </a:cubicBezTo>
                <a:cubicBezTo>
                  <a:pt x="200" y="184"/>
                  <a:pt x="202" y="176"/>
                  <a:pt x="205" y="168"/>
                </a:cubicBezTo>
                <a:cubicBezTo>
                  <a:pt x="208" y="159"/>
                  <a:pt x="214" y="149"/>
                  <a:pt x="221" y="140"/>
                </a:cubicBezTo>
                <a:cubicBezTo>
                  <a:pt x="228" y="131"/>
                  <a:pt x="237" y="122"/>
                  <a:pt x="247" y="114"/>
                </a:cubicBezTo>
                <a:cubicBezTo>
                  <a:pt x="258" y="106"/>
                  <a:pt x="270" y="99"/>
                  <a:pt x="282" y="94"/>
                </a:cubicBezTo>
                <a:cubicBezTo>
                  <a:pt x="295" y="88"/>
                  <a:pt x="309" y="84"/>
                  <a:pt x="323" y="81"/>
                </a:cubicBezTo>
                <a:cubicBezTo>
                  <a:pt x="326" y="80"/>
                  <a:pt x="329" y="79"/>
                  <a:pt x="333" y="79"/>
                </a:cubicBezTo>
                <a:lnTo>
                  <a:pt x="338" y="78"/>
                </a:lnTo>
                <a:lnTo>
                  <a:pt x="342" y="77"/>
                </a:lnTo>
                <a:cubicBezTo>
                  <a:pt x="349" y="76"/>
                  <a:pt x="354" y="75"/>
                  <a:pt x="360" y="74"/>
                </a:cubicBezTo>
                <a:cubicBezTo>
                  <a:pt x="371" y="72"/>
                  <a:pt x="382" y="69"/>
                  <a:pt x="393" y="67"/>
                </a:cubicBezTo>
                <a:cubicBezTo>
                  <a:pt x="404" y="65"/>
                  <a:pt x="414" y="62"/>
                  <a:pt x="424" y="60"/>
                </a:cubicBezTo>
                <a:cubicBezTo>
                  <a:pt x="434" y="57"/>
                  <a:pt x="443" y="54"/>
                  <a:pt x="451" y="51"/>
                </a:cubicBezTo>
                <a:cubicBezTo>
                  <a:pt x="460" y="48"/>
                  <a:pt x="467" y="44"/>
                  <a:pt x="475" y="40"/>
                </a:cubicBezTo>
                <a:cubicBezTo>
                  <a:pt x="482" y="36"/>
                  <a:pt x="488" y="31"/>
                  <a:pt x="494" y="26"/>
                </a:cubicBezTo>
                <a:cubicBezTo>
                  <a:pt x="500" y="22"/>
                  <a:pt x="505" y="17"/>
                  <a:pt x="509" y="13"/>
                </a:cubicBezTo>
                <a:cubicBezTo>
                  <a:pt x="510" y="12"/>
                  <a:pt x="511" y="11"/>
                  <a:pt x="512" y="10"/>
                </a:cubicBezTo>
                <a:cubicBezTo>
                  <a:pt x="513" y="9"/>
                  <a:pt x="514" y="8"/>
                  <a:pt x="515" y="8"/>
                </a:cubicBezTo>
                <a:cubicBezTo>
                  <a:pt x="516" y="6"/>
                  <a:pt x="518" y="5"/>
                  <a:pt x="519" y="3"/>
                </a:cubicBezTo>
                <a:cubicBezTo>
                  <a:pt x="521" y="1"/>
                  <a:pt x="523" y="0"/>
                  <a:pt x="523" y="0"/>
                </a:cubicBezTo>
                <a:cubicBezTo>
                  <a:pt x="523" y="0"/>
                  <a:pt x="523" y="2"/>
                  <a:pt x="523" y="5"/>
                </a:cubicBezTo>
                <a:cubicBezTo>
                  <a:pt x="524" y="8"/>
                  <a:pt x="524" y="13"/>
                  <a:pt x="524" y="20"/>
                </a:cubicBezTo>
                <a:cubicBezTo>
                  <a:pt x="524" y="26"/>
                  <a:pt x="523" y="33"/>
                  <a:pt x="521" y="42"/>
                </a:cubicBezTo>
                <a:cubicBezTo>
                  <a:pt x="519" y="51"/>
                  <a:pt x="515" y="61"/>
                  <a:pt x="509" y="71"/>
                </a:cubicBezTo>
                <a:cubicBezTo>
                  <a:pt x="508" y="74"/>
                  <a:pt x="506" y="76"/>
                  <a:pt x="505" y="79"/>
                </a:cubicBezTo>
                <a:lnTo>
                  <a:pt x="505" y="79"/>
                </a:lnTo>
                <a:lnTo>
                  <a:pt x="510" y="78"/>
                </a:lnTo>
                <a:lnTo>
                  <a:pt x="515" y="77"/>
                </a:lnTo>
                <a:cubicBezTo>
                  <a:pt x="521" y="76"/>
                  <a:pt x="526" y="75"/>
                  <a:pt x="532" y="74"/>
                </a:cubicBezTo>
                <a:cubicBezTo>
                  <a:pt x="544" y="72"/>
                  <a:pt x="555" y="69"/>
                  <a:pt x="566" y="67"/>
                </a:cubicBezTo>
                <a:cubicBezTo>
                  <a:pt x="577" y="65"/>
                  <a:pt x="587" y="62"/>
                  <a:pt x="597" y="60"/>
                </a:cubicBezTo>
                <a:cubicBezTo>
                  <a:pt x="606" y="57"/>
                  <a:pt x="615" y="54"/>
                  <a:pt x="624" y="51"/>
                </a:cubicBezTo>
                <a:cubicBezTo>
                  <a:pt x="632" y="48"/>
                  <a:pt x="640" y="44"/>
                  <a:pt x="647" y="40"/>
                </a:cubicBezTo>
                <a:cubicBezTo>
                  <a:pt x="654" y="36"/>
                  <a:pt x="661" y="31"/>
                  <a:pt x="666" y="26"/>
                </a:cubicBezTo>
                <a:cubicBezTo>
                  <a:pt x="672" y="22"/>
                  <a:pt x="677" y="17"/>
                  <a:pt x="681" y="13"/>
                </a:cubicBezTo>
                <a:cubicBezTo>
                  <a:pt x="683" y="12"/>
                  <a:pt x="684" y="11"/>
                  <a:pt x="684" y="10"/>
                </a:cubicBezTo>
                <a:cubicBezTo>
                  <a:pt x="685" y="9"/>
                  <a:pt x="686" y="8"/>
                  <a:pt x="687" y="8"/>
                </a:cubicBezTo>
                <a:cubicBezTo>
                  <a:pt x="689" y="6"/>
                  <a:pt x="690" y="5"/>
                  <a:pt x="691" y="3"/>
                </a:cubicBezTo>
                <a:cubicBezTo>
                  <a:pt x="694" y="1"/>
                  <a:pt x="695" y="0"/>
                  <a:pt x="695" y="0"/>
                </a:cubicBezTo>
                <a:cubicBezTo>
                  <a:pt x="695" y="0"/>
                  <a:pt x="696" y="2"/>
                  <a:pt x="696" y="5"/>
                </a:cubicBezTo>
                <a:cubicBezTo>
                  <a:pt x="696" y="8"/>
                  <a:pt x="697" y="13"/>
                  <a:pt x="696" y="20"/>
                </a:cubicBezTo>
                <a:cubicBezTo>
                  <a:pt x="696" y="26"/>
                  <a:pt x="695" y="33"/>
                  <a:pt x="693" y="42"/>
                </a:cubicBezTo>
                <a:cubicBezTo>
                  <a:pt x="691" y="51"/>
                  <a:pt x="688" y="61"/>
                  <a:pt x="682" y="71"/>
                </a:cubicBezTo>
                <a:cubicBezTo>
                  <a:pt x="676" y="81"/>
                  <a:pt x="668" y="92"/>
                  <a:pt x="659" y="101"/>
                </a:cubicBezTo>
                <a:cubicBezTo>
                  <a:pt x="649" y="110"/>
                  <a:pt x="638" y="118"/>
                  <a:pt x="626" y="125"/>
                </a:cubicBezTo>
                <a:cubicBezTo>
                  <a:pt x="614" y="132"/>
                  <a:pt x="601" y="138"/>
                  <a:pt x="587" y="143"/>
                </a:cubicBezTo>
                <a:cubicBezTo>
                  <a:pt x="574" y="147"/>
                  <a:pt x="560" y="151"/>
                  <a:pt x="547" y="153"/>
                </a:cubicBezTo>
                <a:cubicBezTo>
                  <a:pt x="540" y="154"/>
                  <a:pt x="532" y="156"/>
                  <a:pt x="526" y="156"/>
                </a:cubicBezTo>
                <a:cubicBezTo>
                  <a:pt x="523" y="157"/>
                  <a:pt x="520" y="157"/>
                  <a:pt x="517" y="157"/>
                </a:cubicBezTo>
                <a:cubicBezTo>
                  <a:pt x="514" y="158"/>
                  <a:pt x="511" y="158"/>
                  <a:pt x="508" y="158"/>
                </a:cubicBezTo>
                <a:cubicBezTo>
                  <a:pt x="497" y="159"/>
                  <a:pt x="487" y="160"/>
                  <a:pt x="477" y="162"/>
                </a:cubicBezTo>
                <a:cubicBezTo>
                  <a:pt x="456" y="165"/>
                  <a:pt x="438" y="170"/>
                  <a:pt x="423" y="176"/>
                </a:cubicBezTo>
                <a:cubicBezTo>
                  <a:pt x="416" y="179"/>
                  <a:pt x="409" y="183"/>
                  <a:pt x="403" y="186"/>
                </a:cubicBezTo>
                <a:cubicBezTo>
                  <a:pt x="401" y="187"/>
                  <a:pt x="400" y="188"/>
                  <a:pt x="398" y="189"/>
                </a:cubicBezTo>
                <a:cubicBezTo>
                  <a:pt x="397" y="190"/>
                  <a:pt x="396" y="191"/>
                  <a:pt x="394" y="192"/>
                </a:cubicBezTo>
                <a:cubicBezTo>
                  <a:pt x="392" y="194"/>
                  <a:pt x="389" y="196"/>
                  <a:pt x="387" y="198"/>
                </a:cubicBezTo>
                <a:cubicBezTo>
                  <a:pt x="386" y="199"/>
                  <a:pt x="385" y="199"/>
                  <a:pt x="384" y="200"/>
                </a:cubicBezTo>
                <a:cubicBezTo>
                  <a:pt x="383" y="201"/>
                  <a:pt x="383" y="202"/>
                  <a:pt x="382" y="203"/>
                </a:cubicBezTo>
                <a:cubicBezTo>
                  <a:pt x="380" y="204"/>
                  <a:pt x="379" y="206"/>
                  <a:pt x="378" y="207"/>
                </a:cubicBezTo>
                <a:cubicBezTo>
                  <a:pt x="376" y="210"/>
                  <a:pt x="375" y="211"/>
                  <a:pt x="375" y="211"/>
                </a:cubicBezTo>
                <a:cubicBezTo>
                  <a:pt x="375" y="211"/>
                  <a:pt x="374" y="209"/>
                  <a:pt x="373" y="206"/>
                </a:cubicBezTo>
                <a:cubicBezTo>
                  <a:pt x="373" y="205"/>
                  <a:pt x="373" y="204"/>
                  <a:pt x="373" y="203"/>
                </a:cubicBezTo>
                <a:cubicBezTo>
                  <a:pt x="373" y="202"/>
                  <a:pt x="373" y="201"/>
                  <a:pt x="373" y="200"/>
                </a:cubicBezTo>
                <a:cubicBezTo>
                  <a:pt x="372" y="197"/>
                  <a:pt x="372" y="194"/>
                  <a:pt x="373" y="191"/>
                </a:cubicBezTo>
                <a:close/>
                <a:moveTo>
                  <a:pt x="1128" y="996"/>
                </a:moveTo>
                <a:lnTo>
                  <a:pt x="1202" y="996"/>
                </a:lnTo>
                <a:cubicBezTo>
                  <a:pt x="1209" y="996"/>
                  <a:pt x="1215" y="990"/>
                  <a:pt x="1215" y="982"/>
                </a:cubicBezTo>
                <a:lnTo>
                  <a:pt x="1215" y="909"/>
                </a:lnTo>
                <a:cubicBezTo>
                  <a:pt x="1215" y="902"/>
                  <a:pt x="1209" y="896"/>
                  <a:pt x="1202" y="896"/>
                </a:cubicBezTo>
                <a:lnTo>
                  <a:pt x="1128" y="896"/>
                </a:lnTo>
                <a:cubicBezTo>
                  <a:pt x="1121" y="896"/>
                  <a:pt x="1115" y="902"/>
                  <a:pt x="1115" y="909"/>
                </a:cubicBezTo>
                <a:lnTo>
                  <a:pt x="1115" y="982"/>
                </a:lnTo>
                <a:cubicBezTo>
                  <a:pt x="1115" y="990"/>
                  <a:pt x="1121" y="996"/>
                  <a:pt x="1128" y="996"/>
                </a:cubicBezTo>
                <a:close/>
                <a:moveTo>
                  <a:pt x="1074" y="982"/>
                </a:moveTo>
                <a:lnTo>
                  <a:pt x="1074" y="909"/>
                </a:lnTo>
                <a:cubicBezTo>
                  <a:pt x="1074" y="902"/>
                  <a:pt x="1068" y="896"/>
                  <a:pt x="1060" y="896"/>
                </a:cubicBezTo>
                <a:lnTo>
                  <a:pt x="987" y="896"/>
                </a:lnTo>
                <a:cubicBezTo>
                  <a:pt x="979" y="896"/>
                  <a:pt x="973" y="902"/>
                  <a:pt x="973" y="909"/>
                </a:cubicBezTo>
                <a:lnTo>
                  <a:pt x="973" y="982"/>
                </a:lnTo>
                <a:cubicBezTo>
                  <a:pt x="973" y="990"/>
                  <a:pt x="979" y="996"/>
                  <a:pt x="987" y="996"/>
                </a:cubicBezTo>
                <a:lnTo>
                  <a:pt x="1060" y="996"/>
                </a:lnTo>
                <a:cubicBezTo>
                  <a:pt x="1068" y="996"/>
                  <a:pt x="1074" y="990"/>
                  <a:pt x="1074" y="982"/>
                </a:cubicBezTo>
                <a:close/>
                <a:moveTo>
                  <a:pt x="932" y="982"/>
                </a:moveTo>
                <a:lnTo>
                  <a:pt x="932" y="909"/>
                </a:lnTo>
                <a:cubicBezTo>
                  <a:pt x="932" y="902"/>
                  <a:pt x="926" y="896"/>
                  <a:pt x="919" y="896"/>
                </a:cubicBezTo>
                <a:lnTo>
                  <a:pt x="846" y="896"/>
                </a:lnTo>
                <a:cubicBezTo>
                  <a:pt x="838" y="896"/>
                  <a:pt x="832" y="902"/>
                  <a:pt x="832" y="909"/>
                </a:cubicBezTo>
                <a:lnTo>
                  <a:pt x="832" y="982"/>
                </a:lnTo>
                <a:cubicBezTo>
                  <a:pt x="832" y="990"/>
                  <a:pt x="838" y="996"/>
                  <a:pt x="846" y="996"/>
                </a:cubicBezTo>
                <a:lnTo>
                  <a:pt x="919" y="996"/>
                </a:lnTo>
                <a:cubicBezTo>
                  <a:pt x="926" y="996"/>
                  <a:pt x="932" y="990"/>
                  <a:pt x="932" y="982"/>
                </a:cubicBezTo>
                <a:close/>
                <a:moveTo>
                  <a:pt x="791" y="982"/>
                </a:moveTo>
                <a:lnTo>
                  <a:pt x="791" y="909"/>
                </a:lnTo>
                <a:cubicBezTo>
                  <a:pt x="791" y="902"/>
                  <a:pt x="785" y="896"/>
                  <a:pt x="778" y="896"/>
                </a:cubicBezTo>
                <a:lnTo>
                  <a:pt x="704" y="896"/>
                </a:lnTo>
                <a:cubicBezTo>
                  <a:pt x="697" y="896"/>
                  <a:pt x="691" y="902"/>
                  <a:pt x="691" y="909"/>
                </a:cubicBezTo>
                <a:lnTo>
                  <a:pt x="691" y="982"/>
                </a:lnTo>
                <a:cubicBezTo>
                  <a:pt x="691" y="990"/>
                  <a:pt x="697" y="996"/>
                  <a:pt x="704" y="996"/>
                </a:cubicBezTo>
                <a:lnTo>
                  <a:pt x="778" y="996"/>
                </a:lnTo>
                <a:cubicBezTo>
                  <a:pt x="785" y="996"/>
                  <a:pt x="791" y="990"/>
                  <a:pt x="791" y="982"/>
                </a:cubicBezTo>
                <a:close/>
                <a:moveTo>
                  <a:pt x="650" y="982"/>
                </a:moveTo>
                <a:lnTo>
                  <a:pt x="650" y="909"/>
                </a:lnTo>
                <a:cubicBezTo>
                  <a:pt x="650" y="902"/>
                  <a:pt x="644" y="896"/>
                  <a:pt x="636" y="896"/>
                </a:cubicBezTo>
                <a:lnTo>
                  <a:pt x="563" y="896"/>
                </a:lnTo>
                <a:cubicBezTo>
                  <a:pt x="556" y="896"/>
                  <a:pt x="550" y="902"/>
                  <a:pt x="550" y="909"/>
                </a:cubicBezTo>
                <a:lnTo>
                  <a:pt x="550" y="982"/>
                </a:lnTo>
                <a:cubicBezTo>
                  <a:pt x="550" y="990"/>
                  <a:pt x="556" y="996"/>
                  <a:pt x="563" y="996"/>
                </a:cubicBezTo>
                <a:lnTo>
                  <a:pt x="636" y="996"/>
                </a:lnTo>
                <a:cubicBezTo>
                  <a:pt x="644" y="996"/>
                  <a:pt x="650" y="990"/>
                  <a:pt x="650" y="982"/>
                </a:cubicBezTo>
                <a:close/>
                <a:moveTo>
                  <a:pt x="1148" y="1230"/>
                </a:moveTo>
                <a:cubicBezTo>
                  <a:pt x="1140" y="1230"/>
                  <a:pt x="1134" y="1224"/>
                  <a:pt x="1134" y="1216"/>
                </a:cubicBezTo>
                <a:lnTo>
                  <a:pt x="1134" y="1094"/>
                </a:lnTo>
                <a:cubicBezTo>
                  <a:pt x="1134" y="1086"/>
                  <a:pt x="1128" y="1080"/>
                  <a:pt x="1121" y="1080"/>
                </a:cubicBezTo>
                <a:lnTo>
                  <a:pt x="959" y="1080"/>
                </a:lnTo>
                <a:cubicBezTo>
                  <a:pt x="952" y="1080"/>
                  <a:pt x="946" y="1086"/>
                  <a:pt x="946" y="1094"/>
                </a:cubicBezTo>
                <a:lnTo>
                  <a:pt x="946" y="1216"/>
                </a:lnTo>
                <a:cubicBezTo>
                  <a:pt x="946" y="1224"/>
                  <a:pt x="940" y="1230"/>
                  <a:pt x="932" y="1230"/>
                </a:cubicBezTo>
                <a:lnTo>
                  <a:pt x="495" y="1230"/>
                </a:lnTo>
                <a:cubicBezTo>
                  <a:pt x="487" y="1230"/>
                  <a:pt x="481" y="1224"/>
                  <a:pt x="481" y="1216"/>
                </a:cubicBezTo>
                <a:lnTo>
                  <a:pt x="481" y="797"/>
                </a:lnTo>
                <a:cubicBezTo>
                  <a:pt x="481" y="790"/>
                  <a:pt x="487" y="784"/>
                  <a:pt x="495" y="784"/>
                </a:cubicBezTo>
                <a:lnTo>
                  <a:pt x="600" y="784"/>
                </a:lnTo>
                <a:cubicBezTo>
                  <a:pt x="603" y="784"/>
                  <a:pt x="605" y="783"/>
                  <a:pt x="607" y="782"/>
                </a:cubicBezTo>
                <a:lnTo>
                  <a:pt x="814" y="642"/>
                </a:lnTo>
                <a:cubicBezTo>
                  <a:pt x="823" y="636"/>
                  <a:pt x="835" y="642"/>
                  <a:pt x="835" y="653"/>
                </a:cubicBezTo>
                <a:lnTo>
                  <a:pt x="835" y="754"/>
                </a:lnTo>
                <a:cubicBezTo>
                  <a:pt x="835" y="764"/>
                  <a:pt x="847" y="771"/>
                  <a:pt x="856" y="765"/>
                </a:cubicBezTo>
                <a:lnTo>
                  <a:pt x="1038" y="642"/>
                </a:lnTo>
                <a:cubicBezTo>
                  <a:pt x="1047" y="636"/>
                  <a:pt x="1059" y="642"/>
                  <a:pt x="1059" y="653"/>
                </a:cubicBezTo>
                <a:lnTo>
                  <a:pt x="1059" y="754"/>
                </a:lnTo>
                <a:cubicBezTo>
                  <a:pt x="1059" y="764"/>
                  <a:pt x="1071" y="771"/>
                  <a:pt x="1080" y="765"/>
                </a:cubicBezTo>
                <a:lnTo>
                  <a:pt x="1262" y="642"/>
                </a:lnTo>
                <a:cubicBezTo>
                  <a:pt x="1271" y="636"/>
                  <a:pt x="1283" y="642"/>
                  <a:pt x="1283" y="653"/>
                </a:cubicBezTo>
                <a:lnTo>
                  <a:pt x="1283" y="784"/>
                </a:lnTo>
                <a:lnTo>
                  <a:pt x="1283" y="856"/>
                </a:lnTo>
                <a:lnTo>
                  <a:pt x="1283" y="1216"/>
                </a:lnTo>
                <a:cubicBezTo>
                  <a:pt x="1283" y="1224"/>
                  <a:pt x="1277" y="1230"/>
                  <a:pt x="1270" y="1230"/>
                </a:cubicBezTo>
                <a:lnTo>
                  <a:pt x="1148" y="123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38" name="Freeform 137"/>
          <p:cNvSpPr>
            <a:spLocks noChangeArrowheads="1"/>
          </p:cNvSpPr>
          <p:nvPr/>
        </p:nvSpPr>
        <p:spPr bwMode="auto">
          <a:xfrm>
            <a:off x="6684913" y="1699033"/>
            <a:ext cx="362413" cy="305320"/>
          </a:xfrm>
          <a:custGeom>
            <a:avLst/>
            <a:gdLst>
              <a:gd name="T0" fmla="*/ 1140 w 1287"/>
              <a:gd name="T1" fmla="*/ 772 h 1084"/>
              <a:gd name="T2" fmla="*/ 1166 w 1287"/>
              <a:gd name="T3" fmla="*/ 797 h 1084"/>
              <a:gd name="T4" fmla="*/ 1166 w 1287"/>
              <a:gd name="T5" fmla="*/ 1058 h 1084"/>
              <a:gd name="T6" fmla="*/ 1140 w 1287"/>
              <a:gd name="T7" fmla="*/ 1083 h 1084"/>
              <a:gd name="T8" fmla="*/ 25 w 1287"/>
              <a:gd name="T9" fmla="*/ 1083 h 1084"/>
              <a:gd name="T10" fmla="*/ 0 w 1287"/>
              <a:gd name="T11" fmla="*/ 1058 h 1084"/>
              <a:gd name="T12" fmla="*/ 0 w 1287"/>
              <a:gd name="T13" fmla="*/ 797 h 1084"/>
              <a:gd name="T14" fmla="*/ 25 w 1287"/>
              <a:gd name="T15" fmla="*/ 772 h 1084"/>
              <a:gd name="T16" fmla="*/ 1140 w 1287"/>
              <a:gd name="T17" fmla="*/ 772 h 1084"/>
              <a:gd name="T18" fmla="*/ 304 w 1287"/>
              <a:gd name="T19" fmla="*/ 987 h 1084"/>
              <a:gd name="T20" fmla="*/ 364 w 1287"/>
              <a:gd name="T21" fmla="*/ 927 h 1084"/>
              <a:gd name="T22" fmla="*/ 304 w 1287"/>
              <a:gd name="T23" fmla="*/ 868 h 1084"/>
              <a:gd name="T24" fmla="*/ 184 w 1287"/>
              <a:gd name="T25" fmla="*/ 868 h 1084"/>
              <a:gd name="T26" fmla="*/ 125 w 1287"/>
              <a:gd name="T27" fmla="*/ 927 h 1084"/>
              <a:gd name="T28" fmla="*/ 184 w 1287"/>
              <a:gd name="T29" fmla="*/ 987 h 1084"/>
              <a:gd name="T30" fmla="*/ 304 w 1287"/>
              <a:gd name="T31" fmla="*/ 987 h 1084"/>
              <a:gd name="T32" fmla="*/ 642 w 1287"/>
              <a:gd name="T33" fmla="*/ 987 h 1084"/>
              <a:gd name="T34" fmla="*/ 702 w 1287"/>
              <a:gd name="T35" fmla="*/ 927 h 1084"/>
              <a:gd name="T36" fmla="*/ 642 w 1287"/>
              <a:gd name="T37" fmla="*/ 868 h 1084"/>
              <a:gd name="T38" fmla="*/ 523 w 1287"/>
              <a:gd name="T39" fmla="*/ 868 h 1084"/>
              <a:gd name="T40" fmla="*/ 463 w 1287"/>
              <a:gd name="T41" fmla="*/ 927 h 1084"/>
              <a:gd name="T42" fmla="*/ 523 w 1287"/>
              <a:gd name="T43" fmla="*/ 987 h 1084"/>
              <a:gd name="T44" fmla="*/ 642 w 1287"/>
              <a:gd name="T45" fmla="*/ 987 h 1084"/>
              <a:gd name="T46" fmla="*/ 981 w 1287"/>
              <a:gd name="T47" fmla="*/ 987 h 1084"/>
              <a:gd name="T48" fmla="*/ 1040 w 1287"/>
              <a:gd name="T49" fmla="*/ 927 h 1084"/>
              <a:gd name="T50" fmla="*/ 981 w 1287"/>
              <a:gd name="T51" fmla="*/ 868 h 1084"/>
              <a:gd name="T52" fmla="*/ 861 w 1287"/>
              <a:gd name="T53" fmla="*/ 868 h 1084"/>
              <a:gd name="T54" fmla="*/ 802 w 1287"/>
              <a:gd name="T55" fmla="*/ 927 h 1084"/>
              <a:gd name="T56" fmla="*/ 861 w 1287"/>
              <a:gd name="T57" fmla="*/ 987 h 1084"/>
              <a:gd name="T58" fmla="*/ 981 w 1287"/>
              <a:gd name="T59" fmla="*/ 987 h 1084"/>
              <a:gd name="T60" fmla="*/ 1002 w 1287"/>
              <a:gd name="T61" fmla="*/ 337 h 1084"/>
              <a:gd name="T62" fmla="*/ 1043 w 1287"/>
              <a:gd name="T63" fmla="*/ 296 h 1084"/>
              <a:gd name="T64" fmla="*/ 1084 w 1287"/>
              <a:gd name="T65" fmla="*/ 337 h 1084"/>
              <a:gd name="T66" fmla="*/ 1084 w 1287"/>
              <a:gd name="T67" fmla="*/ 719 h 1084"/>
              <a:gd name="T68" fmla="*/ 1002 w 1287"/>
              <a:gd name="T69" fmla="*/ 719 h 1084"/>
              <a:gd name="T70" fmla="*/ 1002 w 1287"/>
              <a:gd name="T71" fmla="*/ 337 h 1084"/>
              <a:gd name="T72" fmla="*/ 1136 w 1287"/>
              <a:gd name="T73" fmla="*/ 240 h 1084"/>
              <a:gd name="T74" fmla="*/ 1115 w 1287"/>
              <a:gd name="T75" fmla="*/ 231 h 1084"/>
              <a:gd name="T76" fmla="*/ 1043 w 1287"/>
              <a:gd name="T77" fmla="*/ 202 h 1084"/>
              <a:gd name="T78" fmla="*/ 972 w 1287"/>
              <a:gd name="T79" fmla="*/ 231 h 1084"/>
              <a:gd name="T80" fmla="*/ 929 w 1287"/>
              <a:gd name="T81" fmla="*/ 231 h 1084"/>
              <a:gd name="T82" fmla="*/ 929 w 1287"/>
              <a:gd name="T83" fmla="*/ 188 h 1084"/>
              <a:gd name="T84" fmla="*/ 1043 w 1287"/>
              <a:gd name="T85" fmla="*/ 141 h 1084"/>
              <a:gd name="T86" fmla="*/ 1158 w 1287"/>
              <a:gd name="T87" fmla="*/ 188 h 1084"/>
              <a:gd name="T88" fmla="*/ 1158 w 1287"/>
              <a:gd name="T89" fmla="*/ 231 h 1084"/>
              <a:gd name="T90" fmla="*/ 1136 w 1287"/>
              <a:gd name="T91" fmla="*/ 240 h 1084"/>
              <a:gd name="T92" fmla="*/ 1274 w 1287"/>
              <a:gd name="T93" fmla="*/ 96 h 1084"/>
              <a:gd name="T94" fmla="*/ 1274 w 1287"/>
              <a:gd name="T95" fmla="*/ 139 h 1084"/>
              <a:gd name="T96" fmla="*/ 1252 w 1287"/>
              <a:gd name="T97" fmla="*/ 148 h 1084"/>
              <a:gd name="T98" fmla="*/ 1231 w 1287"/>
              <a:gd name="T99" fmla="*/ 139 h 1084"/>
              <a:gd name="T100" fmla="*/ 1043 w 1287"/>
              <a:gd name="T101" fmla="*/ 61 h 1084"/>
              <a:gd name="T102" fmla="*/ 856 w 1287"/>
              <a:gd name="T103" fmla="*/ 139 h 1084"/>
              <a:gd name="T104" fmla="*/ 813 w 1287"/>
              <a:gd name="T105" fmla="*/ 139 h 1084"/>
              <a:gd name="T106" fmla="*/ 813 w 1287"/>
              <a:gd name="T107" fmla="*/ 96 h 1084"/>
              <a:gd name="T108" fmla="*/ 1043 w 1287"/>
              <a:gd name="T109" fmla="*/ 0 h 1084"/>
              <a:gd name="T110" fmla="*/ 1274 w 1287"/>
              <a:gd name="T111" fmla="*/ 96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7" h="1084">
                <a:moveTo>
                  <a:pt x="1140" y="772"/>
                </a:moveTo>
                <a:cubicBezTo>
                  <a:pt x="1154" y="772"/>
                  <a:pt x="1166" y="783"/>
                  <a:pt x="1166" y="797"/>
                </a:cubicBezTo>
                <a:lnTo>
                  <a:pt x="1166" y="1058"/>
                </a:lnTo>
                <a:cubicBezTo>
                  <a:pt x="1166" y="1072"/>
                  <a:pt x="1154" y="1083"/>
                  <a:pt x="1140" y="1083"/>
                </a:cubicBezTo>
                <a:lnTo>
                  <a:pt x="25" y="1083"/>
                </a:lnTo>
                <a:cubicBezTo>
                  <a:pt x="11" y="1083"/>
                  <a:pt x="0" y="1072"/>
                  <a:pt x="0" y="1058"/>
                </a:cubicBezTo>
                <a:lnTo>
                  <a:pt x="0" y="797"/>
                </a:lnTo>
                <a:cubicBezTo>
                  <a:pt x="0" y="783"/>
                  <a:pt x="11" y="772"/>
                  <a:pt x="25" y="772"/>
                </a:cubicBezTo>
                <a:lnTo>
                  <a:pt x="1140" y="772"/>
                </a:lnTo>
                <a:close/>
                <a:moveTo>
                  <a:pt x="304" y="987"/>
                </a:moveTo>
                <a:cubicBezTo>
                  <a:pt x="337" y="987"/>
                  <a:pt x="364" y="960"/>
                  <a:pt x="364" y="927"/>
                </a:cubicBezTo>
                <a:cubicBezTo>
                  <a:pt x="364" y="894"/>
                  <a:pt x="337" y="868"/>
                  <a:pt x="304" y="868"/>
                </a:cubicBezTo>
                <a:lnTo>
                  <a:pt x="184" y="868"/>
                </a:lnTo>
                <a:cubicBezTo>
                  <a:pt x="151" y="868"/>
                  <a:pt x="125" y="894"/>
                  <a:pt x="125" y="927"/>
                </a:cubicBezTo>
                <a:cubicBezTo>
                  <a:pt x="125" y="960"/>
                  <a:pt x="151" y="987"/>
                  <a:pt x="184" y="987"/>
                </a:cubicBezTo>
                <a:lnTo>
                  <a:pt x="304" y="987"/>
                </a:lnTo>
                <a:close/>
                <a:moveTo>
                  <a:pt x="642" y="987"/>
                </a:moveTo>
                <a:cubicBezTo>
                  <a:pt x="675" y="987"/>
                  <a:pt x="702" y="960"/>
                  <a:pt x="702" y="927"/>
                </a:cubicBezTo>
                <a:cubicBezTo>
                  <a:pt x="702" y="894"/>
                  <a:pt x="675" y="868"/>
                  <a:pt x="642" y="868"/>
                </a:cubicBezTo>
                <a:lnTo>
                  <a:pt x="523" y="868"/>
                </a:lnTo>
                <a:cubicBezTo>
                  <a:pt x="490" y="868"/>
                  <a:pt x="463" y="894"/>
                  <a:pt x="463" y="927"/>
                </a:cubicBezTo>
                <a:cubicBezTo>
                  <a:pt x="463" y="960"/>
                  <a:pt x="490" y="987"/>
                  <a:pt x="523" y="987"/>
                </a:cubicBezTo>
                <a:lnTo>
                  <a:pt x="642" y="987"/>
                </a:lnTo>
                <a:close/>
                <a:moveTo>
                  <a:pt x="981" y="987"/>
                </a:moveTo>
                <a:cubicBezTo>
                  <a:pt x="1014" y="987"/>
                  <a:pt x="1040" y="960"/>
                  <a:pt x="1040" y="927"/>
                </a:cubicBezTo>
                <a:cubicBezTo>
                  <a:pt x="1040" y="894"/>
                  <a:pt x="1014" y="868"/>
                  <a:pt x="981" y="868"/>
                </a:cubicBezTo>
                <a:lnTo>
                  <a:pt x="861" y="868"/>
                </a:lnTo>
                <a:cubicBezTo>
                  <a:pt x="828" y="868"/>
                  <a:pt x="802" y="894"/>
                  <a:pt x="802" y="927"/>
                </a:cubicBezTo>
                <a:cubicBezTo>
                  <a:pt x="802" y="960"/>
                  <a:pt x="828" y="987"/>
                  <a:pt x="861" y="987"/>
                </a:cubicBezTo>
                <a:lnTo>
                  <a:pt x="981" y="987"/>
                </a:lnTo>
                <a:close/>
                <a:moveTo>
                  <a:pt x="1002" y="337"/>
                </a:moveTo>
                <a:cubicBezTo>
                  <a:pt x="1002" y="314"/>
                  <a:pt x="1021" y="296"/>
                  <a:pt x="1043" y="296"/>
                </a:cubicBezTo>
                <a:cubicBezTo>
                  <a:pt x="1066" y="296"/>
                  <a:pt x="1084" y="314"/>
                  <a:pt x="1084" y="337"/>
                </a:cubicBezTo>
                <a:lnTo>
                  <a:pt x="1084" y="719"/>
                </a:lnTo>
                <a:lnTo>
                  <a:pt x="1002" y="719"/>
                </a:lnTo>
                <a:lnTo>
                  <a:pt x="1002" y="337"/>
                </a:lnTo>
                <a:close/>
                <a:moveTo>
                  <a:pt x="1136" y="240"/>
                </a:moveTo>
                <a:cubicBezTo>
                  <a:pt x="1129" y="240"/>
                  <a:pt x="1121" y="237"/>
                  <a:pt x="1115" y="231"/>
                </a:cubicBezTo>
                <a:cubicBezTo>
                  <a:pt x="1096" y="212"/>
                  <a:pt x="1070" y="202"/>
                  <a:pt x="1043" y="202"/>
                </a:cubicBezTo>
                <a:cubicBezTo>
                  <a:pt x="1016" y="202"/>
                  <a:pt x="991" y="212"/>
                  <a:pt x="972" y="231"/>
                </a:cubicBezTo>
                <a:cubicBezTo>
                  <a:pt x="960" y="243"/>
                  <a:pt x="941" y="243"/>
                  <a:pt x="929" y="231"/>
                </a:cubicBezTo>
                <a:cubicBezTo>
                  <a:pt x="917" y="219"/>
                  <a:pt x="917" y="200"/>
                  <a:pt x="929" y="188"/>
                </a:cubicBezTo>
                <a:cubicBezTo>
                  <a:pt x="959" y="158"/>
                  <a:pt x="1000" y="141"/>
                  <a:pt x="1043" y="141"/>
                </a:cubicBezTo>
                <a:cubicBezTo>
                  <a:pt x="1087" y="141"/>
                  <a:pt x="1127" y="158"/>
                  <a:pt x="1158" y="188"/>
                </a:cubicBezTo>
                <a:cubicBezTo>
                  <a:pt x="1170" y="200"/>
                  <a:pt x="1170" y="219"/>
                  <a:pt x="1158" y="231"/>
                </a:cubicBezTo>
                <a:cubicBezTo>
                  <a:pt x="1152" y="237"/>
                  <a:pt x="1144" y="240"/>
                  <a:pt x="1136" y="240"/>
                </a:cubicBezTo>
                <a:close/>
                <a:moveTo>
                  <a:pt x="1274" y="96"/>
                </a:moveTo>
                <a:cubicBezTo>
                  <a:pt x="1286" y="108"/>
                  <a:pt x="1286" y="127"/>
                  <a:pt x="1274" y="139"/>
                </a:cubicBezTo>
                <a:cubicBezTo>
                  <a:pt x="1268" y="145"/>
                  <a:pt x="1260" y="148"/>
                  <a:pt x="1252" y="148"/>
                </a:cubicBezTo>
                <a:cubicBezTo>
                  <a:pt x="1245" y="148"/>
                  <a:pt x="1237" y="145"/>
                  <a:pt x="1231" y="139"/>
                </a:cubicBezTo>
                <a:cubicBezTo>
                  <a:pt x="1181" y="89"/>
                  <a:pt x="1114" y="61"/>
                  <a:pt x="1043" y="61"/>
                </a:cubicBezTo>
                <a:cubicBezTo>
                  <a:pt x="973" y="61"/>
                  <a:pt x="906" y="89"/>
                  <a:pt x="856" y="139"/>
                </a:cubicBezTo>
                <a:cubicBezTo>
                  <a:pt x="844" y="151"/>
                  <a:pt x="825" y="151"/>
                  <a:pt x="813" y="139"/>
                </a:cubicBezTo>
                <a:cubicBezTo>
                  <a:pt x="801" y="127"/>
                  <a:pt x="801" y="108"/>
                  <a:pt x="813" y="96"/>
                </a:cubicBezTo>
                <a:cubicBezTo>
                  <a:pt x="874" y="34"/>
                  <a:pt x="956" y="0"/>
                  <a:pt x="1043" y="0"/>
                </a:cubicBezTo>
                <a:cubicBezTo>
                  <a:pt x="1130" y="0"/>
                  <a:pt x="1212" y="34"/>
                  <a:pt x="1274" y="9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39" name="Freeform 138"/>
          <p:cNvSpPr>
            <a:spLocks noChangeArrowheads="1"/>
          </p:cNvSpPr>
          <p:nvPr/>
        </p:nvSpPr>
        <p:spPr bwMode="auto">
          <a:xfrm>
            <a:off x="4836495" y="2220508"/>
            <a:ext cx="363653" cy="359929"/>
          </a:xfrm>
          <a:custGeom>
            <a:avLst/>
            <a:gdLst>
              <a:gd name="T0" fmla="*/ 1292 w 1293"/>
              <a:gd name="T1" fmla="*/ 93 h 1277"/>
              <a:gd name="T2" fmla="*/ 1198 w 1293"/>
              <a:gd name="T3" fmla="*/ 1275 h 1277"/>
              <a:gd name="T4" fmla="*/ 695 w 1293"/>
              <a:gd name="T5" fmla="*/ 1276 h 1277"/>
              <a:gd name="T6" fmla="*/ 518 w 1293"/>
              <a:gd name="T7" fmla="*/ 1047 h 1277"/>
              <a:gd name="T8" fmla="*/ 394 w 1293"/>
              <a:gd name="T9" fmla="*/ 992 h 1277"/>
              <a:gd name="T10" fmla="*/ 338 w 1293"/>
              <a:gd name="T11" fmla="*/ 1276 h 1277"/>
              <a:gd name="T12" fmla="*/ 120 w 1293"/>
              <a:gd name="T13" fmla="*/ 1220 h 1277"/>
              <a:gd name="T14" fmla="*/ 156 w 1293"/>
              <a:gd name="T15" fmla="*/ 906 h 1277"/>
              <a:gd name="T16" fmla="*/ 606 w 1293"/>
              <a:gd name="T17" fmla="*/ 668 h 1277"/>
              <a:gd name="T18" fmla="*/ 72 w 1293"/>
              <a:gd name="T19" fmla="*/ 877 h 1277"/>
              <a:gd name="T20" fmla="*/ 48 w 1293"/>
              <a:gd name="T21" fmla="*/ 754 h 1277"/>
              <a:gd name="T22" fmla="*/ 606 w 1293"/>
              <a:gd name="T23" fmla="*/ 93 h 1277"/>
              <a:gd name="T24" fmla="*/ 1198 w 1293"/>
              <a:gd name="T25" fmla="*/ 0 h 1277"/>
              <a:gd name="T26" fmla="*/ 897 w 1293"/>
              <a:gd name="T27" fmla="*/ 970 h 1277"/>
              <a:gd name="T28" fmla="*/ 775 w 1293"/>
              <a:gd name="T29" fmla="*/ 942 h 1277"/>
              <a:gd name="T30" fmla="*/ 747 w 1293"/>
              <a:gd name="T31" fmla="*/ 1065 h 1277"/>
              <a:gd name="T32" fmla="*/ 869 w 1293"/>
              <a:gd name="T33" fmla="*/ 1092 h 1277"/>
              <a:gd name="T34" fmla="*/ 897 w 1293"/>
              <a:gd name="T35" fmla="*/ 832 h 1277"/>
              <a:gd name="T36" fmla="*/ 869 w 1293"/>
              <a:gd name="T37" fmla="*/ 689 h 1277"/>
              <a:gd name="T38" fmla="*/ 747 w 1293"/>
              <a:gd name="T39" fmla="*/ 717 h 1277"/>
              <a:gd name="T40" fmla="*/ 775 w 1293"/>
              <a:gd name="T41" fmla="*/ 839 h 1277"/>
              <a:gd name="T42" fmla="*/ 897 w 1293"/>
              <a:gd name="T43" fmla="*/ 832 h 1277"/>
              <a:gd name="T44" fmla="*/ 897 w 1293"/>
              <a:gd name="T45" fmla="*/ 463 h 1277"/>
              <a:gd name="T46" fmla="*/ 775 w 1293"/>
              <a:gd name="T47" fmla="*/ 435 h 1277"/>
              <a:gd name="T48" fmla="*/ 747 w 1293"/>
              <a:gd name="T49" fmla="*/ 558 h 1277"/>
              <a:gd name="T50" fmla="*/ 869 w 1293"/>
              <a:gd name="T51" fmla="*/ 585 h 1277"/>
              <a:gd name="T52" fmla="*/ 897 w 1293"/>
              <a:gd name="T53" fmla="*/ 304 h 1277"/>
              <a:gd name="T54" fmla="*/ 869 w 1293"/>
              <a:gd name="T55" fmla="*/ 182 h 1277"/>
              <a:gd name="T56" fmla="*/ 747 w 1293"/>
              <a:gd name="T57" fmla="*/ 210 h 1277"/>
              <a:gd name="T58" fmla="*/ 775 w 1293"/>
              <a:gd name="T59" fmla="*/ 332 h 1277"/>
              <a:gd name="T60" fmla="*/ 897 w 1293"/>
              <a:gd name="T61" fmla="*/ 304 h 1277"/>
              <a:gd name="T62" fmla="*/ 1151 w 1293"/>
              <a:gd name="T63" fmla="*/ 970 h 1277"/>
              <a:gd name="T64" fmla="*/ 1029 w 1293"/>
              <a:gd name="T65" fmla="*/ 942 h 1277"/>
              <a:gd name="T66" fmla="*/ 1001 w 1293"/>
              <a:gd name="T67" fmla="*/ 1065 h 1277"/>
              <a:gd name="T68" fmla="*/ 1123 w 1293"/>
              <a:gd name="T69" fmla="*/ 1092 h 1277"/>
              <a:gd name="T70" fmla="*/ 1151 w 1293"/>
              <a:gd name="T71" fmla="*/ 811 h 1277"/>
              <a:gd name="T72" fmla="*/ 1123 w 1293"/>
              <a:gd name="T73" fmla="*/ 689 h 1277"/>
              <a:gd name="T74" fmla="*/ 1001 w 1293"/>
              <a:gd name="T75" fmla="*/ 717 h 1277"/>
              <a:gd name="T76" fmla="*/ 1029 w 1293"/>
              <a:gd name="T77" fmla="*/ 839 h 1277"/>
              <a:gd name="T78" fmla="*/ 1151 w 1293"/>
              <a:gd name="T79" fmla="*/ 811 h 1277"/>
              <a:gd name="T80" fmla="*/ 1151 w 1293"/>
              <a:gd name="T81" fmla="*/ 463 h 1277"/>
              <a:gd name="T82" fmla="*/ 1029 w 1293"/>
              <a:gd name="T83" fmla="*/ 435 h 1277"/>
              <a:gd name="T84" fmla="*/ 1001 w 1293"/>
              <a:gd name="T85" fmla="*/ 558 h 1277"/>
              <a:gd name="T86" fmla="*/ 1123 w 1293"/>
              <a:gd name="T87" fmla="*/ 585 h 1277"/>
              <a:gd name="T88" fmla="*/ 1151 w 1293"/>
              <a:gd name="T89" fmla="*/ 304 h 1277"/>
              <a:gd name="T90" fmla="*/ 1123 w 1293"/>
              <a:gd name="T91" fmla="*/ 182 h 1277"/>
              <a:gd name="T92" fmla="*/ 1001 w 1293"/>
              <a:gd name="T93" fmla="*/ 210 h 1277"/>
              <a:gd name="T94" fmla="*/ 1029 w 1293"/>
              <a:gd name="T95" fmla="*/ 332 h 1277"/>
              <a:gd name="T96" fmla="*/ 1151 w 1293"/>
              <a:gd name="T97" fmla="*/ 304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3" h="1277">
                <a:moveTo>
                  <a:pt x="1198" y="0"/>
                </a:moveTo>
                <a:cubicBezTo>
                  <a:pt x="1250" y="0"/>
                  <a:pt x="1292" y="42"/>
                  <a:pt x="1292" y="93"/>
                </a:cubicBezTo>
                <a:lnTo>
                  <a:pt x="1292" y="1181"/>
                </a:lnTo>
                <a:cubicBezTo>
                  <a:pt x="1292" y="1233"/>
                  <a:pt x="1250" y="1275"/>
                  <a:pt x="1198" y="1275"/>
                </a:cubicBezTo>
                <a:lnTo>
                  <a:pt x="695" y="1275"/>
                </a:lnTo>
                <a:lnTo>
                  <a:pt x="695" y="1276"/>
                </a:lnTo>
                <a:lnTo>
                  <a:pt x="518" y="1276"/>
                </a:lnTo>
                <a:lnTo>
                  <a:pt x="518" y="1047"/>
                </a:lnTo>
                <a:cubicBezTo>
                  <a:pt x="518" y="1017"/>
                  <a:pt x="493" y="992"/>
                  <a:pt x="463" y="992"/>
                </a:cubicBezTo>
                <a:lnTo>
                  <a:pt x="394" y="992"/>
                </a:lnTo>
                <a:cubicBezTo>
                  <a:pt x="363" y="992"/>
                  <a:pt x="338" y="1017"/>
                  <a:pt x="338" y="1047"/>
                </a:cubicBezTo>
                <a:lnTo>
                  <a:pt x="338" y="1276"/>
                </a:lnTo>
                <a:lnTo>
                  <a:pt x="176" y="1276"/>
                </a:lnTo>
                <a:cubicBezTo>
                  <a:pt x="145" y="1276"/>
                  <a:pt x="120" y="1251"/>
                  <a:pt x="120" y="1220"/>
                </a:cubicBezTo>
                <a:lnTo>
                  <a:pt x="120" y="959"/>
                </a:lnTo>
                <a:cubicBezTo>
                  <a:pt x="120" y="935"/>
                  <a:pt x="134" y="915"/>
                  <a:pt x="156" y="906"/>
                </a:cubicBezTo>
                <a:lnTo>
                  <a:pt x="606" y="740"/>
                </a:lnTo>
                <a:lnTo>
                  <a:pt x="606" y="668"/>
                </a:lnTo>
                <a:lnTo>
                  <a:pt x="96" y="873"/>
                </a:lnTo>
                <a:cubicBezTo>
                  <a:pt x="88" y="876"/>
                  <a:pt x="80" y="877"/>
                  <a:pt x="72" y="877"/>
                </a:cubicBezTo>
                <a:cubicBezTo>
                  <a:pt x="47" y="877"/>
                  <a:pt x="23" y="862"/>
                  <a:pt x="13" y="837"/>
                </a:cubicBezTo>
                <a:cubicBezTo>
                  <a:pt x="0" y="805"/>
                  <a:pt x="16" y="768"/>
                  <a:pt x="48" y="754"/>
                </a:cubicBezTo>
                <a:lnTo>
                  <a:pt x="606" y="531"/>
                </a:lnTo>
                <a:lnTo>
                  <a:pt x="606" y="93"/>
                </a:lnTo>
                <a:cubicBezTo>
                  <a:pt x="606" y="42"/>
                  <a:pt x="648" y="0"/>
                  <a:pt x="700" y="0"/>
                </a:cubicBezTo>
                <a:lnTo>
                  <a:pt x="1198" y="0"/>
                </a:lnTo>
                <a:close/>
                <a:moveTo>
                  <a:pt x="897" y="1065"/>
                </a:moveTo>
                <a:lnTo>
                  <a:pt x="897" y="970"/>
                </a:lnTo>
                <a:cubicBezTo>
                  <a:pt x="897" y="955"/>
                  <a:pt x="885" y="942"/>
                  <a:pt x="869" y="942"/>
                </a:cubicBezTo>
                <a:lnTo>
                  <a:pt x="775" y="942"/>
                </a:lnTo>
                <a:cubicBezTo>
                  <a:pt x="760" y="942"/>
                  <a:pt x="747" y="955"/>
                  <a:pt x="747" y="970"/>
                </a:cubicBezTo>
                <a:lnTo>
                  <a:pt x="747" y="1065"/>
                </a:lnTo>
                <a:cubicBezTo>
                  <a:pt x="747" y="1080"/>
                  <a:pt x="760" y="1092"/>
                  <a:pt x="775" y="1092"/>
                </a:cubicBezTo>
                <a:lnTo>
                  <a:pt x="869" y="1092"/>
                </a:lnTo>
                <a:cubicBezTo>
                  <a:pt x="885" y="1092"/>
                  <a:pt x="897" y="1080"/>
                  <a:pt x="897" y="1065"/>
                </a:cubicBezTo>
                <a:close/>
                <a:moveTo>
                  <a:pt x="897" y="832"/>
                </a:moveTo>
                <a:lnTo>
                  <a:pt x="897" y="717"/>
                </a:lnTo>
                <a:cubicBezTo>
                  <a:pt x="897" y="701"/>
                  <a:pt x="885" y="689"/>
                  <a:pt x="869" y="689"/>
                </a:cubicBezTo>
                <a:lnTo>
                  <a:pt x="775" y="689"/>
                </a:lnTo>
                <a:cubicBezTo>
                  <a:pt x="760" y="689"/>
                  <a:pt x="747" y="701"/>
                  <a:pt x="747" y="717"/>
                </a:cubicBezTo>
                <a:lnTo>
                  <a:pt x="747" y="811"/>
                </a:lnTo>
                <a:cubicBezTo>
                  <a:pt x="747" y="826"/>
                  <a:pt x="760" y="839"/>
                  <a:pt x="775" y="839"/>
                </a:cubicBezTo>
                <a:lnTo>
                  <a:pt x="890" y="839"/>
                </a:lnTo>
                <a:cubicBezTo>
                  <a:pt x="894" y="839"/>
                  <a:pt x="897" y="836"/>
                  <a:pt x="897" y="832"/>
                </a:cubicBezTo>
                <a:close/>
                <a:moveTo>
                  <a:pt x="897" y="558"/>
                </a:moveTo>
                <a:lnTo>
                  <a:pt x="897" y="463"/>
                </a:lnTo>
                <a:cubicBezTo>
                  <a:pt x="897" y="448"/>
                  <a:pt x="885" y="435"/>
                  <a:pt x="869" y="435"/>
                </a:cubicBezTo>
                <a:lnTo>
                  <a:pt x="775" y="435"/>
                </a:lnTo>
                <a:cubicBezTo>
                  <a:pt x="760" y="435"/>
                  <a:pt x="747" y="448"/>
                  <a:pt x="747" y="463"/>
                </a:cubicBezTo>
                <a:lnTo>
                  <a:pt x="747" y="558"/>
                </a:lnTo>
                <a:cubicBezTo>
                  <a:pt x="747" y="573"/>
                  <a:pt x="760" y="585"/>
                  <a:pt x="775" y="585"/>
                </a:cubicBezTo>
                <a:lnTo>
                  <a:pt x="869" y="585"/>
                </a:lnTo>
                <a:cubicBezTo>
                  <a:pt x="885" y="585"/>
                  <a:pt x="897" y="573"/>
                  <a:pt x="897" y="558"/>
                </a:cubicBezTo>
                <a:close/>
                <a:moveTo>
                  <a:pt x="897" y="304"/>
                </a:moveTo>
                <a:lnTo>
                  <a:pt x="897" y="210"/>
                </a:lnTo>
                <a:cubicBezTo>
                  <a:pt x="897" y="194"/>
                  <a:pt x="885" y="182"/>
                  <a:pt x="869" y="182"/>
                </a:cubicBezTo>
                <a:lnTo>
                  <a:pt x="775" y="182"/>
                </a:lnTo>
                <a:cubicBezTo>
                  <a:pt x="760" y="182"/>
                  <a:pt x="747" y="194"/>
                  <a:pt x="747" y="210"/>
                </a:cubicBezTo>
                <a:lnTo>
                  <a:pt x="747" y="304"/>
                </a:lnTo>
                <a:cubicBezTo>
                  <a:pt x="747" y="319"/>
                  <a:pt x="760" y="332"/>
                  <a:pt x="775" y="332"/>
                </a:cubicBezTo>
                <a:lnTo>
                  <a:pt x="869" y="332"/>
                </a:lnTo>
                <a:cubicBezTo>
                  <a:pt x="885" y="332"/>
                  <a:pt x="897" y="319"/>
                  <a:pt x="897" y="304"/>
                </a:cubicBezTo>
                <a:close/>
                <a:moveTo>
                  <a:pt x="1151" y="1065"/>
                </a:moveTo>
                <a:lnTo>
                  <a:pt x="1151" y="970"/>
                </a:lnTo>
                <a:cubicBezTo>
                  <a:pt x="1151" y="955"/>
                  <a:pt x="1138" y="942"/>
                  <a:pt x="1123" y="942"/>
                </a:cubicBezTo>
                <a:lnTo>
                  <a:pt x="1029" y="942"/>
                </a:lnTo>
                <a:cubicBezTo>
                  <a:pt x="1013" y="942"/>
                  <a:pt x="1001" y="955"/>
                  <a:pt x="1001" y="970"/>
                </a:cubicBezTo>
                <a:lnTo>
                  <a:pt x="1001" y="1065"/>
                </a:lnTo>
                <a:cubicBezTo>
                  <a:pt x="1001" y="1080"/>
                  <a:pt x="1013" y="1092"/>
                  <a:pt x="1029" y="1092"/>
                </a:cubicBezTo>
                <a:lnTo>
                  <a:pt x="1123" y="1092"/>
                </a:lnTo>
                <a:cubicBezTo>
                  <a:pt x="1138" y="1092"/>
                  <a:pt x="1151" y="1080"/>
                  <a:pt x="1151" y="1065"/>
                </a:cubicBezTo>
                <a:close/>
                <a:moveTo>
                  <a:pt x="1151" y="811"/>
                </a:moveTo>
                <a:lnTo>
                  <a:pt x="1151" y="717"/>
                </a:lnTo>
                <a:cubicBezTo>
                  <a:pt x="1151" y="701"/>
                  <a:pt x="1138" y="689"/>
                  <a:pt x="1123" y="689"/>
                </a:cubicBezTo>
                <a:lnTo>
                  <a:pt x="1029" y="689"/>
                </a:lnTo>
                <a:cubicBezTo>
                  <a:pt x="1013" y="689"/>
                  <a:pt x="1001" y="701"/>
                  <a:pt x="1001" y="717"/>
                </a:cubicBezTo>
                <a:lnTo>
                  <a:pt x="1001" y="811"/>
                </a:lnTo>
                <a:cubicBezTo>
                  <a:pt x="1001" y="826"/>
                  <a:pt x="1013" y="839"/>
                  <a:pt x="1029" y="839"/>
                </a:cubicBezTo>
                <a:lnTo>
                  <a:pt x="1123" y="839"/>
                </a:lnTo>
                <a:cubicBezTo>
                  <a:pt x="1138" y="839"/>
                  <a:pt x="1151" y="826"/>
                  <a:pt x="1151" y="811"/>
                </a:cubicBezTo>
                <a:close/>
                <a:moveTo>
                  <a:pt x="1151" y="558"/>
                </a:moveTo>
                <a:lnTo>
                  <a:pt x="1151" y="463"/>
                </a:lnTo>
                <a:cubicBezTo>
                  <a:pt x="1151" y="448"/>
                  <a:pt x="1138" y="435"/>
                  <a:pt x="1123" y="435"/>
                </a:cubicBezTo>
                <a:lnTo>
                  <a:pt x="1029" y="435"/>
                </a:lnTo>
                <a:cubicBezTo>
                  <a:pt x="1013" y="435"/>
                  <a:pt x="1001" y="448"/>
                  <a:pt x="1001" y="463"/>
                </a:cubicBezTo>
                <a:lnTo>
                  <a:pt x="1001" y="558"/>
                </a:lnTo>
                <a:cubicBezTo>
                  <a:pt x="1001" y="573"/>
                  <a:pt x="1013" y="585"/>
                  <a:pt x="1029" y="585"/>
                </a:cubicBezTo>
                <a:lnTo>
                  <a:pt x="1123" y="585"/>
                </a:lnTo>
                <a:cubicBezTo>
                  <a:pt x="1138" y="585"/>
                  <a:pt x="1151" y="573"/>
                  <a:pt x="1151" y="558"/>
                </a:cubicBezTo>
                <a:close/>
                <a:moveTo>
                  <a:pt x="1151" y="304"/>
                </a:moveTo>
                <a:lnTo>
                  <a:pt x="1151" y="210"/>
                </a:lnTo>
                <a:cubicBezTo>
                  <a:pt x="1151" y="194"/>
                  <a:pt x="1138" y="182"/>
                  <a:pt x="1123" y="182"/>
                </a:cubicBezTo>
                <a:lnTo>
                  <a:pt x="1029" y="182"/>
                </a:lnTo>
                <a:cubicBezTo>
                  <a:pt x="1013" y="182"/>
                  <a:pt x="1001" y="194"/>
                  <a:pt x="1001" y="210"/>
                </a:cubicBezTo>
                <a:lnTo>
                  <a:pt x="1001" y="304"/>
                </a:lnTo>
                <a:cubicBezTo>
                  <a:pt x="1001" y="319"/>
                  <a:pt x="1013" y="332"/>
                  <a:pt x="1029" y="332"/>
                </a:cubicBezTo>
                <a:lnTo>
                  <a:pt x="1123" y="332"/>
                </a:lnTo>
                <a:cubicBezTo>
                  <a:pt x="1138" y="332"/>
                  <a:pt x="1151" y="319"/>
                  <a:pt x="1151" y="30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0" name="Freeform 139"/>
          <p:cNvSpPr>
            <a:spLocks noChangeArrowheads="1"/>
          </p:cNvSpPr>
          <p:nvPr/>
        </p:nvSpPr>
        <p:spPr bwMode="auto">
          <a:xfrm>
            <a:off x="1219626" y="2219887"/>
            <a:ext cx="202305" cy="361171"/>
          </a:xfrm>
          <a:custGeom>
            <a:avLst/>
            <a:gdLst>
              <a:gd name="T0" fmla="*/ 649 w 718"/>
              <a:gd name="T1" fmla="*/ 1283 h 1284"/>
              <a:gd name="T2" fmla="*/ 116 w 718"/>
              <a:gd name="T3" fmla="*/ 1190 h 1284"/>
              <a:gd name="T4" fmla="*/ 312 w 718"/>
              <a:gd name="T5" fmla="*/ 309 h 1284"/>
              <a:gd name="T6" fmla="*/ 447 w 718"/>
              <a:gd name="T7" fmla="*/ 243 h 1284"/>
              <a:gd name="T8" fmla="*/ 393 w 718"/>
              <a:gd name="T9" fmla="*/ 412 h 1284"/>
              <a:gd name="T10" fmla="*/ 315 w 718"/>
              <a:gd name="T11" fmla="*/ 562 h 1284"/>
              <a:gd name="T12" fmla="*/ 315 w 718"/>
              <a:gd name="T13" fmla="*/ 562 h 1284"/>
              <a:gd name="T14" fmla="*/ 148 w 718"/>
              <a:gd name="T15" fmla="*/ 1081 h 1284"/>
              <a:gd name="T16" fmla="*/ 481 w 718"/>
              <a:gd name="T17" fmla="*/ 170 h 1284"/>
              <a:gd name="T18" fmla="*/ 493 w 718"/>
              <a:gd name="T19" fmla="*/ 158 h 1284"/>
              <a:gd name="T20" fmla="*/ 515 w 718"/>
              <a:gd name="T21" fmla="*/ 215 h 1284"/>
              <a:gd name="T22" fmla="*/ 481 w 718"/>
              <a:gd name="T23" fmla="*/ 262 h 1284"/>
              <a:gd name="T24" fmla="*/ 529 w 718"/>
              <a:gd name="T25" fmla="*/ 322 h 1284"/>
              <a:gd name="T26" fmla="*/ 524 w 718"/>
              <a:gd name="T27" fmla="*/ 309 h 1284"/>
              <a:gd name="T28" fmla="*/ 528 w 718"/>
              <a:gd name="T29" fmla="*/ 127 h 1284"/>
              <a:gd name="T30" fmla="*/ 542 w 718"/>
              <a:gd name="T31" fmla="*/ 109 h 1284"/>
              <a:gd name="T32" fmla="*/ 539 w 718"/>
              <a:gd name="T33" fmla="*/ 324 h 1284"/>
              <a:gd name="T34" fmla="*/ 529 w 718"/>
              <a:gd name="T35" fmla="*/ 322 h 1284"/>
              <a:gd name="T36" fmla="*/ 569 w 718"/>
              <a:gd name="T37" fmla="*/ 67 h 1284"/>
              <a:gd name="T38" fmla="*/ 582 w 718"/>
              <a:gd name="T39" fmla="*/ 49 h 1284"/>
              <a:gd name="T40" fmla="*/ 590 w 718"/>
              <a:gd name="T41" fmla="*/ 372 h 1284"/>
              <a:gd name="T42" fmla="*/ 573 w 718"/>
              <a:gd name="T43" fmla="*/ 365 h 1284"/>
              <a:gd name="T44" fmla="*/ 626 w 718"/>
              <a:gd name="T45" fmla="*/ 215 h 1284"/>
              <a:gd name="T46" fmla="*/ 614 w 718"/>
              <a:gd name="T47" fmla="*/ 14 h 1284"/>
              <a:gd name="T48" fmla="*/ 631 w 718"/>
              <a:gd name="T49" fmla="*/ 0 h 1284"/>
              <a:gd name="T50" fmla="*/ 643 w 718"/>
              <a:gd name="T51" fmla="*/ 416 h 1284"/>
              <a:gd name="T52" fmla="*/ 627 w 718"/>
              <a:gd name="T53" fmla="*/ 410 h 1284"/>
              <a:gd name="T54" fmla="*/ 695 w 718"/>
              <a:gd name="T55" fmla="*/ 215 h 1284"/>
              <a:gd name="T56" fmla="*/ 202 w 718"/>
              <a:gd name="T57" fmla="*/ 215 h 1284"/>
              <a:gd name="T58" fmla="*/ 224 w 718"/>
              <a:gd name="T59" fmla="*/ 158 h 1284"/>
              <a:gd name="T60" fmla="*/ 236 w 718"/>
              <a:gd name="T61" fmla="*/ 170 h 1284"/>
              <a:gd name="T62" fmla="*/ 237 w 718"/>
              <a:gd name="T63" fmla="*/ 261 h 1284"/>
              <a:gd name="T64" fmla="*/ 138 w 718"/>
              <a:gd name="T65" fmla="*/ 215 h 1284"/>
              <a:gd name="T66" fmla="*/ 179 w 718"/>
              <a:gd name="T67" fmla="*/ 115 h 1284"/>
              <a:gd name="T68" fmla="*/ 186 w 718"/>
              <a:gd name="T69" fmla="*/ 130 h 1284"/>
              <a:gd name="T70" fmla="*/ 196 w 718"/>
              <a:gd name="T71" fmla="*/ 312 h 1284"/>
              <a:gd name="T72" fmla="*/ 186 w 718"/>
              <a:gd name="T73" fmla="*/ 324 h 1284"/>
              <a:gd name="T74" fmla="*/ 127 w 718"/>
              <a:gd name="T75" fmla="*/ 372 h 1284"/>
              <a:gd name="T76" fmla="*/ 135 w 718"/>
              <a:gd name="T77" fmla="*/ 49 h 1284"/>
              <a:gd name="T78" fmla="*/ 148 w 718"/>
              <a:gd name="T79" fmla="*/ 67 h 1284"/>
              <a:gd name="T80" fmla="*/ 144 w 718"/>
              <a:gd name="T81" fmla="*/ 358 h 1284"/>
              <a:gd name="T82" fmla="*/ 138 w 718"/>
              <a:gd name="T83" fmla="*/ 370 h 1284"/>
              <a:gd name="T84" fmla="*/ 78 w 718"/>
              <a:gd name="T85" fmla="*/ 419 h 1284"/>
              <a:gd name="T86" fmla="*/ 83 w 718"/>
              <a:gd name="T87" fmla="*/ 3 h 1284"/>
              <a:gd name="T88" fmla="*/ 96 w 718"/>
              <a:gd name="T89" fmla="*/ 8 h 1284"/>
              <a:gd name="T90" fmla="*/ 21 w 718"/>
              <a:gd name="T91" fmla="*/ 215 h 1284"/>
              <a:gd name="T92" fmla="*/ 90 w 718"/>
              <a:gd name="T93" fmla="*/ 41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18" h="1284">
                <a:moveTo>
                  <a:pt x="423" y="301"/>
                </a:moveTo>
                <a:lnTo>
                  <a:pt x="707" y="1266"/>
                </a:lnTo>
                <a:lnTo>
                  <a:pt x="649" y="1283"/>
                </a:lnTo>
                <a:lnTo>
                  <a:pt x="643" y="1264"/>
                </a:lnTo>
                <a:lnTo>
                  <a:pt x="517" y="833"/>
                </a:lnTo>
                <a:lnTo>
                  <a:pt x="116" y="1190"/>
                </a:lnTo>
                <a:lnTo>
                  <a:pt x="88" y="1283"/>
                </a:lnTo>
                <a:lnTo>
                  <a:pt x="30" y="1266"/>
                </a:lnTo>
                <a:lnTo>
                  <a:pt x="312" y="309"/>
                </a:lnTo>
                <a:cubicBezTo>
                  <a:pt x="291" y="293"/>
                  <a:pt x="280" y="269"/>
                  <a:pt x="280" y="243"/>
                </a:cubicBezTo>
                <a:cubicBezTo>
                  <a:pt x="280" y="197"/>
                  <a:pt x="317" y="160"/>
                  <a:pt x="363" y="160"/>
                </a:cubicBezTo>
                <a:cubicBezTo>
                  <a:pt x="409" y="160"/>
                  <a:pt x="447" y="197"/>
                  <a:pt x="447" y="243"/>
                </a:cubicBezTo>
                <a:cubicBezTo>
                  <a:pt x="447" y="265"/>
                  <a:pt x="438" y="286"/>
                  <a:pt x="423" y="301"/>
                </a:cubicBezTo>
                <a:close/>
                <a:moveTo>
                  <a:pt x="327" y="470"/>
                </a:moveTo>
                <a:lnTo>
                  <a:pt x="393" y="412"/>
                </a:lnTo>
                <a:lnTo>
                  <a:pt x="369" y="329"/>
                </a:lnTo>
                <a:lnTo>
                  <a:pt x="327" y="470"/>
                </a:lnTo>
                <a:close/>
                <a:moveTo>
                  <a:pt x="315" y="562"/>
                </a:moveTo>
                <a:lnTo>
                  <a:pt x="476" y="694"/>
                </a:lnTo>
                <a:lnTo>
                  <a:pt x="412" y="476"/>
                </a:lnTo>
                <a:lnTo>
                  <a:pt x="315" y="562"/>
                </a:lnTo>
                <a:close/>
                <a:moveTo>
                  <a:pt x="486" y="780"/>
                </a:moveTo>
                <a:lnTo>
                  <a:pt x="284" y="615"/>
                </a:lnTo>
                <a:lnTo>
                  <a:pt x="148" y="1081"/>
                </a:lnTo>
                <a:lnTo>
                  <a:pt x="486" y="780"/>
                </a:lnTo>
                <a:close/>
                <a:moveTo>
                  <a:pt x="493" y="215"/>
                </a:moveTo>
                <a:cubicBezTo>
                  <a:pt x="493" y="199"/>
                  <a:pt x="489" y="184"/>
                  <a:pt x="481" y="170"/>
                </a:cubicBezTo>
                <a:lnTo>
                  <a:pt x="478" y="165"/>
                </a:lnTo>
                <a:lnTo>
                  <a:pt x="484" y="163"/>
                </a:lnTo>
                <a:cubicBezTo>
                  <a:pt x="487" y="162"/>
                  <a:pt x="490" y="160"/>
                  <a:pt x="493" y="158"/>
                </a:cubicBezTo>
                <a:lnTo>
                  <a:pt x="498" y="156"/>
                </a:lnTo>
                <a:lnTo>
                  <a:pt x="500" y="160"/>
                </a:lnTo>
                <a:cubicBezTo>
                  <a:pt x="510" y="177"/>
                  <a:pt x="515" y="196"/>
                  <a:pt x="515" y="215"/>
                </a:cubicBezTo>
                <a:cubicBezTo>
                  <a:pt x="515" y="235"/>
                  <a:pt x="509" y="255"/>
                  <a:pt x="499" y="272"/>
                </a:cubicBezTo>
                <a:lnTo>
                  <a:pt x="495" y="278"/>
                </a:lnTo>
                <a:lnTo>
                  <a:pt x="481" y="262"/>
                </a:lnTo>
                <a:lnTo>
                  <a:pt x="482" y="257"/>
                </a:lnTo>
                <a:cubicBezTo>
                  <a:pt x="489" y="244"/>
                  <a:pt x="493" y="230"/>
                  <a:pt x="493" y="215"/>
                </a:cubicBezTo>
                <a:close/>
                <a:moveTo>
                  <a:pt x="529" y="322"/>
                </a:moveTo>
                <a:cubicBezTo>
                  <a:pt x="528" y="321"/>
                  <a:pt x="527" y="320"/>
                  <a:pt x="526" y="318"/>
                </a:cubicBezTo>
                <a:lnTo>
                  <a:pt x="521" y="312"/>
                </a:lnTo>
                <a:lnTo>
                  <a:pt x="524" y="309"/>
                </a:lnTo>
                <a:cubicBezTo>
                  <a:pt x="545" y="282"/>
                  <a:pt x="557" y="249"/>
                  <a:pt x="557" y="215"/>
                </a:cubicBezTo>
                <a:cubicBezTo>
                  <a:pt x="557" y="185"/>
                  <a:pt x="548" y="155"/>
                  <a:pt x="530" y="130"/>
                </a:cubicBezTo>
                <a:lnTo>
                  <a:pt x="528" y="127"/>
                </a:lnTo>
                <a:lnTo>
                  <a:pt x="531" y="124"/>
                </a:lnTo>
                <a:cubicBezTo>
                  <a:pt x="533" y="121"/>
                  <a:pt x="535" y="118"/>
                  <a:pt x="538" y="115"/>
                </a:cubicBezTo>
                <a:lnTo>
                  <a:pt x="542" y="109"/>
                </a:lnTo>
                <a:lnTo>
                  <a:pt x="546" y="115"/>
                </a:lnTo>
                <a:cubicBezTo>
                  <a:pt x="568" y="144"/>
                  <a:pt x="579" y="179"/>
                  <a:pt x="579" y="215"/>
                </a:cubicBezTo>
                <a:cubicBezTo>
                  <a:pt x="579" y="254"/>
                  <a:pt x="565" y="293"/>
                  <a:pt x="539" y="324"/>
                </a:cubicBezTo>
                <a:lnTo>
                  <a:pt x="535" y="329"/>
                </a:lnTo>
                <a:lnTo>
                  <a:pt x="531" y="324"/>
                </a:lnTo>
                <a:cubicBezTo>
                  <a:pt x="531" y="323"/>
                  <a:pt x="530" y="323"/>
                  <a:pt x="529" y="322"/>
                </a:cubicBezTo>
                <a:close/>
                <a:moveTo>
                  <a:pt x="626" y="215"/>
                </a:moveTo>
                <a:cubicBezTo>
                  <a:pt x="626" y="162"/>
                  <a:pt x="607" y="111"/>
                  <a:pt x="572" y="71"/>
                </a:cubicBezTo>
                <a:lnTo>
                  <a:pt x="569" y="67"/>
                </a:lnTo>
                <a:lnTo>
                  <a:pt x="572" y="64"/>
                </a:lnTo>
                <a:cubicBezTo>
                  <a:pt x="574" y="61"/>
                  <a:pt x="576" y="58"/>
                  <a:pt x="578" y="55"/>
                </a:cubicBezTo>
                <a:lnTo>
                  <a:pt x="582" y="49"/>
                </a:lnTo>
                <a:lnTo>
                  <a:pt x="587" y="54"/>
                </a:lnTo>
                <a:cubicBezTo>
                  <a:pt x="626" y="99"/>
                  <a:pt x="648" y="156"/>
                  <a:pt x="648" y="215"/>
                </a:cubicBezTo>
                <a:cubicBezTo>
                  <a:pt x="648" y="272"/>
                  <a:pt x="627" y="328"/>
                  <a:pt x="590" y="372"/>
                </a:cubicBezTo>
                <a:lnTo>
                  <a:pt x="586" y="376"/>
                </a:lnTo>
                <a:lnTo>
                  <a:pt x="579" y="370"/>
                </a:lnTo>
                <a:cubicBezTo>
                  <a:pt x="577" y="368"/>
                  <a:pt x="575" y="367"/>
                  <a:pt x="573" y="365"/>
                </a:cubicBezTo>
                <a:lnTo>
                  <a:pt x="570" y="362"/>
                </a:lnTo>
                <a:lnTo>
                  <a:pt x="573" y="358"/>
                </a:lnTo>
                <a:cubicBezTo>
                  <a:pt x="607" y="318"/>
                  <a:pt x="626" y="267"/>
                  <a:pt x="626" y="215"/>
                </a:cubicBezTo>
                <a:close/>
                <a:moveTo>
                  <a:pt x="695" y="215"/>
                </a:moveTo>
                <a:cubicBezTo>
                  <a:pt x="695" y="142"/>
                  <a:pt x="668" y="72"/>
                  <a:pt x="618" y="18"/>
                </a:cubicBezTo>
                <a:lnTo>
                  <a:pt x="614" y="14"/>
                </a:lnTo>
                <a:lnTo>
                  <a:pt x="621" y="8"/>
                </a:lnTo>
                <a:cubicBezTo>
                  <a:pt x="623" y="6"/>
                  <a:pt x="625" y="5"/>
                  <a:pt x="627" y="3"/>
                </a:cubicBezTo>
                <a:lnTo>
                  <a:pt x="631" y="0"/>
                </a:lnTo>
                <a:lnTo>
                  <a:pt x="634" y="3"/>
                </a:lnTo>
                <a:cubicBezTo>
                  <a:pt x="688" y="61"/>
                  <a:pt x="717" y="136"/>
                  <a:pt x="717" y="215"/>
                </a:cubicBezTo>
                <a:cubicBezTo>
                  <a:pt x="717" y="288"/>
                  <a:pt x="691" y="360"/>
                  <a:pt x="643" y="416"/>
                </a:cubicBezTo>
                <a:lnTo>
                  <a:pt x="640" y="420"/>
                </a:lnTo>
                <a:lnTo>
                  <a:pt x="635" y="416"/>
                </a:lnTo>
                <a:cubicBezTo>
                  <a:pt x="632" y="414"/>
                  <a:pt x="630" y="412"/>
                  <a:pt x="627" y="410"/>
                </a:cubicBezTo>
                <a:lnTo>
                  <a:pt x="623" y="406"/>
                </a:lnTo>
                <a:lnTo>
                  <a:pt x="626" y="402"/>
                </a:lnTo>
                <a:cubicBezTo>
                  <a:pt x="671" y="350"/>
                  <a:pt x="695" y="283"/>
                  <a:pt x="695" y="215"/>
                </a:cubicBezTo>
                <a:close/>
                <a:moveTo>
                  <a:pt x="222" y="278"/>
                </a:moveTo>
                <a:lnTo>
                  <a:pt x="218" y="272"/>
                </a:lnTo>
                <a:cubicBezTo>
                  <a:pt x="208" y="254"/>
                  <a:pt x="202" y="235"/>
                  <a:pt x="202" y="215"/>
                </a:cubicBezTo>
                <a:cubicBezTo>
                  <a:pt x="202" y="196"/>
                  <a:pt x="207" y="177"/>
                  <a:pt x="217" y="160"/>
                </a:cubicBezTo>
                <a:lnTo>
                  <a:pt x="219" y="156"/>
                </a:lnTo>
                <a:lnTo>
                  <a:pt x="224" y="158"/>
                </a:lnTo>
                <a:cubicBezTo>
                  <a:pt x="227" y="160"/>
                  <a:pt x="230" y="161"/>
                  <a:pt x="233" y="163"/>
                </a:cubicBezTo>
                <a:lnTo>
                  <a:pt x="239" y="165"/>
                </a:lnTo>
                <a:lnTo>
                  <a:pt x="236" y="170"/>
                </a:lnTo>
                <a:cubicBezTo>
                  <a:pt x="228" y="184"/>
                  <a:pt x="224" y="199"/>
                  <a:pt x="224" y="215"/>
                </a:cubicBezTo>
                <a:cubicBezTo>
                  <a:pt x="224" y="230"/>
                  <a:pt x="227" y="244"/>
                  <a:pt x="235" y="257"/>
                </a:cubicBezTo>
                <a:lnTo>
                  <a:pt x="237" y="261"/>
                </a:lnTo>
                <a:lnTo>
                  <a:pt x="222" y="278"/>
                </a:lnTo>
                <a:close/>
                <a:moveTo>
                  <a:pt x="178" y="324"/>
                </a:moveTo>
                <a:cubicBezTo>
                  <a:pt x="152" y="293"/>
                  <a:pt x="138" y="254"/>
                  <a:pt x="138" y="215"/>
                </a:cubicBezTo>
                <a:cubicBezTo>
                  <a:pt x="138" y="179"/>
                  <a:pt x="149" y="144"/>
                  <a:pt x="171" y="115"/>
                </a:cubicBezTo>
                <a:lnTo>
                  <a:pt x="175" y="109"/>
                </a:lnTo>
                <a:lnTo>
                  <a:pt x="179" y="115"/>
                </a:lnTo>
                <a:cubicBezTo>
                  <a:pt x="181" y="118"/>
                  <a:pt x="184" y="121"/>
                  <a:pt x="186" y="124"/>
                </a:cubicBezTo>
                <a:lnTo>
                  <a:pt x="189" y="127"/>
                </a:lnTo>
                <a:lnTo>
                  <a:pt x="186" y="130"/>
                </a:lnTo>
                <a:cubicBezTo>
                  <a:pt x="169" y="155"/>
                  <a:pt x="160" y="185"/>
                  <a:pt x="160" y="215"/>
                </a:cubicBezTo>
                <a:cubicBezTo>
                  <a:pt x="160" y="249"/>
                  <a:pt x="171" y="282"/>
                  <a:pt x="193" y="309"/>
                </a:cubicBezTo>
                <a:lnTo>
                  <a:pt x="196" y="312"/>
                </a:lnTo>
                <a:lnTo>
                  <a:pt x="191" y="318"/>
                </a:lnTo>
                <a:cubicBezTo>
                  <a:pt x="190" y="319"/>
                  <a:pt x="189" y="321"/>
                  <a:pt x="188" y="322"/>
                </a:cubicBezTo>
                <a:cubicBezTo>
                  <a:pt x="187" y="323"/>
                  <a:pt x="186" y="323"/>
                  <a:pt x="186" y="324"/>
                </a:cubicBezTo>
                <a:lnTo>
                  <a:pt x="181" y="329"/>
                </a:lnTo>
                <a:lnTo>
                  <a:pt x="178" y="324"/>
                </a:lnTo>
                <a:close/>
                <a:moveTo>
                  <a:pt x="127" y="372"/>
                </a:moveTo>
                <a:cubicBezTo>
                  <a:pt x="90" y="328"/>
                  <a:pt x="69" y="272"/>
                  <a:pt x="69" y="215"/>
                </a:cubicBezTo>
                <a:cubicBezTo>
                  <a:pt x="69" y="156"/>
                  <a:pt x="91" y="99"/>
                  <a:pt x="130" y="54"/>
                </a:cubicBezTo>
                <a:lnTo>
                  <a:pt x="135" y="49"/>
                </a:lnTo>
                <a:lnTo>
                  <a:pt x="139" y="55"/>
                </a:lnTo>
                <a:cubicBezTo>
                  <a:pt x="141" y="58"/>
                  <a:pt x="143" y="61"/>
                  <a:pt x="145" y="64"/>
                </a:cubicBezTo>
                <a:lnTo>
                  <a:pt x="148" y="67"/>
                </a:lnTo>
                <a:lnTo>
                  <a:pt x="145" y="71"/>
                </a:lnTo>
                <a:cubicBezTo>
                  <a:pt x="110" y="111"/>
                  <a:pt x="91" y="162"/>
                  <a:pt x="91" y="215"/>
                </a:cubicBezTo>
                <a:cubicBezTo>
                  <a:pt x="91" y="267"/>
                  <a:pt x="110" y="318"/>
                  <a:pt x="144" y="358"/>
                </a:cubicBezTo>
                <a:lnTo>
                  <a:pt x="147" y="362"/>
                </a:lnTo>
                <a:lnTo>
                  <a:pt x="143" y="365"/>
                </a:lnTo>
                <a:cubicBezTo>
                  <a:pt x="141" y="367"/>
                  <a:pt x="140" y="368"/>
                  <a:pt x="138" y="370"/>
                </a:cubicBezTo>
                <a:lnTo>
                  <a:pt x="131" y="376"/>
                </a:lnTo>
                <a:lnTo>
                  <a:pt x="127" y="372"/>
                </a:lnTo>
                <a:close/>
                <a:moveTo>
                  <a:pt x="78" y="419"/>
                </a:moveTo>
                <a:lnTo>
                  <a:pt x="74" y="416"/>
                </a:lnTo>
                <a:cubicBezTo>
                  <a:pt x="26" y="360"/>
                  <a:pt x="0" y="288"/>
                  <a:pt x="0" y="215"/>
                </a:cubicBezTo>
                <a:cubicBezTo>
                  <a:pt x="0" y="136"/>
                  <a:pt x="29" y="61"/>
                  <a:pt x="83" y="3"/>
                </a:cubicBezTo>
                <a:lnTo>
                  <a:pt x="86" y="0"/>
                </a:lnTo>
                <a:lnTo>
                  <a:pt x="90" y="3"/>
                </a:lnTo>
                <a:cubicBezTo>
                  <a:pt x="92" y="5"/>
                  <a:pt x="94" y="6"/>
                  <a:pt x="96" y="8"/>
                </a:cubicBezTo>
                <a:lnTo>
                  <a:pt x="102" y="14"/>
                </a:lnTo>
                <a:lnTo>
                  <a:pt x="99" y="18"/>
                </a:lnTo>
                <a:cubicBezTo>
                  <a:pt x="49" y="72"/>
                  <a:pt x="21" y="142"/>
                  <a:pt x="21" y="215"/>
                </a:cubicBezTo>
                <a:cubicBezTo>
                  <a:pt x="21" y="283"/>
                  <a:pt x="46" y="350"/>
                  <a:pt x="90" y="402"/>
                </a:cubicBezTo>
                <a:lnTo>
                  <a:pt x="94" y="406"/>
                </a:lnTo>
                <a:lnTo>
                  <a:pt x="90" y="410"/>
                </a:lnTo>
                <a:cubicBezTo>
                  <a:pt x="87" y="412"/>
                  <a:pt x="85" y="414"/>
                  <a:pt x="82" y="416"/>
                </a:cubicBezTo>
                <a:lnTo>
                  <a:pt x="78" y="41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1" name="Freeform 140"/>
          <p:cNvSpPr>
            <a:spLocks noChangeArrowheads="1"/>
          </p:cNvSpPr>
          <p:nvPr/>
        </p:nvSpPr>
        <p:spPr bwMode="auto">
          <a:xfrm>
            <a:off x="1597176" y="1803911"/>
            <a:ext cx="361169" cy="95567"/>
          </a:xfrm>
          <a:custGeom>
            <a:avLst/>
            <a:gdLst>
              <a:gd name="T0" fmla="*/ 715 w 1284"/>
              <a:gd name="T1" fmla="*/ 197 h 341"/>
              <a:gd name="T2" fmla="*/ 742 w 1284"/>
              <a:gd name="T3" fmla="*/ 170 h 341"/>
              <a:gd name="T4" fmla="*/ 769 w 1284"/>
              <a:gd name="T5" fmla="*/ 197 h 341"/>
              <a:gd name="T6" fmla="*/ 742 w 1284"/>
              <a:gd name="T7" fmla="*/ 225 h 341"/>
              <a:gd name="T8" fmla="*/ 715 w 1284"/>
              <a:gd name="T9" fmla="*/ 197 h 341"/>
              <a:gd name="T10" fmla="*/ 1283 w 1284"/>
              <a:gd name="T11" fmla="*/ 19 h 341"/>
              <a:gd name="T12" fmla="*/ 1283 w 1284"/>
              <a:gd name="T13" fmla="*/ 321 h 341"/>
              <a:gd name="T14" fmla="*/ 1264 w 1284"/>
              <a:gd name="T15" fmla="*/ 340 h 341"/>
              <a:gd name="T16" fmla="*/ 19 w 1284"/>
              <a:gd name="T17" fmla="*/ 340 h 341"/>
              <a:gd name="T18" fmla="*/ 0 w 1284"/>
              <a:gd name="T19" fmla="*/ 321 h 341"/>
              <a:gd name="T20" fmla="*/ 0 w 1284"/>
              <a:gd name="T21" fmla="*/ 19 h 341"/>
              <a:gd name="T22" fmla="*/ 19 w 1284"/>
              <a:gd name="T23" fmla="*/ 0 h 341"/>
              <a:gd name="T24" fmla="*/ 225 w 1284"/>
              <a:gd name="T25" fmla="*/ 0 h 341"/>
              <a:gd name="T26" fmla="*/ 225 w 1284"/>
              <a:gd name="T27" fmla="*/ 107 h 341"/>
              <a:gd name="T28" fmla="*/ 263 w 1284"/>
              <a:gd name="T29" fmla="*/ 107 h 341"/>
              <a:gd name="T30" fmla="*/ 263 w 1284"/>
              <a:gd name="T31" fmla="*/ 0 h 341"/>
              <a:gd name="T32" fmla="*/ 332 w 1284"/>
              <a:gd name="T33" fmla="*/ 0 h 341"/>
              <a:gd name="T34" fmla="*/ 332 w 1284"/>
              <a:gd name="T35" fmla="*/ 107 h 341"/>
              <a:gd name="T36" fmla="*/ 371 w 1284"/>
              <a:gd name="T37" fmla="*/ 107 h 341"/>
              <a:gd name="T38" fmla="*/ 371 w 1284"/>
              <a:gd name="T39" fmla="*/ 0 h 341"/>
              <a:gd name="T40" fmla="*/ 444 w 1284"/>
              <a:gd name="T41" fmla="*/ 0 h 341"/>
              <a:gd name="T42" fmla="*/ 444 w 1284"/>
              <a:gd name="T43" fmla="*/ 107 h 341"/>
              <a:gd name="T44" fmla="*/ 483 w 1284"/>
              <a:gd name="T45" fmla="*/ 107 h 341"/>
              <a:gd name="T46" fmla="*/ 483 w 1284"/>
              <a:gd name="T47" fmla="*/ 0 h 341"/>
              <a:gd name="T48" fmla="*/ 1264 w 1284"/>
              <a:gd name="T49" fmla="*/ 0 h 341"/>
              <a:gd name="T50" fmla="*/ 1283 w 1284"/>
              <a:gd name="T51" fmla="*/ 19 h 341"/>
              <a:gd name="T52" fmla="*/ 851 w 1284"/>
              <a:gd name="T53" fmla="*/ 109 h 341"/>
              <a:gd name="T54" fmla="*/ 1110 w 1284"/>
              <a:gd name="T55" fmla="*/ 109 h 341"/>
              <a:gd name="T56" fmla="*/ 1110 w 1284"/>
              <a:gd name="T57" fmla="*/ 61 h 341"/>
              <a:gd name="T58" fmla="*/ 851 w 1284"/>
              <a:gd name="T59" fmla="*/ 61 h 341"/>
              <a:gd name="T60" fmla="*/ 851 w 1284"/>
              <a:gd name="T61" fmla="*/ 109 h 341"/>
              <a:gd name="T62" fmla="*/ 180 w 1284"/>
              <a:gd name="T63" fmla="*/ 153 h 341"/>
              <a:gd name="T64" fmla="*/ 180 w 1284"/>
              <a:gd name="T65" fmla="*/ 240 h 341"/>
              <a:gd name="T66" fmla="*/ 1117 w 1284"/>
              <a:gd name="T67" fmla="*/ 240 h 341"/>
              <a:gd name="T68" fmla="*/ 1117 w 1284"/>
              <a:gd name="T69" fmla="*/ 153 h 341"/>
              <a:gd name="T70" fmla="*/ 180 w 1284"/>
              <a:gd name="T71" fmla="*/ 153 h 341"/>
              <a:gd name="T72" fmla="*/ 878 w 1284"/>
              <a:gd name="T73" fmla="*/ 225 h 341"/>
              <a:gd name="T74" fmla="*/ 851 w 1284"/>
              <a:gd name="T75" fmla="*/ 197 h 341"/>
              <a:gd name="T76" fmla="*/ 878 w 1284"/>
              <a:gd name="T77" fmla="*/ 170 h 341"/>
              <a:gd name="T78" fmla="*/ 906 w 1284"/>
              <a:gd name="T79" fmla="*/ 197 h 341"/>
              <a:gd name="T80" fmla="*/ 878 w 1284"/>
              <a:gd name="T81" fmla="*/ 225 h 341"/>
              <a:gd name="T82" fmla="*/ 1023 w 1284"/>
              <a:gd name="T83" fmla="*/ 225 h 341"/>
              <a:gd name="T84" fmla="*/ 995 w 1284"/>
              <a:gd name="T85" fmla="*/ 197 h 341"/>
              <a:gd name="T86" fmla="*/ 1023 w 1284"/>
              <a:gd name="T87" fmla="*/ 170 h 341"/>
              <a:gd name="T88" fmla="*/ 1050 w 1284"/>
              <a:gd name="T89" fmla="*/ 197 h 341"/>
              <a:gd name="T90" fmla="*/ 1023 w 1284"/>
              <a:gd name="T91" fmla="*/ 225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84" h="341">
                <a:moveTo>
                  <a:pt x="715" y="197"/>
                </a:moveTo>
                <a:cubicBezTo>
                  <a:pt x="715" y="182"/>
                  <a:pt x="727" y="170"/>
                  <a:pt x="742" y="170"/>
                </a:cubicBezTo>
                <a:cubicBezTo>
                  <a:pt x="757" y="170"/>
                  <a:pt x="769" y="182"/>
                  <a:pt x="769" y="197"/>
                </a:cubicBezTo>
                <a:cubicBezTo>
                  <a:pt x="769" y="212"/>
                  <a:pt x="757" y="225"/>
                  <a:pt x="742" y="225"/>
                </a:cubicBezTo>
                <a:cubicBezTo>
                  <a:pt x="727" y="225"/>
                  <a:pt x="715" y="212"/>
                  <a:pt x="715" y="197"/>
                </a:cubicBezTo>
                <a:close/>
                <a:moveTo>
                  <a:pt x="1283" y="19"/>
                </a:moveTo>
                <a:lnTo>
                  <a:pt x="1283" y="321"/>
                </a:lnTo>
                <a:cubicBezTo>
                  <a:pt x="1283" y="331"/>
                  <a:pt x="1275" y="340"/>
                  <a:pt x="1264" y="340"/>
                </a:cubicBezTo>
                <a:lnTo>
                  <a:pt x="19" y="340"/>
                </a:lnTo>
                <a:cubicBezTo>
                  <a:pt x="9" y="340"/>
                  <a:pt x="0" y="331"/>
                  <a:pt x="0" y="321"/>
                </a:cubicBez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225" y="0"/>
                </a:lnTo>
                <a:lnTo>
                  <a:pt x="225" y="107"/>
                </a:lnTo>
                <a:lnTo>
                  <a:pt x="263" y="107"/>
                </a:lnTo>
                <a:lnTo>
                  <a:pt x="263" y="0"/>
                </a:lnTo>
                <a:lnTo>
                  <a:pt x="332" y="0"/>
                </a:lnTo>
                <a:lnTo>
                  <a:pt x="332" y="107"/>
                </a:lnTo>
                <a:lnTo>
                  <a:pt x="371" y="107"/>
                </a:lnTo>
                <a:lnTo>
                  <a:pt x="371" y="0"/>
                </a:lnTo>
                <a:lnTo>
                  <a:pt x="444" y="0"/>
                </a:lnTo>
                <a:lnTo>
                  <a:pt x="444" y="107"/>
                </a:lnTo>
                <a:lnTo>
                  <a:pt x="483" y="107"/>
                </a:lnTo>
                <a:lnTo>
                  <a:pt x="483" y="0"/>
                </a:lnTo>
                <a:lnTo>
                  <a:pt x="1264" y="0"/>
                </a:lnTo>
                <a:cubicBezTo>
                  <a:pt x="1275" y="0"/>
                  <a:pt x="1283" y="9"/>
                  <a:pt x="1283" y="19"/>
                </a:cubicBezTo>
                <a:close/>
                <a:moveTo>
                  <a:pt x="851" y="109"/>
                </a:moveTo>
                <a:lnTo>
                  <a:pt x="1110" y="109"/>
                </a:lnTo>
                <a:lnTo>
                  <a:pt x="1110" y="61"/>
                </a:lnTo>
                <a:lnTo>
                  <a:pt x="851" y="61"/>
                </a:lnTo>
                <a:lnTo>
                  <a:pt x="851" y="109"/>
                </a:lnTo>
                <a:close/>
                <a:moveTo>
                  <a:pt x="180" y="153"/>
                </a:moveTo>
                <a:lnTo>
                  <a:pt x="180" y="240"/>
                </a:lnTo>
                <a:lnTo>
                  <a:pt x="1117" y="240"/>
                </a:lnTo>
                <a:lnTo>
                  <a:pt x="1117" y="153"/>
                </a:lnTo>
                <a:lnTo>
                  <a:pt x="180" y="153"/>
                </a:lnTo>
                <a:close/>
                <a:moveTo>
                  <a:pt x="878" y="225"/>
                </a:moveTo>
                <a:cubicBezTo>
                  <a:pt x="863" y="225"/>
                  <a:pt x="851" y="212"/>
                  <a:pt x="851" y="197"/>
                </a:cubicBezTo>
                <a:cubicBezTo>
                  <a:pt x="851" y="182"/>
                  <a:pt x="863" y="170"/>
                  <a:pt x="878" y="170"/>
                </a:cubicBezTo>
                <a:cubicBezTo>
                  <a:pt x="893" y="170"/>
                  <a:pt x="906" y="182"/>
                  <a:pt x="906" y="197"/>
                </a:cubicBezTo>
                <a:cubicBezTo>
                  <a:pt x="906" y="212"/>
                  <a:pt x="893" y="225"/>
                  <a:pt x="878" y="225"/>
                </a:cubicBezTo>
                <a:close/>
                <a:moveTo>
                  <a:pt x="1023" y="225"/>
                </a:moveTo>
                <a:cubicBezTo>
                  <a:pt x="1008" y="225"/>
                  <a:pt x="995" y="212"/>
                  <a:pt x="995" y="197"/>
                </a:cubicBezTo>
                <a:cubicBezTo>
                  <a:pt x="995" y="182"/>
                  <a:pt x="1008" y="170"/>
                  <a:pt x="1023" y="170"/>
                </a:cubicBezTo>
                <a:cubicBezTo>
                  <a:pt x="1038" y="170"/>
                  <a:pt x="1050" y="182"/>
                  <a:pt x="1050" y="197"/>
                </a:cubicBezTo>
                <a:cubicBezTo>
                  <a:pt x="1050" y="212"/>
                  <a:pt x="1038" y="225"/>
                  <a:pt x="1023" y="22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2" name="Freeform 141"/>
          <p:cNvSpPr>
            <a:spLocks noChangeArrowheads="1"/>
          </p:cNvSpPr>
          <p:nvPr/>
        </p:nvSpPr>
        <p:spPr bwMode="auto">
          <a:xfrm>
            <a:off x="4401264" y="2219887"/>
            <a:ext cx="296632" cy="361171"/>
          </a:xfrm>
          <a:custGeom>
            <a:avLst/>
            <a:gdLst>
              <a:gd name="T0" fmla="*/ 481 w 1056"/>
              <a:gd name="T1" fmla="*/ 523 h 1284"/>
              <a:gd name="T2" fmla="*/ 420 w 1056"/>
              <a:gd name="T3" fmla="*/ 909 h 1284"/>
              <a:gd name="T4" fmla="*/ 262 w 1056"/>
              <a:gd name="T5" fmla="*/ 1283 h 1284"/>
              <a:gd name="T6" fmla="*/ 0 w 1056"/>
              <a:gd name="T7" fmla="*/ 1225 h 1284"/>
              <a:gd name="T8" fmla="*/ 58 w 1056"/>
              <a:gd name="T9" fmla="*/ 0 h 1284"/>
              <a:gd name="T10" fmla="*/ 683 w 1056"/>
              <a:gd name="T11" fmla="*/ 57 h 1284"/>
              <a:gd name="T12" fmla="*/ 603 w 1056"/>
              <a:gd name="T13" fmla="*/ 518 h 1284"/>
              <a:gd name="T14" fmla="*/ 481 w 1056"/>
              <a:gd name="T15" fmla="*/ 381 h 1284"/>
              <a:gd name="T16" fmla="*/ 481 w 1056"/>
              <a:gd name="T17" fmla="*/ 287 h 1284"/>
              <a:gd name="T18" fmla="*/ 603 w 1056"/>
              <a:gd name="T19" fmla="*/ 115 h 1284"/>
              <a:gd name="T20" fmla="*/ 204 w 1056"/>
              <a:gd name="T21" fmla="*/ 1085 h 1284"/>
              <a:gd name="T22" fmla="*/ 82 w 1056"/>
              <a:gd name="T23" fmla="*/ 913 h 1284"/>
              <a:gd name="T24" fmla="*/ 204 w 1056"/>
              <a:gd name="T25" fmla="*/ 1085 h 1284"/>
              <a:gd name="T26" fmla="*/ 204 w 1056"/>
              <a:gd name="T27" fmla="*/ 660 h 1284"/>
              <a:gd name="T28" fmla="*/ 82 w 1056"/>
              <a:gd name="T29" fmla="*/ 833 h 1284"/>
              <a:gd name="T30" fmla="*/ 204 w 1056"/>
              <a:gd name="T31" fmla="*/ 553 h 1284"/>
              <a:gd name="T32" fmla="*/ 82 w 1056"/>
              <a:gd name="T33" fmla="*/ 381 h 1284"/>
              <a:gd name="T34" fmla="*/ 204 w 1056"/>
              <a:gd name="T35" fmla="*/ 553 h 1284"/>
              <a:gd name="T36" fmla="*/ 204 w 1056"/>
              <a:gd name="T37" fmla="*/ 115 h 1284"/>
              <a:gd name="T38" fmla="*/ 82 w 1056"/>
              <a:gd name="T39" fmla="*/ 287 h 1284"/>
              <a:gd name="T40" fmla="*/ 407 w 1056"/>
              <a:gd name="T41" fmla="*/ 833 h 1284"/>
              <a:gd name="T42" fmla="*/ 285 w 1056"/>
              <a:gd name="T43" fmla="*/ 660 h 1284"/>
              <a:gd name="T44" fmla="*/ 407 w 1056"/>
              <a:gd name="T45" fmla="*/ 833 h 1284"/>
              <a:gd name="T46" fmla="*/ 407 w 1056"/>
              <a:gd name="T47" fmla="*/ 381 h 1284"/>
              <a:gd name="T48" fmla="*/ 285 w 1056"/>
              <a:gd name="T49" fmla="*/ 553 h 1284"/>
              <a:gd name="T50" fmla="*/ 407 w 1056"/>
              <a:gd name="T51" fmla="*/ 287 h 1284"/>
              <a:gd name="T52" fmla="*/ 285 w 1056"/>
              <a:gd name="T53" fmla="*/ 115 h 1284"/>
              <a:gd name="T54" fmla="*/ 407 w 1056"/>
              <a:gd name="T55" fmla="*/ 287 h 1284"/>
              <a:gd name="T56" fmla="*/ 1055 w 1056"/>
              <a:gd name="T57" fmla="*/ 596 h 1284"/>
              <a:gd name="T58" fmla="*/ 1006 w 1056"/>
              <a:gd name="T59" fmla="*/ 1283 h 1284"/>
              <a:gd name="T60" fmla="*/ 837 w 1056"/>
              <a:gd name="T61" fmla="*/ 1073 h 1284"/>
              <a:gd name="T62" fmla="*/ 698 w 1056"/>
              <a:gd name="T63" fmla="*/ 1283 h 1284"/>
              <a:gd name="T64" fmla="*/ 477 w 1056"/>
              <a:gd name="T65" fmla="*/ 1251 h 1284"/>
              <a:gd name="T66" fmla="*/ 525 w 1056"/>
              <a:gd name="T67" fmla="*/ 564 h 1284"/>
              <a:gd name="T68" fmla="*/ 649 w 1056"/>
              <a:gd name="T69" fmla="*/ 1172 h 1284"/>
              <a:gd name="T70" fmla="*/ 546 w 1056"/>
              <a:gd name="T71" fmla="*/ 1075 h 1284"/>
              <a:gd name="T72" fmla="*/ 649 w 1056"/>
              <a:gd name="T73" fmla="*/ 1172 h 1284"/>
              <a:gd name="T74" fmla="*/ 649 w 1056"/>
              <a:gd name="T75" fmla="*/ 934 h 1284"/>
              <a:gd name="T76" fmla="*/ 546 w 1056"/>
              <a:gd name="T77" fmla="*/ 1030 h 1284"/>
              <a:gd name="T78" fmla="*/ 649 w 1056"/>
              <a:gd name="T79" fmla="*/ 874 h 1284"/>
              <a:gd name="T80" fmla="*/ 546 w 1056"/>
              <a:gd name="T81" fmla="*/ 777 h 1284"/>
              <a:gd name="T82" fmla="*/ 649 w 1056"/>
              <a:gd name="T83" fmla="*/ 874 h 1284"/>
              <a:gd name="T84" fmla="*/ 649 w 1056"/>
              <a:gd name="T85" fmla="*/ 628 h 1284"/>
              <a:gd name="T86" fmla="*/ 546 w 1056"/>
              <a:gd name="T87" fmla="*/ 725 h 1284"/>
              <a:gd name="T88" fmla="*/ 821 w 1056"/>
              <a:gd name="T89" fmla="*/ 1030 h 1284"/>
              <a:gd name="T90" fmla="*/ 718 w 1056"/>
              <a:gd name="T91" fmla="*/ 934 h 1284"/>
              <a:gd name="T92" fmla="*/ 821 w 1056"/>
              <a:gd name="T93" fmla="*/ 1030 h 1284"/>
              <a:gd name="T94" fmla="*/ 821 w 1056"/>
              <a:gd name="T95" fmla="*/ 777 h 1284"/>
              <a:gd name="T96" fmla="*/ 718 w 1056"/>
              <a:gd name="T97" fmla="*/ 874 h 1284"/>
              <a:gd name="T98" fmla="*/ 821 w 1056"/>
              <a:gd name="T99" fmla="*/ 725 h 1284"/>
              <a:gd name="T100" fmla="*/ 718 w 1056"/>
              <a:gd name="T101" fmla="*/ 628 h 1284"/>
              <a:gd name="T102" fmla="*/ 821 w 1056"/>
              <a:gd name="T103" fmla="*/ 725 h 1284"/>
              <a:gd name="T104" fmla="*/ 987 w 1056"/>
              <a:gd name="T105" fmla="*/ 1077 h 1284"/>
              <a:gd name="T106" fmla="*/ 884 w 1056"/>
              <a:gd name="T107" fmla="*/ 1174 h 1284"/>
              <a:gd name="T108" fmla="*/ 987 w 1056"/>
              <a:gd name="T109" fmla="*/ 1030 h 1284"/>
              <a:gd name="T110" fmla="*/ 884 w 1056"/>
              <a:gd name="T111" fmla="*/ 934 h 1284"/>
              <a:gd name="T112" fmla="*/ 987 w 1056"/>
              <a:gd name="T113" fmla="*/ 1030 h 1284"/>
              <a:gd name="T114" fmla="*/ 987 w 1056"/>
              <a:gd name="T115" fmla="*/ 777 h 1284"/>
              <a:gd name="T116" fmla="*/ 884 w 1056"/>
              <a:gd name="T117" fmla="*/ 874 h 1284"/>
              <a:gd name="T118" fmla="*/ 987 w 1056"/>
              <a:gd name="T119" fmla="*/ 725 h 1284"/>
              <a:gd name="T120" fmla="*/ 884 w 1056"/>
              <a:gd name="T121" fmla="*/ 628 h 1284"/>
              <a:gd name="T122" fmla="*/ 987 w 1056"/>
              <a:gd name="T123" fmla="*/ 725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56" h="1284">
                <a:moveTo>
                  <a:pt x="481" y="381"/>
                </a:moveTo>
                <a:lnTo>
                  <a:pt x="481" y="523"/>
                </a:lnTo>
                <a:cubicBezTo>
                  <a:pt x="445" y="534"/>
                  <a:pt x="420" y="562"/>
                  <a:pt x="420" y="596"/>
                </a:cubicBezTo>
                <a:lnTo>
                  <a:pt x="420" y="909"/>
                </a:lnTo>
                <a:lnTo>
                  <a:pt x="262" y="909"/>
                </a:lnTo>
                <a:lnTo>
                  <a:pt x="262" y="1283"/>
                </a:lnTo>
                <a:lnTo>
                  <a:pt x="58" y="1283"/>
                </a:lnTo>
                <a:cubicBezTo>
                  <a:pt x="26" y="1283"/>
                  <a:pt x="0" y="1257"/>
                  <a:pt x="0" y="1225"/>
                </a:cubicBezTo>
                <a:lnTo>
                  <a:pt x="0" y="57"/>
                </a:lnTo>
                <a:cubicBezTo>
                  <a:pt x="0" y="25"/>
                  <a:pt x="26" y="0"/>
                  <a:pt x="58" y="0"/>
                </a:cubicBezTo>
                <a:lnTo>
                  <a:pt x="625" y="0"/>
                </a:lnTo>
                <a:cubicBezTo>
                  <a:pt x="657" y="0"/>
                  <a:pt x="683" y="25"/>
                  <a:pt x="683" y="57"/>
                </a:cubicBezTo>
                <a:lnTo>
                  <a:pt x="683" y="518"/>
                </a:lnTo>
                <a:lnTo>
                  <a:pt x="603" y="518"/>
                </a:lnTo>
                <a:lnTo>
                  <a:pt x="603" y="381"/>
                </a:lnTo>
                <a:lnTo>
                  <a:pt x="481" y="381"/>
                </a:lnTo>
                <a:close/>
                <a:moveTo>
                  <a:pt x="481" y="115"/>
                </a:moveTo>
                <a:lnTo>
                  <a:pt x="481" y="287"/>
                </a:lnTo>
                <a:lnTo>
                  <a:pt x="603" y="287"/>
                </a:lnTo>
                <a:lnTo>
                  <a:pt x="603" y="115"/>
                </a:lnTo>
                <a:lnTo>
                  <a:pt x="481" y="115"/>
                </a:lnTo>
                <a:close/>
                <a:moveTo>
                  <a:pt x="204" y="1085"/>
                </a:moveTo>
                <a:lnTo>
                  <a:pt x="204" y="913"/>
                </a:lnTo>
                <a:lnTo>
                  <a:pt x="82" y="913"/>
                </a:lnTo>
                <a:lnTo>
                  <a:pt x="82" y="1085"/>
                </a:lnTo>
                <a:lnTo>
                  <a:pt x="204" y="1085"/>
                </a:lnTo>
                <a:close/>
                <a:moveTo>
                  <a:pt x="204" y="833"/>
                </a:moveTo>
                <a:lnTo>
                  <a:pt x="204" y="660"/>
                </a:lnTo>
                <a:lnTo>
                  <a:pt x="82" y="660"/>
                </a:lnTo>
                <a:lnTo>
                  <a:pt x="82" y="833"/>
                </a:lnTo>
                <a:lnTo>
                  <a:pt x="204" y="833"/>
                </a:lnTo>
                <a:close/>
                <a:moveTo>
                  <a:pt x="204" y="553"/>
                </a:moveTo>
                <a:lnTo>
                  <a:pt x="204" y="381"/>
                </a:lnTo>
                <a:lnTo>
                  <a:pt x="82" y="381"/>
                </a:lnTo>
                <a:lnTo>
                  <a:pt x="82" y="553"/>
                </a:lnTo>
                <a:lnTo>
                  <a:pt x="204" y="553"/>
                </a:lnTo>
                <a:close/>
                <a:moveTo>
                  <a:pt x="204" y="287"/>
                </a:moveTo>
                <a:lnTo>
                  <a:pt x="204" y="115"/>
                </a:lnTo>
                <a:lnTo>
                  <a:pt x="82" y="115"/>
                </a:lnTo>
                <a:lnTo>
                  <a:pt x="82" y="287"/>
                </a:lnTo>
                <a:lnTo>
                  <a:pt x="204" y="287"/>
                </a:lnTo>
                <a:close/>
                <a:moveTo>
                  <a:pt x="407" y="833"/>
                </a:moveTo>
                <a:lnTo>
                  <a:pt x="407" y="660"/>
                </a:lnTo>
                <a:lnTo>
                  <a:pt x="285" y="660"/>
                </a:lnTo>
                <a:lnTo>
                  <a:pt x="285" y="833"/>
                </a:lnTo>
                <a:lnTo>
                  <a:pt x="407" y="833"/>
                </a:lnTo>
                <a:close/>
                <a:moveTo>
                  <a:pt x="407" y="553"/>
                </a:moveTo>
                <a:lnTo>
                  <a:pt x="407" y="381"/>
                </a:lnTo>
                <a:lnTo>
                  <a:pt x="285" y="381"/>
                </a:lnTo>
                <a:lnTo>
                  <a:pt x="285" y="553"/>
                </a:lnTo>
                <a:lnTo>
                  <a:pt x="407" y="553"/>
                </a:lnTo>
                <a:close/>
                <a:moveTo>
                  <a:pt x="407" y="287"/>
                </a:moveTo>
                <a:lnTo>
                  <a:pt x="407" y="115"/>
                </a:lnTo>
                <a:lnTo>
                  <a:pt x="285" y="115"/>
                </a:lnTo>
                <a:lnTo>
                  <a:pt x="285" y="287"/>
                </a:lnTo>
                <a:lnTo>
                  <a:pt x="407" y="287"/>
                </a:lnTo>
                <a:close/>
                <a:moveTo>
                  <a:pt x="1006" y="564"/>
                </a:moveTo>
                <a:cubicBezTo>
                  <a:pt x="1033" y="564"/>
                  <a:pt x="1055" y="578"/>
                  <a:pt x="1055" y="596"/>
                </a:cubicBezTo>
                <a:lnTo>
                  <a:pt x="1055" y="1251"/>
                </a:lnTo>
                <a:cubicBezTo>
                  <a:pt x="1055" y="1268"/>
                  <a:pt x="1033" y="1283"/>
                  <a:pt x="1006" y="1283"/>
                </a:cubicBezTo>
                <a:lnTo>
                  <a:pt x="837" y="1283"/>
                </a:lnTo>
                <a:lnTo>
                  <a:pt x="837" y="1073"/>
                </a:lnTo>
                <a:lnTo>
                  <a:pt x="698" y="1073"/>
                </a:lnTo>
                <a:lnTo>
                  <a:pt x="698" y="1283"/>
                </a:lnTo>
                <a:lnTo>
                  <a:pt x="525" y="1283"/>
                </a:lnTo>
                <a:cubicBezTo>
                  <a:pt x="498" y="1283"/>
                  <a:pt x="477" y="1268"/>
                  <a:pt x="477" y="1251"/>
                </a:cubicBezTo>
                <a:lnTo>
                  <a:pt x="477" y="596"/>
                </a:lnTo>
                <a:cubicBezTo>
                  <a:pt x="477" y="578"/>
                  <a:pt x="498" y="564"/>
                  <a:pt x="525" y="564"/>
                </a:cubicBezTo>
                <a:lnTo>
                  <a:pt x="1006" y="564"/>
                </a:lnTo>
                <a:close/>
                <a:moveTo>
                  <a:pt x="649" y="1172"/>
                </a:moveTo>
                <a:lnTo>
                  <a:pt x="649" y="1075"/>
                </a:lnTo>
                <a:lnTo>
                  <a:pt x="546" y="1075"/>
                </a:lnTo>
                <a:lnTo>
                  <a:pt x="546" y="1172"/>
                </a:lnTo>
                <a:lnTo>
                  <a:pt x="649" y="1172"/>
                </a:lnTo>
                <a:close/>
                <a:moveTo>
                  <a:pt x="649" y="1030"/>
                </a:moveTo>
                <a:lnTo>
                  <a:pt x="649" y="934"/>
                </a:lnTo>
                <a:lnTo>
                  <a:pt x="546" y="934"/>
                </a:lnTo>
                <a:lnTo>
                  <a:pt x="546" y="1030"/>
                </a:lnTo>
                <a:lnTo>
                  <a:pt x="649" y="1030"/>
                </a:lnTo>
                <a:close/>
                <a:moveTo>
                  <a:pt x="649" y="874"/>
                </a:moveTo>
                <a:lnTo>
                  <a:pt x="649" y="777"/>
                </a:lnTo>
                <a:lnTo>
                  <a:pt x="546" y="777"/>
                </a:lnTo>
                <a:lnTo>
                  <a:pt x="546" y="874"/>
                </a:lnTo>
                <a:lnTo>
                  <a:pt x="649" y="874"/>
                </a:lnTo>
                <a:close/>
                <a:moveTo>
                  <a:pt x="649" y="725"/>
                </a:moveTo>
                <a:lnTo>
                  <a:pt x="649" y="628"/>
                </a:lnTo>
                <a:lnTo>
                  <a:pt x="546" y="628"/>
                </a:lnTo>
                <a:lnTo>
                  <a:pt x="546" y="725"/>
                </a:lnTo>
                <a:lnTo>
                  <a:pt x="649" y="725"/>
                </a:lnTo>
                <a:close/>
                <a:moveTo>
                  <a:pt x="821" y="1030"/>
                </a:moveTo>
                <a:lnTo>
                  <a:pt x="821" y="934"/>
                </a:lnTo>
                <a:lnTo>
                  <a:pt x="718" y="934"/>
                </a:lnTo>
                <a:lnTo>
                  <a:pt x="718" y="1030"/>
                </a:lnTo>
                <a:lnTo>
                  <a:pt x="821" y="1030"/>
                </a:lnTo>
                <a:close/>
                <a:moveTo>
                  <a:pt x="821" y="874"/>
                </a:moveTo>
                <a:lnTo>
                  <a:pt x="821" y="777"/>
                </a:lnTo>
                <a:lnTo>
                  <a:pt x="718" y="777"/>
                </a:lnTo>
                <a:lnTo>
                  <a:pt x="718" y="874"/>
                </a:lnTo>
                <a:lnTo>
                  <a:pt x="821" y="874"/>
                </a:lnTo>
                <a:close/>
                <a:moveTo>
                  <a:pt x="821" y="725"/>
                </a:moveTo>
                <a:lnTo>
                  <a:pt x="821" y="628"/>
                </a:lnTo>
                <a:lnTo>
                  <a:pt x="718" y="628"/>
                </a:lnTo>
                <a:lnTo>
                  <a:pt x="718" y="725"/>
                </a:lnTo>
                <a:lnTo>
                  <a:pt x="821" y="725"/>
                </a:lnTo>
                <a:close/>
                <a:moveTo>
                  <a:pt x="987" y="1174"/>
                </a:moveTo>
                <a:lnTo>
                  <a:pt x="987" y="1077"/>
                </a:lnTo>
                <a:lnTo>
                  <a:pt x="884" y="1077"/>
                </a:lnTo>
                <a:lnTo>
                  <a:pt x="884" y="1174"/>
                </a:lnTo>
                <a:lnTo>
                  <a:pt x="987" y="1174"/>
                </a:lnTo>
                <a:close/>
                <a:moveTo>
                  <a:pt x="987" y="1030"/>
                </a:moveTo>
                <a:lnTo>
                  <a:pt x="987" y="934"/>
                </a:lnTo>
                <a:lnTo>
                  <a:pt x="884" y="934"/>
                </a:lnTo>
                <a:lnTo>
                  <a:pt x="884" y="1030"/>
                </a:lnTo>
                <a:lnTo>
                  <a:pt x="987" y="1030"/>
                </a:lnTo>
                <a:close/>
                <a:moveTo>
                  <a:pt x="987" y="874"/>
                </a:moveTo>
                <a:lnTo>
                  <a:pt x="987" y="777"/>
                </a:lnTo>
                <a:lnTo>
                  <a:pt x="884" y="777"/>
                </a:lnTo>
                <a:lnTo>
                  <a:pt x="884" y="874"/>
                </a:lnTo>
                <a:lnTo>
                  <a:pt x="987" y="874"/>
                </a:lnTo>
                <a:close/>
                <a:moveTo>
                  <a:pt x="987" y="725"/>
                </a:moveTo>
                <a:lnTo>
                  <a:pt x="987" y="628"/>
                </a:lnTo>
                <a:lnTo>
                  <a:pt x="884" y="628"/>
                </a:lnTo>
                <a:lnTo>
                  <a:pt x="884" y="725"/>
                </a:lnTo>
                <a:lnTo>
                  <a:pt x="987" y="72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3" name="Freeform 142"/>
          <p:cNvSpPr>
            <a:spLocks noChangeArrowheads="1"/>
          </p:cNvSpPr>
          <p:nvPr/>
        </p:nvSpPr>
        <p:spPr bwMode="auto">
          <a:xfrm>
            <a:off x="5771191" y="1683519"/>
            <a:ext cx="361170" cy="336348"/>
          </a:xfrm>
          <a:custGeom>
            <a:avLst/>
            <a:gdLst>
              <a:gd name="T0" fmla="*/ 1182 w 1284"/>
              <a:gd name="T1" fmla="*/ 226 h 1197"/>
              <a:gd name="T2" fmla="*/ 1283 w 1284"/>
              <a:gd name="T3" fmla="*/ 328 h 1197"/>
              <a:gd name="T4" fmla="*/ 1283 w 1284"/>
              <a:gd name="T5" fmla="*/ 740 h 1197"/>
              <a:gd name="T6" fmla="*/ 1182 w 1284"/>
              <a:gd name="T7" fmla="*/ 839 h 1197"/>
              <a:gd name="T8" fmla="*/ 1032 w 1284"/>
              <a:gd name="T9" fmla="*/ 839 h 1197"/>
              <a:gd name="T10" fmla="*/ 1032 w 1284"/>
              <a:gd name="T11" fmla="*/ 840 h 1197"/>
              <a:gd name="T12" fmla="*/ 1032 w 1284"/>
              <a:gd name="T13" fmla="*/ 1040 h 1197"/>
              <a:gd name="T14" fmla="*/ 877 w 1284"/>
              <a:gd name="T15" fmla="*/ 1196 h 1197"/>
              <a:gd name="T16" fmla="*/ 410 w 1284"/>
              <a:gd name="T17" fmla="*/ 1196 h 1197"/>
              <a:gd name="T18" fmla="*/ 255 w 1284"/>
              <a:gd name="T19" fmla="*/ 1040 h 1197"/>
              <a:gd name="T20" fmla="*/ 255 w 1284"/>
              <a:gd name="T21" fmla="*/ 840 h 1197"/>
              <a:gd name="T22" fmla="*/ 255 w 1284"/>
              <a:gd name="T23" fmla="*/ 839 h 1197"/>
              <a:gd name="T24" fmla="*/ 115 w 1284"/>
              <a:gd name="T25" fmla="*/ 839 h 1197"/>
              <a:gd name="T26" fmla="*/ 0 w 1284"/>
              <a:gd name="T27" fmla="*/ 727 h 1197"/>
              <a:gd name="T28" fmla="*/ 0 w 1284"/>
              <a:gd name="T29" fmla="*/ 328 h 1197"/>
              <a:gd name="T30" fmla="*/ 101 w 1284"/>
              <a:gd name="T31" fmla="*/ 226 h 1197"/>
              <a:gd name="T32" fmla="*/ 255 w 1284"/>
              <a:gd name="T33" fmla="*/ 226 h 1197"/>
              <a:gd name="T34" fmla="*/ 255 w 1284"/>
              <a:gd name="T35" fmla="*/ 260 h 1197"/>
              <a:gd name="T36" fmla="*/ 411 w 1284"/>
              <a:gd name="T37" fmla="*/ 416 h 1197"/>
              <a:gd name="T38" fmla="*/ 850 w 1284"/>
              <a:gd name="T39" fmla="*/ 416 h 1197"/>
              <a:gd name="T40" fmla="*/ 1006 w 1284"/>
              <a:gd name="T41" fmla="*/ 260 h 1197"/>
              <a:gd name="T42" fmla="*/ 1006 w 1284"/>
              <a:gd name="T43" fmla="*/ 226 h 1197"/>
              <a:gd name="T44" fmla="*/ 1182 w 1284"/>
              <a:gd name="T45" fmla="*/ 226 h 1197"/>
              <a:gd name="T46" fmla="*/ 922 w 1284"/>
              <a:gd name="T47" fmla="*/ 1038 h 1197"/>
              <a:gd name="T48" fmla="*/ 922 w 1284"/>
              <a:gd name="T49" fmla="*/ 683 h 1197"/>
              <a:gd name="T50" fmla="*/ 878 w 1284"/>
              <a:gd name="T51" fmla="*/ 638 h 1197"/>
              <a:gd name="T52" fmla="*/ 409 w 1284"/>
              <a:gd name="T53" fmla="*/ 638 h 1197"/>
              <a:gd name="T54" fmla="*/ 365 w 1284"/>
              <a:gd name="T55" fmla="*/ 683 h 1197"/>
              <a:gd name="T56" fmla="*/ 365 w 1284"/>
              <a:gd name="T57" fmla="*/ 1038 h 1197"/>
              <a:gd name="T58" fmla="*/ 409 w 1284"/>
              <a:gd name="T59" fmla="*/ 1083 h 1197"/>
              <a:gd name="T60" fmla="*/ 878 w 1284"/>
              <a:gd name="T61" fmla="*/ 1083 h 1197"/>
              <a:gd name="T62" fmla="*/ 922 w 1284"/>
              <a:gd name="T63" fmla="*/ 1038 h 1197"/>
              <a:gd name="T64" fmla="*/ 409 w 1284"/>
              <a:gd name="T65" fmla="*/ 307 h 1197"/>
              <a:gd name="T66" fmla="*/ 365 w 1284"/>
              <a:gd name="T67" fmla="*/ 262 h 1197"/>
              <a:gd name="T68" fmla="*/ 365 w 1284"/>
              <a:gd name="T69" fmla="*/ 45 h 1197"/>
              <a:gd name="T70" fmla="*/ 409 w 1284"/>
              <a:gd name="T71" fmla="*/ 0 h 1197"/>
              <a:gd name="T72" fmla="*/ 849 w 1284"/>
              <a:gd name="T73" fmla="*/ 0 h 1197"/>
              <a:gd name="T74" fmla="*/ 893 w 1284"/>
              <a:gd name="T75" fmla="*/ 45 h 1197"/>
              <a:gd name="T76" fmla="*/ 893 w 1284"/>
              <a:gd name="T77" fmla="*/ 262 h 1197"/>
              <a:gd name="T78" fmla="*/ 849 w 1284"/>
              <a:gd name="T79" fmla="*/ 307 h 1197"/>
              <a:gd name="T80" fmla="*/ 409 w 1284"/>
              <a:gd name="T81" fmla="*/ 30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4" h="1197">
                <a:moveTo>
                  <a:pt x="1182" y="226"/>
                </a:moveTo>
                <a:cubicBezTo>
                  <a:pt x="1237" y="226"/>
                  <a:pt x="1283" y="273"/>
                  <a:pt x="1283" y="328"/>
                </a:cubicBezTo>
                <a:lnTo>
                  <a:pt x="1283" y="740"/>
                </a:lnTo>
                <a:cubicBezTo>
                  <a:pt x="1283" y="795"/>
                  <a:pt x="1237" y="839"/>
                  <a:pt x="1182" y="839"/>
                </a:cubicBezTo>
                <a:lnTo>
                  <a:pt x="1032" y="839"/>
                </a:lnTo>
                <a:lnTo>
                  <a:pt x="1032" y="840"/>
                </a:lnTo>
                <a:lnTo>
                  <a:pt x="1032" y="1040"/>
                </a:lnTo>
                <a:cubicBezTo>
                  <a:pt x="1032" y="1126"/>
                  <a:pt x="963" y="1196"/>
                  <a:pt x="877" y="1196"/>
                </a:cubicBezTo>
                <a:lnTo>
                  <a:pt x="410" y="1196"/>
                </a:lnTo>
                <a:cubicBezTo>
                  <a:pt x="324" y="1196"/>
                  <a:pt x="255" y="1126"/>
                  <a:pt x="255" y="1040"/>
                </a:cubicBezTo>
                <a:lnTo>
                  <a:pt x="255" y="840"/>
                </a:lnTo>
                <a:lnTo>
                  <a:pt x="255" y="839"/>
                </a:lnTo>
                <a:lnTo>
                  <a:pt x="115" y="839"/>
                </a:lnTo>
                <a:cubicBezTo>
                  <a:pt x="52" y="839"/>
                  <a:pt x="0" y="789"/>
                  <a:pt x="0" y="727"/>
                </a:cubicBezTo>
                <a:lnTo>
                  <a:pt x="0" y="328"/>
                </a:lnTo>
                <a:cubicBezTo>
                  <a:pt x="0" y="273"/>
                  <a:pt x="46" y="226"/>
                  <a:pt x="101" y="226"/>
                </a:cubicBezTo>
                <a:lnTo>
                  <a:pt x="255" y="226"/>
                </a:lnTo>
                <a:lnTo>
                  <a:pt x="255" y="260"/>
                </a:lnTo>
                <a:cubicBezTo>
                  <a:pt x="255" y="346"/>
                  <a:pt x="325" y="416"/>
                  <a:pt x="411" y="416"/>
                </a:cubicBezTo>
                <a:lnTo>
                  <a:pt x="850" y="416"/>
                </a:lnTo>
                <a:cubicBezTo>
                  <a:pt x="936" y="416"/>
                  <a:pt x="1006" y="346"/>
                  <a:pt x="1006" y="260"/>
                </a:cubicBezTo>
                <a:lnTo>
                  <a:pt x="1006" y="226"/>
                </a:lnTo>
                <a:lnTo>
                  <a:pt x="1182" y="226"/>
                </a:lnTo>
                <a:close/>
                <a:moveTo>
                  <a:pt x="922" y="1038"/>
                </a:moveTo>
                <a:lnTo>
                  <a:pt x="922" y="683"/>
                </a:lnTo>
                <a:cubicBezTo>
                  <a:pt x="922" y="658"/>
                  <a:pt x="902" y="638"/>
                  <a:pt x="878" y="638"/>
                </a:cubicBezTo>
                <a:lnTo>
                  <a:pt x="409" y="638"/>
                </a:lnTo>
                <a:cubicBezTo>
                  <a:pt x="385" y="638"/>
                  <a:pt x="365" y="658"/>
                  <a:pt x="365" y="683"/>
                </a:cubicBezTo>
                <a:lnTo>
                  <a:pt x="365" y="1038"/>
                </a:lnTo>
                <a:cubicBezTo>
                  <a:pt x="365" y="1063"/>
                  <a:pt x="385" y="1083"/>
                  <a:pt x="409" y="1083"/>
                </a:cubicBezTo>
                <a:lnTo>
                  <a:pt x="878" y="1083"/>
                </a:lnTo>
                <a:cubicBezTo>
                  <a:pt x="902" y="1083"/>
                  <a:pt x="922" y="1063"/>
                  <a:pt x="922" y="1038"/>
                </a:cubicBezTo>
                <a:close/>
                <a:moveTo>
                  <a:pt x="409" y="307"/>
                </a:moveTo>
                <a:cubicBezTo>
                  <a:pt x="385" y="307"/>
                  <a:pt x="365" y="287"/>
                  <a:pt x="365" y="262"/>
                </a:cubicBezTo>
                <a:lnTo>
                  <a:pt x="365" y="45"/>
                </a:lnTo>
                <a:cubicBezTo>
                  <a:pt x="365" y="20"/>
                  <a:pt x="385" y="0"/>
                  <a:pt x="409" y="0"/>
                </a:cubicBezTo>
                <a:lnTo>
                  <a:pt x="849" y="0"/>
                </a:lnTo>
                <a:cubicBezTo>
                  <a:pt x="873" y="0"/>
                  <a:pt x="893" y="20"/>
                  <a:pt x="893" y="45"/>
                </a:cubicBezTo>
                <a:lnTo>
                  <a:pt x="893" y="262"/>
                </a:lnTo>
                <a:cubicBezTo>
                  <a:pt x="893" y="287"/>
                  <a:pt x="873" y="307"/>
                  <a:pt x="849" y="307"/>
                </a:cubicBezTo>
                <a:lnTo>
                  <a:pt x="409" y="30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4" name="Freeform 143"/>
          <p:cNvSpPr>
            <a:spLocks noChangeArrowheads="1"/>
          </p:cNvSpPr>
          <p:nvPr/>
        </p:nvSpPr>
        <p:spPr bwMode="auto">
          <a:xfrm>
            <a:off x="2053381" y="1731304"/>
            <a:ext cx="361171" cy="240781"/>
          </a:xfrm>
          <a:custGeom>
            <a:avLst/>
            <a:gdLst>
              <a:gd name="T0" fmla="*/ 1210 w 1284"/>
              <a:gd name="T1" fmla="*/ 299 h 855"/>
              <a:gd name="T2" fmla="*/ 0 w 1284"/>
              <a:gd name="T3" fmla="*/ 507 h 855"/>
              <a:gd name="T4" fmla="*/ 63 w 1284"/>
              <a:gd name="T5" fmla="*/ 208 h 855"/>
              <a:gd name="T6" fmla="*/ 1283 w 1284"/>
              <a:gd name="T7" fmla="*/ 0 h 855"/>
              <a:gd name="T8" fmla="*/ 230 w 1284"/>
              <a:gd name="T9" fmla="*/ 334 h 855"/>
              <a:gd name="T10" fmla="*/ 230 w 1284"/>
              <a:gd name="T11" fmla="*/ 422 h 855"/>
              <a:gd name="T12" fmla="*/ 140 w 1284"/>
              <a:gd name="T13" fmla="*/ 208 h 855"/>
              <a:gd name="T14" fmla="*/ 230 w 1284"/>
              <a:gd name="T15" fmla="*/ 173 h 855"/>
              <a:gd name="T16" fmla="*/ 140 w 1284"/>
              <a:gd name="T17" fmla="*/ 173 h 855"/>
              <a:gd name="T18" fmla="*/ 363 w 1284"/>
              <a:gd name="T19" fmla="*/ 334 h 855"/>
              <a:gd name="T20" fmla="*/ 363 w 1284"/>
              <a:gd name="T21" fmla="*/ 422 h 855"/>
              <a:gd name="T22" fmla="*/ 273 w 1284"/>
              <a:gd name="T23" fmla="*/ 208 h 855"/>
              <a:gd name="T24" fmla="*/ 363 w 1284"/>
              <a:gd name="T25" fmla="*/ 173 h 855"/>
              <a:gd name="T26" fmla="*/ 273 w 1284"/>
              <a:gd name="T27" fmla="*/ 173 h 855"/>
              <a:gd name="T28" fmla="*/ 493 w 1284"/>
              <a:gd name="T29" fmla="*/ 334 h 855"/>
              <a:gd name="T30" fmla="*/ 493 w 1284"/>
              <a:gd name="T31" fmla="*/ 422 h 855"/>
              <a:gd name="T32" fmla="*/ 404 w 1284"/>
              <a:gd name="T33" fmla="*/ 208 h 855"/>
              <a:gd name="T34" fmla="*/ 493 w 1284"/>
              <a:gd name="T35" fmla="*/ 173 h 855"/>
              <a:gd name="T36" fmla="*/ 404 w 1284"/>
              <a:gd name="T37" fmla="*/ 173 h 855"/>
              <a:gd name="T38" fmla="*/ 623 w 1284"/>
              <a:gd name="T39" fmla="*/ 334 h 855"/>
              <a:gd name="T40" fmla="*/ 623 w 1284"/>
              <a:gd name="T41" fmla="*/ 422 h 855"/>
              <a:gd name="T42" fmla="*/ 533 w 1284"/>
              <a:gd name="T43" fmla="*/ 208 h 855"/>
              <a:gd name="T44" fmla="*/ 623 w 1284"/>
              <a:gd name="T45" fmla="*/ 173 h 855"/>
              <a:gd name="T46" fmla="*/ 533 w 1284"/>
              <a:gd name="T47" fmla="*/ 173 h 855"/>
              <a:gd name="T48" fmla="*/ 756 w 1284"/>
              <a:gd name="T49" fmla="*/ 334 h 855"/>
              <a:gd name="T50" fmla="*/ 756 w 1284"/>
              <a:gd name="T51" fmla="*/ 422 h 855"/>
              <a:gd name="T52" fmla="*/ 666 w 1284"/>
              <a:gd name="T53" fmla="*/ 208 h 855"/>
              <a:gd name="T54" fmla="*/ 756 w 1284"/>
              <a:gd name="T55" fmla="*/ 173 h 855"/>
              <a:gd name="T56" fmla="*/ 666 w 1284"/>
              <a:gd name="T57" fmla="*/ 173 h 855"/>
              <a:gd name="T58" fmla="*/ 886 w 1284"/>
              <a:gd name="T59" fmla="*/ 334 h 855"/>
              <a:gd name="T60" fmla="*/ 886 w 1284"/>
              <a:gd name="T61" fmla="*/ 422 h 855"/>
              <a:gd name="T62" fmla="*/ 797 w 1284"/>
              <a:gd name="T63" fmla="*/ 208 h 855"/>
              <a:gd name="T64" fmla="*/ 886 w 1284"/>
              <a:gd name="T65" fmla="*/ 173 h 855"/>
              <a:gd name="T66" fmla="*/ 797 w 1284"/>
              <a:gd name="T67" fmla="*/ 173 h 855"/>
              <a:gd name="T68" fmla="*/ 1087 w 1284"/>
              <a:gd name="T69" fmla="*/ 366 h 855"/>
              <a:gd name="T70" fmla="*/ 1087 w 1284"/>
              <a:gd name="T71" fmla="*/ 419 h 855"/>
              <a:gd name="T72" fmla="*/ 1029 w 1284"/>
              <a:gd name="T73" fmla="*/ 84 h 855"/>
              <a:gd name="T74" fmla="*/ 1087 w 1284"/>
              <a:gd name="T75" fmla="*/ 176 h 855"/>
              <a:gd name="T76" fmla="*/ 1029 w 1284"/>
              <a:gd name="T77" fmla="*/ 118 h 855"/>
              <a:gd name="T78" fmla="*/ 988 w 1284"/>
              <a:gd name="T79" fmla="*/ 770 h 855"/>
              <a:gd name="T80" fmla="*/ 838 w 1284"/>
              <a:gd name="T81" fmla="*/ 854 h 855"/>
              <a:gd name="T82" fmla="*/ 215 w 1284"/>
              <a:gd name="T83" fmla="*/ 805 h 855"/>
              <a:gd name="T84" fmla="*/ 350 w 1284"/>
              <a:gd name="T85" fmla="*/ 730 h 855"/>
              <a:gd name="T86" fmla="*/ 656 w 1284"/>
              <a:gd name="T87" fmla="*/ 610 h 855"/>
              <a:gd name="T88" fmla="*/ 838 w 1284"/>
              <a:gd name="T89" fmla="*/ 77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4" h="855">
                <a:moveTo>
                  <a:pt x="1283" y="208"/>
                </a:moveTo>
                <a:lnTo>
                  <a:pt x="1210" y="208"/>
                </a:lnTo>
                <a:lnTo>
                  <a:pt x="1210" y="299"/>
                </a:lnTo>
                <a:lnTo>
                  <a:pt x="1283" y="299"/>
                </a:lnTo>
                <a:lnTo>
                  <a:pt x="1283" y="507"/>
                </a:lnTo>
                <a:lnTo>
                  <a:pt x="0" y="507"/>
                </a:lnTo>
                <a:lnTo>
                  <a:pt x="0" y="299"/>
                </a:lnTo>
                <a:lnTo>
                  <a:pt x="63" y="299"/>
                </a:lnTo>
                <a:lnTo>
                  <a:pt x="63" y="208"/>
                </a:lnTo>
                <a:lnTo>
                  <a:pt x="0" y="208"/>
                </a:lnTo>
                <a:lnTo>
                  <a:pt x="0" y="0"/>
                </a:lnTo>
                <a:lnTo>
                  <a:pt x="1283" y="0"/>
                </a:lnTo>
                <a:lnTo>
                  <a:pt x="1283" y="208"/>
                </a:lnTo>
                <a:close/>
                <a:moveTo>
                  <a:pt x="230" y="422"/>
                </a:moveTo>
                <a:lnTo>
                  <a:pt x="230" y="334"/>
                </a:lnTo>
                <a:lnTo>
                  <a:pt x="140" y="334"/>
                </a:lnTo>
                <a:lnTo>
                  <a:pt x="140" y="422"/>
                </a:lnTo>
                <a:lnTo>
                  <a:pt x="230" y="422"/>
                </a:lnTo>
                <a:close/>
                <a:moveTo>
                  <a:pt x="230" y="296"/>
                </a:moveTo>
                <a:lnTo>
                  <a:pt x="230" y="208"/>
                </a:lnTo>
                <a:lnTo>
                  <a:pt x="140" y="208"/>
                </a:lnTo>
                <a:lnTo>
                  <a:pt x="140" y="296"/>
                </a:lnTo>
                <a:lnTo>
                  <a:pt x="230" y="296"/>
                </a:lnTo>
                <a:close/>
                <a:moveTo>
                  <a:pt x="230" y="173"/>
                </a:moveTo>
                <a:lnTo>
                  <a:pt x="230" y="86"/>
                </a:lnTo>
                <a:lnTo>
                  <a:pt x="140" y="86"/>
                </a:lnTo>
                <a:lnTo>
                  <a:pt x="140" y="173"/>
                </a:lnTo>
                <a:lnTo>
                  <a:pt x="230" y="173"/>
                </a:lnTo>
                <a:close/>
                <a:moveTo>
                  <a:pt x="363" y="422"/>
                </a:moveTo>
                <a:lnTo>
                  <a:pt x="363" y="334"/>
                </a:lnTo>
                <a:lnTo>
                  <a:pt x="273" y="334"/>
                </a:lnTo>
                <a:lnTo>
                  <a:pt x="273" y="422"/>
                </a:lnTo>
                <a:lnTo>
                  <a:pt x="363" y="422"/>
                </a:lnTo>
                <a:close/>
                <a:moveTo>
                  <a:pt x="363" y="296"/>
                </a:moveTo>
                <a:lnTo>
                  <a:pt x="363" y="208"/>
                </a:lnTo>
                <a:lnTo>
                  <a:pt x="273" y="208"/>
                </a:lnTo>
                <a:lnTo>
                  <a:pt x="273" y="296"/>
                </a:lnTo>
                <a:lnTo>
                  <a:pt x="363" y="296"/>
                </a:lnTo>
                <a:close/>
                <a:moveTo>
                  <a:pt x="363" y="173"/>
                </a:moveTo>
                <a:lnTo>
                  <a:pt x="363" y="86"/>
                </a:lnTo>
                <a:lnTo>
                  <a:pt x="273" y="86"/>
                </a:lnTo>
                <a:lnTo>
                  <a:pt x="273" y="173"/>
                </a:lnTo>
                <a:lnTo>
                  <a:pt x="363" y="173"/>
                </a:lnTo>
                <a:close/>
                <a:moveTo>
                  <a:pt x="493" y="422"/>
                </a:moveTo>
                <a:lnTo>
                  <a:pt x="493" y="334"/>
                </a:lnTo>
                <a:lnTo>
                  <a:pt x="404" y="334"/>
                </a:lnTo>
                <a:lnTo>
                  <a:pt x="404" y="422"/>
                </a:lnTo>
                <a:lnTo>
                  <a:pt x="493" y="422"/>
                </a:lnTo>
                <a:close/>
                <a:moveTo>
                  <a:pt x="493" y="296"/>
                </a:moveTo>
                <a:lnTo>
                  <a:pt x="493" y="208"/>
                </a:lnTo>
                <a:lnTo>
                  <a:pt x="404" y="208"/>
                </a:lnTo>
                <a:lnTo>
                  <a:pt x="404" y="296"/>
                </a:lnTo>
                <a:lnTo>
                  <a:pt x="493" y="296"/>
                </a:lnTo>
                <a:close/>
                <a:moveTo>
                  <a:pt x="493" y="173"/>
                </a:moveTo>
                <a:lnTo>
                  <a:pt x="493" y="86"/>
                </a:lnTo>
                <a:lnTo>
                  <a:pt x="404" y="86"/>
                </a:lnTo>
                <a:lnTo>
                  <a:pt x="404" y="173"/>
                </a:lnTo>
                <a:lnTo>
                  <a:pt x="493" y="173"/>
                </a:lnTo>
                <a:close/>
                <a:moveTo>
                  <a:pt x="623" y="422"/>
                </a:moveTo>
                <a:lnTo>
                  <a:pt x="623" y="334"/>
                </a:lnTo>
                <a:lnTo>
                  <a:pt x="533" y="334"/>
                </a:lnTo>
                <a:lnTo>
                  <a:pt x="533" y="422"/>
                </a:lnTo>
                <a:lnTo>
                  <a:pt x="623" y="422"/>
                </a:lnTo>
                <a:close/>
                <a:moveTo>
                  <a:pt x="623" y="296"/>
                </a:moveTo>
                <a:lnTo>
                  <a:pt x="623" y="208"/>
                </a:lnTo>
                <a:lnTo>
                  <a:pt x="533" y="208"/>
                </a:lnTo>
                <a:lnTo>
                  <a:pt x="533" y="296"/>
                </a:lnTo>
                <a:lnTo>
                  <a:pt x="623" y="296"/>
                </a:lnTo>
                <a:close/>
                <a:moveTo>
                  <a:pt x="623" y="173"/>
                </a:moveTo>
                <a:lnTo>
                  <a:pt x="623" y="86"/>
                </a:lnTo>
                <a:lnTo>
                  <a:pt x="533" y="86"/>
                </a:lnTo>
                <a:lnTo>
                  <a:pt x="533" y="173"/>
                </a:lnTo>
                <a:lnTo>
                  <a:pt x="623" y="173"/>
                </a:lnTo>
                <a:close/>
                <a:moveTo>
                  <a:pt x="756" y="422"/>
                </a:moveTo>
                <a:lnTo>
                  <a:pt x="756" y="334"/>
                </a:lnTo>
                <a:lnTo>
                  <a:pt x="666" y="334"/>
                </a:lnTo>
                <a:lnTo>
                  <a:pt x="666" y="422"/>
                </a:lnTo>
                <a:lnTo>
                  <a:pt x="756" y="422"/>
                </a:lnTo>
                <a:close/>
                <a:moveTo>
                  <a:pt x="756" y="296"/>
                </a:moveTo>
                <a:lnTo>
                  <a:pt x="756" y="208"/>
                </a:lnTo>
                <a:lnTo>
                  <a:pt x="666" y="208"/>
                </a:lnTo>
                <a:lnTo>
                  <a:pt x="666" y="296"/>
                </a:lnTo>
                <a:lnTo>
                  <a:pt x="756" y="296"/>
                </a:lnTo>
                <a:close/>
                <a:moveTo>
                  <a:pt x="756" y="173"/>
                </a:moveTo>
                <a:lnTo>
                  <a:pt x="756" y="86"/>
                </a:lnTo>
                <a:lnTo>
                  <a:pt x="666" y="86"/>
                </a:lnTo>
                <a:lnTo>
                  <a:pt x="666" y="173"/>
                </a:lnTo>
                <a:lnTo>
                  <a:pt x="756" y="173"/>
                </a:lnTo>
                <a:close/>
                <a:moveTo>
                  <a:pt x="886" y="422"/>
                </a:moveTo>
                <a:lnTo>
                  <a:pt x="886" y="334"/>
                </a:lnTo>
                <a:lnTo>
                  <a:pt x="797" y="334"/>
                </a:lnTo>
                <a:lnTo>
                  <a:pt x="797" y="422"/>
                </a:lnTo>
                <a:lnTo>
                  <a:pt x="886" y="422"/>
                </a:lnTo>
                <a:close/>
                <a:moveTo>
                  <a:pt x="886" y="296"/>
                </a:moveTo>
                <a:lnTo>
                  <a:pt x="886" y="208"/>
                </a:lnTo>
                <a:lnTo>
                  <a:pt x="797" y="208"/>
                </a:lnTo>
                <a:lnTo>
                  <a:pt x="797" y="296"/>
                </a:lnTo>
                <a:lnTo>
                  <a:pt x="886" y="296"/>
                </a:lnTo>
                <a:close/>
                <a:moveTo>
                  <a:pt x="886" y="173"/>
                </a:moveTo>
                <a:lnTo>
                  <a:pt x="886" y="86"/>
                </a:lnTo>
                <a:lnTo>
                  <a:pt x="797" y="86"/>
                </a:lnTo>
                <a:lnTo>
                  <a:pt x="797" y="173"/>
                </a:lnTo>
                <a:lnTo>
                  <a:pt x="886" y="173"/>
                </a:lnTo>
                <a:close/>
                <a:moveTo>
                  <a:pt x="1087" y="419"/>
                </a:moveTo>
                <a:lnTo>
                  <a:pt x="1087" y="366"/>
                </a:lnTo>
                <a:lnTo>
                  <a:pt x="971" y="366"/>
                </a:lnTo>
                <a:lnTo>
                  <a:pt x="971" y="419"/>
                </a:lnTo>
                <a:lnTo>
                  <a:pt x="1087" y="419"/>
                </a:lnTo>
                <a:close/>
                <a:moveTo>
                  <a:pt x="1029" y="269"/>
                </a:moveTo>
                <a:cubicBezTo>
                  <a:pt x="1080" y="269"/>
                  <a:pt x="1121" y="227"/>
                  <a:pt x="1121" y="176"/>
                </a:cubicBezTo>
                <a:cubicBezTo>
                  <a:pt x="1121" y="125"/>
                  <a:pt x="1080" y="84"/>
                  <a:pt x="1029" y="84"/>
                </a:cubicBezTo>
                <a:cubicBezTo>
                  <a:pt x="978" y="84"/>
                  <a:pt x="936" y="125"/>
                  <a:pt x="936" y="176"/>
                </a:cubicBezTo>
                <a:cubicBezTo>
                  <a:pt x="936" y="227"/>
                  <a:pt x="978" y="269"/>
                  <a:pt x="1029" y="269"/>
                </a:cubicBezTo>
                <a:close/>
                <a:moveTo>
                  <a:pt x="1087" y="176"/>
                </a:moveTo>
                <a:cubicBezTo>
                  <a:pt x="1087" y="208"/>
                  <a:pt x="1061" y="234"/>
                  <a:pt x="1029" y="234"/>
                </a:cubicBezTo>
                <a:cubicBezTo>
                  <a:pt x="997" y="234"/>
                  <a:pt x="971" y="208"/>
                  <a:pt x="971" y="176"/>
                </a:cubicBezTo>
                <a:cubicBezTo>
                  <a:pt x="971" y="144"/>
                  <a:pt x="997" y="118"/>
                  <a:pt x="1029" y="118"/>
                </a:cubicBezTo>
                <a:cubicBezTo>
                  <a:pt x="1061" y="118"/>
                  <a:pt x="1087" y="144"/>
                  <a:pt x="1087" y="176"/>
                </a:cubicBezTo>
                <a:close/>
                <a:moveTo>
                  <a:pt x="838" y="770"/>
                </a:moveTo>
                <a:lnTo>
                  <a:pt x="988" y="770"/>
                </a:lnTo>
                <a:lnTo>
                  <a:pt x="988" y="805"/>
                </a:lnTo>
                <a:lnTo>
                  <a:pt x="838" y="805"/>
                </a:lnTo>
                <a:lnTo>
                  <a:pt x="838" y="854"/>
                </a:lnTo>
                <a:lnTo>
                  <a:pt x="350" y="854"/>
                </a:lnTo>
                <a:lnTo>
                  <a:pt x="350" y="805"/>
                </a:lnTo>
                <a:lnTo>
                  <a:pt x="215" y="805"/>
                </a:lnTo>
                <a:lnTo>
                  <a:pt x="215" y="770"/>
                </a:lnTo>
                <a:lnTo>
                  <a:pt x="350" y="770"/>
                </a:lnTo>
                <a:lnTo>
                  <a:pt x="350" y="730"/>
                </a:lnTo>
                <a:lnTo>
                  <a:pt x="532" y="730"/>
                </a:lnTo>
                <a:lnTo>
                  <a:pt x="532" y="610"/>
                </a:lnTo>
                <a:lnTo>
                  <a:pt x="656" y="610"/>
                </a:lnTo>
                <a:lnTo>
                  <a:pt x="656" y="730"/>
                </a:lnTo>
                <a:lnTo>
                  <a:pt x="838" y="730"/>
                </a:lnTo>
                <a:lnTo>
                  <a:pt x="838" y="77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5" name="Freeform 144"/>
          <p:cNvSpPr>
            <a:spLocks noChangeArrowheads="1"/>
          </p:cNvSpPr>
          <p:nvPr/>
        </p:nvSpPr>
        <p:spPr bwMode="auto">
          <a:xfrm>
            <a:off x="1175054" y="1671110"/>
            <a:ext cx="285462" cy="361171"/>
          </a:xfrm>
          <a:custGeom>
            <a:avLst/>
            <a:gdLst>
              <a:gd name="T0" fmla="*/ 1015 w 1016"/>
              <a:gd name="T1" fmla="*/ 397 h 1284"/>
              <a:gd name="T2" fmla="*/ 0 w 1016"/>
              <a:gd name="T3" fmla="*/ 0 h 1284"/>
              <a:gd name="T4" fmla="*/ 181 w 1016"/>
              <a:gd name="T5" fmla="*/ 331 h 1284"/>
              <a:gd name="T6" fmla="*/ 181 w 1016"/>
              <a:gd name="T7" fmla="*/ 136 h 1284"/>
              <a:gd name="T8" fmla="*/ 285 w 1016"/>
              <a:gd name="T9" fmla="*/ 262 h 1284"/>
              <a:gd name="T10" fmla="*/ 215 w 1016"/>
              <a:gd name="T11" fmla="*/ 163 h 1284"/>
              <a:gd name="T12" fmla="*/ 215 w 1016"/>
              <a:gd name="T13" fmla="*/ 136 h 1284"/>
              <a:gd name="T14" fmla="*/ 388 w 1016"/>
              <a:gd name="T15" fmla="*/ 331 h 1284"/>
              <a:gd name="T16" fmla="*/ 388 w 1016"/>
              <a:gd name="T17" fmla="*/ 136 h 1284"/>
              <a:gd name="T18" fmla="*/ 490 w 1016"/>
              <a:gd name="T19" fmla="*/ 262 h 1284"/>
              <a:gd name="T20" fmla="*/ 419 w 1016"/>
              <a:gd name="T21" fmla="*/ 163 h 1284"/>
              <a:gd name="T22" fmla="*/ 419 w 1016"/>
              <a:gd name="T23" fmla="*/ 136 h 1284"/>
              <a:gd name="T24" fmla="*/ 594 w 1016"/>
              <a:gd name="T25" fmla="*/ 331 h 1284"/>
              <a:gd name="T26" fmla="*/ 594 w 1016"/>
              <a:gd name="T27" fmla="*/ 136 h 1284"/>
              <a:gd name="T28" fmla="*/ 697 w 1016"/>
              <a:gd name="T29" fmla="*/ 262 h 1284"/>
              <a:gd name="T30" fmla="*/ 626 w 1016"/>
              <a:gd name="T31" fmla="*/ 163 h 1284"/>
              <a:gd name="T32" fmla="*/ 626 w 1016"/>
              <a:gd name="T33" fmla="*/ 136 h 1284"/>
              <a:gd name="T34" fmla="*/ 854 w 1016"/>
              <a:gd name="T35" fmla="*/ 329 h 1284"/>
              <a:gd name="T36" fmla="*/ 854 w 1016"/>
              <a:gd name="T37" fmla="*/ 137 h 1284"/>
              <a:gd name="T38" fmla="*/ 0 w 1016"/>
              <a:gd name="T39" fmla="*/ 447 h 1284"/>
              <a:gd name="T40" fmla="*/ 1015 w 1016"/>
              <a:gd name="T41" fmla="*/ 844 h 1284"/>
              <a:gd name="T42" fmla="*/ 854 w 1016"/>
              <a:gd name="T43" fmla="*/ 775 h 1284"/>
              <a:gd name="T44" fmla="*/ 736 w 1016"/>
              <a:gd name="T45" fmla="*/ 585 h 1284"/>
              <a:gd name="T46" fmla="*/ 697 w 1016"/>
              <a:gd name="T47" fmla="*/ 582 h 1284"/>
              <a:gd name="T48" fmla="*/ 697 w 1016"/>
              <a:gd name="T49" fmla="*/ 610 h 1284"/>
              <a:gd name="T50" fmla="*/ 626 w 1016"/>
              <a:gd name="T51" fmla="*/ 708 h 1284"/>
              <a:gd name="T52" fmla="*/ 523 w 1016"/>
              <a:gd name="T53" fmla="*/ 610 h 1284"/>
              <a:gd name="T54" fmla="*/ 523 w 1016"/>
              <a:gd name="T55" fmla="*/ 777 h 1284"/>
              <a:gd name="T56" fmla="*/ 490 w 1016"/>
              <a:gd name="T57" fmla="*/ 582 h 1284"/>
              <a:gd name="T58" fmla="*/ 490 w 1016"/>
              <a:gd name="T59" fmla="*/ 610 h 1284"/>
              <a:gd name="T60" fmla="*/ 419 w 1016"/>
              <a:gd name="T61" fmla="*/ 708 h 1284"/>
              <a:gd name="T62" fmla="*/ 318 w 1016"/>
              <a:gd name="T63" fmla="*/ 610 h 1284"/>
              <a:gd name="T64" fmla="*/ 318 w 1016"/>
              <a:gd name="T65" fmla="*/ 777 h 1284"/>
              <a:gd name="T66" fmla="*/ 285 w 1016"/>
              <a:gd name="T67" fmla="*/ 582 h 1284"/>
              <a:gd name="T68" fmla="*/ 285 w 1016"/>
              <a:gd name="T69" fmla="*/ 610 h 1284"/>
              <a:gd name="T70" fmla="*/ 215 w 1016"/>
              <a:gd name="T71" fmla="*/ 708 h 1284"/>
              <a:gd name="T72" fmla="*/ 111 w 1016"/>
              <a:gd name="T73" fmla="*/ 610 h 1284"/>
              <a:gd name="T74" fmla="*/ 111 w 1016"/>
              <a:gd name="T75" fmla="*/ 777 h 1284"/>
              <a:gd name="T76" fmla="*/ 854 w 1016"/>
              <a:gd name="T77" fmla="*/ 584 h 1284"/>
              <a:gd name="T78" fmla="*/ 1015 w 1016"/>
              <a:gd name="T79" fmla="*/ 1049 h 1284"/>
              <a:gd name="T80" fmla="*/ 0 w 1016"/>
              <a:gd name="T81" fmla="*/ 1120 h 1284"/>
              <a:gd name="T82" fmla="*/ 763 w 1016"/>
              <a:gd name="T83" fmla="*/ 1172 h 1284"/>
              <a:gd name="T84" fmla="*/ 881 w 1016"/>
              <a:gd name="T85" fmla="*/ 1024 h 1284"/>
              <a:gd name="T86" fmla="*/ 626 w 1016"/>
              <a:gd name="T87" fmla="*/ 952 h 1284"/>
              <a:gd name="T88" fmla="*/ 626 w 1016"/>
              <a:gd name="T89" fmla="*/ 1147 h 1284"/>
              <a:gd name="T90" fmla="*/ 523 w 1016"/>
              <a:gd name="T91" fmla="*/ 1021 h 1284"/>
              <a:gd name="T92" fmla="*/ 594 w 1016"/>
              <a:gd name="T93" fmla="*/ 1118 h 1284"/>
              <a:gd name="T94" fmla="*/ 594 w 1016"/>
              <a:gd name="T95" fmla="*/ 1147 h 1284"/>
              <a:gd name="T96" fmla="*/ 419 w 1016"/>
              <a:gd name="T97" fmla="*/ 952 h 1284"/>
              <a:gd name="T98" fmla="*/ 419 w 1016"/>
              <a:gd name="T99" fmla="*/ 1147 h 1284"/>
              <a:gd name="T100" fmla="*/ 318 w 1016"/>
              <a:gd name="T101" fmla="*/ 1021 h 1284"/>
              <a:gd name="T102" fmla="*/ 388 w 1016"/>
              <a:gd name="T103" fmla="*/ 1118 h 1284"/>
              <a:gd name="T104" fmla="*/ 388 w 1016"/>
              <a:gd name="T105" fmla="*/ 1147 h 1284"/>
              <a:gd name="T106" fmla="*/ 215 w 1016"/>
              <a:gd name="T107" fmla="*/ 952 h 1284"/>
              <a:gd name="T108" fmla="*/ 215 w 1016"/>
              <a:gd name="T109" fmla="*/ 1147 h 1284"/>
              <a:gd name="T110" fmla="*/ 111 w 1016"/>
              <a:gd name="T111" fmla="*/ 1021 h 1284"/>
              <a:gd name="T112" fmla="*/ 181 w 1016"/>
              <a:gd name="T113" fmla="*/ 1118 h 1284"/>
              <a:gd name="T114" fmla="*/ 181 w 1016"/>
              <a:gd name="T115" fmla="*/ 1147 h 1284"/>
              <a:gd name="T116" fmla="*/ 763 w 1016"/>
              <a:gd name="T117" fmla="*/ 102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6" h="1284">
                <a:moveTo>
                  <a:pt x="1015" y="0"/>
                </a:moveTo>
                <a:lnTo>
                  <a:pt x="1015" y="163"/>
                </a:lnTo>
                <a:lnTo>
                  <a:pt x="957" y="163"/>
                </a:lnTo>
                <a:lnTo>
                  <a:pt x="957" y="234"/>
                </a:lnTo>
                <a:lnTo>
                  <a:pt x="1015" y="234"/>
                </a:lnTo>
                <a:lnTo>
                  <a:pt x="1015" y="397"/>
                </a:lnTo>
                <a:lnTo>
                  <a:pt x="0" y="397"/>
                </a:lnTo>
                <a:lnTo>
                  <a:pt x="0" y="234"/>
                </a:lnTo>
                <a:lnTo>
                  <a:pt x="50" y="234"/>
                </a:lnTo>
                <a:lnTo>
                  <a:pt x="50" y="163"/>
                </a:lnTo>
                <a:lnTo>
                  <a:pt x="0" y="163"/>
                </a:lnTo>
                <a:lnTo>
                  <a:pt x="0" y="0"/>
                </a:lnTo>
                <a:lnTo>
                  <a:pt x="1015" y="0"/>
                </a:lnTo>
                <a:close/>
                <a:moveTo>
                  <a:pt x="181" y="331"/>
                </a:moveTo>
                <a:lnTo>
                  <a:pt x="181" y="262"/>
                </a:lnTo>
                <a:lnTo>
                  <a:pt x="111" y="262"/>
                </a:lnTo>
                <a:lnTo>
                  <a:pt x="111" y="331"/>
                </a:lnTo>
                <a:lnTo>
                  <a:pt x="181" y="331"/>
                </a:lnTo>
                <a:close/>
                <a:moveTo>
                  <a:pt x="181" y="232"/>
                </a:moveTo>
                <a:lnTo>
                  <a:pt x="181" y="163"/>
                </a:lnTo>
                <a:lnTo>
                  <a:pt x="111" y="163"/>
                </a:lnTo>
                <a:lnTo>
                  <a:pt x="111" y="232"/>
                </a:lnTo>
                <a:lnTo>
                  <a:pt x="181" y="232"/>
                </a:lnTo>
                <a:close/>
                <a:moveTo>
                  <a:pt x="181" y="136"/>
                </a:moveTo>
                <a:lnTo>
                  <a:pt x="181" y="67"/>
                </a:lnTo>
                <a:lnTo>
                  <a:pt x="111" y="67"/>
                </a:lnTo>
                <a:lnTo>
                  <a:pt x="111" y="136"/>
                </a:lnTo>
                <a:lnTo>
                  <a:pt x="181" y="136"/>
                </a:lnTo>
                <a:close/>
                <a:moveTo>
                  <a:pt x="285" y="331"/>
                </a:moveTo>
                <a:lnTo>
                  <a:pt x="285" y="262"/>
                </a:lnTo>
                <a:lnTo>
                  <a:pt x="215" y="262"/>
                </a:lnTo>
                <a:lnTo>
                  <a:pt x="215" y="331"/>
                </a:lnTo>
                <a:lnTo>
                  <a:pt x="285" y="331"/>
                </a:lnTo>
                <a:close/>
                <a:moveTo>
                  <a:pt x="285" y="232"/>
                </a:moveTo>
                <a:lnTo>
                  <a:pt x="285" y="163"/>
                </a:lnTo>
                <a:lnTo>
                  <a:pt x="215" y="163"/>
                </a:lnTo>
                <a:lnTo>
                  <a:pt x="215" y="232"/>
                </a:lnTo>
                <a:lnTo>
                  <a:pt x="285" y="232"/>
                </a:lnTo>
                <a:close/>
                <a:moveTo>
                  <a:pt x="285" y="136"/>
                </a:moveTo>
                <a:lnTo>
                  <a:pt x="285" y="67"/>
                </a:lnTo>
                <a:lnTo>
                  <a:pt x="215" y="67"/>
                </a:lnTo>
                <a:lnTo>
                  <a:pt x="215" y="136"/>
                </a:lnTo>
                <a:lnTo>
                  <a:pt x="285" y="136"/>
                </a:lnTo>
                <a:close/>
                <a:moveTo>
                  <a:pt x="388" y="331"/>
                </a:moveTo>
                <a:lnTo>
                  <a:pt x="388" y="262"/>
                </a:lnTo>
                <a:lnTo>
                  <a:pt x="318" y="262"/>
                </a:lnTo>
                <a:lnTo>
                  <a:pt x="318" y="331"/>
                </a:lnTo>
                <a:lnTo>
                  <a:pt x="388" y="331"/>
                </a:lnTo>
                <a:close/>
                <a:moveTo>
                  <a:pt x="388" y="232"/>
                </a:moveTo>
                <a:lnTo>
                  <a:pt x="388" y="163"/>
                </a:lnTo>
                <a:lnTo>
                  <a:pt x="318" y="163"/>
                </a:lnTo>
                <a:lnTo>
                  <a:pt x="318" y="232"/>
                </a:lnTo>
                <a:lnTo>
                  <a:pt x="388" y="232"/>
                </a:lnTo>
                <a:close/>
                <a:moveTo>
                  <a:pt x="388" y="136"/>
                </a:moveTo>
                <a:lnTo>
                  <a:pt x="388" y="67"/>
                </a:lnTo>
                <a:lnTo>
                  <a:pt x="318" y="67"/>
                </a:lnTo>
                <a:lnTo>
                  <a:pt x="318" y="136"/>
                </a:lnTo>
                <a:lnTo>
                  <a:pt x="388" y="136"/>
                </a:lnTo>
                <a:close/>
                <a:moveTo>
                  <a:pt x="490" y="331"/>
                </a:moveTo>
                <a:lnTo>
                  <a:pt x="490" y="262"/>
                </a:lnTo>
                <a:lnTo>
                  <a:pt x="419" y="262"/>
                </a:lnTo>
                <a:lnTo>
                  <a:pt x="419" y="331"/>
                </a:lnTo>
                <a:lnTo>
                  <a:pt x="490" y="331"/>
                </a:lnTo>
                <a:close/>
                <a:moveTo>
                  <a:pt x="490" y="232"/>
                </a:moveTo>
                <a:lnTo>
                  <a:pt x="490" y="163"/>
                </a:lnTo>
                <a:lnTo>
                  <a:pt x="419" y="163"/>
                </a:lnTo>
                <a:lnTo>
                  <a:pt x="419" y="232"/>
                </a:lnTo>
                <a:lnTo>
                  <a:pt x="490" y="232"/>
                </a:lnTo>
                <a:close/>
                <a:moveTo>
                  <a:pt x="490" y="136"/>
                </a:moveTo>
                <a:lnTo>
                  <a:pt x="490" y="67"/>
                </a:lnTo>
                <a:lnTo>
                  <a:pt x="419" y="67"/>
                </a:lnTo>
                <a:lnTo>
                  <a:pt x="419" y="136"/>
                </a:lnTo>
                <a:lnTo>
                  <a:pt x="490" y="136"/>
                </a:lnTo>
                <a:close/>
                <a:moveTo>
                  <a:pt x="594" y="331"/>
                </a:moveTo>
                <a:lnTo>
                  <a:pt x="594" y="262"/>
                </a:lnTo>
                <a:lnTo>
                  <a:pt x="523" y="262"/>
                </a:lnTo>
                <a:lnTo>
                  <a:pt x="523" y="331"/>
                </a:lnTo>
                <a:lnTo>
                  <a:pt x="594" y="331"/>
                </a:lnTo>
                <a:close/>
                <a:moveTo>
                  <a:pt x="594" y="232"/>
                </a:moveTo>
                <a:lnTo>
                  <a:pt x="594" y="163"/>
                </a:lnTo>
                <a:lnTo>
                  <a:pt x="523" y="163"/>
                </a:lnTo>
                <a:lnTo>
                  <a:pt x="523" y="232"/>
                </a:lnTo>
                <a:lnTo>
                  <a:pt x="594" y="232"/>
                </a:lnTo>
                <a:close/>
                <a:moveTo>
                  <a:pt x="594" y="136"/>
                </a:moveTo>
                <a:lnTo>
                  <a:pt x="594" y="67"/>
                </a:lnTo>
                <a:lnTo>
                  <a:pt x="523" y="67"/>
                </a:lnTo>
                <a:lnTo>
                  <a:pt x="523" y="136"/>
                </a:lnTo>
                <a:lnTo>
                  <a:pt x="594" y="136"/>
                </a:lnTo>
                <a:close/>
                <a:moveTo>
                  <a:pt x="697" y="331"/>
                </a:moveTo>
                <a:lnTo>
                  <a:pt x="697" y="262"/>
                </a:lnTo>
                <a:lnTo>
                  <a:pt x="626" y="262"/>
                </a:lnTo>
                <a:lnTo>
                  <a:pt x="626" y="331"/>
                </a:lnTo>
                <a:lnTo>
                  <a:pt x="697" y="331"/>
                </a:lnTo>
                <a:close/>
                <a:moveTo>
                  <a:pt x="697" y="232"/>
                </a:moveTo>
                <a:lnTo>
                  <a:pt x="697" y="163"/>
                </a:lnTo>
                <a:lnTo>
                  <a:pt x="626" y="163"/>
                </a:lnTo>
                <a:lnTo>
                  <a:pt x="626" y="232"/>
                </a:lnTo>
                <a:lnTo>
                  <a:pt x="697" y="232"/>
                </a:lnTo>
                <a:close/>
                <a:moveTo>
                  <a:pt x="697" y="136"/>
                </a:moveTo>
                <a:lnTo>
                  <a:pt x="697" y="67"/>
                </a:lnTo>
                <a:lnTo>
                  <a:pt x="626" y="67"/>
                </a:lnTo>
                <a:lnTo>
                  <a:pt x="626" y="136"/>
                </a:lnTo>
                <a:lnTo>
                  <a:pt x="697" y="136"/>
                </a:lnTo>
                <a:close/>
                <a:moveTo>
                  <a:pt x="854" y="329"/>
                </a:moveTo>
                <a:lnTo>
                  <a:pt x="854" y="286"/>
                </a:lnTo>
                <a:lnTo>
                  <a:pt x="763" y="286"/>
                </a:lnTo>
                <a:lnTo>
                  <a:pt x="763" y="329"/>
                </a:lnTo>
                <a:lnTo>
                  <a:pt x="854" y="329"/>
                </a:lnTo>
                <a:close/>
                <a:moveTo>
                  <a:pt x="809" y="210"/>
                </a:moveTo>
                <a:cubicBezTo>
                  <a:pt x="849" y="210"/>
                  <a:pt x="881" y="178"/>
                  <a:pt x="881" y="138"/>
                </a:cubicBezTo>
                <a:cubicBezTo>
                  <a:pt x="881" y="98"/>
                  <a:pt x="849" y="65"/>
                  <a:pt x="809" y="65"/>
                </a:cubicBezTo>
                <a:cubicBezTo>
                  <a:pt x="768" y="65"/>
                  <a:pt x="736" y="98"/>
                  <a:pt x="736" y="138"/>
                </a:cubicBezTo>
                <a:cubicBezTo>
                  <a:pt x="736" y="178"/>
                  <a:pt x="768" y="210"/>
                  <a:pt x="809" y="210"/>
                </a:cubicBezTo>
                <a:close/>
                <a:moveTo>
                  <a:pt x="854" y="137"/>
                </a:moveTo>
                <a:cubicBezTo>
                  <a:pt x="854" y="163"/>
                  <a:pt x="834" y="183"/>
                  <a:pt x="809" y="183"/>
                </a:cubicBezTo>
                <a:cubicBezTo>
                  <a:pt x="784" y="183"/>
                  <a:pt x="763" y="163"/>
                  <a:pt x="763" y="137"/>
                </a:cubicBezTo>
                <a:cubicBezTo>
                  <a:pt x="763" y="112"/>
                  <a:pt x="784" y="92"/>
                  <a:pt x="809" y="92"/>
                </a:cubicBezTo>
                <a:cubicBezTo>
                  <a:pt x="834" y="92"/>
                  <a:pt x="854" y="112"/>
                  <a:pt x="854" y="137"/>
                </a:cubicBezTo>
                <a:close/>
                <a:moveTo>
                  <a:pt x="0" y="610"/>
                </a:moveTo>
                <a:lnTo>
                  <a:pt x="0" y="447"/>
                </a:lnTo>
                <a:lnTo>
                  <a:pt x="1015" y="447"/>
                </a:lnTo>
                <a:lnTo>
                  <a:pt x="1015" y="610"/>
                </a:lnTo>
                <a:lnTo>
                  <a:pt x="957" y="610"/>
                </a:lnTo>
                <a:lnTo>
                  <a:pt x="957" y="681"/>
                </a:lnTo>
                <a:lnTo>
                  <a:pt x="1015" y="681"/>
                </a:lnTo>
                <a:lnTo>
                  <a:pt x="1015" y="844"/>
                </a:lnTo>
                <a:lnTo>
                  <a:pt x="0" y="844"/>
                </a:lnTo>
                <a:lnTo>
                  <a:pt x="0" y="681"/>
                </a:lnTo>
                <a:lnTo>
                  <a:pt x="50" y="681"/>
                </a:lnTo>
                <a:lnTo>
                  <a:pt x="50" y="610"/>
                </a:lnTo>
                <a:lnTo>
                  <a:pt x="0" y="610"/>
                </a:lnTo>
                <a:close/>
                <a:moveTo>
                  <a:pt x="854" y="775"/>
                </a:moveTo>
                <a:lnTo>
                  <a:pt x="854" y="733"/>
                </a:lnTo>
                <a:lnTo>
                  <a:pt x="763" y="733"/>
                </a:lnTo>
                <a:lnTo>
                  <a:pt x="763" y="775"/>
                </a:lnTo>
                <a:lnTo>
                  <a:pt x="854" y="775"/>
                </a:lnTo>
                <a:close/>
                <a:moveTo>
                  <a:pt x="809" y="512"/>
                </a:moveTo>
                <a:cubicBezTo>
                  <a:pt x="768" y="512"/>
                  <a:pt x="736" y="545"/>
                  <a:pt x="736" y="585"/>
                </a:cubicBezTo>
                <a:cubicBezTo>
                  <a:pt x="736" y="625"/>
                  <a:pt x="768" y="657"/>
                  <a:pt x="809" y="657"/>
                </a:cubicBezTo>
                <a:cubicBezTo>
                  <a:pt x="849" y="657"/>
                  <a:pt x="881" y="625"/>
                  <a:pt x="881" y="585"/>
                </a:cubicBezTo>
                <a:cubicBezTo>
                  <a:pt x="881" y="545"/>
                  <a:pt x="849" y="512"/>
                  <a:pt x="809" y="512"/>
                </a:cubicBezTo>
                <a:close/>
                <a:moveTo>
                  <a:pt x="626" y="514"/>
                </a:moveTo>
                <a:lnTo>
                  <a:pt x="626" y="582"/>
                </a:lnTo>
                <a:lnTo>
                  <a:pt x="697" y="582"/>
                </a:lnTo>
                <a:lnTo>
                  <a:pt x="697" y="514"/>
                </a:lnTo>
                <a:lnTo>
                  <a:pt x="626" y="514"/>
                </a:lnTo>
                <a:close/>
                <a:moveTo>
                  <a:pt x="626" y="610"/>
                </a:moveTo>
                <a:lnTo>
                  <a:pt x="626" y="679"/>
                </a:lnTo>
                <a:lnTo>
                  <a:pt x="697" y="679"/>
                </a:lnTo>
                <a:lnTo>
                  <a:pt x="697" y="610"/>
                </a:lnTo>
                <a:lnTo>
                  <a:pt x="626" y="610"/>
                </a:lnTo>
                <a:close/>
                <a:moveTo>
                  <a:pt x="626" y="708"/>
                </a:moveTo>
                <a:lnTo>
                  <a:pt x="626" y="777"/>
                </a:lnTo>
                <a:lnTo>
                  <a:pt x="697" y="777"/>
                </a:lnTo>
                <a:lnTo>
                  <a:pt x="697" y="708"/>
                </a:lnTo>
                <a:lnTo>
                  <a:pt x="626" y="708"/>
                </a:lnTo>
                <a:close/>
                <a:moveTo>
                  <a:pt x="523" y="514"/>
                </a:moveTo>
                <a:lnTo>
                  <a:pt x="523" y="582"/>
                </a:lnTo>
                <a:lnTo>
                  <a:pt x="594" y="582"/>
                </a:lnTo>
                <a:lnTo>
                  <a:pt x="594" y="514"/>
                </a:lnTo>
                <a:lnTo>
                  <a:pt x="523" y="514"/>
                </a:lnTo>
                <a:close/>
                <a:moveTo>
                  <a:pt x="523" y="610"/>
                </a:moveTo>
                <a:lnTo>
                  <a:pt x="523" y="679"/>
                </a:lnTo>
                <a:lnTo>
                  <a:pt x="594" y="679"/>
                </a:lnTo>
                <a:lnTo>
                  <a:pt x="594" y="610"/>
                </a:lnTo>
                <a:lnTo>
                  <a:pt x="523" y="610"/>
                </a:lnTo>
                <a:close/>
                <a:moveTo>
                  <a:pt x="523" y="708"/>
                </a:moveTo>
                <a:lnTo>
                  <a:pt x="523" y="777"/>
                </a:lnTo>
                <a:lnTo>
                  <a:pt x="594" y="777"/>
                </a:lnTo>
                <a:lnTo>
                  <a:pt x="594" y="708"/>
                </a:lnTo>
                <a:lnTo>
                  <a:pt x="523" y="708"/>
                </a:lnTo>
                <a:close/>
                <a:moveTo>
                  <a:pt x="419" y="514"/>
                </a:moveTo>
                <a:lnTo>
                  <a:pt x="419" y="582"/>
                </a:lnTo>
                <a:lnTo>
                  <a:pt x="490" y="582"/>
                </a:lnTo>
                <a:lnTo>
                  <a:pt x="490" y="514"/>
                </a:lnTo>
                <a:lnTo>
                  <a:pt x="419" y="514"/>
                </a:lnTo>
                <a:close/>
                <a:moveTo>
                  <a:pt x="419" y="610"/>
                </a:moveTo>
                <a:lnTo>
                  <a:pt x="419" y="679"/>
                </a:lnTo>
                <a:lnTo>
                  <a:pt x="490" y="679"/>
                </a:lnTo>
                <a:lnTo>
                  <a:pt x="490" y="610"/>
                </a:lnTo>
                <a:lnTo>
                  <a:pt x="419" y="610"/>
                </a:lnTo>
                <a:close/>
                <a:moveTo>
                  <a:pt x="419" y="708"/>
                </a:moveTo>
                <a:lnTo>
                  <a:pt x="419" y="777"/>
                </a:lnTo>
                <a:lnTo>
                  <a:pt x="490" y="777"/>
                </a:lnTo>
                <a:lnTo>
                  <a:pt x="490" y="708"/>
                </a:lnTo>
                <a:lnTo>
                  <a:pt x="419" y="708"/>
                </a:lnTo>
                <a:close/>
                <a:moveTo>
                  <a:pt x="318" y="514"/>
                </a:moveTo>
                <a:lnTo>
                  <a:pt x="318" y="582"/>
                </a:lnTo>
                <a:lnTo>
                  <a:pt x="388" y="582"/>
                </a:lnTo>
                <a:lnTo>
                  <a:pt x="388" y="514"/>
                </a:lnTo>
                <a:lnTo>
                  <a:pt x="318" y="514"/>
                </a:lnTo>
                <a:close/>
                <a:moveTo>
                  <a:pt x="318" y="610"/>
                </a:moveTo>
                <a:lnTo>
                  <a:pt x="318" y="679"/>
                </a:lnTo>
                <a:lnTo>
                  <a:pt x="388" y="679"/>
                </a:lnTo>
                <a:lnTo>
                  <a:pt x="388" y="610"/>
                </a:lnTo>
                <a:lnTo>
                  <a:pt x="318" y="610"/>
                </a:lnTo>
                <a:close/>
                <a:moveTo>
                  <a:pt x="318" y="708"/>
                </a:moveTo>
                <a:lnTo>
                  <a:pt x="318" y="777"/>
                </a:lnTo>
                <a:lnTo>
                  <a:pt x="388" y="777"/>
                </a:lnTo>
                <a:lnTo>
                  <a:pt x="388" y="708"/>
                </a:lnTo>
                <a:lnTo>
                  <a:pt x="318" y="708"/>
                </a:lnTo>
                <a:close/>
                <a:moveTo>
                  <a:pt x="215" y="514"/>
                </a:moveTo>
                <a:lnTo>
                  <a:pt x="215" y="582"/>
                </a:lnTo>
                <a:lnTo>
                  <a:pt x="285" y="582"/>
                </a:lnTo>
                <a:lnTo>
                  <a:pt x="285" y="514"/>
                </a:lnTo>
                <a:lnTo>
                  <a:pt x="215" y="514"/>
                </a:lnTo>
                <a:close/>
                <a:moveTo>
                  <a:pt x="215" y="610"/>
                </a:moveTo>
                <a:lnTo>
                  <a:pt x="215" y="679"/>
                </a:lnTo>
                <a:lnTo>
                  <a:pt x="285" y="679"/>
                </a:lnTo>
                <a:lnTo>
                  <a:pt x="285" y="610"/>
                </a:lnTo>
                <a:lnTo>
                  <a:pt x="215" y="610"/>
                </a:lnTo>
                <a:close/>
                <a:moveTo>
                  <a:pt x="215" y="708"/>
                </a:moveTo>
                <a:lnTo>
                  <a:pt x="215" y="777"/>
                </a:lnTo>
                <a:lnTo>
                  <a:pt x="285" y="777"/>
                </a:lnTo>
                <a:lnTo>
                  <a:pt x="285" y="708"/>
                </a:lnTo>
                <a:lnTo>
                  <a:pt x="215" y="708"/>
                </a:lnTo>
                <a:close/>
                <a:moveTo>
                  <a:pt x="111" y="514"/>
                </a:moveTo>
                <a:lnTo>
                  <a:pt x="111" y="582"/>
                </a:lnTo>
                <a:lnTo>
                  <a:pt x="181" y="582"/>
                </a:lnTo>
                <a:lnTo>
                  <a:pt x="181" y="514"/>
                </a:lnTo>
                <a:lnTo>
                  <a:pt x="111" y="514"/>
                </a:lnTo>
                <a:close/>
                <a:moveTo>
                  <a:pt x="111" y="610"/>
                </a:moveTo>
                <a:lnTo>
                  <a:pt x="111" y="679"/>
                </a:lnTo>
                <a:lnTo>
                  <a:pt x="181" y="679"/>
                </a:lnTo>
                <a:lnTo>
                  <a:pt x="181" y="610"/>
                </a:lnTo>
                <a:lnTo>
                  <a:pt x="111" y="610"/>
                </a:lnTo>
                <a:close/>
                <a:moveTo>
                  <a:pt x="111" y="708"/>
                </a:moveTo>
                <a:lnTo>
                  <a:pt x="111" y="777"/>
                </a:lnTo>
                <a:lnTo>
                  <a:pt x="181" y="777"/>
                </a:lnTo>
                <a:lnTo>
                  <a:pt x="181" y="708"/>
                </a:lnTo>
                <a:lnTo>
                  <a:pt x="111" y="708"/>
                </a:lnTo>
                <a:close/>
                <a:moveTo>
                  <a:pt x="763" y="584"/>
                </a:moveTo>
                <a:cubicBezTo>
                  <a:pt x="763" y="559"/>
                  <a:pt x="784" y="539"/>
                  <a:pt x="809" y="539"/>
                </a:cubicBezTo>
                <a:cubicBezTo>
                  <a:pt x="834" y="539"/>
                  <a:pt x="854" y="559"/>
                  <a:pt x="854" y="584"/>
                </a:cubicBezTo>
                <a:cubicBezTo>
                  <a:pt x="854" y="609"/>
                  <a:pt x="834" y="630"/>
                  <a:pt x="809" y="630"/>
                </a:cubicBezTo>
                <a:cubicBezTo>
                  <a:pt x="784" y="630"/>
                  <a:pt x="763" y="609"/>
                  <a:pt x="763" y="584"/>
                </a:cubicBezTo>
                <a:close/>
                <a:moveTo>
                  <a:pt x="0" y="1049"/>
                </a:moveTo>
                <a:lnTo>
                  <a:pt x="0" y="885"/>
                </a:lnTo>
                <a:lnTo>
                  <a:pt x="1015" y="885"/>
                </a:lnTo>
                <a:lnTo>
                  <a:pt x="1015" y="1049"/>
                </a:lnTo>
                <a:lnTo>
                  <a:pt x="957" y="1049"/>
                </a:lnTo>
                <a:lnTo>
                  <a:pt x="957" y="1120"/>
                </a:lnTo>
                <a:lnTo>
                  <a:pt x="1015" y="1120"/>
                </a:lnTo>
                <a:lnTo>
                  <a:pt x="1015" y="1283"/>
                </a:lnTo>
                <a:lnTo>
                  <a:pt x="0" y="1283"/>
                </a:lnTo>
                <a:lnTo>
                  <a:pt x="0" y="1120"/>
                </a:lnTo>
                <a:lnTo>
                  <a:pt x="50" y="1120"/>
                </a:lnTo>
                <a:lnTo>
                  <a:pt x="50" y="1049"/>
                </a:lnTo>
                <a:lnTo>
                  <a:pt x="0" y="1049"/>
                </a:lnTo>
                <a:close/>
                <a:moveTo>
                  <a:pt x="854" y="1214"/>
                </a:moveTo>
                <a:lnTo>
                  <a:pt x="854" y="1172"/>
                </a:lnTo>
                <a:lnTo>
                  <a:pt x="763" y="1172"/>
                </a:lnTo>
                <a:lnTo>
                  <a:pt x="763" y="1214"/>
                </a:lnTo>
                <a:lnTo>
                  <a:pt x="854" y="1214"/>
                </a:lnTo>
                <a:close/>
                <a:moveTo>
                  <a:pt x="809" y="951"/>
                </a:moveTo>
                <a:cubicBezTo>
                  <a:pt x="768" y="951"/>
                  <a:pt x="736" y="983"/>
                  <a:pt x="736" y="1024"/>
                </a:cubicBezTo>
                <a:cubicBezTo>
                  <a:pt x="736" y="1064"/>
                  <a:pt x="768" y="1096"/>
                  <a:pt x="809" y="1096"/>
                </a:cubicBezTo>
                <a:cubicBezTo>
                  <a:pt x="849" y="1096"/>
                  <a:pt x="881" y="1064"/>
                  <a:pt x="881" y="1024"/>
                </a:cubicBezTo>
                <a:cubicBezTo>
                  <a:pt x="881" y="983"/>
                  <a:pt x="849" y="951"/>
                  <a:pt x="809" y="951"/>
                </a:cubicBezTo>
                <a:close/>
                <a:moveTo>
                  <a:pt x="626" y="952"/>
                </a:moveTo>
                <a:lnTo>
                  <a:pt x="626" y="1021"/>
                </a:lnTo>
                <a:lnTo>
                  <a:pt x="697" y="1021"/>
                </a:lnTo>
                <a:lnTo>
                  <a:pt x="697" y="952"/>
                </a:lnTo>
                <a:lnTo>
                  <a:pt x="626" y="952"/>
                </a:lnTo>
                <a:close/>
                <a:moveTo>
                  <a:pt x="626" y="1049"/>
                </a:moveTo>
                <a:lnTo>
                  <a:pt x="626" y="1118"/>
                </a:lnTo>
                <a:lnTo>
                  <a:pt x="697" y="1118"/>
                </a:lnTo>
                <a:lnTo>
                  <a:pt x="697" y="1049"/>
                </a:lnTo>
                <a:lnTo>
                  <a:pt x="626" y="1049"/>
                </a:lnTo>
                <a:close/>
                <a:moveTo>
                  <a:pt x="626" y="1147"/>
                </a:moveTo>
                <a:lnTo>
                  <a:pt x="626" y="1216"/>
                </a:lnTo>
                <a:lnTo>
                  <a:pt x="697" y="1216"/>
                </a:lnTo>
                <a:lnTo>
                  <a:pt x="697" y="1147"/>
                </a:lnTo>
                <a:lnTo>
                  <a:pt x="626" y="1147"/>
                </a:lnTo>
                <a:close/>
                <a:moveTo>
                  <a:pt x="523" y="952"/>
                </a:moveTo>
                <a:lnTo>
                  <a:pt x="523" y="1021"/>
                </a:lnTo>
                <a:lnTo>
                  <a:pt x="594" y="1021"/>
                </a:lnTo>
                <a:lnTo>
                  <a:pt x="594" y="952"/>
                </a:lnTo>
                <a:lnTo>
                  <a:pt x="523" y="952"/>
                </a:lnTo>
                <a:close/>
                <a:moveTo>
                  <a:pt x="523" y="1049"/>
                </a:moveTo>
                <a:lnTo>
                  <a:pt x="523" y="1118"/>
                </a:lnTo>
                <a:lnTo>
                  <a:pt x="594" y="1118"/>
                </a:lnTo>
                <a:lnTo>
                  <a:pt x="594" y="1049"/>
                </a:lnTo>
                <a:lnTo>
                  <a:pt x="523" y="1049"/>
                </a:lnTo>
                <a:close/>
                <a:moveTo>
                  <a:pt x="523" y="1147"/>
                </a:moveTo>
                <a:lnTo>
                  <a:pt x="523" y="1216"/>
                </a:lnTo>
                <a:lnTo>
                  <a:pt x="594" y="1216"/>
                </a:lnTo>
                <a:lnTo>
                  <a:pt x="594" y="1147"/>
                </a:lnTo>
                <a:lnTo>
                  <a:pt x="523" y="1147"/>
                </a:lnTo>
                <a:close/>
                <a:moveTo>
                  <a:pt x="419" y="952"/>
                </a:moveTo>
                <a:lnTo>
                  <a:pt x="419" y="1021"/>
                </a:lnTo>
                <a:lnTo>
                  <a:pt x="490" y="1021"/>
                </a:lnTo>
                <a:lnTo>
                  <a:pt x="490" y="952"/>
                </a:lnTo>
                <a:lnTo>
                  <a:pt x="419" y="952"/>
                </a:lnTo>
                <a:close/>
                <a:moveTo>
                  <a:pt x="419" y="1049"/>
                </a:moveTo>
                <a:lnTo>
                  <a:pt x="419" y="1118"/>
                </a:lnTo>
                <a:lnTo>
                  <a:pt x="490" y="1118"/>
                </a:lnTo>
                <a:lnTo>
                  <a:pt x="490" y="1049"/>
                </a:lnTo>
                <a:lnTo>
                  <a:pt x="419" y="1049"/>
                </a:lnTo>
                <a:close/>
                <a:moveTo>
                  <a:pt x="419" y="1147"/>
                </a:moveTo>
                <a:lnTo>
                  <a:pt x="419" y="1216"/>
                </a:lnTo>
                <a:lnTo>
                  <a:pt x="490" y="1216"/>
                </a:lnTo>
                <a:lnTo>
                  <a:pt x="490" y="1147"/>
                </a:lnTo>
                <a:lnTo>
                  <a:pt x="419" y="1147"/>
                </a:lnTo>
                <a:close/>
                <a:moveTo>
                  <a:pt x="318" y="952"/>
                </a:moveTo>
                <a:lnTo>
                  <a:pt x="318" y="1021"/>
                </a:lnTo>
                <a:lnTo>
                  <a:pt x="388" y="1021"/>
                </a:lnTo>
                <a:lnTo>
                  <a:pt x="388" y="952"/>
                </a:lnTo>
                <a:lnTo>
                  <a:pt x="318" y="952"/>
                </a:lnTo>
                <a:close/>
                <a:moveTo>
                  <a:pt x="318" y="1049"/>
                </a:moveTo>
                <a:lnTo>
                  <a:pt x="318" y="1118"/>
                </a:lnTo>
                <a:lnTo>
                  <a:pt x="388" y="1118"/>
                </a:lnTo>
                <a:lnTo>
                  <a:pt x="388" y="1049"/>
                </a:lnTo>
                <a:lnTo>
                  <a:pt x="318" y="1049"/>
                </a:lnTo>
                <a:close/>
                <a:moveTo>
                  <a:pt x="318" y="1147"/>
                </a:moveTo>
                <a:lnTo>
                  <a:pt x="318" y="1216"/>
                </a:lnTo>
                <a:lnTo>
                  <a:pt x="388" y="1216"/>
                </a:lnTo>
                <a:lnTo>
                  <a:pt x="388" y="1147"/>
                </a:lnTo>
                <a:lnTo>
                  <a:pt x="318" y="1147"/>
                </a:lnTo>
                <a:close/>
                <a:moveTo>
                  <a:pt x="215" y="952"/>
                </a:moveTo>
                <a:lnTo>
                  <a:pt x="215" y="1021"/>
                </a:lnTo>
                <a:lnTo>
                  <a:pt x="285" y="1021"/>
                </a:lnTo>
                <a:lnTo>
                  <a:pt x="285" y="952"/>
                </a:lnTo>
                <a:lnTo>
                  <a:pt x="215" y="952"/>
                </a:lnTo>
                <a:close/>
                <a:moveTo>
                  <a:pt x="215" y="1049"/>
                </a:moveTo>
                <a:lnTo>
                  <a:pt x="215" y="1118"/>
                </a:lnTo>
                <a:lnTo>
                  <a:pt x="285" y="1118"/>
                </a:lnTo>
                <a:lnTo>
                  <a:pt x="285" y="1049"/>
                </a:lnTo>
                <a:lnTo>
                  <a:pt x="215" y="1049"/>
                </a:lnTo>
                <a:close/>
                <a:moveTo>
                  <a:pt x="215" y="1147"/>
                </a:moveTo>
                <a:lnTo>
                  <a:pt x="215" y="1216"/>
                </a:lnTo>
                <a:lnTo>
                  <a:pt x="285" y="1216"/>
                </a:lnTo>
                <a:lnTo>
                  <a:pt x="285" y="1147"/>
                </a:lnTo>
                <a:lnTo>
                  <a:pt x="215" y="1147"/>
                </a:lnTo>
                <a:close/>
                <a:moveTo>
                  <a:pt x="111" y="952"/>
                </a:moveTo>
                <a:lnTo>
                  <a:pt x="111" y="1021"/>
                </a:lnTo>
                <a:lnTo>
                  <a:pt x="181" y="1021"/>
                </a:lnTo>
                <a:lnTo>
                  <a:pt x="181" y="952"/>
                </a:lnTo>
                <a:lnTo>
                  <a:pt x="111" y="952"/>
                </a:lnTo>
                <a:close/>
                <a:moveTo>
                  <a:pt x="111" y="1049"/>
                </a:moveTo>
                <a:lnTo>
                  <a:pt x="111" y="1118"/>
                </a:lnTo>
                <a:lnTo>
                  <a:pt x="181" y="1118"/>
                </a:lnTo>
                <a:lnTo>
                  <a:pt x="181" y="1049"/>
                </a:lnTo>
                <a:lnTo>
                  <a:pt x="111" y="1049"/>
                </a:lnTo>
                <a:close/>
                <a:moveTo>
                  <a:pt x="111" y="1147"/>
                </a:moveTo>
                <a:lnTo>
                  <a:pt x="111" y="1216"/>
                </a:lnTo>
                <a:lnTo>
                  <a:pt x="181" y="1216"/>
                </a:lnTo>
                <a:lnTo>
                  <a:pt x="181" y="1147"/>
                </a:lnTo>
                <a:lnTo>
                  <a:pt x="111" y="1147"/>
                </a:lnTo>
                <a:close/>
                <a:moveTo>
                  <a:pt x="763" y="1023"/>
                </a:moveTo>
                <a:cubicBezTo>
                  <a:pt x="763" y="998"/>
                  <a:pt x="784" y="978"/>
                  <a:pt x="809" y="978"/>
                </a:cubicBezTo>
                <a:cubicBezTo>
                  <a:pt x="834" y="978"/>
                  <a:pt x="854" y="998"/>
                  <a:pt x="854" y="1023"/>
                </a:cubicBezTo>
                <a:cubicBezTo>
                  <a:pt x="854" y="1048"/>
                  <a:pt x="834" y="1069"/>
                  <a:pt x="809" y="1069"/>
                </a:cubicBezTo>
                <a:cubicBezTo>
                  <a:pt x="784" y="1069"/>
                  <a:pt x="763" y="1048"/>
                  <a:pt x="763" y="102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6" name="Freeform 145"/>
          <p:cNvSpPr>
            <a:spLocks noChangeArrowheads="1"/>
          </p:cNvSpPr>
          <p:nvPr/>
        </p:nvSpPr>
        <p:spPr bwMode="auto">
          <a:xfrm>
            <a:off x="2067800" y="2212439"/>
            <a:ext cx="345036" cy="376064"/>
          </a:xfrm>
          <a:custGeom>
            <a:avLst/>
            <a:gdLst>
              <a:gd name="T0" fmla="*/ 883 w 1228"/>
              <a:gd name="T1" fmla="*/ 1257 h 1338"/>
              <a:gd name="T2" fmla="*/ 830 w 1228"/>
              <a:gd name="T3" fmla="*/ 1330 h 1338"/>
              <a:gd name="T4" fmla="*/ 777 w 1228"/>
              <a:gd name="T5" fmla="*/ 1291 h 1338"/>
              <a:gd name="T6" fmla="*/ 115 w 1228"/>
              <a:gd name="T7" fmla="*/ 1291 h 1338"/>
              <a:gd name="T8" fmla="*/ 45 w 1228"/>
              <a:gd name="T9" fmla="*/ 1327 h 1338"/>
              <a:gd name="T10" fmla="*/ 381 w 1228"/>
              <a:gd name="T11" fmla="*/ 98 h 1338"/>
              <a:gd name="T12" fmla="*/ 511 w 1228"/>
              <a:gd name="T13" fmla="*/ 98 h 1338"/>
              <a:gd name="T14" fmla="*/ 261 w 1228"/>
              <a:gd name="T15" fmla="*/ 835 h 1338"/>
              <a:gd name="T16" fmla="*/ 288 w 1228"/>
              <a:gd name="T17" fmla="*/ 750 h 1338"/>
              <a:gd name="T18" fmla="*/ 211 w 1228"/>
              <a:gd name="T19" fmla="*/ 991 h 1338"/>
              <a:gd name="T20" fmla="*/ 680 w 1228"/>
              <a:gd name="T21" fmla="*/ 991 h 1338"/>
              <a:gd name="T22" fmla="*/ 446 w 1228"/>
              <a:gd name="T23" fmla="*/ 817 h 1338"/>
              <a:gd name="T24" fmla="*/ 630 w 1228"/>
              <a:gd name="T25" fmla="*/ 835 h 1338"/>
              <a:gd name="T26" fmla="*/ 517 w 1228"/>
              <a:gd name="T27" fmla="*/ 787 h 1338"/>
              <a:gd name="T28" fmla="*/ 446 w 1228"/>
              <a:gd name="T29" fmla="*/ 260 h 1338"/>
              <a:gd name="T30" fmla="*/ 446 w 1228"/>
              <a:gd name="T31" fmla="*/ 757 h 1338"/>
              <a:gd name="T32" fmla="*/ 446 w 1228"/>
              <a:gd name="T33" fmla="*/ 260 h 1338"/>
              <a:gd name="T34" fmla="*/ 374 w 1228"/>
              <a:gd name="T35" fmla="*/ 1121 h 1338"/>
              <a:gd name="T36" fmla="*/ 137 w 1228"/>
              <a:gd name="T37" fmla="*/ 1221 h 1338"/>
              <a:gd name="T38" fmla="*/ 754 w 1228"/>
              <a:gd name="T39" fmla="*/ 1221 h 1338"/>
              <a:gd name="T40" fmla="*/ 517 w 1228"/>
              <a:gd name="T41" fmla="*/ 1121 h 1338"/>
              <a:gd name="T42" fmla="*/ 923 w 1228"/>
              <a:gd name="T43" fmla="*/ 783 h 1338"/>
              <a:gd name="T44" fmla="*/ 852 w 1228"/>
              <a:gd name="T45" fmla="*/ 748 h 1338"/>
              <a:gd name="T46" fmla="*/ 1041 w 1228"/>
              <a:gd name="T47" fmla="*/ 543 h 1338"/>
              <a:gd name="T48" fmla="*/ 921 w 1228"/>
              <a:gd name="T49" fmla="*/ 186 h 1338"/>
              <a:gd name="T50" fmla="*/ 646 w 1228"/>
              <a:gd name="T51" fmla="*/ 137 h 1338"/>
              <a:gd name="T52" fmla="*/ 1160 w 1228"/>
              <a:gd name="T53" fmla="*/ 304 h 1338"/>
              <a:gd name="T54" fmla="*/ 908 w 1228"/>
              <a:gd name="T55" fmla="*/ 477 h 1338"/>
              <a:gd name="T56" fmla="*/ 764 w 1228"/>
              <a:gd name="T57" fmla="*/ 312 h 1338"/>
              <a:gd name="T58" fmla="*/ 738 w 1228"/>
              <a:gd name="T59" fmla="*/ 233 h 1338"/>
              <a:gd name="T60" fmla="*/ 983 w 1228"/>
              <a:gd name="T61" fmla="*/ 514 h 1338"/>
              <a:gd name="T62" fmla="*/ 853 w 1228"/>
              <a:gd name="T63" fmla="*/ 618 h 1338"/>
              <a:gd name="T64" fmla="*/ 840 w 1228"/>
              <a:gd name="T65" fmla="*/ 537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28" h="1338">
                <a:moveTo>
                  <a:pt x="511" y="98"/>
                </a:moveTo>
                <a:lnTo>
                  <a:pt x="883" y="1257"/>
                </a:lnTo>
                <a:cubicBezTo>
                  <a:pt x="892" y="1286"/>
                  <a:pt x="876" y="1318"/>
                  <a:pt x="847" y="1327"/>
                </a:cubicBezTo>
                <a:cubicBezTo>
                  <a:pt x="841" y="1329"/>
                  <a:pt x="835" y="1330"/>
                  <a:pt x="830" y="1330"/>
                </a:cubicBezTo>
                <a:cubicBezTo>
                  <a:pt x="806" y="1330"/>
                  <a:pt x="784" y="1315"/>
                  <a:pt x="777" y="1291"/>
                </a:cubicBezTo>
                <a:lnTo>
                  <a:pt x="777" y="1291"/>
                </a:lnTo>
                <a:lnTo>
                  <a:pt x="446" y="1151"/>
                </a:lnTo>
                <a:lnTo>
                  <a:pt x="115" y="1291"/>
                </a:lnTo>
                <a:lnTo>
                  <a:pt x="115" y="1291"/>
                </a:lnTo>
                <a:cubicBezTo>
                  <a:pt x="105" y="1320"/>
                  <a:pt x="74" y="1337"/>
                  <a:pt x="45" y="1327"/>
                </a:cubicBezTo>
                <a:cubicBezTo>
                  <a:pt x="16" y="1318"/>
                  <a:pt x="0" y="1286"/>
                  <a:pt x="9" y="1257"/>
                </a:cubicBezTo>
                <a:lnTo>
                  <a:pt x="381" y="98"/>
                </a:lnTo>
                <a:cubicBezTo>
                  <a:pt x="390" y="70"/>
                  <a:pt x="416" y="51"/>
                  <a:pt x="446" y="51"/>
                </a:cubicBezTo>
                <a:cubicBezTo>
                  <a:pt x="475" y="51"/>
                  <a:pt x="502" y="70"/>
                  <a:pt x="511" y="98"/>
                </a:cubicBezTo>
                <a:close/>
                <a:moveTo>
                  <a:pt x="288" y="750"/>
                </a:moveTo>
                <a:lnTo>
                  <a:pt x="261" y="835"/>
                </a:lnTo>
                <a:lnTo>
                  <a:pt x="374" y="787"/>
                </a:lnTo>
                <a:lnTo>
                  <a:pt x="288" y="750"/>
                </a:lnTo>
                <a:close/>
                <a:moveTo>
                  <a:pt x="239" y="905"/>
                </a:moveTo>
                <a:lnTo>
                  <a:pt x="211" y="991"/>
                </a:lnTo>
                <a:lnTo>
                  <a:pt x="446" y="1090"/>
                </a:lnTo>
                <a:lnTo>
                  <a:pt x="680" y="991"/>
                </a:lnTo>
                <a:lnTo>
                  <a:pt x="653" y="905"/>
                </a:lnTo>
                <a:lnTo>
                  <a:pt x="446" y="817"/>
                </a:lnTo>
                <a:lnTo>
                  <a:pt x="239" y="905"/>
                </a:lnTo>
                <a:close/>
                <a:moveTo>
                  <a:pt x="630" y="835"/>
                </a:moveTo>
                <a:lnTo>
                  <a:pt x="603" y="750"/>
                </a:lnTo>
                <a:lnTo>
                  <a:pt x="517" y="787"/>
                </a:lnTo>
                <a:lnTo>
                  <a:pt x="630" y="835"/>
                </a:lnTo>
                <a:close/>
                <a:moveTo>
                  <a:pt x="446" y="260"/>
                </a:moveTo>
                <a:lnTo>
                  <a:pt x="306" y="697"/>
                </a:lnTo>
                <a:lnTo>
                  <a:pt x="446" y="757"/>
                </a:lnTo>
                <a:lnTo>
                  <a:pt x="586" y="697"/>
                </a:lnTo>
                <a:lnTo>
                  <a:pt x="446" y="260"/>
                </a:lnTo>
                <a:close/>
                <a:moveTo>
                  <a:pt x="137" y="1221"/>
                </a:moveTo>
                <a:lnTo>
                  <a:pt x="374" y="1121"/>
                </a:lnTo>
                <a:lnTo>
                  <a:pt x="194" y="1044"/>
                </a:lnTo>
                <a:lnTo>
                  <a:pt x="137" y="1221"/>
                </a:lnTo>
                <a:close/>
                <a:moveTo>
                  <a:pt x="517" y="1121"/>
                </a:moveTo>
                <a:lnTo>
                  <a:pt x="754" y="1221"/>
                </a:lnTo>
                <a:lnTo>
                  <a:pt x="697" y="1044"/>
                </a:lnTo>
                <a:lnTo>
                  <a:pt x="517" y="1121"/>
                </a:lnTo>
                <a:close/>
                <a:moveTo>
                  <a:pt x="1160" y="304"/>
                </a:moveTo>
                <a:cubicBezTo>
                  <a:pt x="1227" y="501"/>
                  <a:pt x="1120" y="716"/>
                  <a:pt x="923" y="783"/>
                </a:cubicBezTo>
                <a:cubicBezTo>
                  <a:pt x="917" y="785"/>
                  <a:pt x="911" y="786"/>
                  <a:pt x="905" y="786"/>
                </a:cubicBezTo>
                <a:cubicBezTo>
                  <a:pt x="882" y="786"/>
                  <a:pt x="860" y="771"/>
                  <a:pt x="852" y="748"/>
                </a:cubicBezTo>
                <a:cubicBezTo>
                  <a:pt x="843" y="719"/>
                  <a:pt x="858" y="687"/>
                  <a:pt x="887" y="677"/>
                </a:cubicBezTo>
                <a:cubicBezTo>
                  <a:pt x="955" y="655"/>
                  <a:pt x="1009" y="607"/>
                  <a:pt x="1041" y="543"/>
                </a:cubicBezTo>
                <a:cubicBezTo>
                  <a:pt x="1073" y="479"/>
                  <a:pt x="1078" y="407"/>
                  <a:pt x="1055" y="339"/>
                </a:cubicBezTo>
                <a:cubicBezTo>
                  <a:pt x="1032" y="272"/>
                  <a:pt x="984" y="217"/>
                  <a:pt x="921" y="186"/>
                </a:cubicBezTo>
                <a:cubicBezTo>
                  <a:pt x="857" y="154"/>
                  <a:pt x="784" y="149"/>
                  <a:pt x="717" y="172"/>
                </a:cubicBezTo>
                <a:cubicBezTo>
                  <a:pt x="688" y="182"/>
                  <a:pt x="656" y="166"/>
                  <a:pt x="646" y="137"/>
                </a:cubicBezTo>
                <a:cubicBezTo>
                  <a:pt x="637" y="108"/>
                  <a:pt x="652" y="76"/>
                  <a:pt x="681" y="66"/>
                </a:cubicBezTo>
                <a:cubicBezTo>
                  <a:pt x="879" y="0"/>
                  <a:pt x="1094" y="106"/>
                  <a:pt x="1160" y="304"/>
                </a:cubicBezTo>
                <a:close/>
                <a:moveTo>
                  <a:pt x="840" y="537"/>
                </a:moveTo>
                <a:cubicBezTo>
                  <a:pt x="870" y="527"/>
                  <a:pt x="894" y="505"/>
                  <a:pt x="908" y="477"/>
                </a:cubicBezTo>
                <a:cubicBezTo>
                  <a:pt x="922" y="449"/>
                  <a:pt x="924" y="417"/>
                  <a:pt x="914" y="387"/>
                </a:cubicBezTo>
                <a:cubicBezTo>
                  <a:pt x="893" y="325"/>
                  <a:pt x="826" y="292"/>
                  <a:pt x="764" y="312"/>
                </a:cubicBezTo>
                <a:cubicBezTo>
                  <a:pt x="742" y="320"/>
                  <a:pt x="719" y="308"/>
                  <a:pt x="711" y="286"/>
                </a:cubicBezTo>
                <a:cubicBezTo>
                  <a:pt x="704" y="264"/>
                  <a:pt x="716" y="241"/>
                  <a:pt x="738" y="233"/>
                </a:cubicBezTo>
                <a:cubicBezTo>
                  <a:pt x="843" y="198"/>
                  <a:pt x="958" y="255"/>
                  <a:pt x="993" y="360"/>
                </a:cubicBezTo>
                <a:cubicBezTo>
                  <a:pt x="1011" y="411"/>
                  <a:pt x="1007" y="466"/>
                  <a:pt x="983" y="514"/>
                </a:cubicBezTo>
                <a:cubicBezTo>
                  <a:pt x="959" y="562"/>
                  <a:pt x="918" y="599"/>
                  <a:pt x="867" y="616"/>
                </a:cubicBezTo>
                <a:cubicBezTo>
                  <a:pt x="862" y="617"/>
                  <a:pt x="858" y="618"/>
                  <a:pt x="853" y="618"/>
                </a:cubicBezTo>
                <a:cubicBezTo>
                  <a:pt x="836" y="618"/>
                  <a:pt x="820" y="607"/>
                  <a:pt x="814" y="590"/>
                </a:cubicBezTo>
                <a:cubicBezTo>
                  <a:pt x="806" y="568"/>
                  <a:pt x="818" y="544"/>
                  <a:pt x="840" y="53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7" name="Freeform 146"/>
          <p:cNvSpPr>
            <a:spLocks noChangeArrowheads="1"/>
          </p:cNvSpPr>
          <p:nvPr/>
        </p:nvSpPr>
        <p:spPr bwMode="auto">
          <a:xfrm>
            <a:off x="6775368" y="2219887"/>
            <a:ext cx="208511" cy="361171"/>
          </a:xfrm>
          <a:custGeom>
            <a:avLst/>
            <a:gdLst>
              <a:gd name="T0" fmla="*/ 619 w 743"/>
              <a:gd name="T1" fmla="*/ 835 h 1284"/>
              <a:gd name="T2" fmla="*/ 649 w 743"/>
              <a:gd name="T3" fmla="*/ 855 h 1284"/>
              <a:gd name="T4" fmla="*/ 742 w 743"/>
              <a:gd name="T5" fmla="*/ 1030 h 1284"/>
              <a:gd name="T6" fmla="*/ 742 w 743"/>
              <a:gd name="T7" fmla="*/ 1224 h 1284"/>
              <a:gd name="T8" fmla="*/ 726 w 743"/>
              <a:gd name="T9" fmla="*/ 1252 h 1284"/>
              <a:gd name="T10" fmla="*/ 694 w 743"/>
              <a:gd name="T11" fmla="*/ 1250 h 1284"/>
              <a:gd name="T12" fmla="*/ 596 w 743"/>
              <a:gd name="T13" fmla="*/ 1185 h 1284"/>
              <a:gd name="T14" fmla="*/ 503 w 743"/>
              <a:gd name="T15" fmla="*/ 1157 h 1284"/>
              <a:gd name="T16" fmla="*/ 431 w 743"/>
              <a:gd name="T17" fmla="*/ 1157 h 1284"/>
              <a:gd name="T18" fmla="*/ 431 w 743"/>
              <a:gd name="T19" fmla="*/ 1252 h 1284"/>
              <a:gd name="T20" fmla="*/ 400 w 743"/>
              <a:gd name="T21" fmla="*/ 1283 h 1284"/>
              <a:gd name="T22" fmla="*/ 342 w 743"/>
              <a:gd name="T23" fmla="*/ 1283 h 1284"/>
              <a:gd name="T24" fmla="*/ 311 w 743"/>
              <a:gd name="T25" fmla="*/ 1252 h 1284"/>
              <a:gd name="T26" fmla="*/ 311 w 743"/>
              <a:gd name="T27" fmla="*/ 1157 h 1284"/>
              <a:gd name="T28" fmla="*/ 239 w 743"/>
              <a:gd name="T29" fmla="*/ 1157 h 1284"/>
              <a:gd name="T30" fmla="*/ 146 w 743"/>
              <a:gd name="T31" fmla="*/ 1185 h 1284"/>
              <a:gd name="T32" fmla="*/ 49 w 743"/>
              <a:gd name="T33" fmla="*/ 1250 h 1284"/>
              <a:gd name="T34" fmla="*/ 16 w 743"/>
              <a:gd name="T35" fmla="*/ 1252 h 1284"/>
              <a:gd name="T36" fmla="*/ 0 w 743"/>
              <a:gd name="T37" fmla="*/ 1224 h 1284"/>
              <a:gd name="T38" fmla="*/ 0 w 743"/>
              <a:gd name="T39" fmla="*/ 1030 h 1284"/>
              <a:gd name="T40" fmla="*/ 93 w 743"/>
              <a:gd name="T41" fmla="*/ 855 h 1284"/>
              <a:gd name="T42" fmla="*/ 123 w 743"/>
              <a:gd name="T43" fmla="*/ 835 h 1284"/>
              <a:gd name="T44" fmla="*/ 123 w 743"/>
              <a:gd name="T45" fmla="*/ 672 h 1284"/>
              <a:gd name="T46" fmla="*/ 345 w 743"/>
              <a:gd name="T47" fmla="*/ 12 h 1284"/>
              <a:gd name="T48" fmla="*/ 373 w 743"/>
              <a:gd name="T49" fmla="*/ 0 h 1284"/>
              <a:gd name="T50" fmla="*/ 401 w 743"/>
              <a:gd name="T51" fmla="*/ 13 h 1284"/>
              <a:gd name="T52" fmla="*/ 619 w 743"/>
              <a:gd name="T53" fmla="*/ 672 h 1284"/>
              <a:gd name="T54" fmla="*/ 619 w 743"/>
              <a:gd name="T55" fmla="*/ 835 h 1284"/>
              <a:gd name="T56" fmla="*/ 371 w 743"/>
              <a:gd name="T57" fmla="*/ 580 h 1284"/>
              <a:gd name="T58" fmla="*/ 479 w 743"/>
              <a:gd name="T59" fmla="*/ 471 h 1284"/>
              <a:gd name="T60" fmla="*/ 371 w 743"/>
              <a:gd name="T61" fmla="*/ 363 h 1284"/>
              <a:gd name="T62" fmla="*/ 263 w 743"/>
              <a:gd name="T63" fmla="*/ 471 h 1284"/>
              <a:gd name="T64" fmla="*/ 371 w 743"/>
              <a:gd name="T65" fmla="*/ 58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3" h="1284">
                <a:moveTo>
                  <a:pt x="619" y="835"/>
                </a:moveTo>
                <a:lnTo>
                  <a:pt x="649" y="855"/>
                </a:lnTo>
                <a:cubicBezTo>
                  <a:pt x="707" y="894"/>
                  <a:pt x="742" y="960"/>
                  <a:pt x="742" y="1030"/>
                </a:cubicBezTo>
                <a:lnTo>
                  <a:pt x="742" y="1224"/>
                </a:lnTo>
                <a:cubicBezTo>
                  <a:pt x="742" y="1236"/>
                  <a:pt x="736" y="1246"/>
                  <a:pt x="726" y="1252"/>
                </a:cubicBezTo>
                <a:cubicBezTo>
                  <a:pt x="715" y="1257"/>
                  <a:pt x="703" y="1257"/>
                  <a:pt x="694" y="1250"/>
                </a:cubicBezTo>
                <a:lnTo>
                  <a:pt x="596" y="1185"/>
                </a:lnTo>
                <a:cubicBezTo>
                  <a:pt x="568" y="1167"/>
                  <a:pt x="536" y="1157"/>
                  <a:pt x="503" y="1157"/>
                </a:cubicBezTo>
                <a:lnTo>
                  <a:pt x="431" y="1157"/>
                </a:lnTo>
                <a:lnTo>
                  <a:pt x="431" y="1252"/>
                </a:lnTo>
                <a:cubicBezTo>
                  <a:pt x="431" y="1269"/>
                  <a:pt x="417" y="1283"/>
                  <a:pt x="400" y="1283"/>
                </a:cubicBezTo>
                <a:lnTo>
                  <a:pt x="342" y="1283"/>
                </a:lnTo>
                <a:cubicBezTo>
                  <a:pt x="325" y="1283"/>
                  <a:pt x="311" y="1269"/>
                  <a:pt x="311" y="1252"/>
                </a:cubicBezTo>
                <a:lnTo>
                  <a:pt x="311" y="1157"/>
                </a:lnTo>
                <a:lnTo>
                  <a:pt x="239" y="1157"/>
                </a:lnTo>
                <a:cubicBezTo>
                  <a:pt x="206" y="1157"/>
                  <a:pt x="174" y="1167"/>
                  <a:pt x="146" y="1185"/>
                </a:cubicBezTo>
                <a:lnTo>
                  <a:pt x="49" y="1250"/>
                </a:lnTo>
                <a:cubicBezTo>
                  <a:pt x="39" y="1257"/>
                  <a:pt x="27" y="1257"/>
                  <a:pt x="16" y="1252"/>
                </a:cubicBezTo>
                <a:cubicBezTo>
                  <a:pt x="6" y="1247"/>
                  <a:pt x="0" y="1236"/>
                  <a:pt x="0" y="1224"/>
                </a:cubicBezTo>
                <a:lnTo>
                  <a:pt x="0" y="1030"/>
                </a:lnTo>
                <a:cubicBezTo>
                  <a:pt x="0" y="960"/>
                  <a:pt x="35" y="894"/>
                  <a:pt x="93" y="855"/>
                </a:cubicBezTo>
                <a:lnTo>
                  <a:pt x="123" y="835"/>
                </a:lnTo>
                <a:lnTo>
                  <a:pt x="123" y="672"/>
                </a:lnTo>
                <a:cubicBezTo>
                  <a:pt x="123" y="308"/>
                  <a:pt x="280" y="88"/>
                  <a:pt x="345" y="12"/>
                </a:cubicBezTo>
                <a:cubicBezTo>
                  <a:pt x="352" y="4"/>
                  <a:pt x="362" y="0"/>
                  <a:pt x="373" y="0"/>
                </a:cubicBezTo>
                <a:cubicBezTo>
                  <a:pt x="384" y="0"/>
                  <a:pt x="394" y="4"/>
                  <a:pt x="401" y="13"/>
                </a:cubicBezTo>
                <a:cubicBezTo>
                  <a:pt x="465" y="89"/>
                  <a:pt x="619" y="308"/>
                  <a:pt x="619" y="672"/>
                </a:cubicBezTo>
                <a:lnTo>
                  <a:pt x="619" y="835"/>
                </a:lnTo>
                <a:close/>
                <a:moveTo>
                  <a:pt x="371" y="580"/>
                </a:moveTo>
                <a:cubicBezTo>
                  <a:pt x="431" y="580"/>
                  <a:pt x="479" y="531"/>
                  <a:pt x="479" y="471"/>
                </a:cubicBezTo>
                <a:cubicBezTo>
                  <a:pt x="479" y="412"/>
                  <a:pt x="431" y="363"/>
                  <a:pt x="371" y="363"/>
                </a:cubicBezTo>
                <a:cubicBezTo>
                  <a:pt x="311" y="363"/>
                  <a:pt x="263" y="412"/>
                  <a:pt x="263" y="471"/>
                </a:cubicBezTo>
                <a:cubicBezTo>
                  <a:pt x="263" y="531"/>
                  <a:pt x="311" y="580"/>
                  <a:pt x="371" y="5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8" name="Freeform 147"/>
          <p:cNvSpPr>
            <a:spLocks noChangeArrowheads="1"/>
          </p:cNvSpPr>
          <p:nvPr/>
        </p:nvSpPr>
        <p:spPr bwMode="auto">
          <a:xfrm>
            <a:off x="1597174" y="2219887"/>
            <a:ext cx="361170" cy="361171"/>
          </a:xfrm>
          <a:custGeom>
            <a:avLst/>
            <a:gdLst>
              <a:gd name="T0" fmla="*/ 1283 w 1284"/>
              <a:gd name="T1" fmla="*/ 1283 h 1284"/>
              <a:gd name="T2" fmla="*/ 642 w 1284"/>
              <a:gd name="T3" fmla="*/ 1283 h 1284"/>
              <a:gd name="T4" fmla="*/ 692 w 1284"/>
              <a:gd name="T5" fmla="*/ 1111 h 1284"/>
              <a:gd name="T6" fmla="*/ 321 w 1284"/>
              <a:gd name="T7" fmla="*/ 962 h 1284"/>
              <a:gd name="T8" fmla="*/ 545 w 1284"/>
              <a:gd name="T9" fmla="*/ 738 h 1284"/>
              <a:gd name="T10" fmla="*/ 521 w 1284"/>
              <a:gd name="T11" fmla="*/ 661 h 1284"/>
              <a:gd name="T12" fmla="*/ 662 w 1284"/>
              <a:gd name="T13" fmla="*/ 521 h 1284"/>
              <a:gd name="T14" fmla="*/ 739 w 1284"/>
              <a:gd name="T15" fmla="*/ 544 h 1284"/>
              <a:gd name="T16" fmla="*/ 963 w 1284"/>
              <a:gd name="T17" fmla="*/ 320 h 1284"/>
              <a:gd name="T18" fmla="*/ 1003 w 1284"/>
              <a:gd name="T19" fmla="*/ 965 h 1284"/>
              <a:gd name="T20" fmla="*/ 1283 w 1284"/>
              <a:gd name="T21" fmla="*/ 1283 h 1284"/>
              <a:gd name="T22" fmla="*/ 642 w 1284"/>
              <a:gd name="T23" fmla="*/ 80 h 1284"/>
              <a:gd name="T24" fmla="*/ 246 w 1284"/>
              <a:gd name="T25" fmla="*/ 246 h 1284"/>
              <a:gd name="T26" fmla="*/ 80 w 1284"/>
              <a:gd name="T27" fmla="*/ 641 h 1284"/>
              <a:gd name="T28" fmla="*/ 0 w 1284"/>
              <a:gd name="T29" fmla="*/ 641 h 1284"/>
              <a:gd name="T30" fmla="*/ 188 w 1284"/>
              <a:gd name="T31" fmla="*/ 188 h 1284"/>
              <a:gd name="T32" fmla="*/ 642 w 1284"/>
              <a:gd name="T33" fmla="*/ 0 h 1284"/>
              <a:gd name="T34" fmla="*/ 642 w 1284"/>
              <a:gd name="T35" fmla="*/ 80 h 1284"/>
              <a:gd name="T36" fmla="*/ 642 w 1284"/>
              <a:gd name="T37" fmla="*/ 240 h 1284"/>
              <a:gd name="T38" fmla="*/ 358 w 1284"/>
              <a:gd name="T39" fmla="*/ 358 h 1284"/>
              <a:gd name="T40" fmla="*/ 241 w 1284"/>
              <a:gd name="T41" fmla="*/ 641 h 1284"/>
              <a:gd name="T42" fmla="*/ 160 w 1284"/>
              <a:gd name="T43" fmla="*/ 641 h 1284"/>
              <a:gd name="T44" fmla="*/ 301 w 1284"/>
              <a:gd name="T45" fmla="*/ 301 h 1284"/>
              <a:gd name="T46" fmla="*/ 642 w 1284"/>
              <a:gd name="T47" fmla="*/ 160 h 1284"/>
              <a:gd name="T48" fmla="*/ 642 w 1284"/>
              <a:gd name="T49" fmla="*/ 240 h 1284"/>
              <a:gd name="T50" fmla="*/ 401 w 1284"/>
              <a:gd name="T51" fmla="*/ 641 h 1284"/>
              <a:gd name="T52" fmla="*/ 321 w 1284"/>
              <a:gd name="T53" fmla="*/ 641 h 1284"/>
              <a:gd name="T54" fmla="*/ 415 w 1284"/>
              <a:gd name="T55" fmla="*/ 414 h 1284"/>
              <a:gd name="T56" fmla="*/ 642 w 1284"/>
              <a:gd name="T57" fmla="*/ 320 h 1284"/>
              <a:gd name="T58" fmla="*/ 642 w 1284"/>
              <a:gd name="T59" fmla="*/ 401 h 1284"/>
              <a:gd name="T60" fmla="*/ 472 w 1284"/>
              <a:gd name="T61" fmla="*/ 471 h 1284"/>
              <a:gd name="T62" fmla="*/ 401 w 1284"/>
              <a:gd name="T63" fmla="*/ 64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4" h="1284">
                <a:moveTo>
                  <a:pt x="1283" y="1283"/>
                </a:moveTo>
                <a:lnTo>
                  <a:pt x="642" y="1283"/>
                </a:lnTo>
                <a:cubicBezTo>
                  <a:pt x="642" y="1220"/>
                  <a:pt x="660" y="1161"/>
                  <a:pt x="692" y="1111"/>
                </a:cubicBezTo>
                <a:cubicBezTo>
                  <a:pt x="559" y="1116"/>
                  <a:pt x="423" y="1064"/>
                  <a:pt x="321" y="962"/>
                </a:cubicBezTo>
                <a:lnTo>
                  <a:pt x="545" y="738"/>
                </a:lnTo>
                <a:cubicBezTo>
                  <a:pt x="530" y="716"/>
                  <a:pt x="521" y="690"/>
                  <a:pt x="521" y="661"/>
                </a:cubicBezTo>
                <a:cubicBezTo>
                  <a:pt x="521" y="584"/>
                  <a:pt x="584" y="521"/>
                  <a:pt x="662" y="521"/>
                </a:cubicBezTo>
                <a:cubicBezTo>
                  <a:pt x="690" y="521"/>
                  <a:pt x="717" y="530"/>
                  <a:pt x="739" y="544"/>
                </a:cubicBezTo>
                <a:lnTo>
                  <a:pt x="963" y="320"/>
                </a:lnTo>
                <a:cubicBezTo>
                  <a:pt x="1140" y="498"/>
                  <a:pt x="1166" y="781"/>
                  <a:pt x="1003" y="965"/>
                </a:cubicBezTo>
                <a:cubicBezTo>
                  <a:pt x="1161" y="985"/>
                  <a:pt x="1283" y="1120"/>
                  <a:pt x="1283" y="1283"/>
                </a:cubicBezTo>
                <a:close/>
                <a:moveTo>
                  <a:pt x="642" y="80"/>
                </a:moveTo>
                <a:cubicBezTo>
                  <a:pt x="499" y="80"/>
                  <a:pt x="356" y="137"/>
                  <a:pt x="246" y="246"/>
                </a:cubicBezTo>
                <a:cubicBezTo>
                  <a:pt x="137" y="355"/>
                  <a:pt x="81" y="498"/>
                  <a:pt x="80" y="641"/>
                </a:cubicBezTo>
                <a:lnTo>
                  <a:pt x="0" y="641"/>
                </a:lnTo>
                <a:cubicBezTo>
                  <a:pt x="0" y="477"/>
                  <a:pt x="63" y="313"/>
                  <a:pt x="188" y="188"/>
                </a:cubicBezTo>
                <a:cubicBezTo>
                  <a:pt x="313" y="62"/>
                  <a:pt x="478" y="0"/>
                  <a:pt x="642" y="0"/>
                </a:cubicBezTo>
                <a:lnTo>
                  <a:pt x="642" y="80"/>
                </a:lnTo>
                <a:close/>
                <a:moveTo>
                  <a:pt x="642" y="240"/>
                </a:moveTo>
                <a:cubicBezTo>
                  <a:pt x="540" y="241"/>
                  <a:pt x="436" y="280"/>
                  <a:pt x="358" y="358"/>
                </a:cubicBezTo>
                <a:cubicBezTo>
                  <a:pt x="280" y="436"/>
                  <a:pt x="241" y="539"/>
                  <a:pt x="241" y="641"/>
                </a:cubicBezTo>
                <a:lnTo>
                  <a:pt x="160" y="641"/>
                </a:lnTo>
                <a:cubicBezTo>
                  <a:pt x="161" y="519"/>
                  <a:pt x="208" y="394"/>
                  <a:pt x="301" y="301"/>
                </a:cubicBezTo>
                <a:cubicBezTo>
                  <a:pt x="395" y="207"/>
                  <a:pt x="519" y="160"/>
                  <a:pt x="642" y="160"/>
                </a:cubicBezTo>
                <a:lnTo>
                  <a:pt x="642" y="240"/>
                </a:lnTo>
                <a:close/>
                <a:moveTo>
                  <a:pt x="401" y="641"/>
                </a:moveTo>
                <a:lnTo>
                  <a:pt x="321" y="641"/>
                </a:lnTo>
                <a:cubicBezTo>
                  <a:pt x="321" y="560"/>
                  <a:pt x="353" y="477"/>
                  <a:pt x="415" y="414"/>
                </a:cubicBezTo>
                <a:cubicBezTo>
                  <a:pt x="477" y="352"/>
                  <a:pt x="560" y="321"/>
                  <a:pt x="642" y="320"/>
                </a:cubicBezTo>
                <a:lnTo>
                  <a:pt x="642" y="401"/>
                </a:lnTo>
                <a:cubicBezTo>
                  <a:pt x="581" y="401"/>
                  <a:pt x="518" y="425"/>
                  <a:pt x="472" y="471"/>
                </a:cubicBezTo>
                <a:cubicBezTo>
                  <a:pt x="425" y="518"/>
                  <a:pt x="402" y="580"/>
                  <a:pt x="401" y="64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49" name="Freeform 148"/>
          <p:cNvSpPr>
            <a:spLocks noChangeArrowheads="1"/>
          </p:cNvSpPr>
          <p:nvPr/>
        </p:nvSpPr>
        <p:spPr bwMode="auto">
          <a:xfrm>
            <a:off x="663790" y="1728822"/>
            <a:ext cx="361169" cy="245745"/>
          </a:xfrm>
          <a:custGeom>
            <a:avLst/>
            <a:gdLst>
              <a:gd name="T0" fmla="*/ 842 w 1284"/>
              <a:gd name="T1" fmla="*/ 772 h 873"/>
              <a:gd name="T2" fmla="*/ 842 w 1284"/>
              <a:gd name="T3" fmla="*/ 872 h 873"/>
              <a:gd name="T4" fmla="*/ 446 w 1284"/>
              <a:gd name="T5" fmla="*/ 872 h 873"/>
              <a:gd name="T6" fmla="*/ 446 w 1284"/>
              <a:gd name="T7" fmla="*/ 100 h 873"/>
              <a:gd name="T8" fmla="*/ 842 w 1284"/>
              <a:gd name="T9" fmla="*/ 0 h 873"/>
              <a:gd name="T10" fmla="*/ 842 w 1284"/>
              <a:gd name="T11" fmla="*/ 100 h 873"/>
              <a:gd name="T12" fmla="*/ 535 w 1284"/>
              <a:gd name="T13" fmla="*/ 446 h 873"/>
              <a:gd name="T14" fmla="*/ 765 w 1284"/>
              <a:gd name="T15" fmla="*/ 410 h 873"/>
              <a:gd name="T16" fmla="*/ 524 w 1284"/>
              <a:gd name="T17" fmla="*/ 410 h 873"/>
              <a:gd name="T18" fmla="*/ 755 w 1284"/>
              <a:gd name="T19" fmla="*/ 528 h 873"/>
              <a:gd name="T20" fmla="*/ 526 w 1284"/>
              <a:gd name="T21" fmla="*/ 564 h 873"/>
              <a:gd name="T22" fmla="*/ 767 w 1284"/>
              <a:gd name="T23" fmla="*/ 564 h 873"/>
              <a:gd name="T24" fmla="*/ 755 w 1284"/>
              <a:gd name="T25" fmla="*/ 270 h 873"/>
              <a:gd name="T26" fmla="*/ 526 w 1284"/>
              <a:gd name="T27" fmla="*/ 306 h 873"/>
              <a:gd name="T28" fmla="*/ 767 w 1284"/>
              <a:gd name="T29" fmla="*/ 306 h 873"/>
              <a:gd name="T30" fmla="*/ 755 w 1284"/>
              <a:gd name="T31" fmla="*/ 146 h 873"/>
              <a:gd name="T32" fmla="*/ 526 w 1284"/>
              <a:gd name="T33" fmla="*/ 182 h 873"/>
              <a:gd name="T34" fmla="*/ 767 w 1284"/>
              <a:gd name="T35" fmla="*/ 182 h 873"/>
              <a:gd name="T36" fmla="*/ 1179 w 1284"/>
              <a:gd name="T37" fmla="*/ 159 h 873"/>
              <a:gd name="T38" fmla="*/ 956 w 1284"/>
              <a:gd name="T39" fmla="*/ 178 h 873"/>
              <a:gd name="T40" fmla="*/ 1187 w 1284"/>
              <a:gd name="T41" fmla="*/ 194 h 873"/>
              <a:gd name="T42" fmla="*/ 1177 w 1284"/>
              <a:gd name="T43" fmla="*/ 394 h 873"/>
              <a:gd name="T44" fmla="*/ 956 w 1284"/>
              <a:gd name="T45" fmla="*/ 429 h 873"/>
              <a:gd name="T46" fmla="*/ 1189 w 1284"/>
              <a:gd name="T47" fmla="*/ 429 h 873"/>
              <a:gd name="T48" fmla="*/ 1186 w 1284"/>
              <a:gd name="T49" fmla="*/ 526 h 873"/>
              <a:gd name="T50" fmla="*/ 954 w 1284"/>
              <a:gd name="T51" fmla="*/ 534 h 873"/>
              <a:gd name="T52" fmla="*/ 1176 w 1284"/>
              <a:gd name="T53" fmla="*/ 562 h 873"/>
              <a:gd name="T54" fmla="*/ 966 w 1284"/>
              <a:gd name="T55" fmla="*/ 314 h 873"/>
              <a:gd name="T56" fmla="*/ 1188 w 1284"/>
              <a:gd name="T57" fmla="*/ 285 h 873"/>
              <a:gd name="T58" fmla="*/ 955 w 1284"/>
              <a:gd name="T59" fmla="*/ 279 h 873"/>
              <a:gd name="T60" fmla="*/ 1283 w 1284"/>
              <a:gd name="T61" fmla="*/ 59 h 873"/>
              <a:gd name="T62" fmla="*/ 1283 w 1284"/>
              <a:gd name="T63" fmla="*/ 844 h 873"/>
              <a:gd name="T64" fmla="*/ 868 w 1284"/>
              <a:gd name="T65" fmla="*/ 872 h 873"/>
              <a:gd name="T66" fmla="*/ 94 w 1284"/>
              <a:gd name="T67" fmla="*/ 171 h 873"/>
              <a:gd name="T68" fmla="*/ 317 w 1284"/>
              <a:gd name="T69" fmla="*/ 190 h 873"/>
              <a:gd name="T70" fmla="*/ 314 w 1284"/>
              <a:gd name="T71" fmla="*/ 144 h 873"/>
              <a:gd name="T72" fmla="*/ 328 w 1284"/>
              <a:gd name="T73" fmla="*/ 278 h 873"/>
              <a:gd name="T74" fmla="*/ 96 w 1284"/>
              <a:gd name="T75" fmla="*/ 284 h 873"/>
              <a:gd name="T76" fmla="*/ 317 w 1284"/>
              <a:gd name="T77" fmla="*/ 314 h 873"/>
              <a:gd name="T78" fmla="*/ 106 w 1284"/>
              <a:gd name="T79" fmla="*/ 441 h 873"/>
              <a:gd name="T80" fmla="*/ 327 w 1284"/>
              <a:gd name="T81" fmla="*/ 405 h 873"/>
              <a:gd name="T82" fmla="*/ 95 w 1284"/>
              <a:gd name="T83" fmla="*/ 405 h 873"/>
              <a:gd name="T84" fmla="*/ 330 w 1284"/>
              <a:gd name="T85" fmla="*/ 534 h 873"/>
              <a:gd name="T86" fmla="*/ 98 w 1284"/>
              <a:gd name="T87" fmla="*/ 526 h 873"/>
              <a:gd name="T88" fmla="*/ 317 w 1284"/>
              <a:gd name="T89" fmla="*/ 569 h 873"/>
              <a:gd name="T90" fmla="*/ 0 w 1284"/>
              <a:gd name="T91" fmla="*/ 45 h 873"/>
              <a:gd name="T92" fmla="*/ 414 w 1284"/>
              <a:gd name="T93" fmla="*/ 872 h 873"/>
              <a:gd name="T94" fmla="*/ 1 w 1284"/>
              <a:gd name="T95" fmla="*/ 841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4" h="873">
                <a:moveTo>
                  <a:pt x="842" y="100"/>
                </a:moveTo>
                <a:cubicBezTo>
                  <a:pt x="842" y="324"/>
                  <a:pt x="842" y="548"/>
                  <a:pt x="842" y="772"/>
                </a:cubicBezTo>
                <a:lnTo>
                  <a:pt x="842" y="772"/>
                </a:lnTo>
                <a:lnTo>
                  <a:pt x="842" y="824"/>
                </a:lnTo>
                <a:cubicBezTo>
                  <a:pt x="842" y="825"/>
                  <a:pt x="842" y="826"/>
                  <a:pt x="842" y="827"/>
                </a:cubicBezTo>
                <a:lnTo>
                  <a:pt x="842" y="872"/>
                </a:lnTo>
                <a:lnTo>
                  <a:pt x="842" y="872"/>
                </a:lnTo>
                <a:lnTo>
                  <a:pt x="801" y="872"/>
                </a:lnTo>
                <a:lnTo>
                  <a:pt x="446" y="872"/>
                </a:lnTo>
                <a:lnTo>
                  <a:pt x="446" y="865"/>
                </a:lnTo>
                <a:lnTo>
                  <a:pt x="446" y="865"/>
                </a:lnTo>
                <a:lnTo>
                  <a:pt x="446" y="100"/>
                </a:lnTo>
                <a:lnTo>
                  <a:pt x="446" y="0"/>
                </a:lnTo>
                <a:lnTo>
                  <a:pt x="487" y="0"/>
                </a:lnTo>
                <a:lnTo>
                  <a:pt x="842" y="0"/>
                </a:lnTo>
                <a:lnTo>
                  <a:pt x="842" y="8"/>
                </a:lnTo>
                <a:lnTo>
                  <a:pt x="842" y="91"/>
                </a:lnTo>
                <a:cubicBezTo>
                  <a:pt x="842" y="94"/>
                  <a:pt x="842" y="97"/>
                  <a:pt x="842" y="100"/>
                </a:cubicBezTo>
                <a:close/>
                <a:moveTo>
                  <a:pt x="524" y="410"/>
                </a:moveTo>
                <a:lnTo>
                  <a:pt x="524" y="435"/>
                </a:lnTo>
                <a:cubicBezTo>
                  <a:pt x="524" y="441"/>
                  <a:pt x="529" y="446"/>
                  <a:pt x="535" y="446"/>
                </a:cubicBezTo>
                <a:lnTo>
                  <a:pt x="753" y="446"/>
                </a:lnTo>
                <a:cubicBezTo>
                  <a:pt x="759" y="446"/>
                  <a:pt x="765" y="441"/>
                  <a:pt x="765" y="435"/>
                </a:cubicBezTo>
                <a:lnTo>
                  <a:pt x="765" y="410"/>
                </a:lnTo>
                <a:cubicBezTo>
                  <a:pt x="765" y="403"/>
                  <a:pt x="759" y="398"/>
                  <a:pt x="753" y="398"/>
                </a:cubicBezTo>
                <a:lnTo>
                  <a:pt x="535" y="398"/>
                </a:lnTo>
                <a:cubicBezTo>
                  <a:pt x="529" y="398"/>
                  <a:pt x="524" y="403"/>
                  <a:pt x="524" y="410"/>
                </a:cubicBezTo>
                <a:close/>
                <a:moveTo>
                  <a:pt x="767" y="564"/>
                </a:moveTo>
                <a:lnTo>
                  <a:pt x="767" y="539"/>
                </a:lnTo>
                <a:cubicBezTo>
                  <a:pt x="767" y="533"/>
                  <a:pt x="762" y="528"/>
                  <a:pt x="755" y="528"/>
                </a:cubicBezTo>
                <a:lnTo>
                  <a:pt x="538" y="528"/>
                </a:lnTo>
                <a:cubicBezTo>
                  <a:pt x="531" y="528"/>
                  <a:pt x="526" y="533"/>
                  <a:pt x="526" y="539"/>
                </a:cubicBezTo>
                <a:lnTo>
                  <a:pt x="526" y="564"/>
                </a:lnTo>
                <a:cubicBezTo>
                  <a:pt x="526" y="571"/>
                  <a:pt x="531" y="576"/>
                  <a:pt x="538" y="576"/>
                </a:cubicBezTo>
                <a:lnTo>
                  <a:pt x="755" y="576"/>
                </a:lnTo>
                <a:cubicBezTo>
                  <a:pt x="762" y="576"/>
                  <a:pt x="767" y="571"/>
                  <a:pt x="767" y="564"/>
                </a:cubicBezTo>
                <a:close/>
                <a:moveTo>
                  <a:pt x="767" y="306"/>
                </a:moveTo>
                <a:lnTo>
                  <a:pt x="767" y="281"/>
                </a:lnTo>
                <a:cubicBezTo>
                  <a:pt x="767" y="275"/>
                  <a:pt x="762" y="270"/>
                  <a:pt x="755" y="270"/>
                </a:cubicBezTo>
                <a:lnTo>
                  <a:pt x="538" y="270"/>
                </a:lnTo>
                <a:cubicBezTo>
                  <a:pt x="531" y="270"/>
                  <a:pt x="526" y="275"/>
                  <a:pt x="526" y="281"/>
                </a:cubicBezTo>
                <a:lnTo>
                  <a:pt x="526" y="306"/>
                </a:lnTo>
                <a:cubicBezTo>
                  <a:pt x="526" y="312"/>
                  <a:pt x="531" y="318"/>
                  <a:pt x="538" y="318"/>
                </a:cubicBezTo>
                <a:lnTo>
                  <a:pt x="755" y="318"/>
                </a:lnTo>
                <a:cubicBezTo>
                  <a:pt x="762" y="318"/>
                  <a:pt x="767" y="312"/>
                  <a:pt x="767" y="306"/>
                </a:cubicBezTo>
                <a:close/>
                <a:moveTo>
                  <a:pt x="767" y="182"/>
                </a:moveTo>
                <a:lnTo>
                  <a:pt x="767" y="158"/>
                </a:lnTo>
                <a:cubicBezTo>
                  <a:pt x="767" y="151"/>
                  <a:pt x="762" y="146"/>
                  <a:pt x="755" y="146"/>
                </a:cubicBezTo>
                <a:lnTo>
                  <a:pt x="538" y="146"/>
                </a:lnTo>
                <a:cubicBezTo>
                  <a:pt x="531" y="146"/>
                  <a:pt x="526" y="151"/>
                  <a:pt x="526" y="158"/>
                </a:cubicBezTo>
                <a:lnTo>
                  <a:pt x="526" y="182"/>
                </a:lnTo>
                <a:cubicBezTo>
                  <a:pt x="526" y="189"/>
                  <a:pt x="531" y="194"/>
                  <a:pt x="538" y="194"/>
                </a:cubicBezTo>
                <a:lnTo>
                  <a:pt x="755" y="194"/>
                </a:lnTo>
                <a:cubicBezTo>
                  <a:pt x="762" y="194"/>
                  <a:pt x="767" y="189"/>
                  <a:pt x="767" y="182"/>
                </a:cubicBezTo>
                <a:close/>
                <a:moveTo>
                  <a:pt x="1187" y="194"/>
                </a:moveTo>
                <a:lnTo>
                  <a:pt x="1189" y="171"/>
                </a:lnTo>
                <a:cubicBezTo>
                  <a:pt x="1189" y="164"/>
                  <a:pt x="1185" y="159"/>
                  <a:pt x="1179" y="159"/>
                </a:cubicBezTo>
                <a:lnTo>
                  <a:pt x="970" y="144"/>
                </a:lnTo>
                <a:cubicBezTo>
                  <a:pt x="963" y="143"/>
                  <a:pt x="958" y="148"/>
                  <a:pt x="957" y="154"/>
                </a:cubicBezTo>
                <a:lnTo>
                  <a:pt x="956" y="178"/>
                </a:lnTo>
                <a:cubicBezTo>
                  <a:pt x="955" y="184"/>
                  <a:pt x="960" y="189"/>
                  <a:pt x="966" y="190"/>
                </a:cubicBezTo>
                <a:lnTo>
                  <a:pt x="1175" y="205"/>
                </a:lnTo>
                <a:cubicBezTo>
                  <a:pt x="1182" y="205"/>
                  <a:pt x="1187" y="201"/>
                  <a:pt x="1187" y="194"/>
                </a:cubicBezTo>
                <a:close/>
                <a:moveTo>
                  <a:pt x="1189" y="429"/>
                </a:moveTo>
                <a:lnTo>
                  <a:pt x="1189" y="405"/>
                </a:lnTo>
                <a:cubicBezTo>
                  <a:pt x="1189" y="399"/>
                  <a:pt x="1183" y="394"/>
                  <a:pt x="1177" y="394"/>
                </a:cubicBezTo>
                <a:lnTo>
                  <a:pt x="968" y="394"/>
                </a:lnTo>
                <a:cubicBezTo>
                  <a:pt x="961" y="394"/>
                  <a:pt x="956" y="399"/>
                  <a:pt x="956" y="405"/>
                </a:cubicBezTo>
                <a:lnTo>
                  <a:pt x="956" y="429"/>
                </a:lnTo>
                <a:cubicBezTo>
                  <a:pt x="956" y="435"/>
                  <a:pt x="961" y="441"/>
                  <a:pt x="968" y="441"/>
                </a:cubicBezTo>
                <a:lnTo>
                  <a:pt x="1177" y="441"/>
                </a:lnTo>
                <a:cubicBezTo>
                  <a:pt x="1183" y="441"/>
                  <a:pt x="1189" y="435"/>
                  <a:pt x="1189" y="429"/>
                </a:cubicBezTo>
                <a:close/>
                <a:moveTo>
                  <a:pt x="1176" y="562"/>
                </a:moveTo>
                <a:cubicBezTo>
                  <a:pt x="1182" y="561"/>
                  <a:pt x="1187" y="556"/>
                  <a:pt x="1187" y="550"/>
                </a:cubicBezTo>
                <a:lnTo>
                  <a:pt x="1186" y="526"/>
                </a:lnTo>
                <a:cubicBezTo>
                  <a:pt x="1185" y="520"/>
                  <a:pt x="1180" y="515"/>
                  <a:pt x="1174" y="515"/>
                </a:cubicBezTo>
                <a:lnTo>
                  <a:pt x="965" y="523"/>
                </a:lnTo>
                <a:cubicBezTo>
                  <a:pt x="958" y="523"/>
                  <a:pt x="953" y="528"/>
                  <a:pt x="954" y="534"/>
                </a:cubicBezTo>
                <a:lnTo>
                  <a:pt x="954" y="558"/>
                </a:lnTo>
                <a:cubicBezTo>
                  <a:pt x="955" y="564"/>
                  <a:pt x="960" y="569"/>
                  <a:pt x="966" y="569"/>
                </a:cubicBezTo>
                <a:lnTo>
                  <a:pt x="1176" y="562"/>
                </a:lnTo>
                <a:close/>
                <a:moveTo>
                  <a:pt x="955" y="279"/>
                </a:moveTo>
                <a:lnTo>
                  <a:pt x="955" y="302"/>
                </a:lnTo>
                <a:cubicBezTo>
                  <a:pt x="955" y="309"/>
                  <a:pt x="960" y="314"/>
                  <a:pt x="966" y="314"/>
                </a:cubicBezTo>
                <a:lnTo>
                  <a:pt x="1175" y="319"/>
                </a:lnTo>
                <a:cubicBezTo>
                  <a:pt x="1182" y="320"/>
                  <a:pt x="1187" y="315"/>
                  <a:pt x="1187" y="308"/>
                </a:cubicBezTo>
                <a:lnTo>
                  <a:pt x="1188" y="285"/>
                </a:lnTo>
                <a:cubicBezTo>
                  <a:pt x="1188" y="278"/>
                  <a:pt x="1183" y="273"/>
                  <a:pt x="1177" y="273"/>
                </a:cubicBezTo>
                <a:lnTo>
                  <a:pt x="967" y="267"/>
                </a:lnTo>
                <a:cubicBezTo>
                  <a:pt x="961" y="267"/>
                  <a:pt x="956" y="272"/>
                  <a:pt x="955" y="279"/>
                </a:cubicBezTo>
                <a:close/>
                <a:moveTo>
                  <a:pt x="868" y="0"/>
                </a:moveTo>
                <a:lnTo>
                  <a:pt x="1283" y="45"/>
                </a:lnTo>
                <a:lnTo>
                  <a:pt x="1283" y="59"/>
                </a:lnTo>
                <a:lnTo>
                  <a:pt x="1283" y="841"/>
                </a:lnTo>
                <a:lnTo>
                  <a:pt x="1283" y="841"/>
                </a:lnTo>
                <a:lnTo>
                  <a:pt x="1283" y="844"/>
                </a:lnTo>
                <a:lnTo>
                  <a:pt x="869" y="872"/>
                </a:lnTo>
                <a:lnTo>
                  <a:pt x="869" y="872"/>
                </a:lnTo>
                <a:lnTo>
                  <a:pt x="868" y="872"/>
                </a:lnTo>
                <a:lnTo>
                  <a:pt x="868" y="0"/>
                </a:lnTo>
                <a:close/>
                <a:moveTo>
                  <a:pt x="105" y="159"/>
                </a:moveTo>
                <a:cubicBezTo>
                  <a:pt x="99" y="159"/>
                  <a:pt x="94" y="164"/>
                  <a:pt x="94" y="171"/>
                </a:cubicBezTo>
                <a:lnTo>
                  <a:pt x="96" y="194"/>
                </a:lnTo>
                <a:cubicBezTo>
                  <a:pt x="96" y="201"/>
                  <a:pt x="102" y="205"/>
                  <a:pt x="108" y="205"/>
                </a:cubicBezTo>
                <a:lnTo>
                  <a:pt x="317" y="190"/>
                </a:lnTo>
                <a:cubicBezTo>
                  <a:pt x="323" y="189"/>
                  <a:pt x="328" y="184"/>
                  <a:pt x="328" y="178"/>
                </a:cubicBezTo>
                <a:lnTo>
                  <a:pt x="326" y="154"/>
                </a:lnTo>
                <a:cubicBezTo>
                  <a:pt x="326" y="148"/>
                  <a:pt x="320" y="143"/>
                  <a:pt x="314" y="144"/>
                </a:cubicBezTo>
                <a:lnTo>
                  <a:pt x="105" y="159"/>
                </a:lnTo>
                <a:close/>
                <a:moveTo>
                  <a:pt x="329" y="302"/>
                </a:moveTo>
                <a:lnTo>
                  <a:pt x="328" y="278"/>
                </a:lnTo>
                <a:cubicBezTo>
                  <a:pt x="328" y="272"/>
                  <a:pt x="323" y="267"/>
                  <a:pt x="316" y="267"/>
                </a:cubicBezTo>
                <a:lnTo>
                  <a:pt x="107" y="273"/>
                </a:lnTo>
                <a:cubicBezTo>
                  <a:pt x="101" y="273"/>
                  <a:pt x="96" y="278"/>
                  <a:pt x="96" y="284"/>
                </a:cubicBezTo>
                <a:lnTo>
                  <a:pt x="96" y="308"/>
                </a:lnTo>
                <a:cubicBezTo>
                  <a:pt x="96" y="315"/>
                  <a:pt x="102" y="320"/>
                  <a:pt x="108" y="319"/>
                </a:cubicBezTo>
                <a:lnTo>
                  <a:pt x="317" y="314"/>
                </a:lnTo>
                <a:cubicBezTo>
                  <a:pt x="324" y="314"/>
                  <a:pt x="329" y="309"/>
                  <a:pt x="329" y="302"/>
                </a:cubicBezTo>
                <a:close/>
                <a:moveTo>
                  <a:pt x="95" y="429"/>
                </a:moveTo>
                <a:cubicBezTo>
                  <a:pt x="95" y="435"/>
                  <a:pt x="100" y="441"/>
                  <a:pt x="106" y="441"/>
                </a:cubicBezTo>
                <a:lnTo>
                  <a:pt x="316" y="441"/>
                </a:lnTo>
                <a:cubicBezTo>
                  <a:pt x="322" y="441"/>
                  <a:pt x="327" y="435"/>
                  <a:pt x="327" y="429"/>
                </a:cubicBezTo>
                <a:lnTo>
                  <a:pt x="327" y="405"/>
                </a:lnTo>
                <a:cubicBezTo>
                  <a:pt x="327" y="399"/>
                  <a:pt x="322" y="394"/>
                  <a:pt x="316" y="394"/>
                </a:cubicBezTo>
                <a:lnTo>
                  <a:pt x="106" y="394"/>
                </a:lnTo>
                <a:cubicBezTo>
                  <a:pt x="100" y="394"/>
                  <a:pt x="95" y="399"/>
                  <a:pt x="95" y="405"/>
                </a:cubicBezTo>
                <a:lnTo>
                  <a:pt x="95" y="429"/>
                </a:lnTo>
                <a:close/>
                <a:moveTo>
                  <a:pt x="329" y="558"/>
                </a:moveTo>
                <a:lnTo>
                  <a:pt x="330" y="534"/>
                </a:lnTo>
                <a:cubicBezTo>
                  <a:pt x="330" y="528"/>
                  <a:pt x="325" y="523"/>
                  <a:pt x="319" y="522"/>
                </a:cubicBezTo>
                <a:lnTo>
                  <a:pt x="109" y="515"/>
                </a:lnTo>
                <a:cubicBezTo>
                  <a:pt x="103" y="515"/>
                  <a:pt x="98" y="520"/>
                  <a:pt x="98" y="526"/>
                </a:cubicBezTo>
                <a:lnTo>
                  <a:pt x="97" y="550"/>
                </a:lnTo>
                <a:cubicBezTo>
                  <a:pt x="97" y="556"/>
                  <a:pt x="102" y="561"/>
                  <a:pt x="108" y="562"/>
                </a:cubicBezTo>
                <a:lnTo>
                  <a:pt x="317" y="569"/>
                </a:lnTo>
                <a:cubicBezTo>
                  <a:pt x="323" y="569"/>
                  <a:pt x="329" y="564"/>
                  <a:pt x="329" y="558"/>
                </a:cubicBezTo>
                <a:close/>
                <a:moveTo>
                  <a:pt x="0" y="59"/>
                </a:moveTo>
                <a:lnTo>
                  <a:pt x="0" y="45"/>
                </a:lnTo>
                <a:lnTo>
                  <a:pt x="415" y="0"/>
                </a:lnTo>
                <a:lnTo>
                  <a:pt x="415" y="872"/>
                </a:lnTo>
                <a:lnTo>
                  <a:pt x="414" y="872"/>
                </a:lnTo>
                <a:lnTo>
                  <a:pt x="414" y="872"/>
                </a:lnTo>
                <a:lnTo>
                  <a:pt x="0" y="844"/>
                </a:lnTo>
                <a:lnTo>
                  <a:pt x="1" y="841"/>
                </a:lnTo>
                <a:lnTo>
                  <a:pt x="0" y="841"/>
                </a:lnTo>
                <a:lnTo>
                  <a:pt x="0" y="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0" name="Freeform 149"/>
          <p:cNvSpPr>
            <a:spLocks noChangeArrowheads="1"/>
          </p:cNvSpPr>
          <p:nvPr/>
        </p:nvSpPr>
        <p:spPr bwMode="auto">
          <a:xfrm>
            <a:off x="4427484" y="1671110"/>
            <a:ext cx="248227" cy="361171"/>
          </a:xfrm>
          <a:custGeom>
            <a:avLst/>
            <a:gdLst>
              <a:gd name="T0" fmla="*/ 882 w 883"/>
              <a:gd name="T1" fmla="*/ 1209 h 1284"/>
              <a:gd name="T2" fmla="*/ 808 w 883"/>
              <a:gd name="T3" fmla="*/ 1283 h 1284"/>
              <a:gd name="T4" fmla="*/ 74 w 883"/>
              <a:gd name="T5" fmla="*/ 1283 h 1284"/>
              <a:gd name="T6" fmla="*/ 0 w 883"/>
              <a:gd name="T7" fmla="*/ 1209 h 1284"/>
              <a:gd name="T8" fmla="*/ 0 w 883"/>
              <a:gd name="T9" fmla="*/ 73 h 1284"/>
              <a:gd name="T10" fmla="*/ 74 w 883"/>
              <a:gd name="T11" fmla="*/ 0 h 1284"/>
              <a:gd name="T12" fmla="*/ 580 w 883"/>
              <a:gd name="T13" fmla="*/ 0 h 1284"/>
              <a:gd name="T14" fmla="*/ 658 w 883"/>
              <a:gd name="T15" fmla="*/ 32 h 1284"/>
              <a:gd name="T16" fmla="*/ 849 w 883"/>
              <a:gd name="T17" fmla="*/ 223 h 1284"/>
              <a:gd name="T18" fmla="*/ 882 w 883"/>
              <a:gd name="T19" fmla="*/ 301 h 1284"/>
              <a:gd name="T20" fmla="*/ 882 w 883"/>
              <a:gd name="T21" fmla="*/ 1209 h 1284"/>
              <a:gd name="T22" fmla="*/ 704 w 883"/>
              <a:gd name="T23" fmla="*/ 521 h 1284"/>
              <a:gd name="T24" fmla="*/ 609 w 883"/>
              <a:gd name="T25" fmla="*/ 521 h 1284"/>
              <a:gd name="T26" fmla="*/ 609 w 883"/>
              <a:gd name="T27" fmla="*/ 686 h 1284"/>
              <a:gd name="T28" fmla="*/ 778 w 883"/>
              <a:gd name="T29" fmla="*/ 686 h 1284"/>
              <a:gd name="T30" fmla="*/ 778 w 883"/>
              <a:gd name="T31" fmla="*/ 595 h 1284"/>
              <a:gd name="T32" fmla="*/ 704 w 883"/>
              <a:gd name="T33" fmla="*/ 521 h 1284"/>
              <a:gd name="T34" fmla="*/ 778 w 883"/>
              <a:gd name="T35" fmla="*/ 957 h 1284"/>
              <a:gd name="T36" fmla="*/ 778 w 883"/>
              <a:gd name="T37" fmla="*/ 760 h 1284"/>
              <a:gd name="T38" fmla="*/ 104 w 883"/>
              <a:gd name="T39" fmla="*/ 760 h 1284"/>
              <a:gd name="T40" fmla="*/ 104 w 883"/>
              <a:gd name="T41" fmla="*/ 957 h 1284"/>
              <a:gd name="T42" fmla="*/ 778 w 883"/>
              <a:gd name="T43" fmla="*/ 957 h 1284"/>
              <a:gd name="T44" fmla="*/ 537 w 883"/>
              <a:gd name="T45" fmla="*/ 686 h 1284"/>
              <a:gd name="T46" fmla="*/ 537 w 883"/>
              <a:gd name="T47" fmla="*/ 521 h 1284"/>
              <a:gd name="T48" fmla="*/ 344 w 883"/>
              <a:gd name="T49" fmla="*/ 521 h 1284"/>
              <a:gd name="T50" fmla="*/ 344 w 883"/>
              <a:gd name="T51" fmla="*/ 686 h 1284"/>
              <a:gd name="T52" fmla="*/ 537 w 883"/>
              <a:gd name="T53" fmla="*/ 686 h 1284"/>
              <a:gd name="T54" fmla="*/ 104 w 883"/>
              <a:gd name="T55" fmla="*/ 595 h 1284"/>
              <a:gd name="T56" fmla="*/ 104 w 883"/>
              <a:gd name="T57" fmla="*/ 686 h 1284"/>
              <a:gd name="T58" fmla="*/ 272 w 883"/>
              <a:gd name="T59" fmla="*/ 686 h 1284"/>
              <a:gd name="T60" fmla="*/ 272 w 883"/>
              <a:gd name="T61" fmla="*/ 521 h 1284"/>
              <a:gd name="T62" fmla="*/ 178 w 883"/>
              <a:gd name="T63" fmla="*/ 521 h 1284"/>
              <a:gd name="T64" fmla="*/ 104 w 883"/>
              <a:gd name="T65" fmla="*/ 595 h 1284"/>
              <a:gd name="T66" fmla="*/ 104 w 883"/>
              <a:gd name="T67" fmla="*/ 1110 h 1284"/>
              <a:gd name="T68" fmla="*/ 178 w 883"/>
              <a:gd name="T69" fmla="*/ 1183 h 1284"/>
              <a:gd name="T70" fmla="*/ 275 w 883"/>
              <a:gd name="T71" fmla="*/ 1183 h 1284"/>
              <a:gd name="T72" fmla="*/ 275 w 883"/>
              <a:gd name="T73" fmla="*/ 1031 h 1284"/>
              <a:gd name="T74" fmla="*/ 104 w 883"/>
              <a:gd name="T75" fmla="*/ 1031 h 1284"/>
              <a:gd name="T76" fmla="*/ 104 w 883"/>
              <a:gd name="T77" fmla="*/ 1110 h 1284"/>
              <a:gd name="T78" fmla="*/ 342 w 883"/>
              <a:gd name="T79" fmla="*/ 1031 h 1284"/>
              <a:gd name="T80" fmla="*/ 342 w 883"/>
              <a:gd name="T81" fmla="*/ 1183 h 1284"/>
              <a:gd name="T82" fmla="*/ 540 w 883"/>
              <a:gd name="T83" fmla="*/ 1183 h 1284"/>
              <a:gd name="T84" fmla="*/ 540 w 883"/>
              <a:gd name="T85" fmla="*/ 1031 h 1284"/>
              <a:gd name="T86" fmla="*/ 342 w 883"/>
              <a:gd name="T87" fmla="*/ 1031 h 1284"/>
              <a:gd name="T88" fmla="*/ 778 w 883"/>
              <a:gd name="T89" fmla="*/ 1110 h 1284"/>
              <a:gd name="T90" fmla="*/ 778 w 883"/>
              <a:gd name="T91" fmla="*/ 1031 h 1284"/>
              <a:gd name="T92" fmla="*/ 606 w 883"/>
              <a:gd name="T93" fmla="*/ 1031 h 1284"/>
              <a:gd name="T94" fmla="*/ 606 w 883"/>
              <a:gd name="T95" fmla="*/ 1183 h 1284"/>
              <a:gd name="T96" fmla="*/ 704 w 883"/>
              <a:gd name="T97" fmla="*/ 1183 h 1284"/>
              <a:gd name="T98" fmla="*/ 778 w 883"/>
              <a:gd name="T99" fmla="*/ 111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83" h="1284">
                <a:moveTo>
                  <a:pt x="882" y="1209"/>
                </a:moveTo>
                <a:cubicBezTo>
                  <a:pt x="882" y="1250"/>
                  <a:pt x="849" y="1283"/>
                  <a:pt x="808" y="1283"/>
                </a:cubicBezTo>
                <a:lnTo>
                  <a:pt x="74" y="1283"/>
                </a:lnTo>
                <a:cubicBezTo>
                  <a:pt x="33" y="1283"/>
                  <a:pt x="0" y="1250"/>
                  <a:pt x="0" y="1209"/>
                </a:cubicBezTo>
                <a:lnTo>
                  <a:pt x="0" y="73"/>
                </a:lnTo>
                <a:cubicBezTo>
                  <a:pt x="0" y="33"/>
                  <a:pt x="33" y="0"/>
                  <a:pt x="74" y="0"/>
                </a:cubicBezTo>
                <a:lnTo>
                  <a:pt x="580" y="0"/>
                </a:lnTo>
                <a:cubicBezTo>
                  <a:pt x="610" y="0"/>
                  <a:pt x="638" y="11"/>
                  <a:pt x="658" y="32"/>
                </a:cubicBezTo>
                <a:lnTo>
                  <a:pt x="849" y="223"/>
                </a:lnTo>
                <a:cubicBezTo>
                  <a:pt x="870" y="244"/>
                  <a:pt x="882" y="272"/>
                  <a:pt x="882" y="301"/>
                </a:cubicBezTo>
                <a:lnTo>
                  <a:pt x="882" y="1209"/>
                </a:lnTo>
                <a:close/>
                <a:moveTo>
                  <a:pt x="704" y="521"/>
                </a:moveTo>
                <a:lnTo>
                  <a:pt x="609" y="521"/>
                </a:lnTo>
                <a:lnTo>
                  <a:pt x="609" y="686"/>
                </a:lnTo>
                <a:lnTo>
                  <a:pt x="778" y="686"/>
                </a:lnTo>
                <a:lnTo>
                  <a:pt x="778" y="595"/>
                </a:lnTo>
                <a:cubicBezTo>
                  <a:pt x="778" y="554"/>
                  <a:pt x="745" y="521"/>
                  <a:pt x="704" y="521"/>
                </a:cubicBezTo>
                <a:close/>
                <a:moveTo>
                  <a:pt x="778" y="957"/>
                </a:moveTo>
                <a:lnTo>
                  <a:pt x="778" y="760"/>
                </a:lnTo>
                <a:lnTo>
                  <a:pt x="104" y="760"/>
                </a:lnTo>
                <a:lnTo>
                  <a:pt x="104" y="957"/>
                </a:lnTo>
                <a:lnTo>
                  <a:pt x="778" y="957"/>
                </a:lnTo>
                <a:close/>
                <a:moveTo>
                  <a:pt x="537" y="686"/>
                </a:moveTo>
                <a:lnTo>
                  <a:pt x="537" y="521"/>
                </a:lnTo>
                <a:lnTo>
                  <a:pt x="344" y="521"/>
                </a:lnTo>
                <a:lnTo>
                  <a:pt x="344" y="686"/>
                </a:lnTo>
                <a:lnTo>
                  <a:pt x="537" y="686"/>
                </a:lnTo>
                <a:close/>
                <a:moveTo>
                  <a:pt x="104" y="595"/>
                </a:moveTo>
                <a:lnTo>
                  <a:pt x="104" y="686"/>
                </a:lnTo>
                <a:lnTo>
                  <a:pt x="272" y="686"/>
                </a:lnTo>
                <a:lnTo>
                  <a:pt x="272" y="521"/>
                </a:lnTo>
                <a:lnTo>
                  <a:pt x="178" y="521"/>
                </a:lnTo>
                <a:cubicBezTo>
                  <a:pt x="137" y="521"/>
                  <a:pt x="104" y="554"/>
                  <a:pt x="104" y="595"/>
                </a:cubicBezTo>
                <a:close/>
                <a:moveTo>
                  <a:pt x="104" y="1110"/>
                </a:moveTo>
                <a:cubicBezTo>
                  <a:pt x="104" y="1150"/>
                  <a:pt x="137" y="1183"/>
                  <a:pt x="178" y="1183"/>
                </a:cubicBezTo>
                <a:lnTo>
                  <a:pt x="275" y="1183"/>
                </a:lnTo>
                <a:lnTo>
                  <a:pt x="275" y="1031"/>
                </a:lnTo>
                <a:lnTo>
                  <a:pt x="104" y="1031"/>
                </a:lnTo>
                <a:lnTo>
                  <a:pt x="104" y="1110"/>
                </a:lnTo>
                <a:close/>
                <a:moveTo>
                  <a:pt x="342" y="1031"/>
                </a:moveTo>
                <a:lnTo>
                  <a:pt x="342" y="1183"/>
                </a:lnTo>
                <a:lnTo>
                  <a:pt x="540" y="1183"/>
                </a:lnTo>
                <a:lnTo>
                  <a:pt x="540" y="1031"/>
                </a:lnTo>
                <a:lnTo>
                  <a:pt x="342" y="1031"/>
                </a:lnTo>
                <a:close/>
                <a:moveTo>
                  <a:pt x="778" y="1110"/>
                </a:moveTo>
                <a:lnTo>
                  <a:pt x="778" y="1031"/>
                </a:lnTo>
                <a:lnTo>
                  <a:pt x="606" y="1031"/>
                </a:lnTo>
                <a:lnTo>
                  <a:pt x="606" y="1183"/>
                </a:lnTo>
                <a:lnTo>
                  <a:pt x="704" y="1183"/>
                </a:lnTo>
                <a:cubicBezTo>
                  <a:pt x="745" y="1183"/>
                  <a:pt x="778" y="1150"/>
                  <a:pt x="778" y="11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1" name="Freeform 150"/>
          <p:cNvSpPr>
            <a:spLocks noChangeArrowheads="1"/>
          </p:cNvSpPr>
          <p:nvPr/>
        </p:nvSpPr>
        <p:spPr bwMode="auto">
          <a:xfrm>
            <a:off x="7148983" y="2219264"/>
            <a:ext cx="362412" cy="362412"/>
          </a:xfrm>
          <a:custGeom>
            <a:avLst/>
            <a:gdLst>
              <a:gd name="T0" fmla="*/ 1286 w 1287"/>
              <a:gd name="T1" fmla="*/ 25 h 1287"/>
              <a:gd name="T2" fmla="*/ 1089 w 1287"/>
              <a:gd name="T3" fmla="*/ 522 h 1287"/>
              <a:gd name="T4" fmla="*/ 848 w 1287"/>
              <a:gd name="T5" fmla="*/ 762 h 1287"/>
              <a:gd name="T6" fmla="*/ 638 w 1287"/>
              <a:gd name="T7" fmla="*/ 1276 h 1287"/>
              <a:gd name="T8" fmla="*/ 637 w 1287"/>
              <a:gd name="T9" fmla="*/ 1277 h 1287"/>
              <a:gd name="T10" fmla="*/ 604 w 1287"/>
              <a:gd name="T11" fmla="*/ 1277 h 1287"/>
              <a:gd name="T12" fmla="*/ 603 w 1287"/>
              <a:gd name="T13" fmla="*/ 1277 h 1287"/>
              <a:gd name="T14" fmla="*/ 599 w 1287"/>
              <a:gd name="T15" fmla="*/ 1250 h 1287"/>
              <a:gd name="T16" fmla="*/ 624 w 1287"/>
              <a:gd name="T17" fmla="*/ 986 h 1287"/>
              <a:gd name="T18" fmla="*/ 565 w 1287"/>
              <a:gd name="T19" fmla="*/ 1046 h 1287"/>
              <a:gd name="T20" fmla="*/ 560 w 1287"/>
              <a:gd name="T21" fmla="*/ 1049 h 1287"/>
              <a:gd name="T22" fmla="*/ 314 w 1287"/>
              <a:gd name="T23" fmla="*/ 972 h 1287"/>
              <a:gd name="T24" fmla="*/ 237 w 1287"/>
              <a:gd name="T25" fmla="*/ 726 h 1287"/>
              <a:gd name="T26" fmla="*/ 240 w 1287"/>
              <a:gd name="T27" fmla="*/ 721 h 1287"/>
              <a:gd name="T28" fmla="*/ 300 w 1287"/>
              <a:gd name="T29" fmla="*/ 662 h 1287"/>
              <a:gd name="T30" fmla="*/ 36 w 1287"/>
              <a:gd name="T31" fmla="*/ 687 h 1287"/>
              <a:gd name="T32" fmla="*/ 9 w 1287"/>
              <a:gd name="T33" fmla="*/ 683 h 1287"/>
              <a:gd name="T34" fmla="*/ 7 w 1287"/>
              <a:gd name="T35" fmla="*/ 680 h 1287"/>
              <a:gd name="T36" fmla="*/ 9 w 1287"/>
              <a:gd name="T37" fmla="*/ 650 h 1287"/>
              <a:gd name="T38" fmla="*/ 524 w 1287"/>
              <a:gd name="T39" fmla="*/ 438 h 1287"/>
              <a:gd name="T40" fmla="*/ 765 w 1287"/>
              <a:gd name="T41" fmla="*/ 197 h 1287"/>
              <a:gd name="T42" fmla="*/ 1262 w 1287"/>
              <a:gd name="T43" fmla="*/ 1 h 1287"/>
              <a:gd name="T44" fmla="*/ 1279 w 1287"/>
              <a:gd name="T45" fmla="*/ 7 h 1287"/>
              <a:gd name="T46" fmla="*/ 1286 w 1287"/>
              <a:gd name="T47" fmla="*/ 25 h 1287"/>
              <a:gd name="T48" fmla="*/ 980 w 1287"/>
              <a:gd name="T49" fmla="*/ 494 h 1287"/>
              <a:gd name="T50" fmla="*/ 980 w 1287"/>
              <a:gd name="T51" fmla="*/ 306 h 1287"/>
              <a:gd name="T52" fmla="*/ 792 w 1287"/>
              <a:gd name="T53" fmla="*/ 306 h 1287"/>
              <a:gd name="T54" fmla="*/ 792 w 1287"/>
              <a:gd name="T55" fmla="*/ 494 h 1287"/>
              <a:gd name="T56" fmla="*/ 980 w 1287"/>
              <a:gd name="T57" fmla="*/ 494 h 1287"/>
              <a:gd name="T58" fmla="*/ 312 w 1287"/>
              <a:gd name="T59" fmla="*/ 1113 h 1287"/>
              <a:gd name="T60" fmla="*/ 369 w 1287"/>
              <a:gd name="T61" fmla="*/ 1101 h 1287"/>
              <a:gd name="T62" fmla="*/ 433 w 1287"/>
              <a:gd name="T63" fmla="*/ 1079 h 1287"/>
              <a:gd name="T64" fmla="*/ 397 w 1287"/>
              <a:gd name="T65" fmla="*/ 1133 h 1287"/>
              <a:gd name="T66" fmla="*/ 160 w 1287"/>
              <a:gd name="T67" fmla="*/ 1231 h 1287"/>
              <a:gd name="T68" fmla="*/ 104 w 1287"/>
              <a:gd name="T69" fmla="*/ 1232 h 1287"/>
              <a:gd name="T70" fmla="*/ 58 w 1287"/>
              <a:gd name="T71" fmla="*/ 1197 h 1287"/>
              <a:gd name="T72" fmla="*/ 54 w 1287"/>
              <a:gd name="T73" fmla="*/ 1151 h 1287"/>
              <a:gd name="T74" fmla="*/ 61 w 1287"/>
              <a:gd name="T75" fmla="*/ 1073 h 1287"/>
              <a:gd name="T76" fmla="*/ 108 w 1287"/>
              <a:gd name="T77" fmla="*/ 948 h 1287"/>
              <a:gd name="T78" fmla="*/ 208 w 1287"/>
              <a:gd name="T79" fmla="*/ 853 h 1287"/>
              <a:gd name="T80" fmla="*/ 201 w 1287"/>
              <a:gd name="T81" fmla="*/ 869 h 1287"/>
              <a:gd name="T82" fmla="*/ 171 w 1287"/>
              <a:gd name="T83" fmla="*/ 989 h 1287"/>
              <a:gd name="T84" fmla="*/ 164 w 1287"/>
              <a:gd name="T85" fmla="*/ 1060 h 1287"/>
              <a:gd name="T86" fmla="*/ 163 w 1287"/>
              <a:gd name="T87" fmla="*/ 1091 h 1287"/>
              <a:gd name="T88" fmla="*/ 162 w 1287"/>
              <a:gd name="T89" fmla="*/ 1116 h 1287"/>
              <a:gd name="T90" fmla="*/ 170 w 1287"/>
              <a:gd name="T91" fmla="*/ 1124 h 1287"/>
              <a:gd name="T92" fmla="*/ 312 w 1287"/>
              <a:gd name="T93" fmla="*/ 111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7" h="1287">
                <a:moveTo>
                  <a:pt x="1286" y="25"/>
                </a:moveTo>
                <a:cubicBezTo>
                  <a:pt x="1285" y="37"/>
                  <a:pt x="1279" y="332"/>
                  <a:pt x="1089" y="522"/>
                </a:cubicBezTo>
                <a:lnTo>
                  <a:pt x="848" y="762"/>
                </a:lnTo>
                <a:cubicBezTo>
                  <a:pt x="868" y="818"/>
                  <a:pt x="905" y="1008"/>
                  <a:pt x="638" y="1276"/>
                </a:cubicBezTo>
                <a:cubicBezTo>
                  <a:pt x="637" y="1276"/>
                  <a:pt x="637" y="1277"/>
                  <a:pt x="637" y="1277"/>
                </a:cubicBezTo>
                <a:cubicBezTo>
                  <a:pt x="628" y="1286"/>
                  <a:pt x="613" y="1286"/>
                  <a:pt x="604" y="1277"/>
                </a:cubicBezTo>
                <a:cubicBezTo>
                  <a:pt x="603" y="1277"/>
                  <a:pt x="603" y="1277"/>
                  <a:pt x="603" y="1277"/>
                </a:cubicBezTo>
                <a:cubicBezTo>
                  <a:pt x="596" y="1270"/>
                  <a:pt x="594" y="1259"/>
                  <a:pt x="599" y="1250"/>
                </a:cubicBezTo>
                <a:cubicBezTo>
                  <a:pt x="600" y="1248"/>
                  <a:pt x="682" y="1077"/>
                  <a:pt x="624" y="986"/>
                </a:cubicBezTo>
                <a:lnTo>
                  <a:pt x="565" y="1046"/>
                </a:lnTo>
                <a:cubicBezTo>
                  <a:pt x="563" y="1047"/>
                  <a:pt x="562" y="1048"/>
                  <a:pt x="560" y="1049"/>
                </a:cubicBezTo>
                <a:cubicBezTo>
                  <a:pt x="555" y="1052"/>
                  <a:pt x="452" y="1109"/>
                  <a:pt x="314" y="972"/>
                </a:cubicBezTo>
                <a:cubicBezTo>
                  <a:pt x="177" y="834"/>
                  <a:pt x="234" y="731"/>
                  <a:pt x="237" y="726"/>
                </a:cubicBezTo>
                <a:cubicBezTo>
                  <a:pt x="238" y="725"/>
                  <a:pt x="239" y="723"/>
                  <a:pt x="240" y="721"/>
                </a:cubicBezTo>
                <a:lnTo>
                  <a:pt x="300" y="662"/>
                </a:lnTo>
                <a:cubicBezTo>
                  <a:pt x="209" y="604"/>
                  <a:pt x="38" y="687"/>
                  <a:pt x="36" y="687"/>
                </a:cubicBezTo>
                <a:cubicBezTo>
                  <a:pt x="27" y="692"/>
                  <a:pt x="16" y="690"/>
                  <a:pt x="9" y="683"/>
                </a:cubicBezTo>
                <a:cubicBezTo>
                  <a:pt x="8" y="682"/>
                  <a:pt x="7" y="681"/>
                  <a:pt x="7" y="680"/>
                </a:cubicBezTo>
                <a:cubicBezTo>
                  <a:pt x="0" y="671"/>
                  <a:pt x="1" y="658"/>
                  <a:pt x="9" y="650"/>
                </a:cubicBezTo>
                <a:cubicBezTo>
                  <a:pt x="277" y="381"/>
                  <a:pt x="468" y="418"/>
                  <a:pt x="524" y="438"/>
                </a:cubicBezTo>
                <a:lnTo>
                  <a:pt x="765" y="197"/>
                </a:lnTo>
                <a:cubicBezTo>
                  <a:pt x="954" y="8"/>
                  <a:pt x="1249" y="1"/>
                  <a:pt x="1262" y="1"/>
                </a:cubicBezTo>
                <a:cubicBezTo>
                  <a:pt x="1268" y="0"/>
                  <a:pt x="1274" y="3"/>
                  <a:pt x="1279" y="7"/>
                </a:cubicBezTo>
                <a:cubicBezTo>
                  <a:pt x="1283" y="12"/>
                  <a:pt x="1286" y="18"/>
                  <a:pt x="1286" y="25"/>
                </a:cubicBezTo>
                <a:close/>
                <a:moveTo>
                  <a:pt x="980" y="494"/>
                </a:moveTo>
                <a:cubicBezTo>
                  <a:pt x="1032" y="442"/>
                  <a:pt x="1032" y="358"/>
                  <a:pt x="980" y="306"/>
                </a:cubicBezTo>
                <a:cubicBezTo>
                  <a:pt x="928" y="254"/>
                  <a:pt x="844" y="254"/>
                  <a:pt x="792" y="306"/>
                </a:cubicBezTo>
                <a:cubicBezTo>
                  <a:pt x="741" y="358"/>
                  <a:pt x="741" y="442"/>
                  <a:pt x="792" y="494"/>
                </a:cubicBezTo>
                <a:cubicBezTo>
                  <a:pt x="844" y="546"/>
                  <a:pt x="928" y="546"/>
                  <a:pt x="980" y="494"/>
                </a:cubicBezTo>
                <a:close/>
                <a:moveTo>
                  <a:pt x="312" y="1113"/>
                </a:moveTo>
                <a:cubicBezTo>
                  <a:pt x="331" y="1110"/>
                  <a:pt x="350" y="1106"/>
                  <a:pt x="369" y="1101"/>
                </a:cubicBezTo>
                <a:cubicBezTo>
                  <a:pt x="391" y="1095"/>
                  <a:pt x="412" y="1086"/>
                  <a:pt x="433" y="1079"/>
                </a:cubicBezTo>
                <a:cubicBezTo>
                  <a:pt x="424" y="1099"/>
                  <a:pt x="411" y="1116"/>
                  <a:pt x="397" y="1133"/>
                </a:cubicBezTo>
                <a:cubicBezTo>
                  <a:pt x="337" y="1196"/>
                  <a:pt x="246" y="1226"/>
                  <a:pt x="160" y="1231"/>
                </a:cubicBezTo>
                <a:cubicBezTo>
                  <a:pt x="142" y="1233"/>
                  <a:pt x="123" y="1233"/>
                  <a:pt x="104" y="1232"/>
                </a:cubicBezTo>
                <a:cubicBezTo>
                  <a:pt x="83" y="1230"/>
                  <a:pt x="65" y="1217"/>
                  <a:pt x="58" y="1197"/>
                </a:cubicBezTo>
                <a:cubicBezTo>
                  <a:pt x="53" y="1183"/>
                  <a:pt x="53" y="1166"/>
                  <a:pt x="54" y="1151"/>
                </a:cubicBezTo>
                <a:cubicBezTo>
                  <a:pt x="54" y="1125"/>
                  <a:pt x="57" y="1099"/>
                  <a:pt x="61" y="1073"/>
                </a:cubicBezTo>
                <a:cubicBezTo>
                  <a:pt x="70" y="1029"/>
                  <a:pt x="85" y="986"/>
                  <a:pt x="108" y="948"/>
                </a:cubicBezTo>
                <a:cubicBezTo>
                  <a:pt x="131" y="908"/>
                  <a:pt x="165" y="872"/>
                  <a:pt x="208" y="853"/>
                </a:cubicBezTo>
                <a:cubicBezTo>
                  <a:pt x="206" y="858"/>
                  <a:pt x="203" y="864"/>
                  <a:pt x="201" y="869"/>
                </a:cubicBezTo>
                <a:cubicBezTo>
                  <a:pt x="186" y="908"/>
                  <a:pt x="177" y="948"/>
                  <a:pt x="171" y="989"/>
                </a:cubicBezTo>
                <a:cubicBezTo>
                  <a:pt x="167" y="1012"/>
                  <a:pt x="165" y="1036"/>
                  <a:pt x="164" y="1060"/>
                </a:cubicBezTo>
                <a:cubicBezTo>
                  <a:pt x="163" y="1070"/>
                  <a:pt x="163" y="1081"/>
                  <a:pt x="163" y="1091"/>
                </a:cubicBezTo>
                <a:cubicBezTo>
                  <a:pt x="162" y="1098"/>
                  <a:pt x="162" y="1109"/>
                  <a:pt x="162" y="1116"/>
                </a:cubicBezTo>
                <a:cubicBezTo>
                  <a:pt x="162" y="1119"/>
                  <a:pt x="166" y="1124"/>
                  <a:pt x="170" y="1124"/>
                </a:cubicBezTo>
                <a:cubicBezTo>
                  <a:pt x="218" y="1125"/>
                  <a:pt x="266" y="1122"/>
                  <a:pt x="312" y="111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2" name="Freeform 151"/>
          <p:cNvSpPr>
            <a:spLocks noChangeArrowheads="1"/>
          </p:cNvSpPr>
          <p:nvPr/>
        </p:nvSpPr>
        <p:spPr bwMode="auto">
          <a:xfrm>
            <a:off x="5767258" y="2249673"/>
            <a:ext cx="362412" cy="301596"/>
          </a:xfrm>
          <a:custGeom>
            <a:avLst/>
            <a:gdLst>
              <a:gd name="T0" fmla="*/ 1179 w 1286"/>
              <a:gd name="T1" fmla="*/ 844 h 1072"/>
              <a:gd name="T2" fmla="*/ 850 w 1286"/>
              <a:gd name="T3" fmla="*/ 742 h 1072"/>
              <a:gd name="T4" fmla="*/ 447 w 1286"/>
              <a:gd name="T5" fmla="*/ 707 h 1072"/>
              <a:gd name="T6" fmla="*/ 412 w 1286"/>
              <a:gd name="T7" fmla="*/ 946 h 1072"/>
              <a:gd name="T8" fmla="*/ 71 w 1286"/>
              <a:gd name="T9" fmla="*/ 820 h 1072"/>
              <a:gd name="T10" fmla="*/ 167 w 1286"/>
              <a:gd name="T11" fmla="*/ 609 h 1072"/>
              <a:gd name="T12" fmla="*/ 1095 w 1286"/>
              <a:gd name="T13" fmla="*/ 609 h 1072"/>
              <a:gd name="T14" fmla="*/ 1192 w 1286"/>
              <a:gd name="T15" fmla="*/ 821 h 1072"/>
              <a:gd name="T16" fmla="*/ 1232 w 1286"/>
              <a:gd name="T17" fmla="*/ 526 h 1072"/>
              <a:gd name="T18" fmla="*/ 1088 w 1286"/>
              <a:gd name="T19" fmla="*/ 568 h 1072"/>
              <a:gd name="T20" fmla="*/ 174 w 1286"/>
              <a:gd name="T21" fmla="*/ 568 h 1072"/>
              <a:gd name="T22" fmla="*/ 31 w 1286"/>
              <a:gd name="T23" fmla="*/ 526 h 1072"/>
              <a:gd name="T24" fmla="*/ 22 w 1286"/>
              <a:gd name="T25" fmla="*/ 378 h 1072"/>
              <a:gd name="T26" fmla="*/ 631 w 1286"/>
              <a:gd name="T27" fmla="*/ 455 h 1072"/>
              <a:gd name="T28" fmla="*/ 1240 w 1286"/>
              <a:gd name="T29" fmla="*/ 378 h 1072"/>
              <a:gd name="T30" fmla="*/ 39 w 1286"/>
              <a:gd name="T31" fmla="*/ 340 h 1072"/>
              <a:gd name="T32" fmla="*/ 0 w 1286"/>
              <a:gd name="T33" fmla="*/ 312 h 1072"/>
              <a:gd name="T34" fmla="*/ 92 w 1286"/>
              <a:gd name="T35" fmla="*/ 265 h 1072"/>
              <a:gd name="T36" fmla="*/ 92 w 1286"/>
              <a:gd name="T37" fmla="*/ 221 h 1072"/>
              <a:gd name="T38" fmla="*/ 113 w 1286"/>
              <a:gd name="T39" fmla="*/ 47 h 1072"/>
              <a:gd name="T40" fmla="*/ 240 w 1286"/>
              <a:gd name="T41" fmla="*/ 118 h 1072"/>
              <a:gd name="T42" fmla="*/ 134 w 1286"/>
              <a:gd name="T43" fmla="*/ 195 h 1072"/>
              <a:gd name="T44" fmla="*/ 134 w 1286"/>
              <a:gd name="T45" fmla="*/ 233 h 1072"/>
              <a:gd name="T46" fmla="*/ 174 w 1286"/>
              <a:gd name="T47" fmla="*/ 246 h 1072"/>
              <a:gd name="T48" fmla="*/ 612 w 1286"/>
              <a:gd name="T49" fmla="*/ 190 h 1072"/>
              <a:gd name="T50" fmla="*/ 612 w 1286"/>
              <a:gd name="T51" fmla="*/ 20 h 1072"/>
              <a:gd name="T52" fmla="*/ 641 w 1286"/>
              <a:gd name="T53" fmla="*/ 1 h 1072"/>
              <a:gd name="T54" fmla="*/ 759 w 1286"/>
              <a:gd name="T55" fmla="*/ 85 h 1072"/>
              <a:gd name="T56" fmla="*/ 654 w 1286"/>
              <a:gd name="T57" fmla="*/ 169 h 1072"/>
              <a:gd name="T58" fmla="*/ 654 w 1286"/>
              <a:gd name="T59" fmla="*/ 211 h 1072"/>
              <a:gd name="T60" fmla="*/ 1131 w 1286"/>
              <a:gd name="T61" fmla="*/ 255 h 1072"/>
              <a:gd name="T62" fmla="*/ 1131 w 1286"/>
              <a:gd name="T63" fmla="*/ 212 h 1072"/>
              <a:gd name="T64" fmla="*/ 1152 w 1286"/>
              <a:gd name="T65" fmla="*/ 47 h 1072"/>
              <a:gd name="T66" fmla="*/ 1279 w 1286"/>
              <a:gd name="T67" fmla="*/ 118 h 1072"/>
              <a:gd name="T68" fmla="*/ 1173 w 1286"/>
              <a:gd name="T69" fmla="*/ 195 h 1072"/>
              <a:gd name="T70" fmla="*/ 1173 w 1286"/>
              <a:gd name="T71" fmla="*/ 244 h 1072"/>
              <a:gd name="T72" fmla="*/ 1223 w 1286"/>
              <a:gd name="T73" fmla="*/ 283 h 1072"/>
              <a:gd name="T74" fmla="*/ 1260 w 1286"/>
              <a:gd name="T75" fmla="*/ 315 h 1072"/>
              <a:gd name="T76" fmla="*/ 1088 w 1286"/>
              <a:gd name="T77" fmla="*/ 378 h 1072"/>
              <a:gd name="T78" fmla="*/ 1083 w 1286"/>
              <a:gd name="T79" fmla="*/ 376 h 1072"/>
              <a:gd name="T80" fmla="*/ 179 w 1286"/>
              <a:gd name="T81" fmla="*/ 376 h 1072"/>
              <a:gd name="T82" fmla="*/ 174 w 1286"/>
              <a:gd name="T83" fmla="*/ 378 h 1072"/>
              <a:gd name="T84" fmla="*/ 994 w 1286"/>
              <a:gd name="T85" fmla="*/ 392 h 1072"/>
              <a:gd name="T86" fmla="*/ 266 w 1286"/>
              <a:gd name="T87" fmla="*/ 392 h 1072"/>
              <a:gd name="T88" fmla="*/ 994 w 1286"/>
              <a:gd name="T89" fmla="*/ 392 h 1072"/>
              <a:gd name="T90" fmla="*/ 505 w 1286"/>
              <a:gd name="T91" fmla="*/ 749 h 1072"/>
              <a:gd name="T92" fmla="*/ 757 w 1286"/>
              <a:gd name="T93" fmla="*/ 929 h 1072"/>
              <a:gd name="T94" fmla="*/ 808 w 1286"/>
              <a:gd name="T95" fmla="*/ 749 h 1072"/>
              <a:gd name="T96" fmla="*/ 808 w 1286"/>
              <a:gd name="T97" fmla="*/ 990 h 1072"/>
              <a:gd name="T98" fmla="*/ 850 w 1286"/>
              <a:gd name="T99" fmla="*/ 1004 h 1072"/>
              <a:gd name="T100" fmla="*/ 890 w 1286"/>
              <a:gd name="T101" fmla="*/ 1031 h 1072"/>
              <a:gd name="T102" fmla="*/ 876 w 1286"/>
              <a:gd name="T103" fmla="*/ 1071 h 1072"/>
              <a:gd name="T104" fmla="*/ 372 w 1286"/>
              <a:gd name="T105" fmla="*/ 1057 h 1072"/>
              <a:gd name="T106" fmla="*/ 386 w 1286"/>
              <a:gd name="T107" fmla="*/ 1013 h 1072"/>
              <a:gd name="T108" fmla="*/ 433 w 1286"/>
              <a:gd name="T109" fmla="*/ 997 h 1072"/>
              <a:gd name="T110" fmla="*/ 454 w 1286"/>
              <a:gd name="T111" fmla="*/ 95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6" h="1072">
                <a:moveTo>
                  <a:pt x="1192" y="821"/>
                </a:moveTo>
                <a:cubicBezTo>
                  <a:pt x="1191" y="828"/>
                  <a:pt x="1185" y="839"/>
                  <a:pt x="1179" y="844"/>
                </a:cubicBezTo>
                <a:cubicBezTo>
                  <a:pt x="1134" y="883"/>
                  <a:pt x="1038" y="927"/>
                  <a:pt x="850" y="946"/>
                </a:cubicBezTo>
                <a:lnTo>
                  <a:pt x="850" y="742"/>
                </a:lnTo>
                <a:cubicBezTo>
                  <a:pt x="850" y="723"/>
                  <a:pt x="834" y="707"/>
                  <a:pt x="815" y="707"/>
                </a:cubicBezTo>
                <a:lnTo>
                  <a:pt x="447" y="707"/>
                </a:lnTo>
                <a:cubicBezTo>
                  <a:pt x="428" y="707"/>
                  <a:pt x="412" y="723"/>
                  <a:pt x="412" y="742"/>
                </a:cubicBezTo>
                <a:lnTo>
                  <a:pt x="412" y="946"/>
                </a:lnTo>
                <a:cubicBezTo>
                  <a:pt x="224" y="926"/>
                  <a:pt x="128" y="881"/>
                  <a:pt x="84" y="844"/>
                </a:cubicBezTo>
                <a:cubicBezTo>
                  <a:pt x="78" y="839"/>
                  <a:pt x="73" y="828"/>
                  <a:pt x="71" y="820"/>
                </a:cubicBezTo>
                <a:lnTo>
                  <a:pt x="37" y="575"/>
                </a:lnTo>
                <a:cubicBezTo>
                  <a:pt x="70" y="587"/>
                  <a:pt x="114" y="599"/>
                  <a:pt x="167" y="609"/>
                </a:cubicBezTo>
                <a:cubicBezTo>
                  <a:pt x="291" y="632"/>
                  <a:pt x="456" y="645"/>
                  <a:pt x="631" y="645"/>
                </a:cubicBezTo>
                <a:cubicBezTo>
                  <a:pt x="806" y="645"/>
                  <a:pt x="971" y="632"/>
                  <a:pt x="1095" y="609"/>
                </a:cubicBezTo>
                <a:cubicBezTo>
                  <a:pt x="1149" y="599"/>
                  <a:pt x="1192" y="587"/>
                  <a:pt x="1225" y="574"/>
                </a:cubicBezTo>
                <a:lnTo>
                  <a:pt x="1192" y="821"/>
                </a:lnTo>
                <a:close/>
                <a:moveTo>
                  <a:pt x="1253" y="372"/>
                </a:moveTo>
                <a:lnTo>
                  <a:pt x="1232" y="526"/>
                </a:lnTo>
                <a:cubicBezTo>
                  <a:pt x="1229" y="527"/>
                  <a:pt x="1226" y="529"/>
                  <a:pt x="1223" y="530"/>
                </a:cubicBezTo>
                <a:cubicBezTo>
                  <a:pt x="1192" y="544"/>
                  <a:pt x="1145" y="557"/>
                  <a:pt x="1088" y="568"/>
                </a:cubicBezTo>
                <a:cubicBezTo>
                  <a:pt x="966" y="590"/>
                  <a:pt x="804" y="603"/>
                  <a:pt x="631" y="603"/>
                </a:cubicBezTo>
                <a:cubicBezTo>
                  <a:pt x="458" y="603"/>
                  <a:pt x="296" y="590"/>
                  <a:pt x="174" y="568"/>
                </a:cubicBezTo>
                <a:cubicBezTo>
                  <a:pt x="117" y="557"/>
                  <a:pt x="70" y="544"/>
                  <a:pt x="39" y="530"/>
                </a:cubicBezTo>
                <a:cubicBezTo>
                  <a:pt x="36" y="529"/>
                  <a:pt x="33" y="527"/>
                  <a:pt x="31" y="526"/>
                </a:cubicBezTo>
                <a:lnTo>
                  <a:pt x="10" y="372"/>
                </a:lnTo>
                <a:cubicBezTo>
                  <a:pt x="14" y="374"/>
                  <a:pt x="18" y="376"/>
                  <a:pt x="22" y="378"/>
                </a:cubicBezTo>
                <a:cubicBezTo>
                  <a:pt x="57" y="394"/>
                  <a:pt x="105" y="407"/>
                  <a:pt x="167" y="419"/>
                </a:cubicBezTo>
                <a:cubicBezTo>
                  <a:pt x="291" y="442"/>
                  <a:pt x="456" y="455"/>
                  <a:pt x="631" y="455"/>
                </a:cubicBezTo>
                <a:cubicBezTo>
                  <a:pt x="806" y="455"/>
                  <a:pt x="971" y="442"/>
                  <a:pt x="1095" y="419"/>
                </a:cubicBezTo>
                <a:cubicBezTo>
                  <a:pt x="1157" y="407"/>
                  <a:pt x="1205" y="394"/>
                  <a:pt x="1240" y="378"/>
                </a:cubicBezTo>
                <a:cubicBezTo>
                  <a:pt x="1244" y="376"/>
                  <a:pt x="1249" y="374"/>
                  <a:pt x="1253" y="372"/>
                </a:cubicBezTo>
                <a:close/>
                <a:moveTo>
                  <a:pt x="39" y="340"/>
                </a:moveTo>
                <a:cubicBezTo>
                  <a:pt x="14" y="329"/>
                  <a:pt x="5" y="320"/>
                  <a:pt x="1" y="315"/>
                </a:cubicBezTo>
                <a:cubicBezTo>
                  <a:pt x="1" y="313"/>
                  <a:pt x="0" y="312"/>
                  <a:pt x="0" y="312"/>
                </a:cubicBezTo>
                <a:cubicBezTo>
                  <a:pt x="0" y="309"/>
                  <a:pt x="7" y="297"/>
                  <a:pt x="39" y="283"/>
                </a:cubicBezTo>
                <a:cubicBezTo>
                  <a:pt x="53" y="277"/>
                  <a:pt x="71" y="271"/>
                  <a:pt x="92" y="265"/>
                </a:cubicBezTo>
                <a:lnTo>
                  <a:pt x="92" y="243"/>
                </a:lnTo>
                <a:lnTo>
                  <a:pt x="92" y="221"/>
                </a:lnTo>
                <a:lnTo>
                  <a:pt x="92" y="68"/>
                </a:lnTo>
                <a:cubicBezTo>
                  <a:pt x="92" y="56"/>
                  <a:pt x="102" y="47"/>
                  <a:pt x="113" y="47"/>
                </a:cubicBezTo>
                <a:cubicBezTo>
                  <a:pt x="116" y="47"/>
                  <a:pt x="119" y="48"/>
                  <a:pt x="122" y="49"/>
                </a:cubicBezTo>
                <a:lnTo>
                  <a:pt x="240" y="118"/>
                </a:lnTo>
                <a:cubicBezTo>
                  <a:pt x="247" y="122"/>
                  <a:pt x="247" y="128"/>
                  <a:pt x="240" y="132"/>
                </a:cubicBezTo>
                <a:lnTo>
                  <a:pt x="134" y="195"/>
                </a:lnTo>
                <a:lnTo>
                  <a:pt x="134" y="211"/>
                </a:lnTo>
                <a:lnTo>
                  <a:pt x="134" y="233"/>
                </a:lnTo>
                <a:lnTo>
                  <a:pt x="134" y="254"/>
                </a:lnTo>
                <a:cubicBezTo>
                  <a:pt x="147" y="251"/>
                  <a:pt x="160" y="249"/>
                  <a:pt x="174" y="246"/>
                </a:cubicBezTo>
                <a:cubicBezTo>
                  <a:pt x="291" y="224"/>
                  <a:pt x="446" y="211"/>
                  <a:pt x="612" y="211"/>
                </a:cubicBezTo>
                <a:lnTo>
                  <a:pt x="612" y="190"/>
                </a:lnTo>
                <a:lnTo>
                  <a:pt x="612" y="169"/>
                </a:lnTo>
                <a:lnTo>
                  <a:pt x="612" y="20"/>
                </a:lnTo>
                <a:cubicBezTo>
                  <a:pt x="612" y="9"/>
                  <a:pt x="621" y="0"/>
                  <a:pt x="633" y="0"/>
                </a:cubicBezTo>
                <a:cubicBezTo>
                  <a:pt x="636" y="0"/>
                  <a:pt x="638" y="0"/>
                  <a:pt x="641" y="1"/>
                </a:cubicBezTo>
                <a:lnTo>
                  <a:pt x="759" y="71"/>
                </a:lnTo>
                <a:cubicBezTo>
                  <a:pt x="766" y="75"/>
                  <a:pt x="766" y="81"/>
                  <a:pt x="759" y="85"/>
                </a:cubicBezTo>
                <a:lnTo>
                  <a:pt x="654" y="148"/>
                </a:lnTo>
                <a:lnTo>
                  <a:pt x="654" y="169"/>
                </a:lnTo>
                <a:lnTo>
                  <a:pt x="654" y="190"/>
                </a:lnTo>
                <a:lnTo>
                  <a:pt x="654" y="211"/>
                </a:lnTo>
                <a:cubicBezTo>
                  <a:pt x="818" y="212"/>
                  <a:pt x="971" y="224"/>
                  <a:pt x="1088" y="246"/>
                </a:cubicBezTo>
                <a:cubicBezTo>
                  <a:pt x="1103" y="249"/>
                  <a:pt x="1117" y="252"/>
                  <a:pt x="1131" y="255"/>
                </a:cubicBezTo>
                <a:lnTo>
                  <a:pt x="1131" y="234"/>
                </a:lnTo>
                <a:lnTo>
                  <a:pt x="1131" y="212"/>
                </a:lnTo>
                <a:lnTo>
                  <a:pt x="1131" y="68"/>
                </a:lnTo>
                <a:cubicBezTo>
                  <a:pt x="1131" y="56"/>
                  <a:pt x="1140" y="47"/>
                  <a:pt x="1152" y="47"/>
                </a:cubicBezTo>
                <a:cubicBezTo>
                  <a:pt x="1155" y="47"/>
                  <a:pt x="1158" y="48"/>
                  <a:pt x="1161" y="49"/>
                </a:cubicBezTo>
                <a:lnTo>
                  <a:pt x="1279" y="118"/>
                </a:lnTo>
                <a:cubicBezTo>
                  <a:pt x="1285" y="122"/>
                  <a:pt x="1285" y="129"/>
                  <a:pt x="1279" y="132"/>
                </a:cubicBezTo>
                <a:lnTo>
                  <a:pt x="1173" y="195"/>
                </a:lnTo>
                <a:lnTo>
                  <a:pt x="1173" y="222"/>
                </a:lnTo>
                <a:lnTo>
                  <a:pt x="1173" y="244"/>
                </a:lnTo>
                <a:lnTo>
                  <a:pt x="1173" y="266"/>
                </a:lnTo>
                <a:cubicBezTo>
                  <a:pt x="1192" y="271"/>
                  <a:pt x="1209" y="277"/>
                  <a:pt x="1223" y="283"/>
                </a:cubicBezTo>
                <a:cubicBezTo>
                  <a:pt x="1254" y="298"/>
                  <a:pt x="1261" y="309"/>
                  <a:pt x="1261" y="312"/>
                </a:cubicBezTo>
                <a:cubicBezTo>
                  <a:pt x="1261" y="313"/>
                  <a:pt x="1261" y="314"/>
                  <a:pt x="1260" y="315"/>
                </a:cubicBezTo>
                <a:cubicBezTo>
                  <a:pt x="1257" y="320"/>
                  <a:pt x="1248" y="329"/>
                  <a:pt x="1223" y="340"/>
                </a:cubicBezTo>
                <a:cubicBezTo>
                  <a:pt x="1192" y="354"/>
                  <a:pt x="1145" y="367"/>
                  <a:pt x="1088" y="378"/>
                </a:cubicBezTo>
                <a:cubicBezTo>
                  <a:pt x="1087" y="378"/>
                  <a:pt x="1087" y="378"/>
                  <a:pt x="1087" y="378"/>
                </a:cubicBezTo>
                <a:cubicBezTo>
                  <a:pt x="1085" y="377"/>
                  <a:pt x="1084" y="377"/>
                  <a:pt x="1083" y="376"/>
                </a:cubicBezTo>
                <a:cubicBezTo>
                  <a:pt x="982" y="352"/>
                  <a:pt x="812" y="338"/>
                  <a:pt x="629" y="338"/>
                </a:cubicBezTo>
                <a:cubicBezTo>
                  <a:pt x="449" y="338"/>
                  <a:pt x="281" y="352"/>
                  <a:pt x="179" y="376"/>
                </a:cubicBezTo>
                <a:cubicBezTo>
                  <a:pt x="177" y="376"/>
                  <a:pt x="176" y="377"/>
                  <a:pt x="174" y="378"/>
                </a:cubicBezTo>
                <a:lnTo>
                  <a:pt x="174" y="378"/>
                </a:lnTo>
                <a:cubicBezTo>
                  <a:pt x="117" y="367"/>
                  <a:pt x="70" y="354"/>
                  <a:pt x="39" y="340"/>
                </a:cubicBezTo>
                <a:close/>
                <a:moveTo>
                  <a:pt x="994" y="392"/>
                </a:moveTo>
                <a:cubicBezTo>
                  <a:pt x="888" y="406"/>
                  <a:pt x="763" y="413"/>
                  <a:pt x="631" y="413"/>
                </a:cubicBezTo>
                <a:cubicBezTo>
                  <a:pt x="499" y="413"/>
                  <a:pt x="372" y="406"/>
                  <a:pt x="266" y="392"/>
                </a:cubicBezTo>
                <a:cubicBezTo>
                  <a:pt x="364" y="378"/>
                  <a:pt x="493" y="370"/>
                  <a:pt x="629" y="370"/>
                </a:cubicBezTo>
                <a:cubicBezTo>
                  <a:pt x="767" y="370"/>
                  <a:pt x="897" y="378"/>
                  <a:pt x="994" y="392"/>
                </a:cubicBezTo>
                <a:close/>
                <a:moveTo>
                  <a:pt x="454" y="749"/>
                </a:moveTo>
                <a:lnTo>
                  <a:pt x="505" y="749"/>
                </a:lnTo>
                <a:lnTo>
                  <a:pt x="505" y="929"/>
                </a:lnTo>
                <a:lnTo>
                  <a:pt x="757" y="929"/>
                </a:lnTo>
                <a:lnTo>
                  <a:pt x="757" y="749"/>
                </a:lnTo>
                <a:lnTo>
                  <a:pt x="808" y="749"/>
                </a:lnTo>
                <a:lnTo>
                  <a:pt x="808" y="950"/>
                </a:lnTo>
                <a:lnTo>
                  <a:pt x="808" y="990"/>
                </a:lnTo>
                <a:lnTo>
                  <a:pt x="829" y="997"/>
                </a:lnTo>
                <a:lnTo>
                  <a:pt x="850" y="1004"/>
                </a:lnTo>
                <a:lnTo>
                  <a:pt x="876" y="1013"/>
                </a:lnTo>
                <a:cubicBezTo>
                  <a:pt x="884" y="1015"/>
                  <a:pt x="890" y="1023"/>
                  <a:pt x="890" y="1031"/>
                </a:cubicBezTo>
                <a:lnTo>
                  <a:pt x="890" y="1057"/>
                </a:lnTo>
                <a:cubicBezTo>
                  <a:pt x="890" y="1065"/>
                  <a:pt x="883" y="1071"/>
                  <a:pt x="876" y="1071"/>
                </a:cubicBezTo>
                <a:lnTo>
                  <a:pt x="386" y="1071"/>
                </a:lnTo>
                <a:cubicBezTo>
                  <a:pt x="379" y="1071"/>
                  <a:pt x="372" y="1065"/>
                  <a:pt x="372" y="1057"/>
                </a:cubicBezTo>
                <a:lnTo>
                  <a:pt x="372" y="1031"/>
                </a:lnTo>
                <a:cubicBezTo>
                  <a:pt x="372" y="1023"/>
                  <a:pt x="378" y="1015"/>
                  <a:pt x="386" y="1013"/>
                </a:cubicBezTo>
                <a:lnTo>
                  <a:pt x="412" y="1004"/>
                </a:lnTo>
                <a:lnTo>
                  <a:pt x="433" y="997"/>
                </a:lnTo>
                <a:lnTo>
                  <a:pt x="454" y="990"/>
                </a:lnTo>
                <a:lnTo>
                  <a:pt x="454" y="950"/>
                </a:lnTo>
                <a:lnTo>
                  <a:pt x="454" y="74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3" name="Freeform 152"/>
          <p:cNvSpPr>
            <a:spLocks noChangeArrowheads="1"/>
          </p:cNvSpPr>
          <p:nvPr/>
        </p:nvSpPr>
        <p:spPr bwMode="auto">
          <a:xfrm>
            <a:off x="4862713" y="1671110"/>
            <a:ext cx="291668" cy="361171"/>
          </a:xfrm>
          <a:custGeom>
            <a:avLst/>
            <a:gdLst>
              <a:gd name="T0" fmla="*/ 895 w 1038"/>
              <a:gd name="T1" fmla="*/ 0 h 1284"/>
              <a:gd name="T2" fmla="*/ 1037 w 1038"/>
              <a:gd name="T3" fmla="*/ 142 h 1284"/>
              <a:gd name="T4" fmla="*/ 1037 w 1038"/>
              <a:gd name="T5" fmla="*/ 1141 h 1284"/>
              <a:gd name="T6" fmla="*/ 895 w 1038"/>
              <a:gd name="T7" fmla="*/ 1283 h 1284"/>
              <a:gd name="T8" fmla="*/ 142 w 1038"/>
              <a:gd name="T9" fmla="*/ 1283 h 1284"/>
              <a:gd name="T10" fmla="*/ 0 w 1038"/>
              <a:gd name="T11" fmla="*/ 1141 h 1284"/>
              <a:gd name="T12" fmla="*/ 0 w 1038"/>
              <a:gd name="T13" fmla="*/ 290 h 1284"/>
              <a:gd name="T14" fmla="*/ 116 w 1038"/>
              <a:gd name="T15" fmla="*/ 115 h 1284"/>
              <a:gd name="T16" fmla="*/ 290 w 1038"/>
              <a:gd name="T17" fmla="*/ 0 h 1284"/>
              <a:gd name="T18" fmla="*/ 895 w 1038"/>
              <a:gd name="T19" fmla="*/ 0 h 1284"/>
              <a:gd name="T20" fmla="*/ 197 w 1038"/>
              <a:gd name="T21" fmla="*/ 444 h 1284"/>
              <a:gd name="T22" fmla="*/ 197 w 1038"/>
              <a:gd name="T23" fmla="*/ 247 h 1284"/>
              <a:gd name="T24" fmla="*/ 99 w 1038"/>
              <a:gd name="T25" fmla="*/ 247 h 1284"/>
              <a:gd name="T26" fmla="*/ 99 w 1038"/>
              <a:gd name="T27" fmla="*/ 444 h 1284"/>
              <a:gd name="T28" fmla="*/ 197 w 1038"/>
              <a:gd name="T29" fmla="*/ 444 h 1284"/>
              <a:gd name="T30" fmla="*/ 346 w 1038"/>
              <a:gd name="T31" fmla="*/ 296 h 1284"/>
              <a:gd name="T32" fmla="*/ 346 w 1038"/>
              <a:gd name="T33" fmla="*/ 98 h 1284"/>
              <a:gd name="T34" fmla="*/ 247 w 1038"/>
              <a:gd name="T35" fmla="*/ 98 h 1284"/>
              <a:gd name="T36" fmla="*/ 247 w 1038"/>
              <a:gd name="T37" fmla="*/ 296 h 1284"/>
              <a:gd name="T38" fmla="*/ 346 w 1038"/>
              <a:gd name="T39" fmla="*/ 296 h 1284"/>
              <a:gd name="T40" fmla="*/ 494 w 1038"/>
              <a:gd name="T41" fmla="*/ 296 h 1284"/>
              <a:gd name="T42" fmla="*/ 494 w 1038"/>
              <a:gd name="T43" fmla="*/ 98 h 1284"/>
              <a:gd name="T44" fmla="*/ 395 w 1038"/>
              <a:gd name="T45" fmla="*/ 98 h 1284"/>
              <a:gd name="T46" fmla="*/ 395 w 1038"/>
              <a:gd name="T47" fmla="*/ 296 h 1284"/>
              <a:gd name="T48" fmla="*/ 494 w 1038"/>
              <a:gd name="T49" fmla="*/ 296 h 1284"/>
              <a:gd name="T50" fmla="*/ 642 w 1038"/>
              <a:gd name="T51" fmla="*/ 296 h 1284"/>
              <a:gd name="T52" fmla="*/ 642 w 1038"/>
              <a:gd name="T53" fmla="*/ 98 h 1284"/>
              <a:gd name="T54" fmla="*/ 543 w 1038"/>
              <a:gd name="T55" fmla="*/ 98 h 1284"/>
              <a:gd name="T56" fmla="*/ 543 w 1038"/>
              <a:gd name="T57" fmla="*/ 296 h 1284"/>
              <a:gd name="T58" fmla="*/ 642 w 1038"/>
              <a:gd name="T59" fmla="*/ 296 h 1284"/>
              <a:gd name="T60" fmla="*/ 790 w 1038"/>
              <a:gd name="T61" fmla="*/ 296 h 1284"/>
              <a:gd name="T62" fmla="*/ 790 w 1038"/>
              <a:gd name="T63" fmla="*/ 98 h 1284"/>
              <a:gd name="T64" fmla="*/ 691 w 1038"/>
              <a:gd name="T65" fmla="*/ 98 h 1284"/>
              <a:gd name="T66" fmla="*/ 691 w 1038"/>
              <a:gd name="T67" fmla="*/ 296 h 1284"/>
              <a:gd name="T68" fmla="*/ 790 w 1038"/>
              <a:gd name="T69" fmla="*/ 296 h 1284"/>
              <a:gd name="T70" fmla="*/ 938 w 1038"/>
              <a:gd name="T71" fmla="*/ 296 h 1284"/>
              <a:gd name="T72" fmla="*/ 938 w 1038"/>
              <a:gd name="T73" fmla="*/ 98 h 1284"/>
              <a:gd name="T74" fmla="*/ 839 w 1038"/>
              <a:gd name="T75" fmla="*/ 98 h 1284"/>
              <a:gd name="T76" fmla="*/ 839 w 1038"/>
              <a:gd name="T77" fmla="*/ 296 h 1284"/>
              <a:gd name="T78" fmla="*/ 938 w 1038"/>
              <a:gd name="T79" fmla="*/ 296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38" h="1284">
                <a:moveTo>
                  <a:pt x="895" y="0"/>
                </a:moveTo>
                <a:cubicBezTo>
                  <a:pt x="973" y="0"/>
                  <a:pt x="1037" y="63"/>
                  <a:pt x="1037" y="142"/>
                </a:cubicBezTo>
                <a:lnTo>
                  <a:pt x="1037" y="1141"/>
                </a:lnTo>
                <a:cubicBezTo>
                  <a:pt x="1037" y="1219"/>
                  <a:pt x="973" y="1283"/>
                  <a:pt x="895" y="1283"/>
                </a:cubicBezTo>
                <a:lnTo>
                  <a:pt x="142" y="1283"/>
                </a:lnTo>
                <a:cubicBezTo>
                  <a:pt x="64" y="1283"/>
                  <a:pt x="0" y="1219"/>
                  <a:pt x="0" y="1141"/>
                </a:cubicBezTo>
                <a:lnTo>
                  <a:pt x="0" y="290"/>
                </a:lnTo>
                <a:cubicBezTo>
                  <a:pt x="0" y="251"/>
                  <a:pt x="6" y="225"/>
                  <a:pt x="116" y="115"/>
                </a:cubicBezTo>
                <a:cubicBezTo>
                  <a:pt x="226" y="5"/>
                  <a:pt x="251" y="0"/>
                  <a:pt x="290" y="0"/>
                </a:cubicBezTo>
                <a:lnTo>
                  <a:pt x="895" y="0"/>
                </a:lnTo>
                <a:close/>
                <a:moveTo>
                  <a:pt x="197" y="444"/>
                </a:moveTo>
                <a:lnTo>
                  <a:pt x="197" y="247"/>
                </a:lnTo>
                <a:lnTo>
                  <a:pt x="99" y="247"/>
                </a:lnTo>
                <a:lnTo>
                  <a:pt x="99" y="444"/>
                </a:lnTo>
                <a:lnTo>
                  <a:pt x="197" y="444"/>
                </a:lnTo>
                <a:close/>
                <a:moveTo>
                  <a:pt x="346" y="296"/>
                </a:moveTo>
                <a:lnTo>
                  <a:pt x="346" y="98"/>
                </a:lnTo>
                <a:lnTo>
                  <a:pt x="247" y="98"/>
                </a:lnTo>
                <a:lnTo>
                  <a:pt x="247" y="296"/>
                </a:lnTo>
                <a:lnTo>
                  <a:pt x="346" y="296"/>
                </a:lnTo>
                <a:close/>
                <a:moveTo>
                  <a:pt x="494" y="296"/>
                </a:moveTo>
                <a:lnTo>
                  <a:pt x="494" y="98"/>
                </a:lnTo>
                <a:lnTo>
                  <a:pt x="395" y="98"/>
                </a:lnTo>
                <a:lnTo>
                  <a:pt x="395" y="296"/>
                </a:lnTo>
                <a:lnTo>
                  <a:pt x="494" y="296"/>
                </a:lnTo>
                <a:close/>
                <a:moveTo>
                  <a:pt x="642" y="296"/>
                </a:moveTo>
                <a:lnTo>
                  <a:pt x="642" y="98"/>
                </a:lnTo>
                <a:lnTo>
                  <a:pt x="543" y="98"/>
                </a:lnTo>
                <a:lnTo>
                  <a:pt x="543" y="296"/>
                </a:lnTo>
                <a:lnTo>
                  <a:pt x="642" y="296"/>
                </a:lnTo>
                <a:close/>
                <a:moveTo>
                  <a:pt x="790" y="296"/>
                </a:moveTo>
                <a:lnTo>
                  <a:pt x="790" y="98"/>
                </a:lnTo>
                <a:lnTo>
                  <a:pt x="691" y="98"/>
                </a:lnTo>
                <a:lnTo>
                  <a:pt x="691" y="296"/>
                </a:lnTo>
                <a:lnTo>
                  <a:pt x="790" y="296"/>
                </a:lnTo>
                <a:close/>
                <a:moveTo>
                  <a:pt x="938" y="296"/>
                </a:moveTo>
                <a:lnTo>
                  <a:pt x="938" y="98"/>
                </a:lnTo>
                <a:lnTo>
                  <a:pt x="839" y="98"/>
                </a:lnTo>
                <a:lnTo>
                  <a:pt x="839" y="296"/>
                </a:lnTo>
                <a:lnTo>
                  <a:pt x="938" y="29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4" name="Freeform 153"/>
          <p:cNvSpPr>
            <a:spLocks noChangeArrowheads="1"/>
          </p:cNvSpPr>
          <p:nvPr/>
        </p:nvSpPr>
        <p:spPr bwMode="auto">
          <a:xfrm>
            <a:off x="7630097" y="2280081"/>
            <a:ext cx="361171" cy="240781"/>
          </a:xfrm>
          <a:custGeom>
            <a:avLst/>
            <a:gdLst>
              <a:gd name="T0" fmla="*/ 368 w 1284"/>
              <a:gd name="T1" fmla="*/ 691 h 854"/>
              <a:gd name="T2" fmla="*/ 445 w 1284"/>
              <a:gd name="T3" fmla="*/ 767 h 854"/>
              <a:gd name="T4" fmla="*/ 368 w 1284"/>
              <a:gd name="T5" fmla="*/ 844 h 854"/>
              <a:gd name="T6" fmla="*/ 292 w 1284"/>
              <a:gd name="T7" fmla="*/ 767 h 854"/>
              <a:gd name="T8" fmla="*/ 368 w 1284"/>
              <a:gd name="T9" fmla="*/ 691 h 854"/>
              <a:gd name="T10" fmla="*/ 570 w 1284"/>
              <a:gd name="T11" fmla="*/ 700 h 854"/>
              <a:gd name="T12" fmla="*/ 647 w 1284"/>
              <a:gd name="T13" fmla="*/ 776 h 854"/>
              <a:gd name="T14" fmla="*/ 570 w 1284"/>
              <a:gd name="T15" fmla="*/ 853 h 854"/>
              <a:gd name="T16" fmla="*/ 494 w 1284"/>
              <a:gd name="T17" fmla="*/ 776 h 854"/>
              <a:gd name="T18" fmla="*/ 570 w 1284"/>
              <a:gd name="T19" fmla="*/ 700 h 854"/>
              <a:gd name="T20" fmla="*/ 1079 w 1284"/>
              <a:gd name="T21" fmla="*/ 691 h 854"/>
              <a:gd name="T22" fmla="*/ 1156 w 1284"/>
              <a:gd name="T23" fmla="*/ 767 h 854"/>
              <a:gd name="T24" fmla="*/ 1079 w 1284"/>
              <a:gd name="T25" fmla="*/ 844 h 854"/>
              <a:gd name="T26" fmla="*/ 1003 w 1284"/>
              <a:gd name="T27" fmla="*/ 767 h 854"/>
              <a:gd name="T28" fmla="*/ 1079 w 1284"/>
              <a:gd name="T29" fmla="*/ 691 h 854"/>
              <a:gd name="T30" fmla="*/ 1216 w 1284"/>
              <a:gd name="T31" fmla="*/ 534 h 854"/>
              <a:gd name="T32" fmla="*/ 1216 w 1284"/>
              <a:gd name="T33" fmla="*/ 534 h 854"/>
              <a:gd name="T34" fmla="*/ 1216 w 1284"/>
              <a:gd name="T35" fmla="*/ 417 h 854"/>
              <a:gd name="T36" fmla="*/ 1156 w 1284"/>
              <a:gd name="T37" fmla="*/ 364 h 854"/>
              <a:gd name="T38" fmla="*/ 1079 w 1284"/>
              <a:gd name="T39" fmla="*/ 364 h 854"/>
              <a:gd name="T40" fmla="*/ 1079 w 1284"/>
              <a:gd name="T41" fmla="*/ 534 h 854"/>
              <a:gd name="T42" fmla="*/ 1216 w 1284"/>
              <a:gd name="T43" fmla="*/ 534 h 854"/>
              <a:gd name="T44" fmla="*/ 1262 w 1284"/>
              <a:gd name="T45" fmla="*/ 430 h 854"/>
              <a:gd name="T46" fmla="*/ 1262 w 1284"/>
              <a:gd name="T47" fmla="*/ 430 h 854"/>
              <a:gd name="T48" fmla="*/ 1262 w 1284"/>
              <a:gd name="T49" fmla="*/ 612 h 854"/>
              <a:gd name="T50" fmla="*/ 1283 w 1284"/>
              <a:gd name="T51" fmla="*/ 612 h 854"/>
              <a:gd name="T52" fmla="*/ 1283 w 1284"/>
              <a:gd name="T53" fmla="*/ 745 h 854"/>
              <a:gd name="T54" fmla="*/ 1200 w 1284"/>
              <a:gd name="T55" fmla="*/ 745 h 854"/>
              <a:gd name="T56" fmla="*/ 1079 w 1284"/>
              <a:gd name="T57" fmla="*/ 645 h 854"/>
              <a:gd name="T58" fmla="*/ 959 w 1284"/>
              <a:gd name="T59" fmla="*/ 745 h 854"/>
              <a:gd name="T60" fmla="*/ 691 w 1284"/>
              <a:gd name="T61" fmla="*/ 745 h 854"/>
              <a:gd name="T62" fmla="*/ 570 w 1284"/>
              <a:gd name="T63" fmla="*/ 645 h 854"/>
              <a:gd name="T64" fmla="*/ 368 w 1284"/>
              <a:gd name="T65" fmla="*/ 645 h 854"/>
              <a:gd name="T66" fmla="*/ 248 w 1284"/>
              <a:gd name="T67" fmla="*/ 745 h 854"/>
              <a:gd name="T68" fmla="*/ 204 w 1284"/>
              <a:gd name="T69" fmla="*/ 745 h 854"/>
              <a:gd name="T70" fmla="*/ 204 w 1284"/>
              <a:gd name="T71" fmla="*/ 612 h 854"/>
              <a:gd name="T72" fmla="*/ 890 w 1284"/>
              <a:gd name="T73" fmla="*/ 612 h 854"/>
              <a:gd name="T74" fmla="*/ 934 w 1284"/>
              <a:gd name="T75" fmla="*/ 612 h 854"/>
              <a:gd name="T76" fmla="*/ 975 w 1284"/>
              <a:gd name="T77" fmla="*/ 612 h 854"/>
              <a:gd name="T78" fmla="*/ 975 w 1284"/>
              <a:gd name="T79" fmla="*/ 344 h 854"/>
              <a:gd name="T80" fmla="*/ 976 w 1284"/>
              <a:gd name="T81" fmla="*/ 344 h 854"/>
              <a:gd name="T82" fmla="*/ 976 w 1284"/>
              <a:gd name="T83" fmla="*/ 324 h 854"/>
              <a:gd name="T84" fmla="*/ 1156 w 1284"/>
              <a:gd name="T85" fmla="*/ 324 h 854"/>
              <a:gd name="T86" fmla="*/ 1219 w 1284"/>
              <a:gd name="T87" fmla="*/ 344 h 854"/>
              <a:gd name="T88" fmla="*/ 1262 w 1284"/>
              <a:gd name="T89" fmla="*/ 430 h 854"/>
              <a:gd name="T90" fmla="*/ 869 w 1284"/>
              <a:gd name="T91" fmla="*/ 571 h 854"/>
              <a:gd name="T92" fmla="*/ 183 w 1284"/>
              <a:gd name="T93" fmla="*/ 571 h 854"/>
              <a:gd name="T94" fmla="*/ 0 w 1284"/>
              <a:gd name="T95" fmla="*/ 571 h 854"/>
              <a:gd name="T96" fmla="*/ 0 w 1284"/>
              <a:gd name="T97" fmla="*/ 0 h 854"/>
              <a:gd name="T98" fmla="*/ 954 w 1284"/>
              <a:gd name="T99" fmla="*/ 0 h 854"/>
              <a:gd name="T100" fmla="*/ 954 w 1284"/>
              <a:gd name="T101" fmla="*/ 304 h 854"/>
              <a:gd name="T102" fmla="*/ 954 w 1284"/>
              <a:gd name="T103" fmla="*/ 571 h 854"/>
              <a:gd name="T104" fmla="*/ 913 w 1284"/>
              <a:gd name="T105" fmla="*/ 571 h 854"/>
              <a:gd name="T106" fmla="*/ 869 w 1284"/>
              <a:gd name="T107" fmla="*/ 571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4" h="854">
                <a:moveTo>
                  <a:pt x="368" y="691"/>
                </a:moveTo>
                <a:cubicBezTo>
                  <a:pt x="411" y="691"/>
                  <a:pt x="445" y="725"/>
                  <a:pt x="445" y="767"/>
                </a:cubicBezTo>
                <a:cubicBezTo>
                  <a:pt x="445" y="809"/>
                  <a:pt x="411" y="844"/>
                  <a:pt x="368" y="844"/>
                </a:cubicBezTo>
                <a:cubicBezTo>
                  <a:pt x="326" y="844"/>
                  <a:pt x="292" y="809"/>
                  <a:pt x="292" y="767"/>
                </a:cubicBezTo>
                <a:cubicBezTo>
                  <a:pt x="292" y="725"/>
                  <a:pt x="326" y="691"/>
                  <a:pt x="368" y="691"/>
                </a:cubicBezTo>
                <a:close/>
                <a:moveTo>
                  <a:pt x="570" y="700"/>
                </a:moveTo>
                <a:cubicBezTo>
                  <a:pt x="613" y="700"/>
                  <a:pt x="647" y="734"/>
                  <a:pt x="647" y="776"/>
                </a:cubicBezTo>
                <a:cubicBezTo>
                  <a:pt x="647" y="819"/>
                  <a:pt x="613" y="853"/>
                  <a:pt x="570" y="853"/>
                </a:cubicBezTo>
                <a:cubicBezTo>
                  <a:pt x="528" y="853"/>
                  <a:pt x="494" y="819"/>
                  <a:pt x="494" y="776"/>
                </a:cubicBezTo>
                <a:cubicBezTo>
                  <a:pt x="494" y="734"/>
                  <a:pt x="528" y="700"/>
                  <a:pt x="570" y="700"/>
                </a:cubicBezTo>
                <a:close/>
                <a:moveTo>
                  <a:pt x="1079" y="691"/>
                </a:moveTo>
                <a:cubicBezTo>
                  <a:pt x="1122" y="691"/>
                  <a:pt x="1156" y="725"/>
                  <a:pt x="1156" y="767"/>
                </a:cubicBezTo>
                <a:cubicBezTo>
                  <a:pt x="1156" y="809"/>
                  <a:pt x="1122" y="844"/>
                  <a:pt x="1079" y="844"/>
                </a:cubicBezTo>
                <a:cubicBezTo>
                  <a:pt x="1037" y="844"/>
                  <a:pt x="1003" y="809"/>
                  <a:pt x="1003" y="767"/>
                </a:cubicBezTo>
                <a:cubicBezTo>
                  <a:pt x="1003" y="725"/>
                  <a:pt x="1037" y="691"/>
                  <a:pt x="1079" y="691"/>
                </a:cubicBezTo>
                <a:close/>
                <a:moveTo>
                  <a:pt x="1216" y="534"/>
                </a:moveTo>
                <a:lnTo>
                  <a:pt x="1216" y="534"/>
                </a:lnTo>
                <a:lnTo>
                  <a:pt x="1216" y="417"/>
                </a:lnTo>
                <a:cubicBezTo>
                  <a:pt x="1216" y="369"/>
                  <a:pt x="1156" y="364"/>
                  <a:pt x="1156" y="364"/>
                </a:cubicBezTo>
                <a:lnTo>
                  <a:pt x="1079" y="364"/>
                </a:lnTo>
                <a:lnTo>
                  <a:pt x="1079" y="534"/>
                </a:lnTo>
                <a:lnTo>
                  <a:pt x="1216" y="534"/>
                </a:lnTo>
                <a:close/>
                <a:moveTo>
                  <a:pt x="1262" y="430"/>
                </a:moveTo>
                <a:lnTo>
                  <a:pt x="1262" y="430"/>
                </a:lnTo>
                <a:lnTo>
                  <a:pt x="1262" y="612"/>
                </a:lnTo>
                <a:lnTo>
                  <a:pt x="1283" y="612"/>
                </a:lnTo>
                <a:lnTo>
                  <a:pt x="1283" y="745"/>
                </a:lnTo>
                <a:lnTo>
                  <a:pt x="1200" y="745"/>
                </a:lnTo>
                <a:cubicBezTo>
                  <a:pt x="1189" y="688"/>
                  <a:pt x="1139" y="645"/>
                  <a:pt x="1079" y="645"/>
                </a:cubicBezTo>
                <a:cubicBezTo>
                  <a:pt x="1019" y="645"/>
                  <a:pt x="969" y="688"/>
                  <a:pt x="959" y="745"/>
                </a:cubicBezTo>
                <a:lnTo>
                  <a:pt x="691" y="745"/>
                </a:lnTo>
                <a:cubicBezTo>
                  <a:pt x="681" y="688"/>
                  <a:pt x="631" y="645"/>
                  <a:pt x="570" y="645"/>
                </a:cubicBezTo>
                <a:lnTo>
                  <a:pt x="368" y="645"/>
                </a:lnTo>
                <a:cubicBezTo>
                  <a:pt x="308" y="645"/>
                  <a:pt x="258" y="688"/>
                  <a:pt x="248" y="745"/>
                </a:cubicBezTo>
                <a:lnTo>
                  <a:pt x="204" y="745"/>
                </a:lnTo>
                <a:lnTo>
                  <a:pt x="204" y="612"/>
                </a:lnTo>
                <a:lnTo>
                  <a:pt x="890" y="612"/>
                </a:lnTo>
                <a:lnTo>
                  <a:pt x="934" y="612"/>
                </a:lnTo>
                <a:lnTo>
                  <a:pt x="975" y="612"/>
                </a:lnTo>
                <a:lnTo>
                  <a:pt x="975" y="344"/>
                </a:lnTo>
                <a:lnTo>
                  <a:pt x="976" y="344"/>
                </a:lnTo>
                <a:lnTo>
                  <a:pt x="976" y="324"/>
                </a:lnTo>
                <a:lnTo>
                  <a:pt x="1156" y="324"/>
                </a:lnTo>
                <a:cubicBezTo>
                  <a:pt x="1179" y="324"/>
                  <a:pt x="1201" y="331"/>
                  <a:pt x="1219" y="344"/>
                </a:cubicBezTo>
                <a:cubicBezTo>
                  <a:pt x="1245" y="364"/>
                  <a:pt x="1262" y="395"/>
                  <a:pt x="1262" y="430"/>
                </a:cubicBezTo>
                <a:close/>
                <a:moveTo>
                  <a:pt x="869" y="571"/>
                </a:moveTo>
                <a:lnTo>
                  <a:pt x="183" y="571"/>
                </a:lnTo>
                <a:lnTo>
                  <a:pt x="0" y="571"/>
                </a:lnTo>
                <a:lnTo>
                  <a:pt x="0" y="0"/>
                </a:lnTo>
                <a:lnTo>
                  <a:pt x="954" y="0"/>
                </a:lnTo>
                <a:lnTo>
                  <a:pt x="954" y="304"/>
                </a:lnTo>
                <a:lnTo>
                  <a:pt x="954" y="571"/>
                </a:lnTo>
                <a:lnTo>
                  <a:pt x="913" y="571"/>
                </a:lnTo>
                <a:lnTo>
                  <a:pt x="869" y="57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5" name="Freeform 154"/>
          <p:cNvSpPr>
            <a:spLocks noChangeArrowheads="1"/>
          </p:cNvSpPr>
          <p:nvPr/>
        </p:nvSpPr>
        <p:spPr bwMode="auto">
          <a:xfrm>
            <a:off x="2972345" y="2258983"/>
            <a:ext cx="363654" cy="282979"/>
          </a:xfrm>
          <a:custGeom>
            <a:avLst/>
            <a:gdLst>
              <a:gd name="T0" fmla="*/ 646 w 1293"/>
              <a:gd name="T1" fmla="*/ 620 h 1006"/>
              <a:gd name="T2" fmla="*/ 839 w 1293"/>
              <a:gd name="T3" fmla="*/ 813 h 1006"/>
              <a:gd name="T4" fmla="*/ 646 w 1293"/>
              <a:gd name="T5" fmla="*/ 1005 h 1006"/>
              <a:gd name="T6" fmla="*/ 454 w 1293"/>
              <a:gd name="T7" fmla="*/ 813 h 1006"/>
              <a:gd name="T8" fmla="*/ 646 w 1293"/>
              <a:gd name="T9" fmla="*/ 620 h 1006"/>
              <a:gd name="T10" fmla="*/ 646 w 1293"/>
              <a:gd name="T11" fmla="*/ 918 h 1006"/>
              <a:gd name="T12" fmla="*/ 752 w 1293"/>
              <a:gd name="T13" fmla="*/ 813 h 1006"/>
              <a:gd name="T14" fmla="*/ 646 w 1293"/>
              <a:gd name="T15" fmla="*/ 707 h 1006"/>
              <a:gd name="T16" fmla="*/ 541 w 1293"/>
              <a:gd name="T17" fmla="*/ 813 h 1006"/>
              <a:gd name="T18" fmla="*/ 646 w 1293"/>
              <a:gd name="T19" fmla="*/ 918 h 1006"/>
              <a:gd name="T20" fmla="*/ 646 w 1293"/>
              <a:gd name="T21" fmla="*/ 411 h 1006"/>
              <a:gd name="T22" fmla="*/ 985 w 1293"/>
              <a:gd name="T23" fmla="*/ 551 h 1006"/>
              <a:gd name="T24" fmla="*/ 985 w 1293"/>
              <a:gd name="T25" fmla="*/ 612 h 1006"/>
              <a:gd name="T26" fmla="*/ 924 w 1293"/>
              <a:gd name="T27" fmla="*/ 612 h 1006"/>
              <a:gd name="T28" fmla="*/ 646 w 1293"/>
              <a:gd name="T29" fmla="*/ 498 h 1006"/>
              <a:gd name="T30" fmla="*/ 369 w 1293"/>
              <a:gd name="T31" fmla="*/ 612 h 1006"/>
              <a:gd name="T32" fmla="*/ 339 w 1293"/>
              <a:gd name="T33" fmla="*/ 625 h 1006"/>
              <a:gd name="T34" fmla="*/ 308 w 1293"/>
              <a:gd name="T35" fmla="*/ 612 h 1006"/>
              <a:gd name="T36" fmla="*/ 308 w 1293"/>
              <a:gd name="T37" fmla="*/ 551 h 1006"/>
              <a:gd name="T38" fmla="*/ 646 w 1293"/>
              <a:gd name="T39" fmla="*/ 411 h 1006"/>
              <a:gd name="T40" fmla="*/ 155 w 1293"/>
              <a:gd name="T41" fmla="*/ 399 h 1006"/>
              <a:gd name="T42" fmla="*/ 1137 w 1293"/>
              <a:gd name="T43" fmla="*/ 399 h 1006"/>
              <a:gd name="T44" fmla="*/ 1137 w 1293"/>
              <a:gd name="T45" fmla="*/ 460 h 1006"/>
              <a:gd name="T46" fmla="*/ 1107 w 1293"/>
              <a:gd name="T47" fmla="*/ 473 h 1006"/>
              <a:gd name="T48" fmla="*/ 1076 w 1293"/>
              <a:gd name="T49" fmla="*/ 460 h 1006"/>
              <a:gd name="T50" fmla="*/ 217 w 1293"/>
              <a:gd name="T51" fmla="*/ 460 h 1006"/>
              <a:gd name="T52" fmla="*/ 155 w 1293"/>
              <a:gd name="T53" fmla="*/ 460 h 1006"/>
              <a:gd name="T54" fmla="*/ 155 w 1293"/>
              <a:gd name="T55" fmla="*/ 399 h 1006"/>
              <a:gd name="T56" fmla="*/ 1275 w 1293"/>
              <a:gd name="T57" fmla="*/ 261 h 1006"/>
              <a:gd name="T58" fmla="*/ 1275 w 1293"/>
              <a:gd name="T59" fmla="*/ 322 h 1006"/>
              <a:gd name="T60" fmla="*/ 1245 w 1293"/>
              <a:gd name="T61" fmla="*/ 335 h 1006"/>
              <a:gd name="T62" fmla="*/ 1214 w 1293"/>
              <a:gd name="T63" fmla="*/ 322 h 1006"/>
              <a:gd name="T64" fmla="*/ 646 w 1293"/>
              <a:gd name="T65" fmla="*/ 87 h 1006"/>
              <a:gd name="T66" fmla="*/ 79 w 1293"/>
              <a:gd name="T67" fmla="*/ 322 h 1006"/>
              <a:gd name="T68" fmla="*/ 17 w 1293"/>
              <a:gd name="T69" fmla="*/ 322 h 1006"/>
              <a:gd name="T70" fmla="*/ 17 w 1293"/>
              <a:gd name="T71" fmla="*/ 261 h 1006"/>
              <a:gd name="T72" fmla="*/ 646 w 1293"/>
              <a:gd name="T73" fmla="*/ 0 h 1006"/>
              <a:gd name="T74" fmla="*/ 1275 w 1293"/>
              <a:gd name="T75" fmla="*/ 261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3" h="1006">
                <a:moveTo>
                  <a:pt x="646" y="620"/>
                </a:moveTo>
                <a:cubicBezTo>
                  <a:pt x="752" y="620"/>
                  <a:pt x="839" y="707"/>
                  <a:pt x="839" y="813"/>
                </a:cubicBezTo>
                <a:cubicBezTo>
                  <a:pt x="839" y="919"/>
                  <a:pt x="752" y="1005"/>
                  <a:pt x="646" y="1005"/>
                </a:cubicBezTo>
                <a:cubicBezTo>
                  <a:pt x="540" y="1005"/>
                  <a:pt x="454" y="919"/>
                  <a:pt x="454" y="813"/>
                </a:cubicBezTo>
                <a:cubicBezTo>
                  <a:pt x="454" y="707"/>
                  <a:pt x="540" y="620"/>
                  <a:pt x="646" y="620"/>
                </a:cubicBezTo>
                <a:close/>
                <a:moveTo>
                  <a:pt x="646" y="918"/>
                </a:moveTo>
                <a:cubicBezTo>
                  <a:pt x="705" y="918"/>
                  <a:pt x="752" y="872"/>
                  <a:pt x="752" y="813"/>
                </a:cubicBezTo>
                <a:cubicBezTo>
                  <a:pt x="752" y="755"/>
                  <a:pt x="705" y="707"/>
                  <a:pt x="646" y="707"/>
                </a:cubicBezTo>
                <a:cubicBezTo>
                  <a:pt x="588" y="707"/>
                  <a:pt x="541" y="755"/>
                  <a:pt x="541" y="813"/>
                </a:cubicBezTo>
                <a:cubicBezTo>
                  <a:pt x="541" y="872"/>
                  <a:pt x="588" y="918"/>
                  <a:pt x="646" y="918"/>
                </a:cubicBezTo>
                <a:close/>
                <a:moveTo>
                  <a:pt x="646" y="411"/>
                </a:moveTo>
                <a:cubicBezTo>
                  <a:pt x="774" y="411"/>
                  <a:pt x="894" y="461"/>
                  <a:pt x="985" y="551"/>
                </a:cubicBezTo>
                <a:cubicBezTo>
                  <a:pt x="1002" y="568"/>
                  <a:pt x="1002" y="595"/>
                  <a:pt x="985" y="612"/>
                </a:cubicBezTo>
                <a:cubicBezTo>
                  <a:pt x="968" y="629"/>
                  <a:pt x="941" y="629"/>
                  <a:pt x="924" y="612"/>
                </a:cubicBezTo>
                <a:cubicBezTo>
                  <a:pt x="850" y="538"/>
                  <a:pt x="751" y="498"/>
                  <a:pt x="646" y="498"/>
                </a:cubicBezTo>
                <a:cubicBezTo>
                  <a:pt x="542" y="498"/>
                  <a:pt x="443" y="538"/>
                  <a:pt x="369" y="612"/>
                </a:cubicBezTo>
                <a:cubicBezTo>
                  <a:pt x="361" y="621"/>
                  <a:pt x="350" y="625"/>
                  <a:pt x="339" y="625"/>
                </a:cubicBezTo>
                <a:cubicBezTo>
                  <a:pt x="327" y="625"/>
                  <a:pt x="316" y="621"/>
                  <a:pt x="308" y="612"/>
                </a:cubicBezTo>
                <a:cubicBezTo>
                  <a:pt x="291" y="595"/>
                  <a:pt x="291" y="568"/>
                  <a:pt x="308" y="551"/>
                </a:cubicBezTo>
                <a:cubicBezTo>
                  <a:pt x="398" y="461"/>
                  <a:pt x="519" y="411"/>
                  <a:pt x="646" y="411"/>
                </a:cubicBezTo>
                <a:close/>
                <a:moveTo>
                  <a:pt x="155" y="399"/>
                </a:moveTo>
                <a:cubicBezTo>
                  <a:pt x="426" y="128"/>
                  <a:pt x="867" y="128"/>
                  <a:pt x="1137" y="399"/>
                </a:cubicBezTo>
                <a:cubicBezTo>
                  <a:pt x="1154" y="416"/>
                  <a:pt x="1154" y="443"/>
                  <a:pt x="1137" y="460"/>
                </a:cubicBezTo>
                <a:cubicBezTo>
                  <a:pt x="1129" y="468"/>
                  <a:pt x="1118" y="473"/>
                  <a:pt x="1107" y="473"/>
                </a:cubicBezTo>
                <a:cubicBezTo>
                  <a:pt x="1096" y="473"/>
                  <a:pt x="1085" y="468"/>
                  <a:pt x="1076" y="460"/>
                </a:cubicBezTo>
                <a:cubicBezTo>
                  <a:pt x="839" y="223"/>
                  <a:pt x="454" y="223"/>
                  <a:pt x="217" y="460"/>
                </a:cubicBezTo>
                <a:cubicBezTo>
                  <a:pt x="200" y="477"/>
                  <a:pt x="172" y="477"/>
                  <a:pt x="155" y="460"/>
                </a:cubicBezTo>
                <a:cubicBezTo>
                  <a:pt x="139" y="443"/>
                  <a:pt x="139" y="416"/>
                  <a:pt x="155" y="399"/>
                </a:cubicBezTo>
                <a:close/>
                <a:moveTo>
                  <a:pt x="1275" y="261"/>
                </a:moveTo>
                <a:cubicBezTo>
                  <a:pt x="1292" y="278"/>
                  <a:pt x="1292" y="305"/>
                  <a:pt x="1275" y="322"/>
                </a:cubicBezTo>
                <a:cubicBezTo>
                  <a:pt x="1267" y="330"/>
                  <a:pt x="1256" y="335"/>
                  <a:pt x="1245" y="335"/>
                </a:cubicBezTo>
                <a:cubicBezTo>
                  <a:pt x="1234" y="335"/>
                  <a:pt x="1223" y="330"/>
                  <a:pt x="1214" y="322"/>
                </a:cubicBezTo>
                <a:cubicBezTo>
                  <a:pt x="1063" y="170"/>
                  <a:pt x="861" y="87"/>
                  <a:pt x="646" y="87"/>
                </a:cubicBezTo>
                <a:cubicBezTo>
                  <a:pt x="432" y="87"/>
                  <a:pt x="230" y="170"/>
                  <a:pt x="79" y="322"/>
                </a:cubicBezTo>
                <a:cubicBezTo>
                  <a:pt x="62" y="339"/>
                  <a:pt x="34" y="339"/>
                  <a:pt x="17" y="322"/>
                </a:cubicBezTo>
                <a:cubicBezTo>
                  <a:pt x="0" y="305"/>
                  <a:pt x="0" y="278"/>
                  <a:pt x="17" y="261"/>
                </a:cubicBezTo>
                <a:cubicBezTo>
                  <a:pt x="185" y="93"/>
                  <a:pt x="409" y="0"/>
                  <a:pt x="646" y="0"/>
                </a:cubicBezTo>
                <a:cubicBezTo>
                  <a:pt x="884" y="0"/>
                  <a:pt x="1107" y="93"/>
                  <a:pt x="1275" y="26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6" name="Freeform 155"/>
          <p:cNvSpPr>
            <a:spLocks noChangeArrowheads="1"/>
          </p:cNvSpPr>
          <p:nvPr/>
        </p:nvSpPr>
        <p:spPr bwMode="auto">
          <a:xfrm>
            <a:off x="7158160" y="1671110"/>
            <a:ext cx="361170" cy="361171"/>
          </a:xfrm>
          <a:custGeom>
            <a:avLst/>
            <a:gdLst>
              <a:gd name="T0" fmla="*/ 1185 w 1284"/>
              <a:gd name="T1" fmla="*/ 240 h 1284"/>
              <a:gd name="T2" fmla="*/ 1043 w 1284"/>
              <a:gd name="T3" fmla="*/ 98 h 1284"/>
              <a:gd name="T4" fmla="*/ 241 w 1284"/>
              <a:gd name="T5" fmla="*/ 98 h 1284"/>
              <a:gd name="T6" fmla="*/ 99 w 1284"/>
              <a:gd name="T7" fmla="*/ 240 h 1284"/>
              <a:gd name="T8" fmla="*/ 99 w 1284"/>
              <a:gd name="T9" fmla="*/ 1042 h 1284"/>
              <a:gd name="T10" fmla="*/ 241 w 1284"/>
              <a:gd name="T11" fmla="*/ 1184 h 1284"/>
              <a:gd name="T12" fmla="*/ 1043 w 1284"/>
              <a:gd name="T13" fmla="*/ 1184 h 1284"/>
              <a:gd name="T14" fmla="*/ 1185 w 1284"/>
              <a:gd name="T15" fmla="*/ 1042 h 1284"/>
              <a:gd name="T16" fmla="*/ 1185 w 1284"/>
              <a:gd name="T17" fmla="*/ 240 h 1284"/>
              <a:gd name="T18" fmla="*/ 1043 w 1284"/>
              <a:gd name="T19" fmla="*/ 0 h 1284"/>
              <a:gd name="T20" fmla="*/ 1283 w 1284"/>
              <a:gd name="T21" fmla="*/ 240 h 1284"/>
              <a:gd name="T22" fmla="*/ 1283 w 1284"/>
              <a:gd name="T23" fmla="*/ 1042 h 1284"/>
              <a:gd name="T24" fmla="*/ 1043 w 1284"/>
              <a:gd name="T25" fmla="*/ 1283 h 1284"/>
              <a:gd name="T26" fmla="*/ 241 w 1284"/>
              <a:gd name="T27" fmla="*/ 1283 h 1284"/>
              <a:gd name="T28" fmla="*/ 0 w 1284"/>
              <a:gd name="T29" fmla="*/ 1042 h 1284"/>
              <a:gd name="T30" fmla="*/ 0 w 1284"/>
              <a:gd name="T31" fmla="*/ 240 h 1284"/>
              <a:gd name="T32" fmla="*/ 241 w 1284"/>
              <a:gd name="T33" fmla="*/ 0 h 1284"/>
              <a:gd name="T34" fmla="*/ 1043 w 1284"/>
              <a:gd name="T35" fmla="*/ 0 h 1284"/>
              <a:gd name="T36" fmla="*/ 987 w 1284"/>
              <a:gd name="T37" fmla="*/ 444 h 1284"/>
              <a:gd name="T38" fmla="*/ 1036 w 1284"/>
              <a:gd name="T39" fmla="*/ 493 h 1284"/>
              <a:gd name="T40" fmla="*/ 1036 w 1284"/>
              <a:gd name="T41" fmla="*/ 938 h 1284"/>
              <a:gd name="T42" fmla="*/ 987 w 1284"/>
              <a:gd name="T43" fmla="*/ 987 h 1284"/>
              <a:gd name="T44" fmla="*/ 888 w 1284"/>
              <a:gd name="T45" fmla="*/ 987 h 1284"/>
              <a:gd name="T46" fmla="*/ 888 w 1284"/>
              <a:gd name="T47" fmla="*/ 814 h 1284"/>
              <a:gd name="T48" fmla="*/ 864 w 1284"/>
              <a:gd name="T49" fmla="*/ 789 h 1284"/>
              <a:gd name="T50" fmla="*/ 839 w 1284"/>
              <a:gd name="T51" fmla="*/ 814 h 1284"/>
              <a:gd name="T52" fmla="*/ 839 w 1284"/>
              <a:gd name="T53" fmla="*/ 987 h 1284"/>
              <a:gd name="T54" fmla="*/ 740 w 1284"/>
              <a:gd name="T55" fmla="*/ 987 h 1284"/>
              <a:gd name="T56" fmla="*/ 740 w 1284"/>
              <a:gd name="T57" fmla="*/ 814 h 1284"/>
              <a:gd name="T58" fmla="*/ 716 w 1284"/>
              <a:gd name="T59" fmla="*/ 789 h 1284"/>
              <a:gd name="T60" fmla="*/ 691 w 1284"/>
              <a:gd name="T61" fmla="*/ 814 h 1284"/>
              <a:gd name="T62" fmla="*/ 691 w 1284"/>
              <a:gd name="T63" fmla="*/ 987 h 1284"/>
              <a:gd name="T64" fmla="*/ 592 w 1284"/>
              <a:gd name="T65" fmla="*/ 987 h 1284"/>
              <a:gd name="T66" fmla="*/ 592 w 1284"/>
              <a:gd name="T67" fmla="*/ 814 h 1284"/>
              <a:gd name="T68" fmla="*/ 568 w 1284"/>
              <a:gd name="T69" fmla="*/ 789 h 1284"/>
              <a:gd name="T70" fmla="*/ 543 w 1284"/>
              <a:gd name="T71" fmla="*/ 814 h 1284"/>
              <a:gd name="T72" fmla="*/ 543 w 1284"/>
              <a:gd name="T73" fmla="*/ 987 h 1284"/>
              <a:gd name="T74" fmla="*/ 444 w 1284"/>
              <a:gd name="T75" fmla="*/ 987 h 1284"/>
              <a:gd name="T76" fmla="*/ 444 w 1284"/>
              <a:gd name="T77" fmla="*/ 814 h 1284"/>
              <a:gd name="T78" fmla="*/ 419 w 1284"/>
              <a:gd name="T79" fmla="*/ 789 h 1284"/>
              <a:gd name="T80" fmla="*/ 395 w 1284"/>
              <a:gd name="T81" fmla="*/ 814 h 1284"/>
              <a:gd name="T82" fmla="*/ 395 w 1284"/>
              <a:gd name="T83" fmla="*/ 987 h 1284"/>
              <a:gd name="T84" fmla="*/ 296 w 1284"/>
              <a:gd name="T85" fmla="*/ 987 h 1284"/>
              <a:gd name="T86" fmla="*/ 247 w 1284"/>
              <a:gd name="T87" fmla="*/ 938 h 1284"/>
              <a:gd name="T88" fmla="*/ 247 w 1284"/>
              <a:gd name="T89" fmla="*/ 493 h 1284"/>
              <a:gd name="T90" fmla="*/ 296 w 1284"/>
              <a:gd name="T91" fmla="*/ 444 h 1284"/>
              <a:gd name="T92" fmla="*/ 494 w 1284"/>
              <a:gd name="T93" fmla="*/ 444 h 1284"/>
              <a:gd name="T94" fmla="*/ 494 w 1284"/>
              <a:gd name="T95" fmla="*/ 345 h 1284"/>
              <a:gd name="T96" fmla="*/ 543 w 1284"/>
              <a:gd name="T97" fmla="*/ 296 h 1284"/>
              <a:gd name="T98" fmla="*/ 740 w 1284"/>
              <a:gd name="T99" fmla="*/ 296 h 1284"/>
              <a:gd name="T100" fmla="*/ 790 w 1284"/>
              <a:gd name="T101" fmla="*/ 345 h 1284"/>
              <a:gd name="T102" fmla="*/ 790 w 1284"/>
              <a:gd name="T103" fmla="*/ 444 h 1284"/>
              <a:gd name="T104" fmla="*/ 987 w 1284"/>
              <a:gd name="T105" fmla="*/ 444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84" h="1284">
                <a:moveTo>
                  <a:pt x="1185" y="240"/>
                </a:moveTo>
                <a:cubicBezTo>
                  <a:pt x="1185" y="162"/>
                  <a:pt x="1121" y="98"/>
                  <a:pt x="1043" y="98"/>
                </a:cubicBezTo>
                <a:lnTo>
                  <a:pt x="241" y="98"/>
                </a:lnTo>
                <a:cubicBezTo>
                  <a:pt x="162" y="98"/>
                  <a:pt x="99" y="162"/>
                  <a:pt x="99" y="240"/>
                </a:cubicBezTo>
                <a:lnTo>
                  <a:pt x="99" y="1042"/>
                </a:lnTo>
                <a:cubicBezTo>
                  <a:pt x="99" y="1121"/>
                  <a:pt x="162" y="1184"/>
                  <a:pt x="241" y="1184"/>
                </a:cubicBezTo>
                <a:lnTo>
                  <a:pt x="1043" y="1184"/>
                </a:lnTo>
                <a:cubicBezTo>
                  <a:pt x="1121" y="1184"/>
                  <a:pt x="1185" y="1121"/>
                  <a:pt x="1185" y="1042"/>
                </a:cubicBezTo>
                <a:lnTo>
                  <a:pt x="1185" y="240"/>
                </a:lnTo>
                <a:close/>
                <a:moveTo>
                  <a:pt x="1043" y="0"/>
                </a:moveTo>
                <a:cubicBezTo>
                  <a:pt x="1176" y="0"/>
                  <a:pt x="1283" y="107"/>
                  <a:pt x="1283" y="240"/>
                </a:cubicBezTo>
                <a:lnTo>
                  <a:pt x="1283" y="1042"/>
                </a:lnTo>
                <a:cubicBezTo>
                  <a:pt x="1283" y="1175"/>
                  <a:pt x="1176" y="1283"/>
                  <a:pt x="1043" y="1283"/>
                </a:cubicBezTo>
                <a:lnTo>
                  <a:pt x="241" y="1283"/>
                </a:lnTo>
                <a:cubicBezTo>
                  <a:pt x="108" y="1283"/>
                  <a:pt x="0" y="1175"/>
                  <a:pt x="0" y="1042"/>
                </a:cubicBezTo>
                <a:lnTo>
                  <a:pt x="0" y="240"/>
                </a:lnTo>
                <a:cubicBezTo>
                  <a:pt x="0" y="107"/>
                  <a:pt x="108" y="0"/>
                  <a:pt x="241" y="0"/>
                </a:cubicBezTo>
                <a:lnTo>
                  <a:pt x="1043" y="0"/>
                </a:lnTo>
                <a:close/>
                <a:moveTo>
                  <a:pt x="987" y="444"/>
                </a:moveTo>
                <a:cubicBezTo>
                  <a:pt x="1014" y="444"/>
                  <a:pt x="1036" y="466"/>
                  <a:pt x="1036" y="493"/>
                </a:cubicBezTo>
                <a:lnTo>
                  <a:pt x="1036" y="938"/>
                </a:lnTo>
                <a:cubicBezTo>
                  <a:pt x="1036" y="965"/>
                  <a:pt x="1014" y="987"/>
                  <a:pt x="987" y="987"/>
                </a:cubicBezTo>
                <a:lnTo>
                  <a:pt x="888" y="987"/>
                </a:lnTo>
                <a:lnTo>
                  <a:pt x="888" y="814"/>
                </a:lnTo>
                <a:cubicBezTo>
                  <a:pt x="888" y="801"/>
                  <a:pt x="878" y="789"/>
                  <a:pt x="864" y="789"/>
                </a:cubicBezTo>
                <a:cubicBezTo>
                  <a:pt x="851" y="789"/>
                  <a:pt x="839" y="801"/>
                  <a:pt x="839" y="814"/>
                </a:cubicBezTo>
                <a:lnTo>
                  <a:pt x="839" y="987"/>
                </a:lnTo>
                <a:lnTo>
                  <a:pt x="740" y="987"/>
                </a:lnTo>
                <a:lnTo>
                  <a:pt x="740" y="814"/>
                </a:lnTo>
                <a:cubicBezTo>
                  <a:pt x="740" y="801"/>
                  <a:pt x="729" y="789"/>
                  <a:pt x="716" y="789"/>
                </a:cubicBezTo>
                <a:cubicBezTo>
                  <a:pt x="702" y="789"/>
                  <a:pt x="691" y="801"/>
                  <a:pt x="691" y="814"/>
                </a:cubicBezTo>
                <a:lnTo>
                  <a:pt x="691" y="987"/>
                </a:lnTo>
                <a:lnTo>
                  <a:pt x="592" y="987"/>
                </a:lnTo>
                <a:lnTo>
                  <a:pt x="592" y="814"/>
                </a:lnTo>
                <a:cubicBezTo>
                  <a:pt x="592" y="801"/>
                  <a:pt x="581" y="789"/>
                  <a:pt x="568" y="789"/>
                </a:cubicBezTo>
                <a:cubicBezTo>
                  <a:pt x="554" y="789"/>
                  <a:pt x="543" y="801"/>
                  <a:pt x="543" y="814"/>
                </a:cubicBezTo>
                <a:lnTo>
                  <a:pt x="543" y="987"/>
                </a:lnTo>
                <a:lnTo>
                  <a:pt x="444" y="987"/>
                </a:lnTo>
                <a:lnTo>
                  <a:pt x="444" y="814"/>
                </a:lnTo>
                <a:cubicBezTo>
                  <a:pt x="444" y="801"/>
                  <a:pt x="433" y="789"/>
                  <a:pt x="419" y="789"/>
                </a:cubicBezTo>
                <a:cubicBezTo>
                  <a:pt x="406" y="789"/>
                  <a:pt x="395" y="801"/>
                  <a:pt x="395" y="814"/>
                </a:cubicBezTo>
                <a:lnTo>
                  <a:pt x="395" y="987"/>
                </a:lnTo>
                <a:lnTo>
                  <a:pt x="296" y="987"/>
                </a:lnTo>
                <a:cubicBezTo>
                  <a:pt x="269" y="987"/>
                  <a:pt x="247" y="965"/>
                  <a:pt x="247" y="938"/>
                </a:cubicBezTo>
                <a:lnTo>
                  <a:pt x="247" y="493"/>
                </a:lnTo>
                <a:cubicBezTo>
                  <a:pt x="247" y="466"/>
                  <a:pt x="269" y="444"/>
                  <a:pt x="296" y="444"/>
                </a:cubicBezTo>
                <a:lnTo>
                  <a:pt x="494" y="444"/>
                </a:lnTo>
                <a:lnTo>
                  <a:pt x="494" y="345"/>
                </a:lnTo>
                <a:cubicBezTo>
                  <a:pt x="494" y="318"/>
                  <a:pt x="516" y="296"/>
                  <a:pt x="543" y="296"/>
                </a:cubicBezTo>
                <a:lnTo>
                  <a:pt x="740" y="296"/>
                </a:lnTo>
                <a:cubicBezTo>
                  <a:pt x="768" y="296"/>
                  <a:pt x="790" y="318"/>
                  <a:pt x="790" y="345"/>
                </a:cubicBezTo>
                <a:lnTo>
                  <a:pt x="790" y="444"/>
                </a:lnTo>
                <a:lnTo>
                  <a:pt x="987" y="4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7" name="Freeform 156"/>
          <p:cNvSpPr>
            <a:spLocks noChangeArrowheads="1"/>
          </p:cNvSpPr>
          <p:nvPr/>
        </p:nvSpPr>
        <p:spPr bwMode="auto">
          <a:xfrm>
            <a:off x="2548913" y="2219887"/>
            <a:ext cx="295390" cy="361171"/>
          </a:xfrm>
          <a:custGeom>
            <a:avLst/>
            <a:gdLst>
              <a:gd name="T0" fmla="*/ 301 w 1048"/>
              <a:gd name="T1" fmla="*/ 627 h 1284"/>
              <a:gd name="T2" fmla="*/ 164 w 1048"/>
              <a:gd name="T3" fmla="*/ 1283 h 1284"/>
              <a:gd name="T4" fmla="*/ 0 w 1048"/>
              <a:gd name="T5" fmla="*/ 0 h 1284"/>
              <a:gd name="T6" fmla="*/ 164 w 1048"/>
              <a:gd name="T7" fmla="*/ 475 h 1284"/>
              <a:gd name="T8" fmla="*/ 433 w 1048"/>
              <a:gd name="T9" fmla="*/ 487 h 1284"/>
              <a:gd name="T10" fmla="*/ 429 w 1048"/>
              <a:gd name="T11" fmla="*/ 802 h 1284"/>
              <a:gd name="T12" fmla="*/ 405 w 1048"/>
              <a:gd name="T13" fmla="*/ 804 h 1284"/>
              <a:gd name="T14" fmla="*/ 390 w 1048"/>
              <a:gd name="T15" fmla="*/ 785 h 1284"/>
              <a:gd name="T16" fmla="*/ 377 w 1048"/>
              <a:gd name="T17" fmla="*/ 771 h 1284"/>
              <a:gd name="T18" fmla="*/ 414 w 1048"/>
              <a:gd name="T19" fmla="*/ 641 h 1284"/>
              <a:gd name="T20" fmla="*/ 370 w 1048"/>
              <a:gd name="T21" fmla="*/ 500 h 1284"/>
              <a:gd name="T22" fmla="*/ 413 w 1048"/>
              <a:gd name="T23" fmla="*/ 482 h 1284"/>
              <a:gd name="T24" fmla="*/ 564 w 1048"/>
              <a:gd name="T25" fmla="*/ 358 h 1284"/>
              <a:gd name="T26" fmla="*/ 544 w 1048"/>
              <a:gd name="T27" fmla="*/ 950 h 1284"/>
              <a:gd name="T28" fmla="*/ 522 w 1048"/>
              <a:gd name="T29" fmla="*/ 951 h 1284"/>
              <a:gd name="T30" fmla="*/ 506 w 1048"/>
              <a:gd name="T31" fmla="*/ 934 h 1284"/>
              <a:gd name="T32" fmla="*/ 500 w 1048"/>
              <a:gd name="T33" fmla="*/ 908 h 1284"/>
              <a:gd name="T34" fmla="*/ 519 w 1048"/>
              <a:gd name="T35" fmla="*/ 402 h 1284"/>
              <a:gd name="T36" fmla="*/ 520 w 1048"/>
              <a:gd name="T37" fmla="*/ 384 h 1284"/>
              <a:gd name="T38" fmla="*/ 552 w 1048"/>
              <a:gd name="T39" fmla="*/ 342 h 1284"/>
              <a:gd name="T40" fmla="*/ 677 w 1048"/>
              <a:gd name="T41" fmla="*/ 187 h 1284"/>
              <a:gd name="T42" fmla="*/ 686 w 1048"/>
              <a:gd name="T43" fmla="*/ 1085 h 1284"/>
              <a:gd name="T44" fmla="*/ 657 w 1048"/>
              <a:gd name="T45" fmla="*/ 1080 h 1284"/>
              <a:gd name="T46" fmla="*/ 630 w 1048"/>
              <a:gd name="T47" fmla="*/ 1057 h 1284"/>
              <a:gd name="T48" fmla="*/ 791 w 1048"/>
              <a:gd name="T49" fmla="*/ 641 h 1284"/>
              <a:gd name="T50" fmla="*/ 630 w 1048"/>
              <a:gd name="T51" fmla="*/ 224 h 1284"/>
              <a:gd name="T52" fmla="*/ 655 w 1048"/>
              <a:gd name="T53" fmla="*/ 188 h 1284"/>
              <a:gd name="T54" fmla="*/ 677 w 1048"/>
              <a:gd name="T55" fmla="*/ 187 h 1284"/>
              <a:gd name="T56" fmla="*/ 1047 w 1048"/>
              <a:gd name="T57" fmla="*/ 641 h 1284"/>
              <a:gd name="T58" fmla="*/ 828 w 1048"/>
              <a:gd name="T59" fmla="*/ 1222 h 1284"/>
              <a:gd name="T60" fmla="*/ 793 w 1048"/>
              <a:gd name="T61" fmla="*/ 1192 h 1284"/>
              <a:gd name="T62" fmla="*/ 791 w 1048"/>
              <a:gd name="T63" fmla="*/ 1171 h 1284"/>
              <a:gd name="T64" fmla="*/ 767 w 1048"/>
              <a:gd name="T65" fmla="*/ 84 h 1284"/>
              <a:gd name="T66" fmla="*/ 776 w 1048"/>
              <a:gd name="T67" fmla="*/ 56 h 1284"/>
              <a:gd name="T68" fmla="*/ 803 w 1048"/>
              <a:gd name="T69" fmla="*/ 3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8" h="1284">
                <a:moveTo>
                  <a:pt x="164" y="475"/>
                </a:moveTo>
                <a:cubicBezTo>
                  <a:pt x="241" y="484"/>
                  <a:pt x="301" y="549"/>
                  <a:pt x="301" y="627"/>
                </a:cubicBezTo>
                <a:cubicBezTo>
                  <a:pt x="301" y="705"/>
                  <a:pt x="241" y="771"/>
                  <a:pt x="164" y="779"/>
                </a:cubicBezTo>
                <a:lnTo>
                  <a:pt x="164" y="1283"/>
                </a:lnTo>
                <a:lnTo>
                  <a:pt x="0" y="1283"/>
                </a:lnTo>
                <a:lnTo>
                  <a:pt x="0" y="0"/>
                </a:lnTo>
                <a:lnTo>
                  <a:pt x="164" y="0"/>
                </a:lnTo>
                <a:lnTo>
                  <a:pt x="164" y="475"/>
                </a:lnTo>
                <a:close/>
                <a:moveTo>
                  <a:pt x="426" y="475"/>
                </a:moveTo>
                <a:lnTo>
                  <a:pt x="433" y="487"/>
                </a:lnTo>
                <a:cubicBezTo>
                  <a:pt x="460" y="534"/>
                  <a:pt x="475" y="587"/>
                  <a:pt x="475" y="641"/>
                </a:cubicBezTo>
                <a:cubicBezTo>
                  <a:pt x="475" y="698"/>
                  <a:pt x="459" y="754"/>
                  <a:pt x="429" y="802"/>
                </a:cubicBezTo>
                <a:lnTo>
                  <a:pt x="418" y="820"/>
                </a:lnTo>
                <a:lnTo>
                  <a:pt x="405" y="804"/>
                </a:lnTo>
                <a:cubicBezTo>
                  <a:pt x="403" y="801"/>
                  <a:pt x="401" y="798"/>
                  <a:pt x="398" y="795"/>
                </a:cubicBezTo>
                <a:cubicBezTo>
                  <a:pt x="395" y="791"/>
                  <a:pt x="393" y="788"/>
                  <a:pt x="390" y="785"/>
                </a:cubicBezTo>
                <a:cubicBezTo>
                  <a:pt x="389" y="783"/>
                  <a:pt x="388" y="782"/>
                  <a:pt x="386" y="781"/>
                </a:cubicBezTo>
                <a:lnTo>
                  <a:pt x="377" y="771"/>
                </a:lnTo>
                <a:lnTo>
                  <a:pt x="383" y="762"/>
                </a:lnTo>
                <a:cubicBezTo>
                  <a:pt x="403" y="725"/>
                  <a:pt x="414" y="683"/>
                  <a:pt x="414" y="641"/>
                </a:cubicBezTo>
                <a:cubicBezTo>
                  <a:pt x="414" y="597"/>
                  <a:pt x="402" y="554"/>
                  <a:pt x="379" y="515"/>
                </a:cubicBezTo>
                <a:lnTo>
                  <a:pt x="370" y="500"/>
                </a:lnTo>
                <a:lnTo>
                  <a:pt x="387" y="494"/>
                </a:lnTo>
                <a:cubicBezTo>
                  <a:pt x="395" y="491"/>
                  <a:pt x="404" y="487"/>
                  <a:pt x="413" y="482"/>
                </a:cubicBezTo>
                <a:lnTo>
                  <a:pt x="426" y="475"/>
                </a:lnTo>
                <a:close/>
                <a:moveTo>
                  <a:pt x="564" y="358"/>
                </a:moveTo>
                <a:cubicBezTo>
                  <a:pt x="624" y="442"/>
                  <a:pt x="655" y="540"/>
                  <a:pt x="655" y="641"/>
                </a:cubicBezTo>
                <a:cubicBezTo>
                  <a:pt x="655" y="755"/>
                  <a:pt x="617" y="861"/>
                  <a:pt x="544" y="950"/>
                </a:cubicBezTo>
                <a:lnTo>
                  <a:pt x="533" y="963"/>
                </a:lnTo>
                <a:lnTo>
                  <a:pt x="522" y="951"/>
                </a:lnTo>
                <a:cubicBezTo>
                  <a:pt x="520" y="948"/>
                  <a:pt x="518" y="946"/>
                  <a:pt x="515" y="944"/>
                </a:cubicBezTo>
                <a:cubicBezTo>
                  <a:pt x="512" y="941"/>
                  <a:pt x="509" y="937"/>
                  <a:pt x="506" y="934"/>
                </a:cubicBezTo>
                <a:lnTo>
                  <a:pt x="493" y="917"/>
                </a:lnTo>
                <a:lnTo>
                  <a:pt x="500" y="908"/>
                </a:lnTo>
                <a:cubicBezTo>
                  <a:pt x="562" y="832"/>
                  <a:pt x="595" y="739"/>
                  <a:pt x="595" y="641"/>
                </a:cubicBezTo>
                <a:cubicBezTo>
                  <a:pt x="595" y="556"/>
                  <a:pt x="569" y="473"/>
                  <a:pt x="519" y="402"/>
                </a:cubicBezTo>
                <a:lnTo>
                  <a:pt x="513" y="393"/>
                </a:lnTo>
                <a:lnTo>
                  <a:pt x="520" y="384"/>
                </a:lnTo>
                <a:cubicBezTo>
                  <a:pt x="527" y="376"/>
                  <a:pt x="533" y="367"/>
                  <a:pt x="540" y="358"/>
                </a:cubicBezTo>
                <a:lnTo>
                  <a:pt x="552" y="342"/>
                </a:lnTo>
                <a:lnTo>
                  <a:pt x="564" y="358"/>
                </a:lnTo>
                <a:close/>
                <a:moveTo>
                  <a:pt x="677" y="187"/>
                </a:moveTo>
                <a:cubicBezTo>
                  <a:pt x="790" y="312"/>
                  <a:pt x="851" y="474"/>
                  <a:pt x="851" y="641"/>
                </a:cubicBezTo>
                <a:cubicBezTo>
                  <a:pt x="851" y="803"/>
                  <a:pt x="793" y="961"/>
                  <a:pt x="686" y="1085"/>
                </a:cubicBezTo>
                <a:lnTo>
                  <a:pt x="676" y="1097"/>
                </a:lnTo>
                <a:lnTo>
                  <a:pt x="657" y="1080"/>
                </a:lnTo>
                <a:cubicBezTo>
                  <a:pt x="652" y="1075"/>
                  <a:pt x="646" y="1071"/>
                  <a:pt x="641" y="1066"/>
                </a:cubicBezTo>
                <a:lnTo>
                  <a:pt x="630" y="1057"/>
                </a:lnTo>
                <a:lnTo>
                  <a:pt x="640" y="1046"/>
                </a:lnTo>
                <a:cubicBezTo>
                  <a:pt x="737" y="932"/>
                  <a:pt x="791" y="789"/>
                  <a:pt x="791" y="641"/>
                </a:cubicBezTo>
                <a:cubicBezTo>
                  <a:pt x="791" y="491"/>
                  <a:pt x="736" y="346"/>
                  <a:pt x="637" y="233"/>
                </a:cubicBezTo>
                <a:lnTo>
                  <a:pt x="630" y="224"/>
                </a:lnTo>
                <a:lnTo>
                  <a:pt x="636" y="215"/>
                </a:lnTo>
                <a:cubicBezTo>
                  <a:pt x="642" y="206"/>
                  <a:pt x="648" y="197"/>
                  <a:pt x="655" y="188"/>
                </a:cubicBezTo>
                <a:lnTo>
                  <a:pt x="665" y="173"/>
                </a:lnTo>
                <a:lnTo>
                  <a:pt x="677" y="187"/>
                </a:lnTo>
                <a:close/>
                <a:moveTo>
                  <a:pt x="812" y="43"/>
                </a:moveTo>
                <a:cubicBezTo>
                  <a:pt x="964" y="207"/>
                  <a:pt x="1047" y="419"/>
                  <a:pt x="1047" y="641"/>
                </a:cubicBezTo>
                <a:cubicBezTo>
                  <a:pt x="1047" y="849"/>
                  <a:pt x="973" y="1052"/>
                  <a:pt x="838" y="1211"/>
                </a:cubicBezTo>
                <a:lnTo>
                  <a:pt x="828" y="1222"/>
                </a:lnTo>
                <a:lnTo>
                  <a:pt x="812" y="1208"/>
                </a:lnTo>
                <a:cubicBezTo>
                  <a:pt x="806" y="1203"/>
                  <a:pt x="800" y="1198"/>
                  <a:pt x="793" y="1192"/>
                </a:cubicBezTo>
                <a:lnTo>
                  <a:pt x="782" y="1183"/>
                </a:lnTo>
                <a:lnTo>
                  <a:pt x="791" y="1171"/>
                </a:lnTo>
                <a:cubicBezTo>
                  <a:pt x="917" y="1023"/>
                  <a:pt x="987" y="835"/>
                  <a:pt x="987" y="641"/>
                </a:cubicBezTo>
                <a:cubicBezTo>
                  <a:pt x="987" y="434"/>
                  <a:pt x="909" y="236"/>
                  <a:pt x="767" y="84"/>
                </a:cubicBezTo>
                <a:lnTo>
                  <a:pt x="757" y="73"/>
                </a:lnTo>
                <a:lnTo>
                  <a:pt x="776" y="56"/>
                </a:lnTo>
                <a:cubicBezTo>
                  <a:pt x="781" y="51"/>
                  <a:pt x="787" y="47"/>
                  <a:pt x="792" y="42"/>
                </a:cubicBezTo>
                <a:lnTo>
                  <a:pt x="803" y="33"/>
                </a:lnTo>
                <a:lnTo>
                  <a:pt x="812" y="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8" name="Freeform 157"/>
          <p:cNvSpPr>
            <a:spLocks noChangeArrowheads="1"/>
          </p:cNvSpPr>
          <p:nvPr/>
        </p:nvSpPr>
        <p:spPr bwMode="auto">
          <a:xfrm>
            <a:off x="6228707" y="2256501"/>
            <a:ext cx="361170" cy="287943"/>
          </a:xfrm>
          <a:custGeom>
            <a:avLst/>
            <a:gdLst>
              <a:gd name="T0" fmla="*/ 641 w 1285"/>
              <a:gd name="T1" fmla="*/ 206 h 1023"/>
              <a:gd name="T2" fmla="*/ 1099 w 1285"/>
              <a:gd name="T3" fmla="*/ 584 h 1023"/>
              <a:gd name="T4" fmla="*/ 1100 w 1285"/>
              <a:gd name="T5" fmla="*/ 589 h 1023"/>
              <a:gd name="T6" fmla="*/ 1100 w 1285"/>
              <a:gd name="T7" fmla="*/ 971 h 1023"/>
              <a:gd name="T8" fmla="*/ 1085 w 1285"/>
              <a:gd name="T9" fmla="*/ 1007 h 1023"/>
              <a:gd name="T10" fmla="*/ 1049 w 1285"/>
              <a:gd name="T11" fmla="*/ 1022 h 1023"/>
              <a:gd name="T12" fmla="*/ 743 w 1285"/>
              <a:gd name="T13" fmla="*/ 1022 h 1023"/>
              <a:gd name="T14" fmla="*/ 743 w 1285"/>
              <a:gd name="T15" fmla="*/ 716 h 1023"/>
              <a:gd name="T16" fmla="*/ 539 w 1285"/>
              <a:gd name="T17" fmla="*/ 716 h 1023"/>
              <a:gd name="T18" fmla="*/ 539 w 1285"/>
              <a:gd name="T19" fmla="*/ 1022 h 1023"/>
              <a:gd name="T20" fmla="*/ 233 w 1285"/>
              <a:gd name="T21" fmla="*/ 1022 h 1023"/>
              <a:gd name="T22" fmla="*/ 197 w 1285"/>
              <a:gd name="T23" fmla="*/ 1007 h 1023"/>
              <a:gd name="T24" fmla="*/ 182 w 1285"/>
              <a:gd name="T25" fmla="*/ 971 h 1023"/>
              <a:gd name="T26" fmla="*/ 182 w 1285"/>
              <a:gd name="T27" fmla="*/ 589 h 1023"/>
              <a:gd name="T28" fmla="*/ 183 w 1285"/>
              <a:gd name="T29" fmla="*/ 586 h 1023"/>
              <a:gd name="T30" fmla="*/ 183 w 1285"/>
              <a:gd name="T31" fmla="*/ 584 h 1023"/>
              <a:gd name="T32" fmla="*/ 641 w 1285"/>
              <a:gd name="T33" fmla="*/ 206 h 1023"/>
              <a:gd name="T34" fmla="*/ 641 w 1285"/>
              <a:gd name="T35" fmla="*/ 0 h 1023"/>
              <a:gd name="T36" fmla="*/ 702 w 1285"/>
              <a:gd name="T37" fmla="*/ 21 h 1023"/>
              <a:gd name="T38" fmla="*/ 896 w 1285"/>
              <a:gd name="T39" fmla="*/ 183 h 1023"/>
              <a:gd name="T40" fmla="*/ 896 w 1285"/>
              <a:gd name="T41" fmla="*/ 28 h 1023"/>
              <a:gd name="T42" fmla="*/ 903 w 1285"/>
              <a:gd name="T43" fmla="*/ 10 h 1023"/>
              <a:gd name="T44" fmla="*/ 921 w 1285"/>
              <a:gd name="T45" fmla="*/ 2 h 1023"/>
              <a:gd name="T46" fmla="*/ 1074 w 1285"/>
              <a:gd name="T47" fmla="*/ 2 h 1023"/>
              <a:gd name="T48" fmla="*/ 1093 w 1285"/>
              <a:gd name="T49" fmla="*/ 10 h 1023"/>
              <a:gd name="T50" fmla="*/ 1100 w 1285"/>
              <a:gd name="T51" fmla="*/ 28 h 1023"/>
              <a:gd name="T52" fmla="*/ 1100 w 1285"/>
              <a:gd name="T53" fmla="*/ 353 h 1023"/>
              <a:gd name="T54" fmla="*/ 1274 w 1285"/>
              <a:gd name="T55" fmla="*/ 498 h 1023"/>
              <a:gd name="T56" fmla="*/ 1283 w 1285"/>
              <a:gd name="T57" fmla="*/ 515 h 1023"/>
              <a:gd name="T58" fmla="*/ 1277 w 1285"/>
              <a:gd name="T59" fmla="*/ 534 h 1023"/>
              <a:gd name="T60" fmla="*/ 1228 w 1285"/>
              <a:gd name="T61" fmla="*/ 593 h 1023"/>
              <a:gd name="T62" fmla="*/ 1211 w 1285"/>
              <a:gd name="T63" fmla="*/ 601 h 1023"/>
              <a:gd name="T64" fmla="*/ 1209 w 1285"/>
              <a:gd name="T65" fmla="*/ 601 h 1023"/>
              <a:gd name="T66" fmla="*/ 1192 w 1285"/>
              <a:gd name="T67" fmla="*/ 596 h 1023"/>
              <a:gd name="T68" fmla="*/ 641 w 1285"/>
              <a:gd name="T69" fmla="*/ 136 h 1023"/>
              <a:gd name="T70" fmla="*/ 90 w 1285"/>
              <a:gd name="T71" fmla="*/ 596 h 1023"/>
              <a:gd name="T72" fmla="*/ 71 w 1285"/>
              <a:gd name="T73" fmla="*/ 601 h 1023"/>
              <a:gd name="T74" fmla="*/ 54 w 1285"/>
              <a:gd name="T75" fmla="*/ 593 h 1023"/>
              <a:gd name="T76" fmla="*/ 5 w 1285"/>
              <a:gd name="T77" fmla="*/ 534 h 1023"/>
              <a:gd name="T78" fmla="*/ 0 w 1285"/>
              <a:gd name="T79" fmla="*/ 521 h 1023"/>
              <a:gd name="T80" fmla="*/ 0 w 1285"/>
              <a:gd name="T81" fmla="*/ 511 h 1023"/>
              <a:gd name="T82" fmla="*/ 8 w 1285"/>
              <a:gd name="T83" fmla="*/ 498 h 1023"/>
              <a:gd name="T84" fmla="*/ 581 w 1285"/>
              <a:gd name="T85" fmla="*/ 21 h 1023"/>
              <a:gd name="T86" fmla="*/ 641 w 1285"/>
              <a:gd name="T87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5" h="1023">
                <a:moveTo>
                  <a:pt x="641" y="206"/>
                </a:moveTo>
                <a:lnTo>
                  <a:pt x="1099" y="584"/>
                </a:lnTo>
                <a:cubicBezTo>
                  <a:pt x="1100" y="585"/>
                  <a:pt x="1100" y="586"/>
                  <a:pt x="1100" y="589"/>
                </a:cubicBezTo>
                <a:lnTo>
                  <a:pt x="1100" y="971"/>
                </a:lnTo>
                <a:cubicBezTo>
                  <a:pt x="1100" y="985"/>
                  <a:pt x="1095" y="997"/>
                  <a:pt x="1085" y="1007"/>
                </a:cubicBezTo>
                <a:cubicBezTo>
                  <a:pt x="1075" y="1017"/>
                  <a:pt x="1063" y="1022"/>
                  <a:pt x="1049" y="1022"/>
                </a:cubicBezTo>
                <a:lnTo>
                  <a:pt x="743" y="1022"/>
                </a:lnTo>
                <a:lnTo>
                  <a:pt x="743" y="716"/>
                </a:lnTo>
                <a:lnTo>
                  <a:pt x="539" y="716"/>
                </a:lnTo>
                <a:lnTo>
                  <a:pt x="539" y="1022"/>
                </a:lnTo>
                <a:lnTo>
                  <a:pt x="233" y="1022"/>
                </a:lnTo>
                <a:cubicBezTo>
                  <a:pt x="219" y="1022"/>
                  <a:pt x="207" y="1017"/>
                  <a:pt x="197" y="1007"/>
                </a:cubicBezTo>
                <a:cubicBezTo>
                  <a:pt x="187" y="997"/>
                  <a:pt x="182" y="985"/>
                  <a:pt x="182" y="971"/>
                </a:cubicBezTo>
                <a:lnTo>
                  <a:pt x="182" y="589"/>
                </a:lnTo>
                <a:cubicBezTo>
                  <a:pt x="182" y="588"/>
                  <a:pt x="182" y="587"/>
                  <a:pt x="183" y="586"/>
                </a:cubicBezTo>
                <a:cubicBezTo>
                  <a:pt x="183" y="585"/>
                  <a:pt x="183" y="584"/>
                  <a:pt x="183" y="584"/>
                </a:cubicBezTo>
                <a:lnTo>
                  <a:pt x="641" y="206"/>
                </a:lnTo>
                <a:close/>
                <a:moveTo>
                  <a:pt x="641" y="0"/>
                </a:moveTo>
                <a:cubicBezTo>
                  <a:pt x="664" y="0"/>
                  <a:pt x="685" y="7"/>
                  <a:pt x="702" y="21"/>
                </a:cubicBezTo>
                <a:lnTo>
                  <a:pt x="896" y="183"/>
                </a:lnTo>
                <a:lnTo>
                  <a:pt x="896" y="28"/>
                </a:lnTo>
                <a:cubicBezTo>
                  <a:pt x="896" y="20"/>
                  <a:pt x="898" y="15"/>
                  <a:pt x="903" y="10"/>
                </a:cubicBezTo>
                <a:cubicBezTo>
                  <a:pt x="908" y="6"/>
                  <a:pt x="914" y="2"/>
                  <a:pt x="921" y="2"/>
                </a:cubicBezTo>
                <a:lnTo>
                  <a:pt x="1074" y="2"/>
                </a:lnTo>
                <a:cubicBezTo>
                  <a:pt x="1082" y="2"/>
                  <a:pt x="1089" y="6"/>
                  <a:pt x="1093" y="10"/>
                </a:cubicBezTo>
                <a:cubicBezTo>
                  <a:pt x="1098" y="15"/>
                  <a:pt x="1100" y="20"/>
                  <a:pt x="1100" y="28"/>
                </a:cubicBezTo>
                <a:lnTo>
                  <a:pt x="1100" y="353"/>
                </a:lnTo>
                <a:lnTo>
                  <a:pt x="1274" y="498"/>
                </a:lnTo>
                <a:cubicBezTo>
                  <a:pt x="1279" y="502"/>
                  <a:pt x="1282" y="508"/>
                  <a:pt x="1283" y="515"/>
                </a:cubicBezTo>
                <a:cubicBezTo>
                  <a:pt x="1284" y="522"/>
                  <a:pt x="1282" y="528"/>
                  <a:pt x="1277" y="534"/>
                </a:cubicBezTo>
                <a:lnTo>
                  <a:pt x="1228" y="593"/>
                </a:lnTo>
                <a:cubicBezTo>
                  <a:pt x="1224" y="597"/>
                  <a:pt x="1218" y="600"/>
                  <a:pt x="1211" y="601"/>
                </a:cubicBezTo>
                <a:lnTo>
                  <a:pt x="1209" y="601"/>
                </a:lnTo>
                <a:cubicBezTo>
                  <a:pt x="1202" y="601"/>
                  <a:pt x="1196" y="599"/>
                  <a:pt x="1192" y="596"/>
                </a:cubicBezTo>
                <a:lnTo>
                  <a:pt x="641" y="136"/>
                </a:lnTo>
                <a:lnTo>
                  <a:pt x="90" y="596"/>
                </a:lnTo>
                <a:cubicBezTo>
                  <a:pt x="84" y="600"/>
                  <a:pt x="77" y="602"/>
                  <a:pt x="71" y="601"/>
                </a:cubicBezTo>
                <a:cubicBezTo>
                  <a:pt x="64" y="600"/>
                  <a:pt x="58" y="597"/>
                  <a:pt x="54" y="593"/>
                </a:cubicBezTo>
                <a:lnTo>
                  <a:pt x="5" y="534"/>
                </a:lnTo>
                <a:cubicBezTo>
                  <a:pt x="0" y="524"/>
                  <a:pt x="0" y="528"/>
                  <a:pt x="0" y="521"/>
                </a:cubicBezTo>
                <a:lnTo>
                  <a:pt x="0" y="511"/>
                </a:lnTo>
                <a:cubicBezTo>
                  <a:pt x="0" y="505"/>
                  <a:pt x="4" y="501"/>
                  <a:pt x="8" y="498"/>
                </a:cubicBezTo>
                <a:lnTo>
                  <a:pt x="581" y="21"/>
                </a:lnTo>
                <a:cubicBezTo>
                  <a:pt x="598" y="7"/>
                  <a:pt x="618" y="0"/>
                  <a:pt x="6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59" name="Freeform 158"/>
          <p:cNvSpPr>
            <a:spLocks noChangeArrowheads="1"/>
          </p:cNvSpPr>
          <p:nvPr/>
        </p:nvSpPr>
        <p:spPr bwMode="auto">
          <a:xfrm>
            <a:off x="7712685" y="1671110"/>
            <a:ext cx="204789" cy="361171"/>
          </a:xfrm>
          <a:custGeom>
            <a:avLst/>
            <a:gdLst>
              <a:gd name="T0" fmla="*/ 633 w 728"/>
              <a:gd name="T1" fmla="*/ 0 h 1284"/>
              <a:gd name="T2" fmla="*/ 727 w 728"/>
              <a:gd name="T3" fmla="*/ 93 h 1284"/>
              <a:gd name="T4" fmla="*/ 727 w 728"/>
              <a:gd name="T5" fmla="*/ 1190 h 1284"/>
              <a:gd name="T6" fmla="*/ 633 w 728"/>
              <a:gd name="T7" fmla="*/ 1283 h 1284"/>
              <a:gd name="T8" fmla="*/ 93 w 728"/>
              <a:gd name="T9" fmla="*/ 1283 h 1284"/>
              <a:gd name="T10" fmla="*/ 0 w 728"/>
              <a:gd name="T11" fmla="*/ 1190 h 1284"/>
              <a:gd name="T12" fmla="*/ 0 w 728"/>
              <a:gd name="T13" fmla="*/ 93 h 1284"/>
              <a:gd name="T14" fmla="*/ 93 w 728"/>
              <a:gd name="T15" fmla="*/ 0 h 1284"/>
              <a:gd name="T16" fmla="*/ 633 w 728"/>
              <a:gd name="T17" fmla="*/ 0 h 1284"/>
              <a:gd name="T18" fmla="*/ 230 w 728"/>
              <a:gd name="T19" fmla="*/ 57 h 1284"/>
              <a:gd name="T20" fmla="*/ 218 w 728"/>
              <a:gd name="T21" fmla="*/ 79 h 1284"/>
              <a:gd name="T22" fmla="*/ 230 w 728"/>
              <a:gd name="T23" fmla="*/ 102 h 1284"/>
              <a:gd name="T24" fmla="*/ 497 w 728"/>
              <a:gd name="T25" fmla="*/ 102 h 1284"/>
              <a:gd name="T26" fmla="*/ 509 w 728"/>
              <a:gd name="T27" fmla="*/ 79 h 1284"/>
              <a:gd name="T28" fmla="*/ 497 w 728"/>
              <a:gd name="T29" fmla="*/ 57 h 1284"/>
              <a:gd name="T30" fmla="*/ 230 w 728"/>
              <a:gd name="T31" fmla="*/ 57 h 1284"/>
              <a:gd name="T32" fmla="*/ 363 w 728"/>
              <a:gd name="T33" fmla="*/ 1191 h 1284"/>
              <a:gd name="T34" fmla="*/ 423 w 728"/>
              <a:gd name="T35" fmla="*/ 1131 h 1284"/>
              <a:gd name="T36" fmla="*/ 363 w 728"/>
              <a:gd name="T37" fmla="*/ 1072 h 1284"/>
              <a:gd name="T38" fmla="*/ 304 w 728"/>
              <a:gd name="T39" fmla="*/ 1131 h 1284"/>
              <a:gd name="T40" fmla="*/ 363 w 728"/>
              <a:gd name="T41" fmla="*/ 1191 h 1284"/>
              <a:gd name="T42" fmla="*/ 657 w 728"/>
              <a:gd name="T43" fmla="*/ 986 h 1284"/>
              <a:gd name="T44" fmla="*/ 657 w 728"/>
              <a:gd name="T45" fmla="*/ 157 h 1284"/>
              <a:gd name="T46" fmla="*/ 70 w 728"/>
              <a:gd name="T47" fmla="*/ 157 h 1284"/>
              <a:gd name="T48" fmla="*/ 70 w 728"/>
              <a:gd name="T49" fmla="*/ 986 h 1284"/>
              <a:gd name="T50" fmla="*/ 657 w 728"/>
              <a:gd name="T51" fmla="*/ 986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8" h="1284">
                <a:moveTo>
                  <a:pt x="633" y="0"/>
                </a:moveTo>
                <a:cubicBezTo>
                  <a:pt x="685" y="0"/>
                  <a:pt x="727" y="42"/>
                  <a:pt x="727" y="93"/>
                </a:cubicBezTo>
                <a:lnTo>
                  <a:pt x="727" y="1190"/>
                </a:lnTo>
                <a:cubicBezTo>
                  <a:pt x="727" y="1241"/>
                  <a:pt x="685" y="1283"/>
                  <a:pt x="633" y="1283"/>
                </a:cubicBezTo>
                <a:lnTo>
                  <a:pt x="93" y="1283"/>
                </a:lnTo>
                <a:cubicBezTo>
                  <a:pt x="42" y="1283"/>
                  <a:pt x="0" y="1241"/>
                  <a:pt x="0" y="1190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lnTo>
                  <a:pt x="633" y="0"/>
                </a:lnTo>
                <a:close/>
                <a:moveTo>
                  <a:pt x="230" y="57"/>
                </a:moveTo>
                <a:cubicBezTo>
                  <a:pt x="223" y="57"/>
                  <a:pt x="218" y="67"/>
                  <a:pt x="218" y="79"/>
                </a:cubicBezTo>
                <a:cubicBezTo>
                  <a:pt x="218" y="91"/>
                  <a:pt x="223" y="102"/>
                  <a:pt x="230" y="102"/>
                </a:cubicBezTo>
                <a:lnTo>
                  <a:pt x="497" y="102"/>
                </a:lnTo>
                <a:cubicBezTo>
                  <a:pt x="503" y="102"/>
                  <a:pt x="509" y="91"/>
                  <a:pt x="509" y="79"/>
                </a:cubicBezTo>
                <a:cubicBezTo>
                  <a:pt x="509" y="67"/>
                  <a:pt x="503" y="57"/>
                  <a:pt x="497" y="57"/>
                </a:cubicBezTo>
                <a:lnTo>
                  <a:pt x="230" y="57"/>
                </a:lnTo>
                <a:close/>
                <a:moveTo>
                  <a:pt x="363" y="1191"/>
                </a:moveTo>
                <a:cubicBezTo>
                  <a:pt x="396" y="1191"/>
                  <a:pt x="423" y="1164"/>
                  <a:pt x="423" y="1131"/>
                </a:cubicBezTo>
                <a:cubicBezTo>
                  <a:pt x="423" y="1098"/>
                  <a:pt x="396" y="1072"/>
                  <a:pt x="363" y="1072"/>
                </a:cubicBezTo>
                <a:cubicBezTo>
                  <a:pt x="331" y="1072"/>
                  <a:pt x="304" y="1098"/>
                  <a:pt x="304" y="1131"/>
                </a:cubicBezTo>
                <a:cubicBezTo>
                  <a:pt x="304" y="1164"/>
                  <a:pt x="331" y="1191"/>
                  <a:pt x="363" y="1191"/>
                </a:cubicBezTo>
                <a:close/>
                <a:moveTo>
                  <a:pt x="657" y="986"/>
                </a:moveTo>
                <a:lnTo>
                  <a:pt x="657" y="157"/>
                </a:lnTo>
                <a:lnTo>
                  <a:pt x="70" y="157"/>
                </a:lnTo>
                <a:lnTo>
                  <a:pt x="70" y="986"/>
                </a:lnTo>
                <a:lnTo>
                  <a:pt x="657" y="9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60" name="Freeform 159"/>
          <p:cNvSpPr>
            <a:spLocks noChangeArrowheads="1"/>
          </p:cNvSpPr>
          <p:nvPr/>
        </p:nvSpPr>
        <p:spPr bwMode="auto">
          <a:xfrm>
            <a:off x="3463947" y="2220508"/>
            <a:ext cx="361169" cy="359929"/>
          </a:xfrm>
          <a:custGeom>
            <a:avLst/>
            <a:gdLst>
              <a:gd name="T0" fmla="*/ 993 w 1284"/>
              <a:gd name="T1" fmla="*/ 487 h 1277"/>
              <a:gd name="T2" fmla="*/ 797 w 1284"/>
              <a:gd name="T3" fmla="*/ 290 h 1277"/>
              <a:gd name="T4" fmla="*/ 828 w 1284"/>
              <a:gd name="T5" fmla="*/ 259 h 1277"/>
              <a:gd name="T6" fmla="*/ 1024 w 1284"/>
              <a:gd name="T7" fmla="*/ 456 h 1277"/>
              <a:gd name="T8" fmla="*/ 993 w 1284"/>
              <a:gd name="T9" fmla="*/ 487 h 1277"/>
              <a:gd name="T10" fmla="*/ 682 w 1284"/>
              <a:gd name="T11" fmla="*/ 303 h 1277"/>
              <a:gd name="T12" fmla="*/ 577 w 1284"/>
              <a:gd name="T13" fmla="*/ 408 h 1277"/>
              <a:gd name="T14" fmla="*/ 274 w 1284"/>
              <a:gd name="T15" fmla="*/ 105 h 1277"/>
              <a:gd name="T16" fmla="*/ 379 w 1284"/>
              <a:gd name="T17" fmla="*/ 0 h 1277"/>
              <a:gd name="T18" fmla="*/ 682 w 1284"/>
              <a:gd name="T19" fmla="*/ 303 h 1277"/>
              <a:gd name="T20" fmla="*/ 980 w 1284"/>
              <a:gd name="T21" fmla="*/ 602 h 1277"/>
              <a:gd name="T22" fmla="*/ 1283 w 1284"/>
              <a:gd name="T23" fmla="*/ 905 h 1277"/>
              <a:gd name="T24" fmla="*/ 1179 w 1284"/>
              <a:gd name="T25" fmla="*/ 1009 h 1277"/>
              <a:gd name="T26" fmla="*/ 876 w 1284"/>
              <a:gd name="T27" fmla="*/ 706 h 1277"/>
              <a:gd name="T28" fmla="*/ 980 w 1284"/>
              <a:gd name="T29" fmla="*/ 602 h 1277"/>
              <a:gd name="T30" fmla="*/ 803 w 1284"/>
              <a:gd name="T31" fmla="*/ 736 h 1277"/>
              <a:gd name="T32" fmla="*/ 712 w 1284"/>
              <a:gd name="T33" fmla="*/ 645 h 1277"/>
              <a:gd name="T34" fmla="*/ 686 w 1284"/>
              <a:gd name="T35" fmla="*/ 671 h 1277"/>
              <a:gd name="T36" fmla="*/ 707 w 1284"/>
              <a:gd name="T37" fmla="*/ 942 h 1277"/>
              <a:gd name="T38" fmla="*/ 568 w 1284"/>
              <a:gd name="T39" fmla="*/ 979 h 1277"/>
              <a:gd name="T40" fmla="*/ 568 w 1284"/>
              <a:gd name="T41" fmla="*/ 946 h 1277"/>
              <a:gd name="T42" fmla="*/ 669 w 1284"/>
              <a:gd name="T43" fmla="*/ 931 h 1277"/>
              <a:gd name="T44" fmla="*/ 584 w 1284"/>
              <a:gd name="T45" fmla="*/ 700 h 1277"/>
              <a:gd name="T46" fmla="*/ 352 w 1284"/>
              <a:gd name="T47" fmla="*/ 614 h 1277"/>
              <a:gd name="T48" fmla="*/ 336 w 1284"/>
              <a:gd name="T49" fmla="*/ 708 h 1277"/>
              <a:gd name="T50" fmla="*/ 299 w 1284"/>
              <a:gd name="T51" fmla="*/ 708 h 1277"/>
              <a:gd name="T52" fmla="*/ 336 w 1284"/>
              <a:gd name="T53" fmla="*/ 572 h 1277"/>
              <a:gd name="T54" fmla="*/ 613 w 1284"/>
              <a:gd name="T55" fmla="*/ 597 h 1277"/>
              <a:gd name="T56" fmla="*/ 639 w 1284"/>
              <a:gd name="T57" fmla="*/ 572 h 1277"/>
              <a:gd name="T58" fmla="*/ 547 w 1284"/>
              <a:gd name="T59" fmla="*/ 480 h 1277"/>
              <a:gd name="T60" fmla="*/ 754 w 1284"/>
              <a:gd name="T61" fmla="*/ 273 h 1277"/>
              <a:gd name="T62" fmla="*/ 1010 w 1284"/>
              <a:gd name="T63" fmla="*/ 529 h 1277"/>
              <a:gd name="T64" fmla="*/ 803 w 1284"/>
              <a:gd name="T65" fmla="*/ 736 h 1277"/>
              <a:gd name="T66" fmla="*/ 63 w 1284"/>
              <a:gd name="T67" fmla="*/ 742 h 1277"/>
              <a:gd name="T68" fmla="*/ 201 w 1284"/>
              <a:gd name="T69" fmla="*/ 1075 h 1277"/>
              <a:gd name="T70" fmla="*/ 534 w 1284"/>
              <a:gd name="T71" fmla="*/ 1213 h 1277"/>
              <a:gd name="T72" fmla="*/ 534 w 1284"/>
              <a:gd name="T73" fmla="*/ 1276 h 1277"/>
              <a:gd name="T74" fmla="*/ 156 w 1284"/>
              <a:gd name="T75" fmla="*/ 1119 h 1277"/>
              <a:gd name="T76" fmla="*/ 0 w 1284"/>
              <a:gd name="T77" fmla="*/ 742 h 1277"/>
              <a:gd name="T78" fmla="*/ 63 w 1284"/>
              <a:gd name="T79" fmla="*/ 742 h 1277"/>
              <a:gd name="T80" fmla="*/ 534 w 1284"/>
              <a:gd name="T81" fmla="*/ 1130 h 1277"/>
              <a:gd name="T82" fmla="*/ 260 w 1284"/>
              <a:gd name="T83" fmla="*/ 1016 h 1277"/>
              <a:gd name="T84" fmla="*/ 146 w 1284"/>
              <a:gd name="T85" fmla="*/ 742 h 1277"/>
              <a:gd name="T86" fmla="*/ 209 w 1284"/>
              <a:gd name="T87" fmla="*/ 742 h 1277"/>
              <a:gd name="T88" fmla="*/ 304 w 1284"/>
              <a:gd name="T89" fmla="*/ 972 h 1277"/>
              <a:gd name="T90" fmla="*/ 534 w 1284"/>
              <a:gd name="T91" fmla="*/ 1067 h 1277"/>
              <a:gd name="T92" fmla="*/ 534 w 1284"/>
              <a:gd name="T93" fmla="*/ 1130 h 1277"/>
              <a:gd name="T94" fmla="*/ 412 w 1284"/>
              <a:gd name="T95" fmla="*/ 864 h 1277"/>
              <a:gd name="T96" fmla="*/ 534 w 1284"/>
              <a:gd name="T97" fmla="*/ 915 h 1277"/>
              <a:gd name="T98" fmla="*/ 534 w 1284"/>
              <a:gd name="T99" fmla="*/ 977 h 1277"/>
              <a:gd name="T100" fmla="*/ 367 w 1284"/>
              <a:gd name="T101" fmla="*/ 909 h 1277"/>
              <a:gd name="T102" fmla="*/ 298 w 1284"/>
              <a:gd name="T103" fmla="*/ 742 h 1277"/>
              <a:gd name="T104" fmla="*/ 361 w 1284"/>
              <a:gd name="T105" fmla="*/ 742 h 1277"/>
              <a:gd name="T106" fmla="*/ 412 w 1284"/>
              <a:gd name="T107" fmla="*/ 864 h 1277"/>
              <a:gd name="T108" fmla="*/ 481 w 1284"/>
              <a:gd name="T109" fmla="*/ 795 h 1277"/>
              <a:gd name="T110" fmla="*/ 459 w 1284"/>
              <a:gd name="T111" fmla="*/ 742 h 1277"/>
              <a:gd name="T112" fmla="*/ 534 w 1284"/>
              <a:gd name="T113" fmla="*/ 742 h 1277"/>
              <a:gd name="T114" fmla="*/ 534 w 1284"/>
              <a:gd name="T115" fmla="*/ 817 h 1277"/>
              <a:gd name="T116" fmla="*/ 481 w 1284"/>
              <a:gd name="T117" fmla="*/ 795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4" h="1277">
                <a:moveTo>
                  <a:pt x="993" y="487"/>
                </a:moveTo>
                <a:lnTo>
                  <a:pt x="797" y="290"/>
                </a:lnTo>
                <a:lnTo>
                  <a:pt x="828" y="259"/>
                </a:lnTo>
                <a:lnTo>
                  <a:pt x="1024" y="456"/>
                </a:lnTo>
                <a:lnTo>
                  <a:pt x="993" y="487"/>
                </a:lnTo>
                <a:close/>
                <a:moveTo>
                  <a:pt x="682" y="303"/>
                </a:moveTo>
                <a:lnTo>
                  <a:pt x="577" y="408"/>
                </a:lnTo>
                <a:lnTo>
                  <a:pt x="274" y="105"/>
                </a:lnTo>
                <a:lnTo>
                  <a:pt x="379" y="0"/>
                </a:lnTo>
                <a:lnTo>
                  <a:pt x="682" y="303"/>
                </a:lnTo>
                <a:close/>
                <a:moveTo>
                  <a:pt x="980" y="602"/>
                </a:moveTo>
                <a:lnTo>
                  <a:pt x="1283" y="905"/>
                </a:lnTo>
                <a:lnTo>
                  <a:pt x="1179" y="1009"/>
                </a:lnTo>
                <a:lnTo>
                  <a:pt x="876" y="706"/>
                </a:lnTo>
                <a:lnTo>
                  <a:pt x="980" y="602"/>
                </a:lnTo>
                <a:close/>
                <a:moveTo>
                  <a:pt x="803" y="736"/>
                </a:moveTo>
                <a:lnTo>
                  <a:pt x="712" y="645"/>
                </a:lnTo>
                <a:lnTo>
                  <a:pt x="686" y="671"/>
                </a:lnTo>
                <a:cubicBezTo>
                  <a:pt x="757" y="767"/>
                  <a:pt x="768" y="881"/>
                  <a:pt x="707" y="942"/>
                </a:cubicBezTo>
                <a:cubicBezTo>
                  <a:pt x="673" y="976"/>
                  <a:pt x="623" y="988"/>
                  <a:pt x="568" y="979"/>
                </a:cubicBezTo>
                <a:lnTo>
                  <a:pt x="568" y="946"/>
                </a:lnTo>
                <a:cubicBezTo>
                  <a:pt x="612" y="955"/>
                  <a:pt x="650" y="950"/>
                  <a:pt x="669" y="931"/>
                </a:cubicBezTo>
                <a:cubicBezTo>
                  <a:pt x="709" y="891"/>
                  <a:pt x="671" y="787"/>
                  <a:pt x="584" y="700"/>
                </a:cubicBezTo>
                <a:cubicBezTo>
                  <a:pt x="496" y="612"/>
                  <a:pt x="393" y="574"/>
                  <a:pt x="352" y="614"/>
                </a:cubicBezTo>
                <a:cubicBezTo>
                  <a:pt x="334" y="632"/>
                  <a:pt x="328" y="667"/>
                  <a:pt x="336" y="708"/>
                </a:cubicBezTo>
                <a:lnTo>
                  <a:pt x="299" y="708"/>
                </a:lnTo>
                <a:cubicBezTo>
                  <a:pt x="291" y="654"/>
                  <a:pt x="303" y="605"/>
                  <a:pt x="336" y="572"/>
                </a:cubicBezTo>
                <a:cubicBezTo>
                  <a:pt x="399" y="509"/>
                  <a:pt x="516" y="522"/>
                  <a:pt x="613" y="597"/>
                </a:cubicBezTo>
                <a:lnTo>
                  <a:pt x="639" y="572"/>
                </a:lnTo>
                <a:lnTo>
                  <a:pt x="547" y="480"/>
                </a:lnTo>
                <a:lnTo>
                  <a:pt x="754" y="273"/>
                </a:lnTo>
                <a:lnTo>
                  <a:pt x="1010" y="529"/>
                </a:lnTo>
                <a:lnTo>
                  <a:pt x="803" y="736"/>
                </a:lnTo>
                <a:close/>
                <a:moveTo>
                  <a:pt x="63" y="742"/>
                </a:moveTo>
                <a:cubicBezTo>
                  <a:pt x="63" y="863"/>
                  <a:pt x="109" y="983"/>
                  <a:pt x="201" y="1075"/>
                </a:cubicBezTo>
                <a:cubicBezTo>
                  <a:pt x="293" y="1167"/>
                  <a:pt x="413" y="1213"/>
                  <a:pt x="534" y="1213"/>
                </a:cubicBezTo>
                <a:lnTo>
                  <a:pt x="534" y="1276"/>
                </a:lnTo>
                <a:cubicBezTo>
                  <a:pt x="391" y="1276"/>
                  <a:pt x="256" y="1220"/>
                  <a:pt x="156" y="1119"/>
                </a:cubicBezTo>
                <a:cubicBezTo>
                  <a:pt x="55" y="1019"/>
                  <a:pt x="0" y="885"/>
                  <a:pt x="0" y="742"/>
                </a:cubicBezTo>
                <a:lnTo>
                  <a:pt x="63" y="742"/>
                </a:lnTo>
                <a:close/>
                <a:moveTo>
                  <a:pt x="534" y="1130"/>
                </a:moveTo>
                <a:cubicBezTo>
                  <a:pt x="435" y="1130"/>
                  <a:pt x="335" y="1092"/>
                  <a:pt x="260" y="1016"/>
                </a:cubicBezTo>
                <a:cubicBezTo>
                  <a:pt x="184" y="941"/>
                  <a:pt x="146" y="841"/>
                  <a:pt x="146" y="742"/>
                </a:cubicBezTo>
                <a:lnTo>
                  <a:pt x="209" y="742"/>
                </a:lnTo>
                <a:cubicBezTo>
                  <a:pt x="209" y="825"/>
                  <a:pt x="241" y="909"/>
                  <a:pt x="304" y="972"/>
                </a:cubicBezTo>
                <a:cubicBezTo>
                  <a:pt x="367" y="1035"/>
                  <a:pt x="451" y="1067"/>
                  <a:pt x="534" y="1067"/>
                </a:cubicBezTo>
                <a:lnTo>
                  <a:pt x="534" y="1130"/>
                </a:lnTo>
                <a:close/>
                <a:moveTo>
                  <a:pt x="412" y="864"/>
                </a:moveTo>
                <a:cubicBezTo>
                  <a:pt x="445" y="898"/>
                  <a:pt x="490" y="915"/>
                  <a:pt x="534" y="915"/>
                </a:cubicBezTo>
                <a:lnTo>
                  <a:pt x="534" y="977"/>
                </a:lnTo>
                <a:cubicBezTo>
                  <a:pt x="474" y="977"/>
                  <a:pt x="413" y="954"/>
                  <a:pt x="367" y="909"/>
                </a:cubicBezTo>
                <a:cubicBezTo>
                  <a:pt x="321" y="863"/>
                  <a:pt x="298" y="802"/>
                  <a:pt x="298" y="742"/>
                </a:cubicBezTo>
                <a:lnTo>
                  <a:pt x="361" y="742"/>
                </a:lnTo>
                <a:cubicBezTo>
                  <a:pt x="361" y="786"/>
                  <a:pt x="378" y="830"/>
                  <a:pt x="412" y="864"/>
                </a:cubicBezTo>
                <a:close/>
                <a:moveTo>
                  <a:pt x="481" y="795"/>
                </a:moveTo>
                <a:cubicBezTo>
                  <a:pt x="467" y="780"/>
                  <a:pt x="459" y="761"/>
                  <a:pt x="459" y="742"/>
                </a:cubicBezTo>
                <a:lnTo>
                  <a:pt x="534" y="742"/>
                </a:lnTo>
                <a:lnTo>
                  <a:pt x="534" y="817"/>
                </a:lnTo>
                <a:cubicBezTo>
                  <a:pt x="515" y="817"/>
                  <a:pt x="496" y="809"/>
                  <a:pt x="481" y="79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61" name="Freeform 160"/>
          <p:cNvSpPr>
            <a:spLocks noChangeArrowheads="1"/>
          </p:cNvSpPr>
          <p:nvPr/>
        </p:nvSpPr>
        <p:spPr bwMode="auto">
          <a:xfrm>
            <a:off x="8100722" y="1700896"/>
            <a:ext cx="361170" cy="301596"/>
          </a:xfrm>
          <a:custGeom>
            <a:avLst/>
            <a:gdLst>
              <a:gd name="T0" fmla="*/ 1213 w 1284"/>
              <a:gd name="T1" fmla="*/ 2 h 1072"/>
              <a:gd name="T2" fmla="*/ 1283 w 1284"/>
              <a:gd name="T3" fmla="*/ 70 h 1072"/>
              <a:gd name="T4" fmla="*/ 1283 w 1284"/>
              <a:gd name="T5" fmla="*/ 76 h 1072"/>
              <a:gd name="T6" fmla="*/ 1283 w 1284"/>
              <a:gd name="T7" fmla="*/ 822 h 1072"/>
              <a:gd name="T8" fmla="*/ 1272 w 1284"/>
              <a:gd name="T9" fmla="*/ 859 h 1072"/>
              <a:gd name="T10" fmla="*/ 1207 w 1284"/>
              <a:gd name="T11" fmla="*/ 898 h 1072"/>
              <a:gd name="T12" fmla="*/ 794 w 1284"/>
              <a:gd name="T13" fmla="*/ 898 h 1072"/>
              <a:gd name="T14" fmla="*/ 794 w 1284"/>
              <a:gd name="T15" fmla="*/ 1002 h 1072"/>
              <a:gd name="T16" fmla="*/ 872 w 1284"/>
              <a:gd name="T17" fmla="*/ 1002 h 1072"/>
              <a:gd name="T18" fmla="*/ 908 w 1284"/>
              <a:gd name="T19" fmla="*/ 1036 h 1072"/>
              <a:gd name="T20" fmla="*/ 872 w 1284"/>
              <a:gd name="T21" fmla="*/ 1071 h 1072"/>
              <a:gd name="T22" fmla="*/ 410 w 1284"/>
              <a:gd name="T23" fmla="*/ 1071 h 1072"/>
              <a:gd name="T24" fmla="*/ 375 w 1284"/>
              <a:gd name="T25" fmla="*/ 1036 h 1072"/>
              <a:gd name="T26" fmla="*/ 410 w 1284"/>
              <a:gd name="T27" fmla="*/ 1002 h 1072"/>
              <a:gd name="T28" fmla="*/ 488 w 1284"/>
              <a:gd name="T29" fmla="*/ 1002 h 1072"/>
              <a:gd name="T30" fmla="*/ 488 w 1284"/>
              <a:gd name="T31" fmla="*/ 898 h 1072"/>
              <a:gd name="T32" fmla="*/ 75 w 1284"/>
              <a:gd name="T33" fmla="*/ 898 h 1072"/>
              <a:gd name="T34" fmla="*/ 10 w 1284"/>
              <a:gd name="T35" fmla="*/ 859 h 1072"/>
              <a:gd name="T36" fmla="*/ 0 w 1284"/>
              <a:gd name="T37" fmla="*/ 822 h 1072"/>
              <a:gd name="T38" fmla="*/ 0 w 1284"/>
              <a:gd name="T39" fmla="*/ 76 h 1072"/>
              <a:gd name="T40" fmla="*/ 0 w 1284"/>
              <a:gd name="T41" fmla="*/ 70 h 1072"/>
              <a:gd name="T42" fmla="*/ 69 w 1284"/>
              <a:gd name="T43" fmla="*/ 2 h 1072"/>
              <a:gd name="T44" fmla="*/ 69 w 1284"/>
              <a:gd name="T45" fmla="*/ 0 h 1072"/>
              <a:gd name="T46" fmla="*/ 75 w 1284"/>
              <a:gd name="T47" fmla="*/ 0 h 1072"/>
              <a:gd name="T48" fmla="*/ 1207 w 1284"/>
              <a:gd name="T49" fmla="*/ 0 h 1072"/>
              <a:gd name="T50" fmla="*/ 1213 w 1284"/>
              <a:gd name="T51" fmla="*/ 0 h 1072"/>
              <a:gd name="T52" fmla="*/ 1213 w 1284"/>
              <a:gd name="T53" fmla="*/ 2 h 1072"/>
              <a:gd name="T54" fmla="*/ 1213 w 1284"/>
              <a:gd name="T55" fmla="*/ 76 h 1072"/>
              <a:gd name="T56" fmla="*/ 1213 w 1284"/>
              <a:gd name="T57" fmla="*/ 70 h 1072"/>
              <a:gd name="T58" fmla="*/ 69 w 1284"/>
              <a:gd name="T59" fmla="*/ 70 h 1072"/>
              <a:gd name="T60" fmla="*/ 69 w 1284"/>
              <a:gd name="T61" fmla="*/ 76 h 1072"/>
              <a:gd name="T62" fmla="*/ 69 w 1284"/>
              <a:gd name="T63" fmla="*/ 822 h 1072"/>
              <a:gd name="T64" fmla="*/ 75 w 1284"/>
              <a:gd name="T65" fmla="*/ 828 h 1072"/>
              <a:gd name="T66" fmla="*/ 1207 w 1284"/>
              <a:gd name="T67" fmla="*/ 828 h 1072"/>
              <a:gd name="T68" fmla="*/ 1213 w 1284"/>
              <a:gd name="T69" fmla="*/ 822 h 1072"/>
              <a:gd name="T70" fmla="*/ 1213 w 1284"/>
              <a:gd name="T71" fmla="*/ 7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4" h="1072">
                <a:moveTo>
                  <a:pt x="1213" y="2"/>
                </a:moveTo>
                <a:cubicBezTo>
                  <a:pt x="1249" y="4"/>
                  <a:pt x="1279" y="34"/>
                  <a:pt x="1283" y="70"/>
                </a:cubicBezTo>
                <a:lnTo>
                  <a:pt x="1283" y="76"/>
                </a:lnTo>
                <a:lnTo>
                  <a:pt x="1283" y="822"/>
                </a:lnTo>
                <a:cubicBezTo>
                  <a:pt x="1283" y="836"/>
                  <a:pt x="1279" y="848"/>
                  <a:pt x="1272" y="859"/>
                </a:cubicBezTo>
                <a:cubicBezTo>
                  <a:pt x="1258" y="885"/>
                  <a:pt x="1237" y="898"/>
                  <a:pt x="1207" y="898"/>
                </a:cubicBezTo>
                <a:lnTo>
                  <a:pt x="794" y="898"/>
                </a:lnTo>
                <a:lnTo>
                  <a:pt x="794" y="1002"/>
                </a:lnTo>
                <a:lnTo>
                  <a:pt x="872" y="1002"/>
                </a:lnTo>
                <a:cubicBezTo>
                  <a:pt x="892" y="1002"/>
                  <a:pt x="908" y="1017"/>
                  <a:pt x="908" y="1036"/>
                </a:cubicBezTo>
                <a:cubicBezTo>
                  <a:pt x="908" y="1056"/>
                  <a:pt x="892" y="1071"/>
                  <a:pt x="872" y="1071"/>
                </a:cubicBezTo>
                <a:lnTo>
                  <a:pt x="410" y="1071"/>
                </a:lnTo>
                <a:cubicBezTo>
                  <a:pt x="390" y="1071"/>
                  <a:pt x="375" y="1056"/>
                  <a:pt x="375" y="1036"/>
                </a:cubicBezTo>
                <a:cubicBezTo>
                  <a:pt x="375" y="1017"/>
                  <a:pt x="390" y="1002"/>
                  <a:pt x="410" y="1002"/>
                </a:cubicBezTo>
                <a:lnTo>
                  <a:pt x="488" y="1002"/>
                </a:lnTo>
                <a:lnTo>
                  <a:pt x="488" y="898"/>
                </a:lnTo>
                <a:lnTo>
                  <a:pt x="75" y="898"/>
                </a:lnTo>
                <a:cubicBezTo>
                  <a:pt x="46" y="898"/>
                  <a:pt x="24" y="885"/>
                  <a:pt x="10" y="859"/>
                </a:cubicBezTo>
                <a:cubicBezTo>
                  <a:pt x="4" y="848"/>
                  <a:pt x="0" y="836"/>
                  <a:pt x="0" y="822"/>
                </a:cubicBezTo>
                <a:lnTo>
                  <a:pt x="0" y="76"/>
                </a:lnTo>
                <a:lnTo>
                  <a:pt x="0" y="70"/>
                </a:lnTo>
                <a:cubicBezTo>
                  <a:pt x="4" y="34"/>
                  <a:pt x="32" y="4"/>
                  <a:pt x="69" y="2"/>
                </a:cubicBezTo>
                <a:lnTo>
                  <a:pt x="69" y="0"/>
                </a:lnTo>
                <a:lnTo>
                  <a:pt x="75" y="0"/>
                </a:lnTo>
                <a:lnTo>
                  <a:pt x="1207" y="0"/>
                </a:lnTo>
                <a:lnTo>
                  <a:pt x="1213" y="0"/>
                </a:lnTo>
                <a:lnTo>
                  <a:pt x="1213" y="2"/>
                </a:lnTo>
                <a:close/>
                <a:moveTo>
                  <a:pt x="1213" y="76"/>
                </a:moveTo>
                <a:lnTo>
                  <a:pt x="1213" y="70"/>
                </a:lnTo>
                <a:lnTo>
                  <a:pt x="69" y="70"/>
                </a:lnTo>
                <a:lnTo>
                  <a:pt x="69" y="76"/>
                </a:lnTo>
                <a:lnTo>
                  <a:pt x="69" y="822"/>
                </a:lnTo>
                <a:cubicBezTo>
                  <a:pt x="69" y="826"/>
                  <a:pt x="71" y="828"/>
                  <a:pt x="75" y="828"/>
                </a:cubicBezTo>
                <a:lnTo>
                  <a:pt x="1207" y="828"/>
                </a:lnTo>
                <a:cubicBezTo>
                  <a:pt x="1212" y="828"/>
                  <a:pt x="1213" y="826"/>
                  <a:pt x="1213" y="822"/>
                </a:cubicBezTo>
                <a:lnTo>
                  <a:pt x="1213" y="7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62" name="Freeform 161"/>
          <p:cNvSpPr>
            <a:spLocks noChangeArrowheads="1"/>
          </p:cNvSpPr>
          <p:nvPr/>
        </p:nvSpPr>
        <p:spPr bwMode="auto">
          <a:xfrm>
            <a:off x="3903109" y="1671110"/>
            <a:ext cx="357448" cy="361171"/>
          </a:xfrm>
          <a:custGeom>
            <a:avLst/>
            <a:gdLst>
              <a:gd name="T0" fmla="*/ 221 w 1270"/>
              <a:gd name="T1" fmla="*/ 598 h 1284"/>
              <a:gd name="T2" fmla="*/ 221 w 1270"/>
              <a:gd name="T3" fmla="*/ 472 h 1284"/>
              <a:gd name="T4" fmla="*/ 234 w 1270"/>
              <a:gd name="T5" fmla="*/ 430 h 1284"/>
              <a:gd name="T6" fmla="*/ 635 w 1270"/>
              <a:gd name="T7" fmla="*/ 564 h 1284"/>
              <a:gd name="T8" fmla="*/ 1036 w 1270"/>
              <a:gd name="T9" fmla="*/ 430 h 1284"/>
              <a:gd name="T10" fmla="*/ 1049 w 1270"/>
              <a:gd name="T11" fmla="*/ 472 h 1284"/>
              <a:gd name="T12" fmla="*/ 1049 w 1270"/>
              <a:gd name="T13" fmla="*/ 598 h 1284"/>
              <a:gd name="T14" fmla="*/ 635 w 1270"/>
              <a:gd name="T15" fmla="*/ 774 h 1284"/>
              <a:gd name="T16" fmla="*/ 221 w 1270"/>
              <a:gd name="T17" fmla="*/ 598 h 1284"/>
              <a:gd name="T18" fmla="*/ 635 w 1270"/>
              <a:gd name="T19" fmla="*/ 1034 h 1284"/>
              <a:gd name="T20" fmla="*/ 221 w 1270"/>
              <a:gd name="T21" fmla="*/ 858 h 1284"/>
              <a:gd name="T22" fmla="*/ 221 w 1270"/>
              <a:gd name="T23" fmla="*/ 732 h 1284"/>
              <a:gd name="T24" fmla="*/ 234 w 1270"/>
              <a:gd name="T25" fmla="*/ 690 h 1284"/>
              <a:gd name="T26" fmla="*/ 635 w 1270"/>
              <a:gd name="T27" fmla="*/ 824 h 1284"/>
              <a:gd name="T28" fmla="*/ 1036 w 1270"/>
              <a:gd name="T29" fmla="*/ 690 h 1284"/>
              <a:gd name="T30" fmla="*/ 1049 w 1270"/>
              <a:gd name="T31" fmla="*/ 732 h 1284"/>
              <a:gd name="T32" fmla="*/ 1049 w 1270"/>
              <a:gd name="T33" fmla="*/ 858 h 1284"/>
              <a:gd name="T34" fmla="*/ 635 w 1270"/>
              <a:gd name="T35" fmla="*/ 1034 h 1284"/>
              <a:gd name="T36" fmla="*/ 635 w 1270"/>
              <a:gd name="T37" fmla="*/ 520 h 1284"/>
              <a:gd name="T38" fmla="*/ 221 w 1270"/>
              <a:gd name="T39" fmla="*/ 344 h 1284"/>
              <a:gd name="T40" fmla="*/ 221 w 1270"/>
              <a:gd name="T41" fmla="*/ 218 h 1284"/>
              <a:gd name="T42" fmla="*/ 232 w 1270"/>
              <a:gd name="T43" fmla="*/ 178 h 1284"/>
              <a:gd name="T44" fmla="*/ 635 w 1270"/>
              <a:gd name="T45" fmla="*/ 306 h 1284"/>
              <a:gd name="T46" fmla="*/ 1037 w 1270"/>
              <a:gd name="T47" fmla="*/ 178 h 1284"/>
              <a:gd name="T48" fmla="*/ 1049 w 1270"/>
              <a:gd name="T49" fmla="*/ 218 h 1284"/>
              <a:gd name="T50" fmla="*/ 1049 w 1270"/>
              <a:gd name="T51" fmla="*/ 344 h 1284"/>
              <a:gd name="T52" fmla="*/ 635 w 1270"/>
              <a:gd name="T53" fmla="*/ 520 h 1284"/>
              <a:gd name="T54" fmla="*/ 635 w 1270"/>
              <a:gd name="T55" fmla="*/ 266 h 1284"/>
              <a:gd name="T56" fmla="*/ 231 w 1270"/>
              <a:gd name="T57" fmla="*/ 133 h 1284"/>
              <a:gd name="T58" fmla="*/ 635 w 1270"/>
              <a:gd name="T59" fmla="*/ 0 h 1284"/>
              <a:gd name="T60" fmla="*/ 1038 w 1270"/>
              <a:gd name="T61" fmla="*/ 133 h 1284"/>
              <a:gd name="T62" fmla="*/ 635 w 1270"/>
              <a:gd name="T63" fmla="*/ 266 h 1284"/>
              <a:gd name="T64" fmla="*/ 663 w 1270"/>
              <a:gd name="T65" fmla="*/ 1231 h 1284"/>
              <a:gd name="T66" fmla="*/ 1269 w 1270"/>
              <a:gd name="T67" fmla="*/ 1231 h 1284"/>
              <a:gd name="T68" fmla="*/ 1269 w 1270"/>
              <a:gd name="T69" fmla="*/ 1283 h 1284"/>
              <a:gd name="T70" fmla="*/ 0 w 1270"/>
              <a:gd name="T71" fmla="*/ 1283 h 1284"/>
              <a:gd name="T72" fmla="*/ 0 w 1270"/>
              <a:gd name="T73" fmla="*/ 1231 h 1284"/>
              <a:gd name="T74" fmla="*/ 606 w 1270"/>
              <a:gd name="T75" fmla="*/ 1231 h 1284"/>
              <a:gd name="T76" fmla="*/ 606 w 1270"/>
              <a:gd name="T77" fmla="*/ 1067 h 1284"/>
              <a:gd name="T78" fmla="*/ 663 w 1270"/>
              <a:gd name="T79" fmla="*/ 1067 h 1284"/>
              <a:gd name="T80" fmla="*/ 663 w 1270"/>
              <a:gd name="T81" fmla="*/ 1231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0" h="1284">
                <a:moveTo>
                  <a:pt x="221" y="598"/>
                </a:moveTo>
                <a:lnTo>
                  <a:pt x="221" y="472"/>
                </a:lnTo>
                <a:cubicBezTo>
                  <a:pt x="221" y="457"/>
                  <a:pt x="226" y="443"/>
                  <a:pt x="234" y="430"/>
                </a:cubicBezTo>
                <a:cubicBezTo>
                  <a:pt x="278" y="507"/>
                  <a:pt x="440" y="564"/>
                  <a:pt x="635" y="564"/>
                </a:cubicBezTo>
                <a:cubicBezTo>
                  <a:pt x="829" y="564"/>
                  <a:pt x="992" y="507"/>
                  <a:pt x="1036" y="430"/>
                </a:cubicBezTo>
                <a:cubicBezTo>
                  <a:pt x="1044" y="443"/>
                  <a:pt x="1049" y="457"/>
                  <a:pt x="1049" y="472"/>
                </a:cubicBezTo>
                <a:lnTo>
                  <a:pt x="1049" y="598"/>
                </a:lnTo>
                <a:cubicBezTo>
                  <a:pt x="1049" y="695"/>
                  <a:pt x="863" y="774"/>
                  <a:pt x="635" y="774"/>
                </a:cubicBezTo>
                <a:cubicBezTo>
                  <a:pt x="406" y="774"/>
                  <a:pt x="221" y="695"/>
                  <a:pt x="221" y="598"/>
                </a:cubicBezTo>
                <a:close/>
                <a:moveTo>
                  <a:pt x="635" y="1034"/>
                </a:moveTo>
                <a:cubicBezTo>
                  <a:pt x="406" y="1034"/>
                  <a:pt x="221" y="955"/>
                  <a:pt x="221" y="858"/>
                </a:cubicBezTo>
                <a:lnTo>
                  <a:pt x="221" y="732"/>
                </a:lnTo>
                <a:cubicBezTo>
                  <a:pt x="221" y="717"/>
                  <a:pt x="226" y="703"/>
                  <a:pt x="234" y="690"/>
                </a:cubicBezTo>
                <a:cubicBezTo>
                  <a:pt x="278" y="767"/>
                  <a:pt x="440" y="824"/>
                  <a:pt x="635" y="824"/>
                </a:cubicBezTo>
                <a:cubicBezTo>
                  <a:pt x="829" y="824"/>
                  <a:pt x="992" y="767"/>
                  <a:pt x="1036" y="690"/>
                </a:cubicBezTo>
                <a:cubicBezTo>
                  <a:pt x="1044" y="703"/>
                  <a:pt x="1049" y="717"/>
                  <a:pt x="1049" y="732"/>
                </a:cubicBezTo>
                <a:lnTo>
                  <a:pt x="1049" y="858"/>
                </a:lnTo>
                <a:cubicBezTo>
                  <a:pt x="1049" y="955"/>
                  <a:pt x="863" y="1034"/>
                  <a:pt x="635" y="1034"/>
                </a:cubicBezTo>
                <a:close/>
                <a:moveTo>
                  <a:pt x="635" y="520"/>
                </a:moveTo>
                <a:cubicBezTo>
                  <a:pt x="406" y="520"/>
                  <a:pt x="221" y="441"/>
                  <a:pt x="221" y="344"/>
                </a:cubicBezTo>
                <a:lnTo>
                  <a:pt x="221" y="218"/>
                </a:lnTo>
                <a:cubicBezTo>
                  <a:pt x="221" y="204"/>
                  <a:pt x="225" y="191"/>
                  <a:pt x="232" y="178"/>
                </a:cubicBezTo>
                <a:cubicBezTo>
                  <a:pt x="240" y="249"/>
                  <a:pt x="417" y="306"/>
                  <a:pt x="635" y="306"/>
                </a:cubicBezTo>
                <a:cubicBezTo>
                  <a:pt x="852" y="306"/>
                  <a:pt x="1029" y="249"/>
                  <a:pt x="1037" y="178"/>
                </a:cubicBezTo>
                <a:cubicBezTo>
                  <a:pt x="1044" y="191"/>
                  <a:pt x="1049" y="204"/>
                  <a:pt x="1049" y="218"/>
                </a:cubicBezTo>
                <a:lnTo>
                  <a:pt x="1049" y="344"/>
                </a:lnTo>
                <a:cubicBezTo>
                  <a:pt x="1049" y="441"/>
                  <a:pt x="863" y="520"/>
                  <a:pt x="635" y="520"/>
                </a:cubicBezTo>
                <a:close/>
                <a:moveTo>
                  <a:pt x="635" y="266"/>
                </a:moveTo>
                <a:cubicBezTo>
                  <a:pt x="412" y="266"/>
                  <a:pt x="231" y="207"/>
                  <a:pt x="231" y="133"/>
                </a:cubicBezTo>
                <a:cubicBezTo>
                  <a:pt x="231" y="59"/>
                  <a:pt x="412" y="0"/>
                  <a:pt x="635" y="0"/>
                </a:cubicBezTo>
                <a:cubicBezTo>
                  <a:pt x="857" y="0"/>
                  <a:pt x="1038" y="59"/>
                  <a:pt x="1038" y="133"/>
                </a:cubicBezTo>
                <a:cubicBezTo>
                  <a:pt x="1038" y="207"/>
                  <a:pt x="857" y="266"/>
                  <a:pt x="635" y="266"/>
                </a:cubicBezTo>
                <a:close/>
                <a:moveTo>
                  <a:pt x="663" y="1231"/>
                </a:moveTo>
                <a:lnTo>
                  <a:pt x="1269" y="1231"/>
                </a:lnTo>
                <a:lnTo>
                  <a:pt x="1269" y="1283"/>
                </a:lnTo>
                <a:lnTo>
                  <a:pt x="0" y="1283"/>
                </a:lnTo>
                <a:lnTo>
                  <a:pt x="0" y="1231"/>
                </a:lnTo>
                <a:lnTo>
                  <a:pt x="606" y="1231"/>
                </a:lnTo>
                <a:lnTo>
                  <a:pt x="606" y="1067"/>
                </a:lnTo>
                <a:lnTo>
                  <a:pt x="663" y="1067"/>
                </a:lnTo>
                <a:lnTo>
                  <a:pt x="663" y="123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63" name="Freeform 162"/>
          <p:cNvSpPr>
            <a:spLocks noChangeArrowheads="1"/>
          </p:cNvSpPr>
          <p:nvPr/>
        </p:nvSpPr>
        <p:spPr bwMode="auto">
          <a:xfrm>
            <a:off x="8119076" y="2206853"/>
            <a:ext cx="361171" cy="387234"/>
          </a:xfrm>
          <a:custGeom>
            <a:avLst/>
            <a:gdLst>
              <a:gd name="T0" fmla="*/ 980 w 1284"/>
              <a:gd name="T1" fmla="*/ 476 h 1375"/>
              <a:gd name="T2" fmla="*/ 1283 w 1284"/>
              <a:gd name="T3" fmla="*/ 963 h 1375"/>
              <a:gd name="T4" fmla="*/ 1125 w 1284"/>
              <a:gd name="T5" fmla="*/ 963 h 1375"/>
              <a:gd name="T6" fmla="*/ 1103 w 1284"/>
              <a:gd name="T7" fmla="*/ 1015 h 1375"/>
              <a:gd name="T8" fmla="*/ 696 w 1284"/>
              <a:gd name="T9" fmla="*/ 963 h 1375"/>
              <a:gd name="T10" fmla="*/ 538 w 1284"/>
              <a:gd name="T11" fmla="*/ 784 h 1375"/>
              <a:gd name="T12" fmla="*/ 566 w 1284"/>
              <a:gd name="T13" fmla="*/ 758 h 1375"/>
              <a:gd name="T14" fmla="*/ 724 w 1284"/>
              <a:gd name="T15" fmla="*/ 788 h 1375"/>
              <a:gd name="T16" fmla="*/ 797 w 1284"/>
              <a:gd name="T17" fmla="*/ 758 h 1375"/>
              <a:gd name="T18" fmla="*/ 1170 w 1284"/>
              <a:gd name="T19" fmla="*/ 604 h 1375"/>
              <a:gd name="T20" fmla="*/ 958 w 1284"/>
              <a:gd name="T21" fmla="*/ 758 h 1375"/>
              <a:gd name="T22" fmla="*/ 1193 w 1284"/>
              <a:gd name="T23" fmla="*/ 1271 h 1375"/>
              <a:gd name="T24" fmla="*/ 583 w 1284"/>
              <a:gd name="T25" fmla="*/ 1169 h 1375"/>
              <a:gd name="T26" fmla="*/ 1193 w 1284"/>
              <a:gd name="T27" fmla="*/ 1271 h 1375"/>
              <a:gd name="T28" fmla="*/ 1283 w 1284"/>
              <a:gd name="T29" fmla="*/ 1156 h 1375"/>
              <a:gd name="T30" fmla="*/ 1204 w 1284"/>
              <a:gd name="T31" fmla="*/ 1374 h 1375"/>
              <a:gd name="T32" fmla="*/ 493 w 1284"/>
              <a:gd name="T33" fmla="*/ 1258 h 1375"/>
              <a:gd name="T34" fmla="*/ 594 w 1284"/>
              <a:gd name="T35" fmla="*/ 1066 h 1375"/>
              <a:gd name="T36" fmla="*/ 194 w 1284"/>
              <a:gd name="T37" fmla="*/ 774 h 1375"/>
              <a:gd name="T38" fmla="*/ 162 w 1284"/>
              <a:gd name="T39" fmla="*/ 1135 h 1375"/>
              <a:gd name="T40" fmla="*/ 0 w 1284"/>
              <a:gd name="T41" fmla="*/ 918 h 1375"/>
              <a:gd name="T42" fmla="*/ 91 w 1284"/>
              <a:gd name="T43" fmla="*/ 723 h 1375"/>
              <a:gd name="T44" fmla="*/ 86 w 1284"/>
              <a:gd name="T45" fmla="*/ 741 h 1375"/>
              <a:gd name="T46" fmla="*/ 126 w 1284"/>
              <a:gd name="T47" fmla="*/ 812 h 1375"/>
              <a:gd name="T48" fmla="*/ 183 w 1284"/>
              <a:gd name="T49" fmla="*/ 794 h 1375"/>
              <a:gd name="T50" fmla="*/ 230 w 1284"/>
              <a:gd name="T51" fmla="*/ 1055 h 1375"/>
              <a:gd name="T52" fmla="*/ 236 w 1284"/>
              <a:gd name="T53" fmla="*/ 1205 h 1375"/>
              <a:gd name="T54" fmla="*/ 230 w 1284"/>
              <a:gd name="T55" fmla="*/ 1055 h 1375"/>
              <a:gd name="T56" fmla="*/ 440 w 1284"/>
              <a:gd name="T57" fmla="*/ 383 h 1375"/>
              <a:gd name="T58" fmla="*/ 686 w 1284"/>
              <a:gd name="T59" fmla="*/ 788 h 1375"/>
              <a:gd name="T60" fmla="*/ 627 w 1284"/>
              <a:gd name="T61" fmla="*/ 808 h 1375"/>
              <a:gd name="T62" fmla="*/ 450 w 1284"/>
              <a:gd name="T63" fmla="*/ 135 h 1375"/>
              <a:gd name="T64" fmla="*/ 383 w 1284"/>
              <a:gd name="T65" fmla="*/ 135 h 1375"/>
              <a:gd name="T66" fmla="*/ 502 w 1284"/>
              <a:gd name="T67" fmla="*/ 40 h 1375"/>
              <a:gd name="T68" fmla="*/ 429 w 1284"/>
              <a:gd name="T69" fmla="*/ 325 h 1375"/>
              <a:gd name="T70" fmla="*/ 414 w 1284"/>
              <a:gd name="T71" fmla="*/ 349 h 1375"/>
              <a:gd name="T72" fmla="*/ 175 w 1284"/>
              <a:gd name="T73" fmla="*/ 733 h 1375"/>
              <a:gd name="T74" fmla="*/ 132 w 1284"/>
              <a:gd name="T75" fmla="*/ 762 h 1375"/>
              <a:gd name="T76" fmla="*/ 109 w 1284"/>
              <a:gd name="T77" fmla="*/ 715 h 1375"/>
              <a:gd name="T78" fmla="*/ 318 w 1284"/>
              <a:gd name="T79" fmla="*/ 89 h 1375"/>
              <a:gd name="T80" fmla="*/ 410 w 1284"/>
              <a:gd name="T81" fmla="*/ 29 h 1375"/>
              <a:gd name="T82" fmla="*/ 446 w 1284"/>
              <a:gd name="T83" fmla="*/ 6 h 1375"/>
              <a:gd name="T84" fmla="*/ 502 w 1284"/>
              <a:gd name="T85" fmla="*/ 31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4" h="1375">
                <a:moveTo>
                  <a:pt x="797" y="758"/>
                </a:moveTo>
                <a:lnTo>
                  <a:pt x="980" y="476"/>
                </a:lnTo>
                <a:lnTo>
                  <a:pt x="1283" y="476"/>
                </a:lnTo>
                <a:lnTo>
                  <a:pt x="1283" y="963"/>
                </a:lnTo>
                <a:lnTo>
                  <a:pt x="1261" y="963"/>
                </a:lnTo>
                <a:lnTo>
                  <a:pt x="1125" y="963"/>
                </a:lnTo>
                <a:lnTo>
                  <a:pt x="1125" y="1015"/>
                </a:lnTo>
                <a:lnTo>
                  <a:pt x="1103" y="1015"/>
                </a:lnTo>
                <a:lnTo>
                  <a:pt x="696" y="1015"/>
                </a:lnTo>
                <a:lnTo>
                  <a:pt x="696" y="963"/>
                </a:lnTo>
                <a:lnTo>
                  <a:pt x="538" y="963"/>
                </a:lnTo>
                <a:lnTo>
                  <a:pt x="538" y="784"/>
                </a:lnTo>
                <a:lnTo>
                  <a:pt x="538" y="758"/>
                </a:lnTo>
                <a:lnTo>
                  <a:pt x="566" y="758"/>
                </a:lnTo>
                <a:cubicBezTo>
                  <a:pt x="566" y="758"/>
                  <a:pt x="593" y="895"/>
                  <a:pt x="683" y="861"/>
                </a:cubicBezTo>
                <a:cubicBezTo>
                  <a:pt x="707" y="852"/>
                  <a:pt x="730" y="830"/>
                  <a:pt x="724" y="788"/>
                </a:cubicBezTo>
                <a:cubicBezTo>
                  <a:pt x="724" y="787"/>
                  <a:pt x="722" y="765"/>
                  <a:pt x="720" y="758"/>
                </a:cubicBezTo>
                <a:lnTo>
                  <a:pt x="797" y="758"/>
                </a:lnTo>
                <a:close/>
                <a:moveTo>
                  <a:pt x="1170" y="758"/>
                </a:moveTo>
                <a:lnTo>
                  <a:pt x="1170" y="604"/>
                </a:lnTo>
                <a:lnTo>
                  <a:pt x="1051" y="604"/>
                </a:lnTo>
                <a:lnTo>
                  <a:pt x="958" y="758"/>
                </a:lnTo>
                <a:lnTo>
                  <a:pt x="1170" y="758"/>
                </a:lnTo>
                <a:close/>
                <a:moveTo>
                  <a:pt x="1193" y="1271"/>
                </a:moveTo>
                <a:lnTo>
                  <a:pt x="1193" y="1169"/>
                </a:lnTo>
                <a:lnTo>
                  <a:pt x="583" y="1169"/>
                </a:lnTo>
                <a:lnTo>
                  <a:pt x="583" y="1271"/>
                </a:lnTo>
                <a:lnTo>
                  <a:pt x="1193" y="1271"/>
                </a:lnTo>
                <a:close/>
                <a:moveTo>
                  <a:pt x="1204" y="1066"/>
                </a:moveTo>
                <a:cubicBezTo>
                  <a:pt x="1254" y="1066"/>
                  <a:pt x="1283" y="1099"/>
                  <a:pt x="1283" y="1156"/>
                </a:cubicBezTo>
                <a:lnTo>
                  <a:pt x="1283" y="1258"/>
                </a:lnTo>
                <a:cubicBezTo>
                  <a:pt x="1283" y="1315"/>
                  <a:pt x="1254" y="1374"/>
                  <a:pt x="1204" y="1374"/>
                </a:cubicBezTo>
                <a:lnTo>
                  <a:pt x="594" y="1374"/>
                </a:lnTo>
                <a:cubicBezTo>
                  <a:pt x="544" y="1374"/>
                  <a:pt x="493" y="1315"/>
                  <a:pt x="493" y="1258"/>
                </a:cubicBezTo>
                <a:lnTo>
                  <a:pt x="493" y="1156"/>
                </a:lnTo>
                <a:cubicBezTo>
                  <a:pt x="493" y="1099"/>
                  <a:pt x="544" y="1066"/>
                  <a:pt x="594" y="1066"/>
                </a:cubicBezTo>
                <a:lnTo>
                  <a:pt x="1204" y="1066"/>
                </a:lnTo>
                <a:close/>
                <a:moveTo>
                  <a:pt x="194" y="774"/>
                </a:moveTo>
                <a:lnTo>
                  <a:pt x="200" y="1050"/>
                </a:lnTo>
                <a:lnTo>
                  <a:pt x="162" y="1135"/>
                </a:lnTo>
                <a:lnTo>
                  <a:pt x="154" y="1134"/>
                </a:lnTo>
                <a:cubicBezTo>
                  <a:pt x="152" y="1133"/>
                  <a:pt x="0" y="1104"/>
                  <a:pt x="0" y="918"/>
                </a:cubicBezTo>
                <a:cubicBezTo>
                  <a:pt x="0" y="805"/>
                  <a:pt x="44" y="753"/>
                  <a:pt x="81" y="729"/>
                </a:cubicBezTo>
                <a:lnTo>
                  <a:pt x="91" y="723"/>
                </a:lnTo>
                <a:lnTo>
                  <a:pt x="87" y="733"/>
                </a:lnTo>
                <a:cubicBezTo>
                  <a:pt x="87" y="735"/>
                  <a:pt x="86" y="738"/>
                  <a:pt x="86" y="741"/>
                </a:cubicBezTo>
                <a:cubicBezTo>
                  <a:pt x="84" y="755"/>
                  <a:pt x="86" y="769"/>
                  <a:pt x="92" y="782"/>
                </a:cubicBezTo>
                <a:cubicBezTo>
                  <a:pt x="100" y="797"/>
                  <a:pt x="112" y="807"/>
                  <a:pt x="126" y="812"/>
                </a:cubicBezTo>
                <a:cubicBezTo>
                  <a:pt x="131" y="814"/>
                  <a:pt x="136" y="814"/>
                  <a:pt x="142" y="814"/>
                </a:cubicBezTo>
                <a:cubicBezTo>
                  <a:pt x="158" y="814"/>
                  <a:pt x="172" y="807"/>
                  <a:pt x="183" y="794"/>
                </a:cubicBezTo>
                <a:cubicBezTo>
                  <a:pt x="187" y="788"/>
                  <a:pt x="191" y="782"/>
                  <a:pt x="194" y="774"/>
                </a:cubicBezTo>
                <a:close/>
                <a:moveTo>
                  <a:pt x="230" y="1055"/>
                </a:moveTo>
                <a:lnTo>
                  <a:pt x="257" y="1160"/>
                </a:lnTo>
                <a:lnTo>
                  <a:pt x="236" y="1205"/>
                </a:lnTo>
                <a:lnTo>
                  <a:pt x="176" y="1168"/>
                </a:lnTo>
                <a:lnTo>
                  <a:pt x="230" y="1055"/>
                </a:lnTo>
                <a:close/>
                <a:moveTo>
                  <a:pt x="627" y="808"/>
                </a:moveTo>
                <a:lnTo>
                  <a:pt x="440" y="383"/>
                </a:lnTo>
                <a:lnTo>
                  <a:pt x="538" y="264"/>
                </a:lnTo>
                <a:cubicBezTo>
                  <a:pt x="538" y="264"/>
                  <a:pt x="686" y="763"/>
                  <a:pt x="686" y="788"/>
                </a:cubicBezTo>
                <a:cubicBezTo>
                  <a:pt x="686" y="797"/>
                  <a:pt x="686" y="813"/>
                  <a:pt x="673" y="821"/>
                </a:cubicBezTo>
                <a:cubicBezTo>
                  <a:pt x="645" y="837"/>
                  <a:pt x="631" y="816"/>
                  <a:pt x="627" y="808"/>
                </a:cubicBezTo>
                <a:close/>
                <a:moveTo>
                  <a:pt x="417" y="174"/>
                </a:moveTo>
                <a:cubicBezTo>
                  <a:pt x="435" y="174"/>
                  <a:pt x="450" y="157"/>
                  <a:pt x="450" y="135"/>
                </a:cubicBezTo>
                <a:cubicBezTo>
                  <a:pt x="450" y="114"/>
                  <a:pt x="435" y="97"/>
                  <a:pt x="417" y="97"/>
                </a:cubicBezTo>
                <a:cubicBezTo>
                  <a:pt x="398" y="97"/>
                  <a:pt x="383" y="114"/>
                  <a:pt x="383" y="135"/>
                </a:cubicBezTo>
                <a:cubicBezTo>
                  <a:pt x="383" y="157"/>
                  <a:pt x="398" y="174"/>
                  <a:pt x="417" y="174"/>
                </a:cubicBezTo>
                <a:close/>
                <a:moveTo>
                  <a:pt x="502" y="40"/>
                </a:moveTo>
                <a:lnTo>
                  <a:pt x="501" y="208"/>
                </a:lnTo>
                <a:lnTo>
                  <a:pt x="429" y="325"/>
                </a:lnTo>
                <a:lnTo>
                  <a:pt x="421" y="337"/>
                </a:lnTo>
                <a:lnTo>
                  <a:pt x="414" y="349"/>
                </a:lnTo>
                <a:lnTo>
                  <a:pt x="176" y="731"/>
                </a:lnTo>
                <a:lnTo>
                  <a:pt x="175" y="733"/>
                </a:lnTo>
                <a:lnTo>
                  <a:pt x="174" y="735"/>
                </a:lnTo>
                <a:cubicBezTo>
                  <a:pt x="169" y="755"/>
                  <a:pt x="150" y="767"/>
                  <a:pt x="132" y="762"/>
                </a:cubicBezTo>
                <a:cubicBezTo>
                  <a:pt x="124" y="759"/>
                  <a:pt x="117" y="752"/>
                  <a:pt x="112" y="743"/>
                </a:cubicBezTo>
                <a:cubicBezTo>
                  <a:pt x="108" y="734"/>
                  <a:pt x="107" y="724"/>
                  <a:pt x="109" y="715"/>
                </a:cubicBezTo>
                <a:lnTo>
                  <a:pt x="113" y="702"/>
                </a:lnTo>
                <a:lnTo>
                  <a:pt x="318" y="89"/>
                </a:lnTo>
                <a:lnTo>
                  <a:pt x="398" y="37"/>
                </a:lnTo>
                <a:lnTo>
                  <a:pt x="410" y="29"/>
                </a:lnTo>
                <a:lnTo>
                  <a:pt x="427" y="19"/>
                </a:lnTo>
                <a:lnTo>
                  <a:pt x="446" y="6"/>
                </a:lnTo>
                <a:lnTo>
                  <a:pt x="455" y="0"/>
                </a:lnTo>
                <a:lnTo>
                  <a:pt x="502" y="31"/>
                </a:lnTo>
                <a:lnTo>
                  <a:pt x="502" y="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64" name="Freeform 163"/>
          <p:cNvSpPr>
            <a:spLocks noChangeArrowheads="1"/>
          </p:cNvSpPr>
          <p:nvPr/>
        </p:nvSpPr>
        <p:spPr bwMode="auto">
          <a:xfrm>
            <a:off x="663790" y="3994344"/>
            <a:ext cx="362413" cy="341313"/>
          </a:xfrm>
          <a:custGeom>
            <a:avLst/>
            <a:gdLst>
              <a:gd name="T0" fmla="*/ 1287 w 1288"/>
              <a:gd name="T1" fmla="*/ 1131 h 1212"/>
              <a:gd name="T2" fmla="*/ 1275 w 1288"/>
              <a:gd name="T3" fmla="*/ 1171 h 1212"/>
              <a:gd name="T4" fmla="*/ 1206 w 1288"/>
              <a:gd name="T5" fmla="*/ 1211 h 1212"/>
              <a:gd name="T6" fmla="*/ 84 w 1288"/>
              <a:gd name="T7" fmla="*/ 1211 h 1212"/>
              <a:gd name="T8" fmla="*/ 15 w 1288"/>
              <a:gd name="T9" fmla="*/ 1171 h 1212"/>
              <a:gd name="T10" fmla="*/ 13 w 1288"/>
              <a:gd name="T11" fmla="*/ 1092 h 1212"/>
              <a:gd name="T12" fmla="*/ 575 w 1288"/>
              <a:gd name="T13" fmla="*/ 43 h 1212"/>
              <a:gd name="T14" fmla="*/ 647 w 1288"/>
              <a:gd name="T15" fmla="*/ 0 h 1212"/>
              <a:gd name="T16" fmla="*/ 718 w 1288"/>
              <a:gd name="T17" fmla="*/ 43 h 1212"/>
              <a:gd name="T18" fmla="*/ 1278 w 1288"/>
              <a:gd name="T19" fmla="*/ 1092 h 1212"/>
              <a:gd name="T20" fmla="*/ 1287 w 1288"/>
              <a:gd name="T21" fmla="*/ 1126 h 1212"/>
              <a:gd name="T22" fmla="*/ 1287 w 1288"/>
              <a:gd name="T23" fmla="*/ 1131 h 1212"/>
              <a:gd name="T24" fmla="*/ 647 w 1288"/>
              <a:gd name="T25" fmla="*/ 1049 h 1212"/>
              <a:gd name="T26" fmla="*/ 727 w 1288"/>
              <a:gd name="T27" fmla="*/ 969 h 1212"/>
              <a:gd name="T28" fmla="*/ 647 w 1288"/>
              <a:gd name="T29" fmla="*/ 888 h 1212"/>
              <a:gd name="T30" fmla="*/ 566 w 1288"/>
              <a:gd name="T31" fmla="*/ 969 h 1212"/>
              <a:gd name="T32" fmla="*/ 647 w 1288"/>
              <a:gd name="T33" fmla="*/ 1049 h 1212"/>
              <a:gd name="T34" fmla="*/ 727 w 1288"/>
              <a:gd name="T35" fmla="*/ 728 h 1212"/>
              <a:gd name="T36" fmla="*/ 727 w 1288"/>
              <a:gd name="T37" fmla="*/ 405 h 1212"/>
              <a:gd name="T38" fmla="*/ 647 w 1288"/>
              <a:gd name="T39" fmla="*/ 324 h 1212"/>
              <a:gd name="T40" fmla="*/ 566 w 1288"/>
              <a:gd name="T41" fmla="*/ 405 h 1212"/>
              <a:gd name="T42" fmla="*/ 566 w 1288"/>
              <a:gd name="T43" fmla="*/ 728 h 1212"/>
              <a:gd name="T44" fmla="*/ 647 w 1288"/>
              <a:gd name="T45" fmla="*/ 808 h 1212"/>
              <a:gd name="T46" fmla="*/ 727 w 1288"/>
              <a:gd name="T47" fmla="*/ 728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8" h="1212">
                <a:moveTo>
                  <a:pt x="1287" y="1131"/>
                </a:moveTo>
                <a:cubicBezTo>
                  <a:pt x="1287" y="1145"/>
                  <a:pt x="1283" y="1159"/>
                  <a:pt x="1275" y="1171"/>
                </a:cubicBezTo>
                <a:cubicBezTo>
                  <a:pt x="1261" y="1196"/>
                  <a:pt x="1235" y="1211"/>
                  <a:pt x="1206" y="1211"/>
                </a:cubicBezTo>
                <a:lnTo>
                  <a:pt x="84" y="1211"/>
                </a:lnTo>
                <a:cubicBezTo>
                  <a:pt x="56" y="1211"/>
                  <a:pt x="30" y="1196"/>
                  <a:pt x="15" y="1171"/>
                </a:cubicBezTo>
                <a:cubicBezTo>
                  <a:pt x="1" y="1147"/>
                  <a:pt x="0" y="1117"/>
                  <a:pt x="13" y="1092"/>
                </a:cubicBezTo>
                <a:lnTo>
                  <a:pt x="575" y="43"/>
                </a:lnTo>
                <a:cubicBezTo>
                  <a:pt x="590" y="17"/>
                  <a:pt x="617" y="0"/>
                  <a:pt x="647" y="0"/>
                </a:cubicBezTo>
                <a:cubicBezTo>
                  <a:pt x="676" y="0"/>
                  <a:pt x="704" y="17"/>
                  <a:pt x="718" y="43"/>
                </a:cubicBezTo>
                <a:lnTo>
                  <a:pt x="1278" y="1092"/>
                </a:lnTo>
                <a:cubicBezTo>
                  <a:pt x="1284" y="1102"/>
                  <a:pt x="1287" y="1114"/>
                  <a:pt x="1287" y="1126"/>
                </a:cubicBezTo>
                <a:lnTo>
                  <a:pt x="1287" y="1131"/>
                </a:lnTo>
                <a:close/>
                <a:moveTo>
                  <a:pt x="647" y="1049"/>
                </a:moveTo>
                <a:cubicBezTo>
                  <a:pt x="691" y="1049"/>
                  <a:pt x="727" y="1013"/>
                  <a:pt x="727" y="969"/>
                </a:cubicBezTo>
                <a:cubicBezTo>
                  <a:pt x="727" y="924"/>
                  <a:pt x="691" y="888"/>
                  <a:pt x="647" y="888"/>
                </a:cubicBezTo>
                <a:cubicBezTo>
                  <a:pt x="602" y="888"/>
                  <a:pt x="566" y="924"/>
                  <a:pt x="566" y="969"/>
                </a:cubicBezTo>
                <a:cubicBezTo>
                  <a:pt x="566" y="1013"/>
                  <a:pt x="602" y="1049"/>
                  <a:pt x="647" y="1049"/>
                </a:cubicBezTo>
                <a:close/>
                <a:moveTo>
                  <a:pt x="727" y="728"/>
                </a:moveTo>
                <a:lnTo>
                  <a:pt x="727" y="405"/>
                </a:lnTo>
                <a:cubicBezTo>
                  <a:pt x="727" y="361"/>
                  <a:pt x="691" y="324"/>
                  <a:pt x="647" y="324"/>
                </a:cubicBezTo>
                <a:cubicBezTo>
                  <a:pt x="602" y="324"/>
                  <a:pt x="566" y="361"/>
                  <a:pt x="566" y="405"/>
                </a:cubicBezTo>
                <a:lnTo>
                  <a:pt x="566" y="728"/>
                </a:lnTo>
                <a:cubicBezTo>
                  <a:pt x="566" y="772"/>
                  <a:pt x="602" y="808"/>
                  <a:pt x="647" y="808"/>
                </a:cubicBezTo>
                <a:cubicBezTo>
                  <a:pt x="691" y="808"/>
                  <a:pt x="727" y="772"/>
                  <a:pt x="727" y="72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sp>
        <p:nvSpPr>
          <p:cNvPr id="166" name="Freeform 165"/>
          <p:cNvSpPr>
            <a:spLocks noChangeArrowheads="1"/>
          </p:cNvSpPr>
          <p:nvPr/>
        </p:nvSpPr>
        <p:spPr bwMode="auto">
          <a:xfrm>
            <a:off x="664410" y="4509851"/>
            <a:ext cx="361170" cy="361170"/>
          </a:xfrm>
          <a:custGeom>
            <a:avLst/>
            <a:gdLst>
              <a:gd name="T0" fmla="*/ 641 w 1284"/>
              <a:gd name="T1" fmla="*/ 0 h 1283"/>
              <a:gd name="T2" fmla="*/ 1283 w 1284"/>
              <a:gd name="T3" fmla="*/ 641 h 1283"/>
              <a:gd name="T4" fmla="*/ 641 w 1284"/>
              <a:gd name="T5" fmla="*/ 1282 h 1283"/>
              <a:gd name="T6" fmla="*/ 0 w 1284"/>
              <a:gd name="T7" fmla="*/ 641 h 1283"/>
              <a:gd name="T8" fmla="*/ 641 w 1284"/>
              <a:gd name="T9" fmla="*/ 0 h 1283"/>
              <a:gd name="T10" fmla="*/ 641 w 1284"/>
              <a:gd name="T11" fmla="*/ 1216 h 1283"/>
              <a:gd name="T12" fmla="*/ 1217 w 1284"/>
              <a:gd name="T13" fmla="*/ 641 h 1283"/>
              <a:gd name="T14" fmla="*/ 641 w 1284"/>
              <a:gd name="T15" fmla="*/ 65 h 1283"/>
              <a:gd name="T16" fmla="*/ 65 w 1284"/>
              <a:gd name="T17" fmla="*/ 641 h 1283"/>
              <a:gd name="T18" fmla="*/ 641 w 1284"/>
              <a:gd name="T19" fmla="*/ 1216 h 1283"/>
              <a:gd name="T20" fmla="*/ 569 w 1284"/>
              <a:gd name="T21" fmla="*/ 787 h 1283"/>
              <a:gd name="T22" fmla="*/ 541 w 1284"/>
              <a:gd name="T23" fmla="*/ 210 h 1283"/>
              <a:gd name="T24" fmla="*/ 743 w 1284"/>
              <a:gd name="T25" fmla="*/ 210 h 1283"/>
              <a:gd name="T26" fmla="*/ 715 w 1284"/>
              <a:gd name="T27" fmla="*/ 787 h 1283"/>
              <a:gd name="T28" fmla="*/ 569 w 1284"/>
              <a:gd name="T29" fmla="*/ 787 h 1283"/>
              <a:gd name="T30" fmla="*/ 642 w 1284"/>
              <a:gd name="T31" fmla="*/ 851 h 1283"/>
              <a:gd name="T32" fmla="*/ 755 w 1284"/>
              <a:gd name="T33" fmla="*/ 966 h 1283"/>
              <a:gd name="T34" fmla="*/ 642 w 1284"/>
              <a:gd name="T35" fmla="*/ 1082 h 1283"/>
              <a:gd name="T36" fmla="*/ 639 w 1284"/>
              <a:gd name="T37" fmla="*/ 1082 h 1283"/>
              <a:gd name="T38" fmla="*/ 527 w 1284"/>
              <a:gd name="T39" fmla="*/ 966 h 1283"/>
              <a:gd name="T40" fmla="*/ 642 w 1284"/>
              <a:gd name="T41" fmla="*/ 851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84" h="1283">
                <a:moveTo>
                  <a:pt x="641" y="0"/>
                </a:moveTo>
                <a:cubicBezTo>
                  <a:pt x="996" y="0"/>
                  <a:pt x="1283" y="287"/>
                  <a:pt x="1283" y="641"/>
                </a:cubicBezTo>
                <a:cubicBezTo>
                  <a:pt x="1283" y="995"/>
                  <a:pt x="996" y="1282"/>
                  <a:pt x="641" y="1282"/>
                </a:cubicBezTo>
                <a:cubicBezTo>
                  <a:pt x="287" y="1282"/>
                  <a:pt x="0" y="995"/>
                  <a:pt x="0" y="641"/>
                </a:cubicBezTo>
                <a:cubicBezTo>
                  <a:pt x="0" y="287"/>
                  <a:pt x="287" y="0"/>
                  <a:pt x="641" y="0"/>
                </a:cubicBezTo>
                <a:close/>
                <a:moveTo>
                  <a:pt x="641" y="1216"/>
                </a:moveTo>
                <a:cubicBezTo>
                  <a:pt x="959" y="1216"/>
                  <a:pt x="1217" y="958"/>
                  <a:pt x="1217" y="641"/>
                </a:cubicBezTo>
                <a:cubicBezTo>
                  <a:pt x="1217" y="323"/>
                  <a:pt x="959" y="65"/>
                  <a:pt x="641" y="65"/>
                </a:cubicBezTo>
                <a:cubicBezTo>
                  <a:pt x="323" y="65"/>
                  <a:pt x="65" y="323"/>
                  <a:pt x="65" y="641"/>
                </a:cubicBezTo>
                <a:cubicBezTo>
                  <a:pt x="65" y="958"/>
                  <a:pt x="323" y="1216"/>
                  <a:pt x="641" y="1216"/>
                </a:cubicBezTo>
                <a:close/>
                <a:moveTo>
                  <a:pt x="569" y="787"/>
                </a:moveTo>
                <a:lnTo>
                  <a:pt x="541" y="210"/>
                </a:lnTo>
                <a:lnTo>
                  <a:pt x="743" y="210"/>
                </a:lnTo>
                <a:lnTo>
                  <a:pt x="715" y="787"/>
                </a:lnTo>
                <a:lnTo>
                  <a:pt x="569" y="787"/>
                </a:lnTo>
                <a:close/>
                <a:moveTo>
                  <a:pt x="642" y="851"/>
                </a:moveTo>
                <a:cubicBezTo>
                  <a:pt x="710" y="851"/>
                  <a:pt x="754" y="897"/>
                  <a:pt x="755" y="966"/>
                </a:cubicBezTo>
                <a:cubicBezTo>
                  <a:pt x="755" y="1032"/>
                  <a:pt x="711" y="1082"/>
                  <a:pt x="642" y="1082"/>
                </a:cubicBezTo>
                <a:lnTo>
                  <a:pt x="639" y="1082"/>
                </a:lnTo>
                <a:cubicBezTo>
                  <a:pt x="573" y="1082"/>
                  <a:pt x="527" y="1032"/>
                  <a:pt x="527" y="966"/>
                </a:cubicBezTo>
                <a:cubicBezTo>
                  <a:pt x="527" y="897"/>
                  <a:pt x="575" y="851"/>
                  <a:pt x="642" y="85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grpSp>
        <p:nvGrpSpPr>
          <p:cNvPr id="167" name="Group 166"/>
          <p:cNvGrpSpPr/>
          <p:nvPr/>
        </p:nvGrpSpPr>
        <p:grpSpPr>
          <a:xfrm>
            <a:off x="1182637" y="3436652"/>
            <a:ext cx="321469" cy="320040"/>
            <a:chOff x="5632450" y="2679701"/>
            <a:chExt cx="357188" cy="3556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8" name="Oval 5"/>
            <p:cNvSpPr>
              <a:spLocks noChangeArrowheads="1"/>
            </p:cNvSpPr>
            <p:nvPr/>
          </p:nvSpPr>
          <p:spPr bwMode="auto">
            <a:xfrm>
              <a:off x="5868988" y="2679701"/>
              <a:ext cx="61912" cy="587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69" name="Freeform 6"/>
            <p:cNvSpPr>
              <a:spLocks noEditPoints="1"/>
            </p:cNvSpPr>
            <p:nvPr/>
          </p:nvSpPr>
          <p:spPr bwMode="auto">
            <a:xfrm>
              <a:off x="5761038" y="2743201"/>
              <a:ext cx="228600" cy="292100"/>
            </a:xfrm>
            <a:custGeom>
              <a:avLst/>
              <a:gdLst>
                <a:gd name="T0" fmla="*/ 911 w 1038"/>
                <a:gd name="T1" fmla="*/ 645 h 1359"/>
                <a:gd name="T2" fmla="*/ 911 w 1038"/>
                <a:gd name="T3" fmla="*/ 597 h 1359"/>
                <a:gd name="T4" fmla="*/ 930 w 1038"/>
                <a:gd name="T5" fmla="*/ 569 h 1359"/>
                <a:gd name="T6" fmla="*/ 806 w 1038"/>
                <a:gd name="T7" fmla="*/ 7 h 1359"/>
                <a:gd name="T8" fmla="*/ 779 w 1038"/>
                <a:gd name="T9" fmla="*/ 0 h 1359"/>
                <a:gd name="T10" fmla="*/ 479 w 1038"/>
                <a:gd name="T11" fmla="*/ 0 h 1359"/>
                <a:gd name="T12" fmla="*/ 479 w 1038"/>
                <a:gd name="T13" fmla="*/ 0 h 1359"/>
                <a:gd name="T14" fmla="*/ 435 w 1038"/>
                <a:gd name="T15" fmla="*/ 26 h 1359"/>
                <a:gd name="T16" fmla="*/ 262 w 1038"/>
                <a:gd name="T17" fmla="*/ 179 h 1359"/>
                <a:gd name="T18" fmla="*/ 87 w 1038"/>
                <a:gd name="T19" fmla="*/ 142 h 1359"/>
                <a:gd name="T20" fmla="*/ 17 w 1038"/>
                <a:gd name="T21" fmla="*/ 153 h 1359"/>
                <a:gd name="T22" fmla="*/ 28 w 1038"/>
                <a:gd name="T23" fmla="*/ 223 h 1359"/>
                <a:gd name="T24" fmla="*/ 220 w 1038"/>
                <a:gd name="T25" fmla="*/ 283 h 1359"/>
                <a:gd name="T26" fmla="*/ 282 w 1038"/>
                <a:gd name="T27" fmla="*/ 277 h 1359"/>
                <a:gd name="T28" fmla="*/ 463 w 1038"/>
                <a:gd name="T29" fmla="*/ 162 h 1359"/>
                <a:gd name="T30" fmla="*/ 463 w 1038"/>
                <a:gd name="T31" fmla="*/ 1284 h 1359"/>
                <a:gd name="T32" fmla="*/ 537 w 1038"/>
                <a:gd name="T33" fmla="*/ 1359 h 1359"/>
                <a:gd name="T34" fmla="*/ 612 w 1038"/>
                <a:gd name="T35" fmla="*/ 1284 h 1359"/>
                <a:gd name="T36" fmla="*/ 612 w 1038"/>
                <a:gd name="T37" fmla="*/ 717 h 1359"/>
                <a:gd name="T38" fmla="*/ 648 w 1038"/>
                <a:gd name="T39" fmla="*/ 717 h 1359"/>
                <a:gd name="T40" fmla="*/ 648 w 1038"/>
                <a:gd name="T41" fmla="*/ 1284 h 1359"/>
                <a:gd name="T42" fmla="*/ 723 w 1038"/>
                <a:gd name="T43" fmla="*/ 1359 h 1359"/>
                <a:gd name="T44" fmla="*/ 798 w 1038"/>
                <a:gd name="T45" fmla="*/ 1284 h 1359"/>
                <a:gd name="T46" fmla="*/ 798 w 1038"/>
                <a:gd name="T47" fmla="*/ 128 h 1359"/>
                <a:gd name="T48" fmla="*/ 833 w 1038"/>
                <a:gd name="T49" fmla="*/ 544 h 1359"/>
                <a:gd name="T50" fmla="*/ 860 w 1038"/>
                <a:gd name="T51" fmla="*/ 602 h 1359"/>
                <a:gd name="T52" fmla="*/ 860 w 1038"/>
                <a:gd name="T53" fmla="*/ 645 h 1359"/>
                <a:gd name="T54" fmla="*/ 810 w 1038"/>
                <a:gd name="T55" fmla="*/ 696 h 1359"/>
                <a:gd name="T56" fmla="*/ 810 w 1038"/>
                <a:gd name="T57" fmla="*/ 928 h 1359"/>
                <a:gd name="T58" fmla="*/ 860 w 1038"/>
                <a:gd name="T59" fmla="*/ 979 h 1359"/>
                <a:gd name="T60" fmla="*/ 918 w 1038"/>
                <a:gd name="T61" fmla="*/ 979 h 1359"/>
                <a:gd name="T62" fmla="*/ 968 w 1038"/>
                <a:gd name="T63" fmla="*/ 928 h 1359"/>
                <a:gd name="T64" fmla="*/ 968 w 1038"/>
                <a:gd name="T65" fmla="*/ 696 h 1359"/>
                <a:gd name="T66" fmla="*/ 918 w 1038"/>
                <a:gd name="T67" fmla="*/ 645 h 1359"/>
                <a:gd name="T68" fmla="*/ 911 w 1038"/>
                <a:gd name="T69" fmla="*/ 645 h 1359"/>
                <a:gd name="T70" fmla="*/ 911 w 1038"/>
                <a:gd name="T71" fmla="*/ 645 h 1359"/>
                <a:gd name="T72" fmla="*/ 598 w 1038"/>
                <a:gd name="T73" fmla="*/ 68 h 1359"/>
                <a:gd name="T74" fmla="*/ 620 w 1038"/>
                <a:gd name="T75" fmla="*/ 45 h 1359"/>
                <a:gd name="T76" fmla="*/ 641 w 1038"/>
                <a:gd name="T77" fmla="*/ 45 h 1359"/>
                <a:gd name="T78" fmla="*/ 663 w 1038"/>
                <a:gd name="T79" fmla="*/ 68 h 1359"/>
                <a:gd name="T80" fmla="*/ 663 w 1038"/>
                <a:gd name="T81" fmla="*/ 90 h 1359"/>
                <a:gd name="T82" fmla="*/ 641 w 1038"/>
                <a:gd name="T83" fmla="*/ 112 h 1359"/>
                <a:gd name="T84" fmla="*/ 620 w 1038"/>
                <a:gd name="T85" fmla="*/ 112 h 1359"/>
                <a:gd name="T86" fmla="*/ 598 w 1038"/>
                <a:gd name="T87" fmla="*/ 90 h 1359"/>
                <a:gd name="T88" fmla="*/ 598 w 1038"/>
                <a:gd name="T89" fmla="*/ 68 h 1359"/>
                <a:gd name="T90" fmla="*/ 640 w 1038"/>
                <a:gd name="T91" fmla="*/ 347 h 1359"/>
                <a:gd name="T92" fmla="*/ 621 w 1038"/>
                <a:gd name="T93" fmla="*/ 347 h 1359"/>
                <a:gd name="T94" fmla="*/ 595 w 1038"/>
                <a:gd name="T95" fmla="*/ 325 h 1359"/>
                <a:gd name="T96" fmla="*/ 584 w 1038"/>
                <a:gd name="T97" fmla="*/ 293 h 1359"/>
                <a:gd name="T98" fmla="*/ 612 w 1038"/>
                <a:gd name="T99" fmla="*/ 140 h 1359"/>
                <a:gd name="T100" fmla="*/ 626 w 1038"/>
                <a:gd name="T101" fmla="*/ 129 h 1359"/>
                <a:gd name="T102" fmla="*/ 635 w 1038"/>
                <a:gd name="T103" fmla="*/ 129 h 1359"/>
                <a:gd name="T104" fmla="*/ 649 w 1038"/>
                <a:gd name="T105" fmla="*/ 140 h 1359"/>
                <a:gd name="T106" fmla="*/ 677 w 1038"/>
                <a:gd name="T107" fmla="*/ 293 h 1359"/>
                <a:gd name="T108" fmla="*/ 666 w 1038"/>
                <a:gd name="T109" fmla="*/ 325 h 1359"/>
                <a:gd name="T110" fmla="*/ 640 w 1038"/>
                <a:gd name="T111" fmla="*/ 347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8" h="1359">
                  <a:moveTo>
                    <a:pt x="911" y="645"/>
                  </a:moveTo>
                  <a:lnTo>
                    <a:pt x="911" y="597"/>
                  </a:lnTo>
                  <a:cubicBezTo>
                    <a:pt x="920" y="591"/>
                    <a:pt x="927" y="581"/>
                    <a:pt x="930" y="569"/>
                  </a:cubicBezTo>
                  <a:cubicBezTo>
                    <a:pt x="935" y="552"/>
                    <a:pt x="1038" y="139"/>
                    <a:pt x="806" y="7"/>
                  </a:cubicBezTo>
                  <a:cubicBezTo>
                    <a:pt x="800" y="3"/>
                    <a:pt x="789" y="0"/>
                    <a:pt x="779" y="0"/>
                  </a:cubicBezTo>
                  <a:cubicBezTo>
                    <a:pt x="703" y="0"/>
                    <a:pt x="479" y="0"/>
                    <a:pt x="479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462" y="0"/>
                    <a:pt x="445" y="9"/>
                    <a:pt x="435" y="26"/>
                  </a:cubicBezTo>
                  <a:cubicBezTo>
                    <a:pt x="386" y="112"/>
                    <a:pt x="328" y="164"/>
                    <a:pt x="262" y="179"/>
                  </a:cubicBezTo>
                  <a:cubicBezTo>
                    <a:pt x="169" y="200"/>
                    <a:pt x="87" y="142"/>
                    <a:pt x="87" y="142"/>
                  </a:cubicBezTo>
                  <a:cubicBezTo>
                    <a:pt x="64" y="126"/>
                    <a:pt x="33" y="131"/>
                    <a:pt x="17" y="153"/>
                  </a:cubicBezTo>
                  <a:cubicBezTo>
                    <a:pt x="0" y="175"/>
                    <a:pt x="5" y="207"/>
                    <a:pt x="28" y="223"/>
                  </a:cubicBezTo>
                  <a:cubicBezTo>
                    <a:pt x="32" y="226"/>
                    <a:pt x="113" y="283"/>
                    <a:pt x="220" y="283"/>
                  </a:cubicBezTo>
                  <a:cubicBezTo>
                    <a:pt x="240" y="283"/>
                    <a:pt x="261" y="281"/>
                    <a:pt x="282" y="277"/>
                  </a:cubicBezTo>
                  <a:cubicBezTo>
                    <a:pt x="350" y="262"/>
                    <a:pt x="410" y="223"/>
                    <a:pt x="463" y="162"/>
                  </a:cubicBezTo>
                  <a:lnTo>
                    <a:pt x="463" y="1284"/>
                  </a:lnTo>
                  <a:cubicBezTo>
                    <a:pt x="463" y="1325"/>
                    <a:pt x="496" y="1359"/>
                    <a:pt x="537" y="1359"/>
                  </a:cubicBezTo>
                  <a:cubicBezTo>
                    <a:pt x="579" y="1359"/>
                    <a:pt x="612" y="1325"/>
                    <a:pt x="612" y="1284"/>
                  </a:cubicBezTo>
                  <a:lnTo>
                    <a:pt x="612" y="717"/>
                  </a:lnTo>
                  <a:lnTo>
                    <a:pt x="648" y="717"/>
                  </a:lnTo>
                  <a:lnTo>
                    <a:pt x="648" y="1284"/>
                  </a:lnTo>
                  <a:cubicBezTo>
                    <a:pt x="648" y="1325"/>
                    <a:pt x="682" y="1359"/>
                    <a:pt x="723" y="1359"/>
                  </a:cubicBezTo>
                  <a:cubicBezTo>
                    <a:pt x="764" y="1359"/>
                    <a:pt x="798" y="1325"/>
                    <a:pt x="798" y="1284"/>
                  </a:cubicBezTo>
                  <a:lnTo>
                    <a:pt x="798" y="128"/>
                  </a:lnTo>
                  <a:cubicBezTo>
                    <a:pt x="886" y="234"/>
                    <a:pt x="855" y="457"/>
                    <a:pt x="833" y="544"/>
                  </a:cubicBezTo>
                  <a:cubicBezTo>
                    <a:pt x="827" y="568"/>
                    <a:pt x="839" y="592"/>
                    <a:pt x="860" y="602"/>
                  </a:cubicBezTo>
                  <a:lnTo>
                    <a:pt x="860" y="645"/>
                  </a:lnTo>
                  <a:cubicBezTo>
                    <a:pt x="833" y="645"/>
                    <a:pt x="810" y="668"/>
                    <a:pt x="810" y="696"/>
                  </a:cubicBezTo>
                  <a:lnTo>
                    <a:pt x="810" y="928"/>
                  </a:lnTo>
                  <a:cubicBezTo>
                    <a:pt x="810" y="956"/>
                    <a:pt x="833" y="979"/>
                    <a:pt x="860" y="979"/>
                  </a:cubicBezTo>
                  <a:lnTo>
                    <a:pt x="918" y="979"/>
                  </a:lnTo>
                  <a:cubicBezTo>
                    <a:pt x="946" y="979"/>
                    <a:pt x="968" y="956"/>
                    <a:pt x="968" y="928"/>
                  </a:cubicBezTo>
                  <a:lnTo>
                    <a:pt x="968" y="696"/>
                  </a:lnTo>
                  <a:cubicBezTo>
                    <a:pt x="968" y="668"/>
                    <a:pt x="946" y="645"/>
                    <a:pt x="918" y="645"/>
                  </a:cubicBezTo>
                  <a:lnTo>
                    <a:pt x="911" y="645"/>
                  </a:lnTo>
                  <a:lnTo>
                    <a:pt x="911" y="645"/>
                  </a:lnTo>
                  <a:close/>
                  <a:moveTo>
                    <a:pt x="598" y="68"/>
                  </a:moveTo>
                  <a:cubicBezTo>
                    <a:pt x="598" y="55"/>
                    <a:pt x="608" y="45"/>
                    <a:pt x="620" y="45"/>
                  </a:cubicBezTo>
                  <a:lnTo>
                    <a:pt x="641" y="45"/>
                  </a:lnTo>
                  <a:cubicBezTo>
                    <a:pt x="654" y="45"/>
                    <a:pt x="663" y="55"/>
                    <a:pt x="663" y="68"/>
                  </a:cubicBezTo>
                  <a:lnTo>
                    <a:pt x="663" y="90"/>
                  </a:lnTo>
                  <a:cubicBezTo>
                    <a:pt x="663" y="102"/>
                    <a:pt x="654" y="112"/>
                    <a:pt x="641" y="112"/>
                  </a:cubicBezTo>
                  <a:lnTo>
                    <a:pt x="620" y="112"/>
                  </a:lnTo>
                  <a:cubicBezTo>
                    <a:pt x="608" y="112"/>
                    <a:pt x="598" y="102"/>
                    <a:pt x="598" y="90"/>
                  </a:cubicBezTo>
                  <a:lnTo>
                    <a:pt x="598" y="68"/>
                  </a:lnTo>
                  <a:close/>
                  <a:moveTo>
                    <a:pt x="640" y="347"/>
                  </a:moveTo>
                  <a:cubicBezTo>
                    <a:pt x="634" y="352"/>
                    <a:pt x="626" y="352"/>
                    <a:pt x="621" y="347"/>
                  </a:cubicBezTo>
                  <a:lnTo>
                    <a:pt x="595" y="325"/>
                  </a:lnTo>
                  <a:cubicBezTo>
                    <a:pt x="586" y="317"/>
                    <a:pt x="582" y="304"/>
                    <a:pt x="584" y="293"/>
                  </a:cubicBezTo>
                  <a:lnTo>
                    <a:pt x="612" y="140"/>
                  </a:lnTo>
                  <a:cubicBezTo>
                    <a:pt x="613" y="133"/>
                    <a:pt x="619" y="129"/>
                    <a:pt x="626" y="129"/>
                  </a:cubicBezTo>
                  <a:lnTo>
                    <a:pt x="635" y="129"/>
                  </a:lnTo>
                  <a:cubicBezTo>
                    <a:pt x="642" y="129"/>
                    <a:pt x="648" y="133"/>
                    <a:pt x="649" y="140"/>
                  </a:cubicBezTo>
                  <a:lnTo>
                    <a:pt x="677" y="293"/>
                  </a:lnTo>
                  <a:cubicBezTo>
                    <a:pt x="679" y="305"/>
                    <a:pt x="675" y="317"/>
                    <a:pt x="666" y="325"/>
                  </a:cubicBezTo>
                  <a:lnTo>
                    <a:pt x="640" y="3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70" name="Freeform 7"/>
            <p:cNvSpPr>
              <a:spLocks noEditPoints="1"/>
            </p:cNvSpPr>
            <p:nvPr/>
          </p:nvSpPr>
          <p:spPr bwMode="auto">
            <a:xfrm>
              <a:off x="5632450" y="2679701"/>
              <a:ext cx="196850" cy="352425"/>
            </a:xfrm>
            <a:custGeom>
              <a:avLst/>
              <a:gdLst>
                <a:gd name="T0" fmla="*/ 798 w 892"/>
                <a:gd name="T1" fmla="*/ 613 h 1645"/>
                <a:gd name="T2" fmla="*/ 789 w 892"/>
                <a:gd name="T3" fmla="*/ 612 h 1645"/>
                <a:gd name="T4" fmla="*/ 789 w 892"/>
                <a:gd name="T5" fmla="*/ 772 h 1645"/>
                <a:gd name="T6" fmla="*/ 103 w 892"/>
                <a:gd name="T7" fmla="*/ 772 h 1645"/>
                <a:gd name="T8" fmla="*/ 103 w 892"/>
                <a:gd name="T9" fmla="*/ 234 h 1645"/>
                <a:gd name="T10" fmla="*/ 237 w 892"/>
                <a:gd name="T11" fmla="*/ 101 h 1645"/>
                <a:gd name="T12" fmla="*/ 655 w 892"/>
                <a:gd name="T13" fmla="*/ 101 h 1645"/>
                <a:gd name="T14" fmla="*/ 789 w 892"/>
                <a:gd name="T15" fmla="*/ 234 h 1645"/>
                <a:gd name="T16" fmla="*/ 789 w 892"/>
                <a:gd name="T17" fmla="*/ 448 h 1645"/>
                <a:gd name="T18" fmla="*/ 798 w 892"/>
                <a:gd name="T19" fmla="*/ 449 h 1645"/>
                <a:gd name="T20" fmla="*/ 832 w 892"/>
                <a:gd name="T21" fmla="*/ 445 h 1645"/>
                <a:gd name="T22" fmla="*/ 892 w 892"/>
                <a:gd name="T23" fmla="*/ 417 h 1645"/>
                <a:gd name="T24" fmla="*/ 892 w 892"/>
                <a:gd name="T25" fmla="*/ 220 h 1645"/>
                <a:gd name="T26" fmla="*/ 672 w 892"/>
                <a:gd name="T27" fmla="*/ 0 h 1645"/>
                <a:gd name="T28" fmla="*/ 220 w 892"/>
                <a:gd name="T29" fmla="*/ 0 h 1645"/>
                <a:gd name="T30" fmla="*/ 0 w 892"/>
                <a:gd name="T31" fmla="*/ 220 h 1645"/>
                <a:gd name="T32" fmla="*/ 0 w 892"/>
                <a:gd name="T33" fmla="*/ 1426 h 1645"/>
                <a:gd name="T34" fmla="*/ 220 w 892"/>
                <a:gd name="T35" fmla="*/ 1645 h 1645"/>
                <a:gd name="T36" fmla="*/ 672 w 892"/>
                <a:gd name="T37" fmla="*/ 1645 h 1645"/>
                <a:gd name="T38" fmla="*/ 892 w 892"/>
                <a:gd name="T39" fmla="*/ 1426 h 1645"/>
                <a:gd name="T40" fmla="*/ 892 w 892"/>
                <a:gd name="T41" fmla="*/ 598 h 1645"/>
                <a:gd name="T42" fmla="*/ 866 w 892"/>
                <a:gd name="T43" fmla="*/ 605 h 1645"/>
                <a:gd name="T44" fmla="*/ 798 w 892"/>
                <a:gd name="T45" fmla="*/ 613 h 1645"/>
                <a:gd name="T46" fmla="*/ 237 w 892"/>
                <a:gd name="T47" fmla="*/ 1544 h 1645"/>
                <a:gd name="T48" fmla="*/ 103 w 892"/>
                <a:gd name="T49" fmla="*/ 1411 h 1645"/>
                <a:gd name="T50" fmla="*/ 103 w 892"/>
                <a:gd name="T51" fmla="*/ 873 h 1645"/>
                <a:gd name="T52" fmla="*/ 789 w 892"/>
                <a:gd name="T53" fmla="*/ 873 h 1645"/>
                <a:gd name="T54" fmla="*/ 789 w 892"/>
                <a:gd name="T55" fmla="*/ 1411 h 1645"/>
                <a:gd name="T56" fmla="*/ 655 w 892"/>
                <a:gd name="T57" fmla="*/ 1544 h 1645"/>
                <a:gd name="T58" fmla="*/ 237 w 892"/>
                <a:gd name="T59" fmla="*/ 1544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2" h="1645">
                  <a:moveTo>
                    <a:pt x="798" y="613"/>
                  </a:moveTo>
                  <a:cubicBezTo>
                    <a:pt x="795" y="613"/>
                    <a:pt x="792" y="612"/>
                    <a:pt x="789" y="612"/>
                  </a:cubicBezTo>
                  <a:lnTo>
                    <a:pt x="789" y="772"/>
                  </a:lnTo>
                  <a:lnTo>
                    <a:pt x="103" y="772"/>
                  </a:lnTo>
                  <a:lnTo>
                    <a:pt x="103" y="234"/>
                  </a:lnTo>
                  <a:cubicBezTo>
                    <a:pt x="103" y="161"/>
                    <a:pt x="163" y="101"/>
                    <a:pt x="237" y="101"/>
                  </a:cubicBezTo>
                  <a:lnTo>
                    <a:pt x="655" y="101"/>
                  </a:lnTo>
                  <a:cubicBezTo>
                    <a:pt x="729" y="101"/>
                    <a:pt x="789" y="161"/>
                    <a:pt x="789" y="234"/>
                  </a:cubicBezTo>
                  <a:lnTo>
                    <a:pt x="789" y="448"/>
                  </a:lnTo>
                  <a:cubicBezTo>
                    <a:pt x="792" y="448"/>
                    <a:pt x="795" y="449"/>
                    <a:pt x="798" y="449"/>
                  </a:cubicBezTo>
                  <a:cubicBezTo>
                    <a:pt x="809" y="449"/>
                    <a:pt x="821" y="447"/>
                    <a:pt x="832" y="445"/>
                  </a:cubicBezTo>
                  <a:cubicBezTo>
                    <a:pt x="852" y="440"/>
                    <a:pt x="873" y="431"/>
                    <a:pt x="892" y="417"/>
                  </a:cubicBezTo>
                  <a:lnTo>
                    <a:pt x="892" y="220"/>
                  </a:lnTo>
                  <a:cubicBezTo>
                    <a:pt x="892" y="98"/>
                    <a:pt x="793" y="0"/>
                    <a:pt x="672" y="0"/>
                  </a:cubicBezTo>
                  <a:lnTo>
                    <a:pt x="220" y="0"/>
                  </a:lnTo>
                  <a:cubicBezTo>
                    <a:pt x="99" y="0"/>
                    <a:pt x="0" y="98"/>
                    <a:pt x="0" y="220"/>
                  </a:cubicBezTo>
                  <a:lnTo>
                    <a:pt x="0" y="1426"/>
                  </a:lnTo>
                  <a:cubicBezTo>
                    <a:pt x="0" y="1547"/>
                    <a:pt x="99" y="1645"/>
                    <a:pt x="220" y="1645"/>
                  </a:cubicBezTo>
                  <a:lnTo>
                    <a:pt x="672" y="1645"/>
                  </a:lnTo>
                  <a:cubicBezTo>
                    <a:pt x="793" y="1645"/>
                    <a:pt x="892" y="1547"/>
                    <a:pt x="892" y="1426"/>
                  </a:cubicBezTo>
                  <a:lnTo>
                    <a:pt x="892" y="598"/>
                  </a:lnTo>
                  <a:cubicBezTo>
                    <a:pt x="883" y="601"/>
                    <a:pt x="875" y="603"/>
                    <a:pt x="866" y="605"/>
                  </a:cubicBezTo>
                  <a:cubicBezTo>
                    <a:pt x="844" y="610"/>
                    <a:pt x="821" y="613"/>
                    <a:pt x="798" y="613"/>
                  </a:cubicBezTo>
                  <a:close/>
                  <a:moveTo>
                    <a:pt x="237" y="1544"/>
                  </a:moveTo>
                  <a:cubicBezTo>
                    <a:pt x="163" y="1544"/>
                    <a:pt x="103" y="1484"/>
                    <a:pt x="103" y="1411"/>
                  </a:cubicBezTo>
                  <a:lnTo>
                    <a:pt x="103" y="873"/>
                  </a:lnTo>
                  <a:lnTo>
                    <a:pt x="789" y="873"/>
                  </a:lnTo>
                  <a:lnTo>
                    <a:pt x="789" y="1411"/>
                  </a:lnTo>
                  <a:cubicBezTo>
                    <a:pt x="789" y="1484"/>
                    <a:pt x="729" y="1544"/>
                    <a:pt x="655" y="1544"/>
                  </a:cubicBezTo>
                  <a:lnTo>
                    <a:pt x="237" y="154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sp>
        <p:nvSpPr>
          <p:cNvPr id="171" name="Freeform 13"/>
          <p:cNvSpPr>
            <a:spLocks/>
          </p:cNvSpPr>
          <p:nvPr/>
        </p:nvSpPr>
        <p:spPr bwMode="auto">
          <a:xfrm>
            <a:off x="2206912" y="2864552"/>
            <a:ext cx="408380" cy="371255"/>
          </a:xfrm>
          <a:custGeom>
            <a:avLst/>
            <a:gdLst>
              <a:gd name="T0" fmla="*/ 1517 w 1662"/>
              <a:gd name="T1" fmla="*/ 1294 h 1556"/>
              <a:gd name="T2" fmla="*/ 1239 w 1662"/>
              <a:gd name="T3" fmla="*/ 1194 h 1556"/>
              <a:gd name="T4" fmla="*/ 1170 w 1662"/>
              <a:gd name="T5" fmla="*/ 1146 h 1556"/>
              <a:gd name="T6" fmla="*/ 1135 w 1662"/>
              <a:gd name="T7" fmla="*/ 1131 h 1556"/>
              <a:gd name="T8" fmla="*/ 1063 w 1662"/>
              <a:gd name="T9" fmla="*/ 1076 h 1556"/>
              <a:gd name="T10" fmla="*/ 1052 w 1662"/>
              <a:gd name="T11" fmla="*/ 933 h 1556"/>
              <a:gd name="T12" fmla="*/ 1055 w 1662"/>
              <a:gd name="T13" fmla="*/ 923 h 1556"/>
              <a:gd name="T14" fmla="*/ 1060 w 1662"/>
              <a:gd name="T15" fmla="*/ 913 h 1556"/>
              <a:gd name="T16" fmla="*/ 1061 w 1662"/>
              <a:gd name="T17" fmla="*/ 911 h 1556"/>
              <a:gd name="T18" fmla="*/ 1066 w 1662"/>
              <a:gd name="T19" fmla="*/ 904 h 1556"/>
              <a:gd name="T20" fmla="*/ 1071 w 1662"/>
              <a:gd name="T21" fmla="*/ 900 h 1556"/>
              <a:gd name="T22" fmla="*/ 1076 w 1662"/>
              <a:gd name="T23" fmla="*/ 896 h 1556"/>
              <a:gd name="T24" fmla="*/ 1090 w 1662"/>
              <a:gd name="T25" fmla="*/ 890 h 1556"/>
              <a:gd name="T26" fmla="*/ 1090 w 1662"/>
              <a:gd name="T27" fmla="*/ 889 h 1556"/>
              <a:gd name="T28" fmla="*/ 1101 w 1662"/>
              <a:gd name="T29" fmla="*/ 886 h 1556"/>
              <a:gd name="T30" fmla="*/ 1301 w 1662"/>
              <a:gd name="T31" fmla="*/ 840 h 1556"/>
              <a:gd name="T32" fmla="*/ 1315 w 1662"/>
              <a:gd name="T33" fmla="*/ 835 h 1556"/>
              <a:gd name="T34" fmla="*/ 1341 w 1662"/>
              <a:gd name="T35" fmla="*/ 777 h 1556"/>
              <a:gd name="T36" fmla="*/ 1256 w 1662"/>
              <a:gd name="T37" fmla="*/ 455 h 1556"/>
              <a:gd name="T38" fmla="*/ 1220 w 1662"/>
              <a:gd name="T39" fmla="*/ 205 h 1556"/>
              <a:gd name="T40" fmla="*/ 988 w 1662"/>
              <a:gd name="T41" fmla="*/ 19 h 1556"/>
              <a:gd name="T42" fmla="*/ 832 w 1662"/>
              <a:gd name="T43" fmla="*/ 29 h 1556"/>
              <a:gd name="T44" fmla="*/ 831 w 1662"/>
              <a:gd name="T45" fmla="*/ 29 h 1556"/>
              <a:gd name="T46" fmla="*/ 801 w 1662"/>
              <a:gd name="T47" fmla="*/ 30 h 1556"/>
              <a:gd name="T48" fmla="*/ 443 w 1662"/>
              <a:gd name="T49" fmla="*/ 205 h 1556"/>
              <a:gd name="T50" fmla="*/ 407 w 1662"/>
              <a:gd name="T51" fmla="*/ 455 h 1556"/>
              <a:gd name="T52" fmla="*/ 321 w 1662"/>
              <a:gd name="T53" fmla="*/ 777 h 1556"/>
              <a:gd name="T54" fmla="*/ 347 w 1662"/>
              <a:gd name="T55" fmla="*/ 835 h 1556"/>
              <a:gd name="T56" fmla="*/ 572 w 1662"/>
              <a:gd name="T57" fmla="*/ 889 h 1556"/>
              <a:gd name="T58" fmla="*/ 611 w 1662"/>
              <a:gd name="T59" fmla="*/ 933 h 1556"/>
              <a:gd name="T60" fmla="*/ 600 w 1662"/>
              <a:gd name="T61" fmla="*/ 1076 h 1556"/>
              <a:gd name="T62" fmla="*/ 528 w 1662"/>
              <a:gd name="T63" fmla="*/ 1131 h 1556"/>
              <a:gd name="T64" fmla="*/ 493 w 1662"/>
              <a:gd name="T65" fmla="*/ 1146 h 1556"/>
              <a:gd name="T66" fmla="*/ 424 w 1662"/>
              <a:gd name="T67" fmla="*/ 1194 h 1556"/>
              <a:gd name="T68" fmla="*/ 145 w 1662"/>
              <a:gd name="T69" fmla="*/ 1294 h 1556"/>
              <a:gd name="T70" fmla="*/ 31 w 1662"/>
              <a:gd name="T71" fmla="*/ 1556 h 1556"/>
              <a:gd name="T72" fmla="*/ 830 w 1662"/>
              <a:gd name="T73" fmla="*/ 1556 h 1556"/>
              <a:gd name="T74" fmla="*/ 831 w 1662"/>
              <a:gd name="T75" fmla="*/ 1556 h 1556"/>
              <a:gd name="T76" fmla="*/ 832 w 1662"/>
              <a:gd name="T77" fmla="*/ 1556 h 1556"/>
              <a:gd name="T78" fmla="*/ 1631 w 1662"/>
              <a:gd name="T79" fmla="*/ 1556 h 1556"/>
              <a:gd name="T80" fmla="*/ 1517 w 1662"/>
              <a:gd name="T81" fmla="*/ 1294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62" h="1556">
                <a:moveTo>
                  <a:pt x="1517" y="1294"/>
                </a:moveTo>
                <a:cubicBezTo>
                  <a:pt x="1423" y="1264"/>
                  <a:pt x="1331" y="1230"/>
                  <a:pt x="1239" y="1194"/>
                </a:cubicBezTo>
                <a:cubicBezTo>
                  <a:pt x="1213" y="1184"/>
                  <a:pt x="1194" y="1162"/>
                  <a:pt x="1170" y="1146"/>
                </a:cubicBezTo>
                <a:cubicBezTo>
                  <a:pt x="1160" y="1139"/>
                  <a:pt x="1147" y="1133"/>
                  <a:pt x="1135" y="1131"/>
                </a:cubicBezTo>
                <a:cubicBezTo>
                  <a:pt x="1092" y="1125"/>
                  <a:pt x="1073" y="1112"/>
                  <a:pt x="1063" y="1076"/>
                </a:cubicBezTo>
                <a:cubicBezTo>
                  <a:pt x="1050" y="1029"/>
                  <a:pt x="1041" y="982"/>
                  <a:pt x="1052" y="933"/>
                </a:cubicBezTo>
                <a:cubicBezTo>
                  <a:pt x="1053" y="929"/>
                  <a:pt x="1054" y="926"/>
                  <a:pt x="1055" y="923"/>
                </a:cubicBezTo>
                <a:cubicBezTo>
                  <a:pt x="1056" y="919"/>
                  <a:pt x="1058" y="916"/>
                  <a:pt x="1060" y="913"/>
                </a:cubicBezTo>
                <a:cubicBezTo>
                  <a:pt x="1060" y="912"/>
                  <a:pt x="1061" y="911"/>
                  <a:pt x="1061" y="911"/>
                </a:cubicBezTo>
                <a:cubicBezTo>
                  <a:pt x="1063" y="908"/>
                  <a:pt x="1064" y="906"/>
                  <a:pt x="1066" y="904"/>
                </a:cubicBezTo>
                <a:cubicBezTo>
                  <a:pt x="1068" y="902"/>
                  <a:pt x="1069" y="901"/>
                  <a:pt x="1071" y="900"/>
                </a:cubicBezTo>
                <a:cubicBezTo>
                  <a:pt x="1073" y="899"/>
                  <a:pt x="1074" y="897"/>
                  <a:pt x="1076" y="896"/>
                </a:cubicBezTo>
                <a:cubicBezTo>
                  <a:pt x="1080" y="893"/>
                  <a:pt x="1085" y="891"/>
                  <a:pt x="1090" y="890"/>
                </a:cubicBezTo>
                <a:cubicBezTo>
                  <a:pt x="1090" y="890"/>
                  <a:pt x="1090" y="889"/>
                  <a:pt x="1090" y="889"/>
                </a:cubicBezTo>
                <a:cubicBezTo>
                  <a:pt x="1093" y="888"/>
                  <a:pt x="1097" y="887"/>
                  <a:pt x="1101" y="886"/>
                </a:cubicBezTo>
                <a:cubicBezTo>
                  <a:pt x="1151" y="872"/>
                  <a:pt x="1248" y="856"/>
                  <a:pt x="1301" y="840"/>
                </a:cubicBezTo>
                <a:cubicBezTo>
                  <a:pt x="1306" y="838"/>
                  <a:pt x="1311" y="837"/>
                  <a:pt x="1315" y="835"/>
                </a:cubicBezTo>
                <a:cubicBezTo>
                  <a:pt x="1353" y="822"/>
                  <a:pt x="1355" y="811"/>
                  <a:pt x="1341" y="777"/>
                </a:cubicBezTo>
                <a:cubicBezTo>
                  <a:pt x="1298" y="673"/>
                  <a:pt x="1267" y="567"/>
                  <a:pt x="1256" y="455"/>
                </a:cubicBezTo>
                <a:cubicBezTo>
                  <a:pt x="1248" y="372"/>
                  <a:pt x="1255" y="285"/>
                  <a:pt x="1220" y="205"/>
                </a:cubicBezTo>
                <a:cubicBezTo>
                  <a:pt x="1199" y="159"/>
                  <a:pt x="1151" y="41"/>
                  <a:pt x="988" y="19"/>
                </a:cubicBezTo>
                <a:cubicBezTo>
                  <a:pt x="951" y="12"/>
                  <a:pt x="902" y="14"/>
                  <a:pt x="832" y="29"/>
                </a:cubicBezTo>
                <a:cubicBezTo>
                  <a:pt x="832" y="29"/>
                  <a:pt x="832" y="29"/>
                  <a:pt x="831" y="29"/>
                </a:cubicBezTo>
                <a:cubicBezTo>
                  <a:pt x="827" y="29"/>
                  <a:pt x="809" y="29"/>
                  <a:pt x="801" y="30"/>
                </a:cubicBezTo>
                <a:cubicBezTo>
                  <a:pt x="565" y="0"/>
                  <a:pt x="468" y="148"/>
                  <a:pt x="443" y="205"/>
                </a:cubicBezTo>
                <a:cubicBezTo>
                  <a:pt x="408" y="285"/>
                  <a:pt x="414" y="372"/>
                  <a:pt x="407" y="455"/>
                </a:cubicBezTo>
                <a:cubicBezTo>
                  <a:pt x="396" y="567"/>
                  <a:pt x="364" y="673"/>
                  <a:pt x="321" y="777"/>
                </a:cubicBezTo>
                <a:cubicBezTo>
                  <a:pt x="308" y="811"/>
                  <a:pt x="310" y="822"/>
                  <a:pt x="347" y="835"/>
                </a:cubicBezTo>
                <a:cubicBezTo>
                  <a:pt x="397" y="853"/>
                  <a:pt x="522" y="872"/>
                  <a:pt x="572" y="889"/>
                </a:cubicBezTo>
                <a:cubicBezTo>
                  <a:pt x="597" y="897"/>
                  <a:pt x="606" y="911"/>
                  <a:pt x="611" y="933"/>
                </a:cubicBezTo>
                <a:cubicBezTo>
                  <a:pt x="622" y="982"/>
                  <a:pt x="613" y="1029"/>
                  <a:pt x="600" y="1076"/>
                </a:cubicBezTo>
                <a:cubicBezTo>
                  <a:pt x="590" y="1112"/>
                  <a:pt x="571" y="1125"/>
                  <a:pt x="528" y="1131"/>
                </a:cubicBezTo>
                <a:cubicBezTo>
                  <a:pt x="516" y="1133"/>
                  <a:pt x="503" y="1139"/>
                  <a:pt x="493" y="1146"/>
                </a:cubicBezTo>
                <a:cubicBezTo>
                  <a:pt x="469" y="1162"/>
                  <a:pt x="450" y="1184"/>
                  <a:pt x="424" y="1194"/>
                </a:cubicBezTo>
                <a:cubicBezTo>
                  <a:pt x="332" y="1230"/>
                  <a:pt x="240" y="1264"/>
                  <a:pt x="145" y="1294"/>
                </a:cubicBezTo>
                <a:cubicBezTo>
                  <a:pt x="0" y="1340"/>
                  <a:pt x="55" y="1420"/>
                  <a:pt x="31" y="1556"/>
                </a:cubicBezTo>
                <a:cubicBezTo>
                  <a:pt x="348" y="1556"/>
                  <a:pt x="514" y="1556"/>
                  <a:pt x="830" y="1556"/>
                </a:cubicBezTo>
                <a:cubicBezTo>
                  <a:pt x="831" y="1556"/>
                  <a:pt x="831" y="1556"/>
                  <a:pt x="831" y="1556"/>
                </a:cubicBezTo>
                <a:cubicBezTo>
                  <a:pt x="832" y="1556"/>
                  <a:pt x="832" y="1556"/>
                  <a:pt x="832" y="1556"/>
                </a:cubicBezTo>
                <a:cubicBezTo>
                  <a:pt x="1149" y="1556"/>
                  <a:pt x="1315" y="1556"/>
                  <a:pt x="1631" y="1556"/>
                </a:cubicBezTo>
                <a:cubicBezTo>
                  <a:pt x="1608" y="1420"/>
                  <a:pt x="1662" y="1340"/>
                  <a:pt x="1517" y="1294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sp>
        <p:nvSpPr>
          <p:cNvPr id="172" name="Freeform 14"/>
          <p:cNvSpPr>
            <a:spLocks noEditPoints="1"/>
          </p:cNvSpPr>
          <p:nvPr/>
        </p:nvSpPr>
        <p:spPr bwMode="auto">
          <a:xfrm>
            <a:off x="1706548" y="4516844"/>
            <a:ext cx="262890" cy="347187"/>
          </a:xfrm>
          <a:custGeom>
            <a:avLst/>
            <a:gdLst>
              <a:gd name="T0" fmla="*/ 716 w 1319"/>
              <a:gd name="T1" fmla="*/ 758 h 1801"/>
              <a:gd name="T2" fmla="*/ 891 w 1319"/>
              <a:gd name="T3" fmla="*/ 703 h 1801"/>
              <a:gd name="T4" fmla="*/ 1319 w 1319"/>
              <a:gd name="T5" fmla="*/ 685 h 1801"/>
              <a:gd name="T6" fmla="*/ 905 w 1319"/>
              <a:gd name="T7" fmla="*/ 609 h 1801"/>
              <a:gd name="T8" fmla="*/ 658 w 1319"/>
              <a:gd name="T9" fmla="*/ 686 h 1801"/>
              <a:gd name="T10" fmla="*/ 610 w 1319"/>
              <a:gd name="T11" fmla="*/ 722 h 1801"/>
              <a:gd name="T12" fmla="*/ 615 w 1319"/>
              <a:gd name="T13" fmla="*/ 562 h 1801"/>
              <a:gd name="T14" fmla="*/ 856 w 1319"/>
              <a:gd name="T15" fmla="*/ 302 h 1801"/>
              <a:gd name="T16" fmla="*/ 1105 w 1319"/>
              <a:gd name="T17" fmla="*/ 428 h 1801"/>
              <a:gd name="T18" fmla="*/ 1105 w 1319"/>
              <a:gd name="T19" fmla="*/ 0 h 1801"/>
              <a:gd name="T20" fmla="*/ 835 w 1319"/>
              <a:gd name="T21" fmla="*/ 212 h 1801"/>
              <a:gd name="T22" fmla="*/ 522 w 1319"/>
              <a:gd name="T23" fmla="*/ 555 h 1801"/>
              <a:gd name="T24" fmla="*/ 493 w 1319"/>
              <a:gd name="T25" fmla="*/ 793 h 1801"/>
              <a:gd name="T26" fmla="*/ 448 w 1319"/>
              <a:gd name="T27" fmla="*/ 831 h 1801"/>
              <a:gd name="T28" fmla="*/ 421 w 1319"/>
              <a:gd name="T29" fmla="*/ 830 h 1801"/>
              <a:gd name="T30" fmla="*/ 0 w 1319"/>
              <a:gd name="T31" fmla="*/ 883 h 1801"/>
              <a:gd name="T32" fmla="*/ 423 w 1319"/>
              <a:gd name="T33" fmla="*/ 927 h 1801"/>
              <a:gd name="T34" fmla="*/ 464 w 1319"/>
              <a:gd name="T35" fmla="*/ 925 h 1801"/>
              <a:gd name="T36" fmla="*/ 542 w 1319"/>
              <a:gd name="T37" fmla="*/ 1126 h 1801"/>
              <a:gd name="T38" fmla="*/ 677 w 1319"/>
              <a:gd name="T39" fmla="*/ 1469 h 1801"/>
              <a:gd name="T40" fmla="*/ 893 w 1319"/>
              <a:gd name="T41" fmla="*/ 1555 h 1801"/>
              <a:gd name="T42" fmla="*/ 1105 w 1319"/>
              <a:gd name="T43" fmla="*/ 1801 h 1801"/>
              <a:gd name="T44" fmla="*/ 1105 w 1319"/>
              <a:gd name="T45" fmla="*/ 1372 h 1801"/>
              <a:gd name="T46" fmla="*/ 877 w 1319"/>
              <a:gd name="T47" fmla="*/ 1456 h 1801"/>
              <a:gd name="T48" fmla="*/ 636 w 1319"/>
              <a:gd name="T49" fmla="*/ 1196 h 1801"/>
              <a:gd name="T50" fmla="*/ 632 w 1319"/>
              <a:gd name="T51" fmla="*/ 1037 h 1801"/>
              <a:gd name="T52" fmla="*/ 679 w 1319"/>
              <a:gd name="T53" fmla="*/ 1072 h 1801"/>
              <a:gd name="T54" fmla="*/ 891 w 1319"/>
              <a:gd name="T55" fmla="*/ 1146 h 1801"/>
              <a:gd name="T56" fmla="*/ 1319 w 1319"/>
              <a:gd name="T57" fmla="*/ 1131 h 1801"/>
              <a:gd name="T58" fmla="*/ 905 w 1319"/>
              <a:gd name="T59" fmla="*/ 1054 h 1801"/>
              <a:gd name="T60" fmla="*/ 737 w 1319"/>
              <a:gd name="T61" fmla="*/ 1000 h 1801"/>
              <a:gd name="T62" fmla="*/ 638 w 1319"/>
              <a:gd name="T63" fmla="*/ 921 h 1801"/>
              <a:gd name="T64" fmla="*/ 617 w 1319"/>
              <a:gd name="T65" fmla="*/ 837 h 1801"/>
              <a:gd name="T66" fmla="*/ 1105 w 1319"/>
              <a:gd name="T67" fmla="*/ 563 h 1801"/>
              <a:gd name="T68" fmla="*/ 1105 w 1319"/>
              <a:gd name="T69" fmla="*/ 806 h 1801"/>
              <a:gd name="T70" fmla="*/ 1105 w 1319"/>
              <a:gd name="T71" fmla="*/ 563 h 1801"/>
              <a:gd name="T72" fmla="*/ 1227 w 1319"/>
              <a:gd name="T73" fmla="*/ 214 h 1801"/>
              <a:gd name="T74" fmla="*/ 983 w 1319"/>
              <a:gd name="T75" fmla="*/ 214 h 1801"/>
              <a:gd name="T76" fmla="*/ 214 w 1319"/>
              <a:gd name="T77" fmla="*/ 1005 h 1801"/>
              <a:gd name="T78" fmla="*/ 214 w 1319"/>
              <a:gd name="T79" fmla="*/ 761 h 1801"/>
              <a:gd name="T80" fmla="*/ 335 w 1319"/>
              <a:gd name="T81" fmla="*/ 890 h 1801"/>
              <a:gd name="T82" fmla="*/ 1105 w 1319"/>
              <a:gd name="T83" fmla="*/ 1465 h 1801"/>
              <a:gd name="T84" fmla="*/ 1105 w 1319"/>
              <a:gd name="T85" fmla="*/ 1708 h 1801"/>
              <a:gd name="T86" fmla="*/ 1105 w 1319"/>
              <a:gd name="T87" fmla="*/ 1465 h 1801"/>
              <a:gd name="T88" fmla="*/ 1227 w 1319"/>
              <a:gd name="T89" fmla="*/ 1131 h 1801"/>
              <a:gd name="T90" fmla="*/ 983 w 1319"/>
              <a:gd name="T91" fmla="*/ 1131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19" h="1801">
                <a:moveTo>
                  <a:pt x="672" y="791"/>
                </a:moveTo>
                <a:cubicBezTo>
                  <a:pt x="687" y="781"/>
                  <a:pt x="701" y="770"/>
                  <a:pt x="716" y="758"/>
                </a:cubicBezTo>
                <a:cubicBezTo>
                  <a:pt x="744" y="735"/>
                  <a:pt x="774" y="711"/>
                  <a:pt x="802" y="709"/>
                </a:cubicBezTo>
                <a:cubicBezTo>
                  <a:pt x="832" y="708"/>
                  <a:pt x="865" y="705"/>
                  <a:pt x="891" y="703"/>
                </a:cubicBezTo>
                <a:cubicBezTo>
                  <a:pt x="901" y="813"/>
                  <a:pt x="993" y="899"/>
                  <a:pt x="1105" y="899"/>
                </a:cubicBezTo>
                <a:cubicBezTo>
                  <a:pt x="1223" y="899"/>
                  <a:pt x="1319" y="803"/>
                  <a:pt x="1319" y="685"/>
                </a:cubicBezTo>
                <a:cubicBezTo>
                  <a:pt x="1319" y="566"/>
                  <a:pt x="1223" y="470"/>
                  <a:pt x="1105" y="470"/>
                </a:cubicBezTo>
                <a:cubicBezTo>
                  <a:pt x="1016" y="470"/>
                  <a:pt x="936" y="527"/>
                  <a:pt x="905" y="609"/>
                </a:cubicBezTo>
                <a:cubicBezTo>
                  <a:pt x="879" y="611"/>
                  <a:pt x="835" y="615"/>
                  <a:pt x="797" y="617"/>
                </a:cubicBezTo>
                <a:cubicBezTo>
                  <a:pt x="739" y="620"/>
                  <a:pt x="694" y="656"/>
                  <a:pt x="658" y="686"/>
                </a:cubicBezTo>
                <a:cubicBezTo>
                  <a:pt x="645" y="696"/>
                  <a:pt x="633" y="706"/>
                  <a:pt x="620" y="714"/>
                </a:cubicBezTo>
                <a:cubicBezTo>
                  <a:pt x="617" y="717"/>
                  <a:pt x="614" y="719"/>
                  <a:pt x="610" y="722"/>
                </a:cubicBezTo>
                <a:cubicBezTo>
                  <a:pt x="614" y="690"/>
                  <a:pt x="613" y="659"/>
                  <a:pt x="613" y="630"/>
                </a:cubicBezTo>
                <a:cubicBezTo>
                  <a:pt x="613" y="607"/>
                  <a:pt x="613" y="584"/>
                  <a:pt x="615" y="562"/>
                </a:cubicBezTo>
                <a:cubicBezTo>
                  <a:pt x="620" y="496"/>
                  <a:pt x="665" y="404"/>
                  <a:pt x="716" y="359"/>
                </a:cubicBezTo>
                <a:cubicBezTo>
                  <a:pt x="755" y="325"/>
                  <a:pt x="802" y="315"/>
                  <a:pt x="856" y="302"/>
                </a:cubicBezTo>
                <a:cubicBezTo>
                  <a:pt x="872" y="298"/>
                  <a:pt x="888" y="294"/>
                  <a:pt x="904" y="290"/>
                </a:cubicBezTo>
                <a:cubicBezTo>
                  <a:pt x="936" y="373"/>
                  <a:pt x="1014" y="428"/>
                  <a:pt x="1105" y="428"/>
                </a:cubicBezTo>
                <a:cubicBezTo>
                  <a:pt x="1223" y="428"/>
                  <a:pt x="1319" y="332"/>
                  <a:pt x="1319" y="214"/>
                </a:cubicBezTo>
                <a:cubicBezTo>
                  <a:pt x="1319" y="96"/>
                  <a:pt x="1223" y="0"/>
                  <a:pt x="1105" y="0"/>
                </a:cubicBezTo>
                <a:cubicBezTo>
                  <a:pt x="993" y="0"/>
                  <a:pt x="902" y="85"/>
                  <a:pt x="892" y="197"/>
                </a:cubicBezTo>
                <a:cubicBezTo>
                  <a:pt x="873" y="203"/>
                  <a:pt x="854" y="207"/>
                  <a:pt x="835" y="212"/>
                </a:cubicBezTo>
                <a:cubicBezTo>
                  <a:pt x="777" y="225"/>
                  <a:pt x="712" y="240"/>
                  <a:pt x="655" y="290"/>
                </a:cubicBezTo>
                <a:cubicBezTo>
                  <a:pt x="585" y="352"/>
                  <a:pt x="530" y="463"/>
                  <a:pt x="522" y="555"/>
                </a:cubicBezTo>
                <a:cubicBezTo>
                  <a:pt x="520" y="580"/>
                  <a:pt x="521" y="605"/>
                  <a:pt x="521" y="632"/>
                </a:cubicBezTo>
                <a:cubicBezTo>
                  <a:pt x="521" y="693"/>
                  <a:pt x="522" y="745"/>
                  <a:pt x="493" y="793"/>
                </a:cubicBezTo>
                <a:cubicBezTo>
                  <a:pt x="478" y="820"/>
                  <a:pt x="465" y="828"/>
                  <a:pt x="455" y="831"/>
                </a:cubicBezTo>
                <a:lnTo>
                  <a:pt x="448" y="831"/>
                </a:lnTo>
                <a:cubicBezTo>
                  <a:pt x="441" y="830"/>
                  <a:pt x="433" y="830"/>
                  <a:pt x="425" y="830"/>
                </a:cubicBezTo>
                <a:lnTo>
                  <a:pt x="421" y="830"/>
                </a:lnTo>
                <a:cubicBezTo>
                  <a:pt x="397" y="737"/>
                  <a:pt x="312" y="669"/>
                  <a:pt x="214" y="669"/>
                </a:cubicBezTo>
                <a:cubicBezTo>
                  <a:pt x="96" y="669"/>
                  <a:pt x="0" y="765"/>
                  <a:pt x="0" y="883"/>
                </a:cubicBezTo>
                <a:cubicBezTo>
                  <a:pt x="0" y="1001"/>
                  <a:pt x="96" y="1098"/>
                  <a:pt x="214" y="1098"/>
                </a:cubicBezTo>
                <a:cubicBezTo>
                  <a:pt x="317" y="1098"/>
                  <a:pt x="403" y="1026"/>
                  <a:pt x="423" y="927"/>
                </a:cubicBezTo>
                <a:lnTo>
                  <a:pt x="424" y="927"/>
                </a:lnTo>
                <a:cubicBezTo>
                  <a:pt x="438" y="928"/>
                  <a:pt x="452" y="927"/>
                  <a:pt x="464" y="925"/>
                </a:cubicBezTo>
                <a:cubicBezTo>
                  <a:pt x="485" y="928"/>
                  <a:pt x="499" y="937"/>
                  <a:pt x="515" y="967"/>
                </a:cubicBezTo>
                <a:cubicBezTo>
                  <a:pt x="543" y="1013"/>
                  <a:pt x="543" y="1066"/>
                  <a:pt x="542" y="1126"/>
                </a:cubicBezTo>
                <a:cubicBezTo>
                  <a:pt x="542" y="1151"/>
                  <a:pt x="542" y="1177"/>
                  <a:pt x="544" y="1203"/>
                </a:cubicBezTo>
                <a:cubicBezTo>
                  <a:pt x="551" y="1295"/>
                  <a:pt x="607" y="1406"/>
                  <a:pt x="677" y="1469"/>
                </a:cubicBezTo>
                <a:cubicBezTo>
                  <a:pt x="733" y="1518"/>
                  <a:pt x="799" y="1533"/>
                  <a:pt x="856" y="1546"/>
                </a:cubicBezTo>
                <a:cubicBezTo>
                  <a:pt x="869" y="1549"/>
                  <a:pt x="881" y="1552"/>
                  <a:pt x="893" y="1555"/>
                </a:cubicBezTo>
                <a:cubicBezTo>
                  <a:pt x="891" y="1566"/>
                  <a:pt x="890" y="1576"/>
                  <a:pt x="890" y="1586"/>
                </a:cubicBezTo>
                <a:cubicBezTo>
                  <a:pt x="890" y="1705"/>
                  <a:pt x="987" y="1801"/>
                  <a:pt x="1105" y="1801"/>
                </a:cubicBezTo>
                <a:cubicBezTo>
                  <a:pt x="1223" y="1801"/>
                  <a:pt x="1319" y="1705"/>
                  <a:pt x="1319" y="1586"/>
                </a:cubicBezTo>
                <a:cubicBezTo>
                  <a:pt x="1319" y="1468"/>
                  <a:pt x="1223" y="1372"/>
                  <a:pt x="1105" y="1372"/>
                </a:cubicBezTo>
                <a:cubicBezTo>
                  <a:pt x="1033" y="1372"/>
                  <a:pt x="966" y="1409"/>
                  <a:pt x="927" y="1469"/>
                </a:cubicBezTo>
                <a:cubicBezTo>
                  <a:pt x="910" y="1464"/>
                  <a:pt x="894" y="1460"/>
                  <a:pt x="877" y="1456"/>
                </a:cubicBezTo>
                <a:cubicBezTo>
                  <a:pt x="823" y="1444"/>
                  <a:pt x="776" y="1433"/>
                  <a:pt x="738" y="1399"/>
                </a:cubicBezTo>
                <a:cubicBezTo>
                  <a:pt x="687" y="1354"/>
                  <a:pt x="641" y="1263"/>
                  <a:pt x="636" y="1196"/>
                </a:cubicBezTo>
                <a:cubicBezTo>
                  <a:pt x="634" y="1173"/>
                  <a:pt x="635" y="1150"/>
                  <a:pt x="635" y="1127"/>
                </a:cubicBezTo>
                <a:cubicBezTo>
                  <a:pt x="635" y="1098"/>
                  <a:pt x="635" y="1068"/>
                  <a:pt x="632" y="1037"/>
                </a:cubicBezTo>
                <a:cubicBezTo>
                  <a:pt x="636" y="1040"/>
                  <a:pt x="640" y="1043"/>
                  <a:pt x="644" y="1046"/>
                </a:cubicBezTo>
                <a:cubicBezTo>
                  <a:pt x="655" y="1053"/>
                  <a:pt x="666" y="1062"/>
                  <a:pt x="679" y="1072"/>
                </a:cubicBezTo>
                <a:cubicBezTo>
                  <a:pt x="715" y="1102"/>
                  <a:pt x="761" y="1138"/>
                  <a:pt x="818" y="1141"/>
                </a:cubicBezTo>
                <a:cubicBezTo>
                  <a:pt x="843" y="1143"/>
                  <a:pt x="868" y="1144"/>
                  <a:pt x="891" y="1146"/>
                </a:cubicBezTo>
                <a:cubicBezTo>
                  <a:pt x="899" y="1257"/>
                  <a:pt x="992" y="1345"/>
                  <a:pt x="1105" y="1345"/>
                </a:cubicBezTo>
                <a:cubicBezTo>
                  <a:pt x="1223" y="1345"/>
                  <a:pt x="1319" y="1249"/>
                  <a:pt x="1319" y="1131"/>
                </a:cubicBezTo>
                <a:cubicBezTo>
                  <a:pt x="1319" y="1013"/>
                  <a:pt x="1223" y="916"/>
                  <a:pt x="1105" y="916"/>
                </a:cubicBezTo>
                <a:cubicBezTo>
                  <a:pt x="1016" y="916"/>
                  <a:pt x="937" y="972"/>
                  <a:pt x="905" y="1054"/>
                </a:cubicBezTo>
                <a:cubicBezTo>
                  <a:pt x="881" y="1053"/>
                  <a:pt x="851" y="1050"/>
                  <a:pt x="823" y="1049"/>
                </a:cubicBezTo>
                <a:cubicBezTo>
                  <a:pt x="795" y="1047"/>
                  <a:pt x="766" y="1024"/>
                  <a:pt x="737" y="1000"/>
                </a:cubicBezTo>
                <a:cubicBezTo>
                  <a:pt x="722" y="988"/>
                  <a:pt x="708" y="977"/>
                  <a:pt x="696" y="969"/>
                </a:cubicBezTo>
                <a:cubicBezTo>
                  <a:pt x="675" y="954"/>
                  <a:pt x="656" y="937"/>
                  <a:pt x="638" y="921"/>
                </a:cubicBezTo>
                <a:cubicBezTo>
                  <a:pt x="617" y="903"/>
                  <a:pt x="598" y="886"/>
                  <a:pt x="577" y="871"/>
                </a:cubicBezTo>
                <a:cubicBezTo>
                  <a:pt x="591" y="860"/>
                  <a:pt x="604" y="848"/>
                  <a:pt x="617" y="837"/>
                </a:cubicBezTo>
                <a:cubicBezTo>
                  <a:pt x="634" y="822"/>
                  <a:pt x="653" y="804"/>
                  <a:pt x="672" y="791"/>
                </a:cubicBezTo>
                <a:close/>
                <a:moveTo>
                  <a:pt x="1105" y="563"/>
                </a:moveTo>
                <a:cubicBezTo>
                  <a:pt x="1172" y="563"/>
                  <a:pt x="1227" y="617"/>
                  <a:pt x="1227" y="685"/>
                </a:cubicBezTo>
                <a:cubicBezTo>
                  <a:pt x="1227" y="752"/>
                  <a:pt x="1172" y="806"/>
                  <a:pt x="1105" y="806"/>
                </a:cubicBezTo>
                <a:cubicBezTo>
                  <a:pt x="1038" y="806"/>
                  <a:pt x="983" y="752"/>
                  <a:pt x="983" y="685"/>
                </a:cubicBezTo>
                <a:cubicBezTo>
                  <a:pt x="983" y="617"/>
                  <a:pt x="1038" y="563"/>
                  <a:pt x="1105" y="563"/>
                </a:cubicBezTo>
                <a:close/>
                <a:moveTo>
                  <a:pt x="1105" y="92"/>
                </a:moveTo>
                <a:cubicBezTo>
                  <a:pt x="1172" y="92"/>
                  <a:pt x="1227" y="147"/>
                  <a:pt x="1227" y="214"/>
                </a:cubicBezTo>
                <a:cubicBezTo>
                  <a:pt x="1227" y="281"/>
                  <a:pt x="1172" y="336"/>
                  <a:pt x="1105" y="336"/>
                </a:cubicBezTo>
                <a:cubicBezTo>
                  <a:pt x="1038" y="336"/>
                  <a:pt x="983" y="281"/>
                  <a:pt x="983" y="214"/>
                </a:cubicBezTo>
                <a:cubicBezTo>
                  <a:pt x="983" y="147"/>
                  <a:pt x="1038" y="92"/>
                  <a:pt x="1105" y="92"/>
                </a:cubicBezTo>
                <a:close/>
                <a:moveTo>
                  <a:pt x="214" y="1005"/>
                </a:moveTo>
                <a:cubicBezTo>
                  <a:pt x="147" y="1005"/>
                  <a:pt x="93" y="950"/>
                  <a:pt x="93" y="883"/>
                </a:cubicBezTo>
                <a:cubicBezTo>
                  <a:pt x="93" y="816"/>
                  <a:pt x="147" y="761"/>
                  <a:pt x="214" y="761"/>
                </a:cubicBezTo>
                <a:cubicBezTo>
                  <a:pt x="279" y="761"/>
                  <a:pt x="332" y="812"/>
                  <a:pt x="335" y="876"/>
                </a:cubicBezTo>
                <a:lnTo>
                  <a:pt x="335" y="890"/>
                </a:lnTo>
                <a:cubicBezTo>
                  <a:pt x="332" y="954"/>
                  <a:pt x="279" y="1005"/>
                  <a:pt x="214" y="1005"/>
                </a:cubicBezTo>
                <a:close/>
                <a:moveTo>
                  <a:pt x="1105" y="1465"/>
                </a:moveTo>
                <a:cubicBezTo>
                  <a:pt x="1172" y="1465"/>
                  <a:pt x="1227" y="1519"/>
                  <a:pt x="1227" y="1587"/>
                </a:cubicBezTo>
                <a:cubicBezTo>
                  <a:pt x="1227" y="1654"/>
                  <a:pt x="1172" y="1708"/>
                  <a:pt x="1105" y="1708"/>
                </a:cubicBezTo>
                <a:cubicBezTo>
                  <a:pt x="1038" y="1708"/>
                  <a:pt x="983" y="1654"/>
                  <a:pt x="983" y="1587"/>
                </a:cubicBezTo>
                <a:cubicBezTo>
                  <a:pt x="983" y="1519"/>
                  <a:pt x="1038" y="1465"/>
                  <a:pt x="1105" y="1465"/>
                </a:cubicBezTo>
                <a:close/>
                <a:moveTo>
                  <a:pt x="1105" y="1009"/>
                </a:moveTo>
                <a:cubicBezTo>
                  <a:pt x="1172" y="1009"/>
                  <a:pt x="1227" y="1064"/>
                  <a:pt x="1227" y="1131"/>
                </a:cubicBezTo>
                <a:cubicBezTo>
                  <a:pt x="1227" y="1198"/>
                  <a:pt x="1172" y="1253"/>
                  <a:pt x="1105" y="1253"/>
                </a:cubicBezTo>
                <a:cubicBezTo>
                  <a:pt x="1038" y="1253"/>
                  <a:pt x="983" y="1198"/>
                  <a:pt x="983" y="1131"/>
                </a:cubicBezTo>
                <a:cubicBezTo>
                  <a:pt x="983" y="1064"/>
                  <a:pt x="1038" y="1009"/>
                  <a:pt x="1105" y="100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grpSp>
        <p:nvGrpSpPr>
          <p:cNvPr id="173" name="Group 172"/>
          <p:cNvGrpSpPr/>
          <p:nvPr/>
        </p:nvGrpSpPr>
        <p:grpSpPr>
          <a:xfrm>
            <a:off x="1191440" y="4514324"/>
            <a:ext cx="266280" cy="352224"/>
            <a:chOff x="6672263" y="2760663"/>
            <a:chExt cx="300037" cy="39687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4" name="Freeform 15"/>
            <p:cNvSpPr>
              <a:spLocks noEditPoints="1"/>
            </p:cNvSpPr>
            <p:nvPr/>
          </p:nvSpPr>
          <p:spPr bwMode="auto">
            <a:xfrm>
              <a:off x="6875463" y="2760663"/>
              <a:ext cx="96837" cy="95250"/>
            </a:xfrm>
            <a:custGeom>
              <a:avLst/>
              <a:gdLst>
                <a:gd name="T0" fmla="*/ 220 w 440"/>
                <a:gd name="T1" fmla="*/ 441 h 441"/>
                <a:gd name="T2" fmla="*/ 440 w 440"/>
                <a:gd name="T3" fmla="*/ 221 h 441"/>
                <a:gd name="T4" fmla="*/ 220 w 440"/>
                <a:gd name="T5" fmla="*/ 0 h 441"/>
                <a:gd name="T6" fmla="*/ 0 w 440"/>
                <a:gd name="T7" fmla="*/ 221 h 441"/>
                <a:gd name="T8" fmla="*/ 220 w 440"/>
                <a:gd name="T9" fmla="*/ 441 h 441"/>
                <a:gd name="T10" fmla="*/ 220 w 440"/>
                <a:gd name="T11" fmla="*/ 96 h 441"/>
                <a:gd name="T12" fmla="*/ 345 w 440"/>
                <a:gd name="T13" fmla="*/ 221 h 441"/>
                <a:gd name="T14" fmla="*/ 220 w 440"/>
                <a:gd name="T15" fmla="*/ 346 h 441"/>
                <a:gd name="T16" fmla="*/ 95 w 440"/>
                <a:gd name="T17" fmla="*/ 221 h 441"/>
                <a:gd name="T18" fmla="*/ 220 w 440"/>
                <a:gd name="T19" fmla="*/ 96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441">
                  <a:moveTo>
                    <a:pt x="220" y="441"/>
                  </a:moveTo>
                  <a:cubicBezTo>
                    <a:pt x="342" y="441"/>
                    <a:pt x="440" y="342"/>
                    <a:pt x="440" y="221"/>
                  </a:cubicBezTo>
                  <a:cubicBezTo>
                    <a:pt x="440" y="99"/>
                    <a:pt x="342" y="0"/>
                    <a:pt x="220" y="0"/>
                  </a:cubicBezTo>
                  <a:cubicBezTo>
                    <a:pt x="99" y="0"/>
                    <a:pt x="0" y="99"/>
                    <a:pt x="0" y="221"/>
                  </a:cubicBezTo>
                  <a:cubicBezTo>
                    <a:pt x="0" y="342"/>
                    <a:pt x="99" y="441"/>
                    <a:pt x="220" y="441"/>
                  </a:cubicBezTo>
                  <a:close/>
                  <a:moveTo>
                    <a:pt x="220" y="96"/>
                  </a:moveTo>
                  <a:cubicBezTo>
                    <a:pt x="289" y="96"/>
                    <a:pt x="345" y="152"/>
                    <a:pt x="345" y="221"/>
                  </a:cubicBezTo>
                  <a:cubicBezTo>
                    <a:pt x="345" y="290"/>
                    <a:pt x="289" y="346"/>
                    <a:pt x="220" y="346"/>
                  </a:cubicBezTo>
                  <a:cubicBezTo>
                    <a:pt x="151" y="346"/>
                    <a:pt x="95" y="290"/>
                    <a:pt x="95" y="221"/>
                  </a:cubicBezTo>
                  <a:cubicBezTo>
                    <a:pt x="95" y="152"/>
                    <a:pt x="151" y="96"/>
                    <a:pt x="220" y="9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75" name="Freeform 16"/>
            <p:cNvSpPr>
              <a:spLocks noEditPoints="1"/>
            </p:cNvSpPr>
            <p:nvPr/>
          </p:nvSpPr>
          <p:spPr bwMode="auto">
            <a:xfrm>
              <a:off x="6875463" y="2863851"/>
              <a:ext cx="96837" cy="95250"/>
            </a:xfrm>
            <a:custGeom>
              <a:avLst/>
              <a:gdLst>
                <a:gd name="T0" fmla="*/ 220 w 440"/>
                <a:gd name="T1" fmla="*/ 0 h 441"/>
                <a:gd name="T2" fmla="*/ 0 w 440"/>
                <a:gd name="T3" fmla="*/ 220 h 441"/>
                <a:gd name="T4" fmla="*/ 220 w 440"/>
                <a:gd name="T5" fmla="*/ 441 h 441"/>
                <a:gd name="T6" fmla="*/ 440 w 440"/>
                <a:gd name="T7" fmla="*/ 220 h 441"/>
                <a:gd name="T8" fmla="*/ 220 w 440"/>
                <a:gd name="T9" fmla="*/ 0 h 441"/>
                <a:gd name="T10" fmla="*/ 220 w 440"/>
                <a:gd name="T11" fmla="*/ 345 h 441"/>
                <a:gd name="T12" fmla="*/ 95 w 440"/>
                <a:gd name="T13" fmla="*/ 220 h 441"/>
                <a:gd name="T14" fmla="*/ 220 w 440"/>
                <a:gd name="T15" fmla="*/ 95 h 441"/>
                <a:gd name="T16" fmla="*/ 345 w 440"/>
                <a:gd name="T17" fmla="*/ 220 h 441"/>
                <a:gd name="T18" fmla="*/ 220 w 440"/>
                <a:gd name="T19" fmla="*/ 34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441">
                  <a:moveTo>
                    <a:pt x="220" y="0"/>
                  </a:moveTo>
                  <a:cubicBezTo>
                    <a:pt x="99" y="0"/>
                    <a:pt x="0" y="99"/>
                    <a:pt x="0" y="220"/>
                  </a:cubicBezTo>
                  <a:cubicBezTo>
                    <a:pt x="0" y="342"/>
                    <a:pt x="99" y="441"/>
                    <a:pt x="220" y="441"/>
                  </a:cubicBezTo>
                  <a:cubicBezTo>
                    <a:pt x="342" y="441"/>
                    <a:pt x="440" y="342"/>
                    <a:pt x="440" y="220"/>
                  </a:cubicBezTo>
                  <a:cubicBezTo>
                    <a:pt x="440" y="99"/>
                    <a:pt x="342" y="0"/>
                    <a:pt x="220" y="0"/>
                  </a:cubicBezTo>
                  <a:close/>
                  <a:moveTo>
                    <a:pt x="220" y="345"/>
                  </a:moveTo>
                  <a:cubicBezTo>
                    <a:pt x="151" y="345"/>
                    <a:pt x="95" y="289"/>
                    <a:pt x="95" y="220"/>
                  </a:cubicBezTo>
                  <a:cubicBezTo>
                    <a:pt x="95" y="151"/>
                    <a:pt x="151" y="95"/>
                    <a:pt x="220" y="95"/>
                  </a:cubicBezTo>
                  <a:cubicBezTo>
                    <a:pt x="289" y="95"/>
                    <a:pt x="345" y="151"/>
                    <a:pt x="345" y="220"/>
                  </a:cubicBezTo>
                  <a:cubicBezTo>
                    <a:pt x="345" y="289"/>
                    <a:pt x="289" y="345"/>
                    <a:pt x="220" y="34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76" name="Freeform 17"/>
            <p:cNvSpPr>
              <a:spLocks noEditPoints="1"/>
            </p:cNvSpPr>
            <p:nvPr/>
          </p:nvSpPr>
          <p:spPr bwMode="auto">
            <a:xfrm>
              <a:off x="6672263" y="2908301"/>
              <a:ext cx="300037" cy="149225"/>
            </a:xfrm>
            <a:custGeom>
              <a:avLst/>
              <a:gdLst>
                <a:gd name="T0" fmla="*/ 1135 w 1355"/>
                <a:gd name="T1" fmla="*/ 255 h 695"/>
                <a:gd name="T2" fmla="*/ 930 w 1355"/>
                <a:gd name="T3" fmla="*/ 396 h 695"/>
                <a:gd name="T4" fmla="*/ 846 w 1355"/>
                <a:gd name="T5" fmla="*/ 391 h 695"/>
                <a:gd name="T6" fmla="*/ 758 w 1355"/>
                <a:gd name="T7" fmla="*/ 341 h 695"/>
                <a:gd name="T8" fmla="*/ 715 w 1355"/>
                <a:gd name="T9" fmla="*/ 309 h 695"/>
                <a:gd name="T10" fmla="*/ 656 w 1355"/>
                <a:gd name="T11" fmla="*/ 259 h 695"/>
                <a:gd name="T12" fmla="*/ 468 w 1355"/>
                <a:gd name="T13" fmla="*/ 166 h 695"/>
                <a:gd name="T14" fmla="*/ 460 w 1355"/>
                <a:gd name="T15" fmla="*/ 167 h 695"/>
                <a:gd name="T16" fmla="*/ 437 w 1355"/>
                <a:gd name="T17" fmla="*/ 166 h 695"/>
                <a:gd name="T18" fmla="*/ 433 w 1355"/>
                <a:gd name="T19" fmla="*/ 166 h 695"/>
                <a:gd name="T20" fmla="*/ 220 w 1355"/>
                <a:gd name="T21" fmla="*/ 0 h 695"/>
                <a:gd name="T22" fmla="*/ 0 w 1355"/>
                <a:gd name="T23" fmla="*/ 221 h 695"/>
                <a:gd name="T24" fmla="*/ 220 w 1355"/>
                <a:gd name="T25" fmla="*/ 441 h 695"/>
                <a:gd name="T26" fmla="*/ 437 w 1355"/>
                <a:gd name="T27" fmla="*/ 256 h 695"/>
                <a:gd name="T28" fmla="*/ 438 w 1355"/>
                <a:gd name="T29" fmla="*/ 266 h 695"/>
                <a:gd name="T30" fmla="*/ 467 w 1355"/>
                <a:gd name="T31" fmla="*/ 262 h 695"/>
                <a:gd name="T32" fmla="*/ 593 w 1355"/>
                <a:gd name="T33" fmla="*/ 331 h 695"/>
                <a:gd name="T34" fmla="*/ 662 w 1355"/>
                <a:gd name="T35" fmla="*/ 387 h 695"/>
                <a:gd name="T36" fmla="*/ 698 w 1355"/>
                <a:gd name="T37" fmla="*/ 415 h 695"/>
                <a:gd name="T38" fmla="*/ 841 w 1355"/>
                <a:gd name="T39" fmla="*/ 486 h 695"/>
                <a:gd name="T40" fmla="*/ 915 w 1355"/>
                <a:gd name="T41" fmla="*/ 491 h 695"/>
                <a:gd name="T42" fmla="*/ 1135 w 1355"/>
                <a:gd name="T43" fmla="*/ 695 h 695"/>
                <a:gd name="T44" fmla="*/ 1355 w 1355"/>
                <a:gd name="T45" fmla="*/ 475 h 695"/>
                <a:gd name="T46" fmla="*/ 1135 w 1355"/>
                <a:gd name="T47" fmla="*/ 255 h 695"/>
                <a:gd name="T48" fmla="*/ 1135 w 1355"/>
                <a:gd name="T49" fmla="*/ 600 h 695"/>
                <a:gd name="T50" fmla="*/ 1010 w 1355"/>
                <a:gd name="T51" fmla="*/ 475 h 695"/>
                <a:gd name="T52" fmla="*/ 1135 w 1355"/>
                <a:gd name="T53" fmla="*/ 350 h 695"/>
                <a:gd name="T54" fmla="*/ 1260 w 1355"/>
                <a:gd name="T55" fmla="*/ 475 h 695"/>
                <a:gd name="T56" fmla="*/ 1135 w 1355"/>
                <a:gd name="T57" fmla="*/ 600 h 695"/>
                <a:gd name="T58" fmla="*/ 220 w 1355"/>
                <a:gd name="T59" fmla="*/ 346 h 695"/>
                <a:gd name="T60" fmla="*/ 95 w 1355"/>
                <a:gd name="T61" fmla="*/ 221 h 695"/>
                <a:gd name="T62" fmla="*/ 220 w 1355"/>
                <a:gd name="T63" fmla="*/ 95 h 695"/>
                <a:gd name="T64" fmla="*/ 344 w 1355"/>
                <a:gd name="T65" fmla="*/ 213 h 695"/>
                <a:gd name="T66" fmla="*/ 344 w 1355"/>
                <a:gd name="T67" fmla="*/ 227 h 695"/>
                <a:gd name="T68" fmla="*/ 220 w 1355"/>
                <a:gd name="T69" fmla="*/ 34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5" h="695">
                  <a:moveTo>
                    <a:pt x="1135" y="255"/>
                  </a:moveTo>
                  <a:cubicBezTo>
                    <a:pt x="1044" y="255"/>
                    <a:pt x="962" y="312"/>
                    <a:pt x="930" y="396"/>
                  </a:cubicBezTo>
                  <a:cubicBezTo>
                    <a:pt x="905" y="395"/>
                    <a:pt x="874" y="392"/>
                    <a:pt x="846" y="391"/>
                  </a:cubicBezTo>
                  <a:cubicBezTo>
                    <a:pt x="817" y="389"/>
                    <a:pt x="787" y="365"/>
                    <a:pt x="758" y="341"/>
                  </a:cubicBezTo>
                  <a:cubicBezTo>
                    <a:pt x="742" y="328"/>
                    <a:pt x="728" y="317"/>
                    <a:pt x="715" y="309"/>
                  </a:cubicBezTo>
                  <a:cubicBezTo>
                    <a:pt x="693" y="293"/>
                    <a:pt x="673" y="275"/>
                    <a:pt x="656" y="259"/>
                  </a:cubicBezTo>
                  <a:cubicBezTo>
                    <a:pt x="606" y="216"/>
                    <a:pt x="551" y="166"/>
                    <a:pt x="468" y="166"/>
                  </a:cubicBezTo>
                  <a:lnTo>
                    <a:pt x="460" y="167"/>
                  </a:lnTo>
                  <a:cubicBezTo>
                    <a:pt x="453" y="166"/>
                    <a:pt x="445" y="166"/>
                    <a:pt x="437" y="166"/>
                  </a:cubicBezTo>
                  <a:lnTo>
                    <a:pt x="433" y="166"/>
                  </a:lnTo>
                  <a:cubicBezTo>
                    <a:pt x="408" y="70"/>
                    <a:pt x="321" y="0"/>
                    <a:pt x="220" y="0"/>
                  </a:cubicBezTo>
                  <a:cubicBezTo>
                    <a:pt x="98" y="0"/>
                    <a:pt x="0" y="99"/>
                    <a:pt x="0" y="221"/>
                  </a:cubicBezTo>
                  <a:cubicBezTo>
                    <a:pt x="0" y="342"/>
                    <a:pt x="98" y="441"/>
                    <a:pt x="220" y="441"/>
                  </a:cubicBezTo>
                  <a:cubicBezTo>
                    <a:pt x="329" y="441"/>
                    <a:pt x="419" y="362"/>
                    <a:pt x="437" y="256"/>
                  </a:cubicBezTo>
                  <a:lnTo>
                    <a:pt x="438" y="266"/>
                  </a:lnTo>
                  <a:lnTo>
                    <a:pt x="467" y="262"/>
                  </a:lnTo>
                  <a:cubicBezTo>
                    <a:pt x="512" y="262"/>
                    <a:pt x="543" y="286"/>
                    <a:pt x="593" y="331"/>
                  </a:cubicBezTo>
                  <a:cubicBezTo>
                    <a:pt x="613" y="349"/>
                    <a:pt x="634" y="368"/>
                    <a:pt x="662" y="387"/>
                  </a:cubicBezTo>
                  <a:cubicBezTo>
                    <a:pt x="673" y="395"/>
                    <a:pt x="685" y="405"/>
                    <a:pt x="698" y="415"/>
                  </a:cubicBezTo>
                  <a:cubicBezTo>
                    <a:pt x="735" y="445"/>
                    <a:pt x="781" y="483"/>
                    <a:pt x="841" y="486"/>
                  </a:cubicBezTo>
                  <a:cubicBezTo>
                    <a:pt x="866" y="487"/>
                    <a:pt x="892" y="489"/>
                    <a:pt x="915" y="491"/>
                  </a:cubicBezTo>
                  <a:cubicBezTo>
                    <a:pt x="923" y="605"/>
                    <a:pt x="1019" y="695"/>
                    <a:pt x="1135" y="695"/>
                  </a:cubicBezTo>
                  <a:cubicBezTo>
                    <a:pt x="1257" y="695"/>
                    <a:pt x="1355" y="597"/>
                    <a:pt x="1355" y="475"/>
                  </a:cubicBezTo>
                  <a:cubicBezTo>
                    <a:pt x="1355" y="353"/>
                    <a:pt x="1257" y="255"/>
                    <a:pt x="1135" y="255"/>
                  </a:cubicBezTo>
                  <a:close/>
                  <a:moveTo>
                    <a:pt x="1135" y="600"/>
                  </a:moveTo>
                  <a:cubicBezTo>
                    <a:pt x="1066" y="600"/>
                    <a:pt x="1010" y="544"/>
                    <a:pt x="1010" y="475"/>
                  </a:cubicBezTo>
                  <a:cubicBezTo>
                    <a:pt x="1010" y="406"/>
                    <a:pt x="1066" y="350"/>
                    <a:pt x="1135" y="350"/>
                  </a:cubicBezTo>
                  <a:cubicBezTo>
                    <a:pt x="1204" y="350"/>
                    <a:pt x="1260" y="406"/>
                    <a:pt x="1260" y="475"/>
                  </a:cubicBezTo>
                  <a:cubicBezTo>
                    <a:pt x="1260" y="544"/>
                    <a:pt x="1204" y="600"/>
                    <a:pt x="1135" y="600"/>
                  </a:cubicBezTo>
                  <a:close/>
                  <a:moveTo>
                    <a:pt x="220" y="346"/>
                  </a:moveTo>
                  <a:cubicBezTo>
                    <a:pt x="151" y="346"/>
                    <a:pt x="95" y="289"/>
                    <a:pt x="95" y="221"/>
                  </a:cubicBezTo>
                  <a:cubicBezTo>
                    <a:pt x="95" y="151"/>
                    <a:pt x="151" y="95"/>
                    <a:pt x="220" y="95"/>
                  </a:cubicBezTo>
                  <a:cubicBezTo>
                    <a:pt x="286" y="95"/>
                    <a:pt x="341" y="148"/>
                    <a:pt x="344" y="213"/>
                  </a:cubicBezTo>
                  <a:lnTo>
                    <a:pt x="344" y="227"/>
                  </a:lnTo>
                  <a:cubicBezTo>
                    <a:pt x="341" y="294"/>
                    <a:pt x="286" y="346"/>
                    <a:pt x="220" y="3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77" name="Freeform 18"/>
            <p:cNvSpPr>
              <a:spLocks noEditPoints="1"/>
            </p:cNvSpPr>
            <p:nvPr/>
          </p:nvSpPr>
          <p:spPr bwMode="auto">
            <a:xfrm>
              <a:off x="6875463" y="3063876"/>
              <a:ext cx="96837" cy="93663"/>
            </a:xfrm>
            <a:custGeom>
              <a:avLst/>
              <a:gdLst>
                <a:gd name="T0" fmla="*/ 220 w 440"/>
                <a:gd name="T1" fmla="*/ 0 h 441"/>
                <a:gd name="T2" fmla="*/ 0 w 440"/>
                <a:gd name="T3" fmla="*/ 220 h 441"/>
                <a:gd name="T4" fmla="*/ 220 w 440"/>
                <a:gd name="T5" fmla="*/ 441 h 441"/>
                <a:gd name="T6" fmla="*/ 440 w 440"/>
                <a:gd name="T7" fmla="*/ 220 h 441"/>
                <a:gd name="T8" fmla="*/ 220 w 440"/>
                <a:gd name="T9" fmla="*/ 0 h 441"/>
                <a:gd name="T10" fmla="*/ 220 w 440"/>
                <a:gd name="T11" fmla="*/ 345 h 441"/>
                <a:gd name="T12" fmla="*/ 95 w 440"/>
                <a:gd name="T13" fmla="*/ 220 h 441"/>
                <a:gd name="T14" fmla="*/ 220 w 440"/>
                <a:gd name="T15" fmla="*/ 95 h 441"/>
                <a:gd name="T16" fmla="*/ 345 w 440"/>
                <a:gd name="T17" fmla="*/ 220 h 441"/>
                <a:gd name="T18" fmla="*/ 220 w 440"/>
                <a:gd name="T19" fmla="*/ 34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0" h="441">
                  <a:moveTo>
                    <a:pt x="220" y="0"/>
                  </a:moveTo>
                  <a:cubicBezTo>
                    <a:pt x="99" y="0"/>
                    <a:pt x="0" y="99"/>
                    <a:pt x="0" y="220"/>
                  </a:cubicBezTo>
                  <a:cubicBezTo>
                    <a:pt x="0" y="342"/>
                    <a:pt x="99" y="441"/>
                    <a:pt x="220" y="441"/>
                  </a:cubicBezTo>
                  <a:cubicBezTo>
                    <a:pt x="342" y="441"/>
                    <a:pt x="440" y="342"/>
                    <a:pt x="440" y="220"/>
                  </a:cubicBezTo>
                  <a:cubicBezTo>
                    <a:pt x="440" y="99"/>
                    <a:pt x="342" y="0"/>
                    <a:pt x="220" y="0"/>
                  </a:cubicBezTo>
                  <a:close/>
                  <a:moveTo>
                    <a:pt x="220" y="345"/>
                  </a:moveTo>
                  <a:cubicBezTo>
                    <a:pt x="151" y="345"/>
                    <a:pt x="95" y="289"/>
                    <a:pt x="95" y="220"/>
                  </a:cubicBezTo>
                  <a:cubicBezTo>
                    <a:pt x="95" y="151"/>
                    <a:pt x="151" y="95"/>
                    <a:pt x="220" y="95"/>
                  </a:cubicBezTo>
                  <a:cubicBezTo>
                    <a:pt x="289" y="95"/>
                    <a:pt x="345" y="151"/>
                    <a:pt x="345" y="220"/>
                  </a:cubicBezTo>
                  <a:cubicBezTo>
                    <a:pt x="345" y="289"/>
                    <a:pt x="289" y="345"/>
                    <a:pt x="220" y="34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672682" y="2897394"/>
            <a:ext cx="368206" cy="305566"/>
            <a:chOff x="6022975" y="1468438"/>
            <a:chExt cx="382588" cy="3175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6319838" y="1468438"/>
              <a:ext cx="85725" cy="287338"/>
            </a:xfrm>
            <a:custGeom>
              <a:avLst/>
              <a:gdLst>
                <a:gd name="T0" fmla="*/ 232 w 391"/>
                <a:gd name="T1" fmla="*/ 1211 h 1334"/>
                <a:gd name="T2" fmla="*/ 232 w 391"/>
                <a:gd name="T3" fmla="*/ 362 h 1334"/>
                <a:gd name="T4" fmla="*/ 196 w 391"/>
                <a:gd name="T5" fmla="*/ 362 h 1334"/>
                <a:gd name="T6" fmla="*/ 196 w 391"/>
                <a:gd name="T7" fmla="*/ 172 h 1334"/>
                <a:gd name="T8" fmla="*/ 151 w 391"/>
                <a:gd name="T9" fmla="*/ 115 h 1334"/>
                <a:gd name="T10" fmla="*/ 151 w 391"/>
                <a:gd name="T11" fmla="*/ 0 h 1334"/>
                <a:gd name="T12" fmla="*/ 7 w 391"/>
                <a:gd name="T13" fmla="*/ 0 h 1334"/>
                <a:gd name="T14" fmla="*/ 7 w 391"/>
                <a:gd name="T15" fmla="*/ 894 h 1334"/>
                <a:gd name="T16" fmla="*/ 151 w 391"/>
                <a:gd name="T17" fmla="*/ 894 h 1334"/>
                <a:gd name="T18" fmla="*/ 151 w 391"/>
                <a:gd name="T19" fmla="*/ 894 h 1334"/>
                <a:gd name="T20" fmla="*/ 160 w 391"/>
                <a:gd name="T21" fmla="*/ 894 h 1334"/>
                <a:gd name="T22" fmla="*/ 160 w 391"/>
                <a:gd name="T23" fmla="*/ 1211 h 1334"/>
                <a:gd name="T24" fmla="*/ 0 w 391"/>
                <a:gd name="T25" fmla="*/ 1211 h 1334"/>
                <a:gd name="T26" fmla="*/ 0 w 391"/>
                <a:gd name="T27" fmla="*/ 1334 h 1334"/>
                <a:gd name="T28" fmla="*/ 391 w 391"/>
                <a:gd name="T29" fmla="*/ 1334 h 1334"/>
                <a:gd name="T30" fmla="*/ 391 w 391"/>
                <a:gd name="T31" fmla="*/ 1211 h 1334"/>
                <a:gd name="T32" fmla="*/ 232 w 391"/>
                <a:gd name="T33" fmla="*/ 1211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1" h="1334">
                  <a:moveTo>
                    <a:pt x="232" y="1211"/>
                  </a:moveTo>
                  <a:lnTo>
                    <a:pt x="232" y="362"/>
                  </a:lnTo>
                  <a:lnTo>
                    <a:pt x="196" y="362"/>
                  </a:lnTo>
                  <a:lnTo>
                    <a:pt x="196" y="172"/>
                  </a:lnTo>
                  <a:cubicBezTo>
                    <a:pt x="196" y="145"/>
                    <a:pt x="177" y="122"/>
                    <a:pt x="151" y="115"/>
                  </a:cubicBezTo>
                  <a:lnTo>
                    <a:pt x="151" y="0"/>
                  </a:lnTo>
                  <a:lnTo>
                    <a:pt x="7" y="0"/>
                  </a:lnTo>
                  <a:lnTo>
                    <a:pt x="7" y="894"/>
                  </a:lnTo>
                  <a:lnTo>
                    <a:pt x="151" y="894"/>
                  </a:lnTo>
                  <a:lnTo>
                    <a:pt x="151" y="894"/>
                  </a:lnTo>
                  <a:lnTo>
                    <a:pt x="160" y="894"/>
                  </a:lnTo>
                  <a:lnTo>
                    <a:pt x="160" y="1211"/>
                  </a:lnTo>
                  <a:lnTo>
                    <a:pt x="0" y="1211"/>
                  </a:lnTo>
                  <a:lnTo>
                    <a:pt x="0" y="1334"/>
                  </a:lnTo>
                  <a:lnTo>
                    <a:pt x="391" y="1334"/>
                  </a:lnTo>
                  <a:lnTo>
                    <a:pt x="391" y="1211"/>
                  </a:lnTo>
                  <a:lnTo>
                    <a:pt x="232" y="12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6180138" y="1728788"/>
              <a:ext cx="104775" cy="26988"/>
            </a:xfrm>
            <a:custGeom>
              <a:avLst/>
              <a:gdLst>
                <a:gd name="T0" fmla="*/ 66 w 66"/>
                <a:gd name="T1" fmla="*/ 0 h 17"/>
                <a:gd name="T2" fmla="*/ 0 w 66"/>
                <a:gd name="T3" fmla="*/ 8 h 17"/>
                <a:gd name="T4" fmla="*/ 0 w 66"/>
                <a:gd name="T5" fmla="*/ 17 h 17"/>
                <a:gd name="T6" fmla="*/ 66 w 66"/>
                <a:gd name="T7" fmla="*/ 17 h 17"/>
                <a:gd name="T8" fmla="*/ 66 w 6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7">
                  <a:moveTo>
                    <a:pt x="66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66" y="17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6180138" y="1760538"/>
              <a:ext cx="225425" cy="254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82" name="Oval 181"/>
            <p:cNvSpPr>
              <a:spLocks noChangeArrowheads="1"/>
            </p:cNvSpPr>
            <p:nvPr/>
          </p:nvSpPr>
          <p:spPr bwMode="auto">
            <a:xfrm>
              <a:off x="6070600" y="1489076"/>
              <a:ext cx="111125" cy="1079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6022975" y="1597026"/>
              <a:ext cx="223837" cy="188913"/>
            </a:xfrm>
            <a:custGeom>
              <a:avLst/>
              <a:gdLst>
                <a:gd name="T0" fmla="*/ 910 w 1011"/>
                <a:gd name="T1" fmla="*/ 368 h 880"/>
                <a:gd name="T2" fmla="*/ 502 w 1011"/>
                <a:gd name="T3" fmla="*/ 368 h 880"/>
                <a:gd name="T4" fmla="*/ 489 w 1011"/>
                <a:gd name="T5" fmla="*/ 368 h 880"/>
                <a:gd name="T6" fmla="*/ 489 w 1011"/>
                <a:gd name="T7" fmla="*/ 301 h 880"/>
                <a:gd name="T8" fmla="*/ 488 w 1011"/>
                <a:gd name="T9" fmla="*/ 244 h 880"/>
                <a:gd name="T10" fmla="*/ 244 w 1011"/>
                <a:gd name="T11" fmla="*/ 0 h 880"/>
                <a:gd name="T12" fmla="*/ 231 w 1011"/>
                <a:gd name="T13" fmla="*/ 1 h 880"/>
                <a:gd name="T14" fmla="*/ 230 w 1011"/>
                <a:gd name="T15" fmla="*/ 0 h 880"/>
                <a:gd name="T16" fmla="*/ 0 w 1011"/>
                <a:gd name="T17" fmla="*/ 230 h 880"/>
                <a:gd name="T18" fmla="*/ 0 w 1011"/>
                <a:gd name="T19" fmla="*/ 880 h 880"/>
                <a:gd name="T20" fmla="*/ 489 w 1011"/>
                <a:gd name="T21" fmla="*/ 880 h 880"/>
                <a:gd name="T22" fmla="*/ 489 w 1011"/>
                <a:gd name="T23" fmla="*/ 603 h 880"/>
                <a:gd name="T24" fmla="*/ 482 w 1011"/>
                <a:gd name="T25" fmla="*/ 603 h 880"/>
                <a:gd name="T26" fmla="*/ 481 w 1011"/>
                <a:gd name="T27" fmla="*/ 603 h 880"/>
                <a:gd name="T28" fmla="*/ 394 w 1011"/>
                <a:gd name="T29" fmla="*/ 564 h 880"/>
                <a:gd name="T30" fmla="*/ 196 w 1011"/>
                <a:gd name="T31" fmla="*/ 348 h 880"/>
                <a:gd name="T32" fmla="*/ 197 w 1011"/>
                <a:gd name="T33" fmla="*/ 324 h 880"/>
                <a:gd name="T34" fmla="*/ 221 w 1011"/>
                <a:gd name="T35" fmla="*/ 325 h 880"/>
                <a:gd name="T36" fmla="*/ 419 w 1011"/>
                <a:gd name="T37" fmla="*/ 541 h 880"/>
                <a:gd name="T38" fmla="*/ 482 w 1011"/>
                <a:gd name="T39" fmla="*/ 570 h 880"/>
                <a:gd name="T40" fmla="*/ 505 w 1011"/>
                <a:gd name="T41" fmla="*/ 571 h 880"/>
                <a:gd name="T42" fmla="*/ 910 w 1011"/>
                <a:gd name="T43" fmla="*/ 571 h 880"/>
                <a:gd name="T44" fmla="*/ 1011 w 1011"/>
                <a:gd name="T45" fmla="*/ 469 h 880"/>
                <a:gd name="T46" fmla="*/ 910 w 1011"/>
                <a:gd name="T47" fmla="*/ 368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11" h="880">
                  <a:moveTo>
                    <a:pt x="910" y="368"/>
                  </a:moveTo>
                  <a:lnTo>
                    <a:pt x="502" y="368"/>
                  </a:lnTo>
                  <a:lnTo>
                    <a:pt x="489" y="368"/>
                  </a:lnTo>
                  <a:lnTo>
                    <a:pt x="489" y="301"/>
                  </a:lnTo>
                  <a:lnTo>
                    <a:pt x="488" y="244"/>
                  </a:lnTo>
                  <a:cubicBezTo>
                    <a:pt x="488" y="110"/>
                    <a:pt x="379" y="0"/>
                    <a:pt x="244" y="0"/>
                  </a:cubicBezTo>
                  <a:cubicBezTo>
                    <a:pt x="240" y="0"/>
                    <a:pt x="235" y="1"/>
                    <a:pt x="231" y="1"/>
                  </a:cubicBezTo>
                  <a:lnTo>
                    <a:pt x="230" y="0"/>
                  </a:lnTo>
                  <a:cubicBezTo>
                    <a:pt x="103" y="0"/>
                    <a:pt x="0" y="103"/>
                    <a:pt x="0" y="230"/>
                  </a:cubicBezTo>
                  <a:lnTo>
                    <a:pt x="0" y="880"/>
                  </a:lnTo>
                  <a:lnTo>
                    <a:pt x="489" y="880"/>
                  </a:lnTo>
                  <a:lnTo>
                    <a:pt x="489" y="603"/>
                  </a:lnTo>
                  <a:lnTo>
                    <a:pt x="482" y="603"/>
                  </a:lnTo>
                  <a:cubicBezTo>
                    <a:pt x="482" y="603"/>
                    <a:pt x="482" y="603"/>
                    <a:pt x="481" y="603"/>
                  </a:cubicBezTo>
                  <a:cubicBezTo>
                    <a:pt x="448" y="603"/>
                    <a:pt x="417" y="589"/>
                    <a:pt x="394" y="564"/>
                  </a:cubicBezTo>
                  <a:lnTo>
                    <a:pt x="196" y="348"/>
                  </a:lnTo>
                  <a:cubicBezTo>
                    <a:pt x="190" y="341"/>
                    <a:pt x="190" y="330"/>
                    <a:pt x="197" y="324"/>
                  </a:cubicBezTo>
                  <a:cubicBezTo>
                    <a:pt x="204" y="318"/>
                    <a:pt x="215" y="318"/>
                    <a:pt x="221" y="325"/>
                  </a:cubicBezTo>
                  <a:lnTo>
                    <a:pt x="419" y="541"/>
                  </a:lnTo>
                  <a:cubicBezTo>
                    <a:pt x="435" y="559"/>
                    <a:pt x="458" y="570"/>
                    <a:pt x="482" y="570"/>
                  </a:cubicBezTo>
                  <a:cubicBezTo>
                    <a:pt x="484" y="570"/>
                    <a:pt x="505" y="571"/>
                    <a:pt x="505" y="571"/>
                  </a:cubicBezTo>
                  <a:lnTo>
                    <a:pt x="910" y="571"/>
                  </a:lnTo>
                  <a:cubicBezTo>
                    <a:pt x="966" y="571"/>
                    <a:pt x="1011" y="525"/>
                    <a:pt x="1011" y="469"/>
                  </a:cubicBezTo>
                  <a:cubicBezTo>
                    <a:pt x="1011" y="414"/>
                    <a:pt x="966" y="368"/>
                    <a:pt x="910" y="3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187766" y="2871272"/>
            <a:ext cx="311212" cy="357812"/>
            <a:chOff x="5641975" y="1473201"/>
            <a:chExt cx="296862" cy="34131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5" name="Freeform 33"/>
            <p:cNvSpPr>
              <a:spLocks noEditPoints="1"/>
            </p:cNvSpPr>
            <p:nvPr/>
          </p:nvSpPr>
          <p:spPr bwMode="auto">
            <a:xfrm>
              <a:off x="5703888" y="1473201"/>
              <a:ext cx="173037" cy="166688"/>
            </a:xfrm>
            <a:custGeom>
              <a:avLst/>
              <a:gdLst>
                <a:gd name="T0" fmla="*/ 780 w 780"/>
                <a:gd name="T1" fmla="*/ 390 h 780"/>
                <a:gd name="T2" fmla="*/ 390 w 780"/>
                <a:gd name="T3" fmla="*/ 0 h 780"/>
                <a:gd name="T4" fmla="*/ 0 w 780"/>
                <a:gd name="T5" fmla="*/ 390 h 780"/>
                <a:gd name="T6" fmla="*/ 390 w 780"/>
                <a:gd name="T7" fmla="*/ 780 h 780"/>
                <a:gd name="T8" fmla="*/ 780 w 780"/>
                <a:gd name="T9" fmla="*/ 390 h 780"/>
                <a:gd name="T10" fmla="*/ 97 w 780"/>
                <a:gd name="T11" fmla="*/ 398 h 780"/>
                <a:gd name="T12" fmla="*/ 166 w 780"/>
                <a:gd name="T13" fmla="*/ 203 h 780"/>
                <a:gd name="T14" fmla="*/ 682 w 780"/>
                <a:gd name="T15" fmla="*/ 398 h 780"/>
                <a:gd name="T16" fmla="*/ 390 w 780"/>
                <a:gd name="T17" fmla="*/ 691 h 780"/>
                <a:gd name="T18" fmla="*/ 97 w 780"/>
                <a:gd name="T19" fmla="*/ 398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0" h="780">
                  <a:moveTo>
                    <a:pt x="780" y="390"/>
                  </a:moveTo>
                  <a:cubicBezTo>
                    <a:pt x="780" y="174"/>
                    <a:pt x="605" y="0"/>
                    <a:pt x="390" y="0"/>
                  </a:cubicBezTo>
                  <a:cubicBezTo>
                    <a:pt x="175" y="0"/>
                    <a:pt x="0" y="174"/>
                    <a:pt x="0" y="390"/>
                  </a:cubicBezTo>
                  <a:cubicBezTo>
                    <a:pt x="0" y="605"/>
                    <a:pt x="175" y="780"/>
                    <a:pt x="390" y="780"/>
                  </a:cubicBezTo>
                  <a:cubicBezTo>
                    <a:pt x="605" y="780"/>
                    <a:pt x="780" y="605"/>
                    <a:pt x="780" y="390"/>
                  </a:cubicBezTo>
                  <a:close/>
                  <a:moveTo>
                    <a:pt x="97" y="398"/>
                  </a:moveTo>
                  <a:cubicBezTo>
                    <a:pt x="97" y="398"/>
                    <a:pt x="86" y="287"/>
                    <a:pt x="166" y="203"/>
                  </a:cubicBezTo>
                  <a:cubicBezTo>
                    <a:pt x="222" y="259"/>
                    <a:pt x="390" y="398"/>
                    <a:pt x="682" y="398"/>
                  </a:cubicBezTo>
                  <a:cubicBezTo>
                    <a:pt x="682" y="559"/>
                    <a:pt x="551" y="691"/>
                    <a:pt x="390" y="691"/>
                  </a:cubicBezTo>
                  <a:cubicBezTo>
                    <a:pt x="229" y="691"/>
                    <a:pt x="97" y="559"/>
                    <a:pt x="97" y="3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86" name="Freeform 34"/>
            <p:cNvSpPr>
              <a:spLocks/>
            </p:cNvSpPr>
            <p:nvPr/>
          </p:nvSpPr>
          <p:spPr bwMode="auto">
            <a:xfrm>
              <a:off x="5641975" y="1657351"/>
              <a:ext cx="296862" cy="157163"/>
            </a:xfrm>
            <a:custGeom>
              <a:avLst/>
              <a:gdLst>
                <a:gd name="T0" fmla="*/ 0 w 1339"/>
                <a:gd name="T1" fmla="*/ 223 h 730"/>
                <a:gd name="T2" fmla="*/ 0 w 1339"/>
                <a:gd name="T3" fmla="*/ 618 h 730"/>
                <a:gd name="T4" fmla="*/ 112 w 1339"/>
                <a:gd name="T5" fmla="*/ 730 h 730"/>
                <a:gd name="T6" fmla="*/ 1228 w 1339"/>
                <a:gd name="T7" fmla="*/ 730 h 730"/>
                <a:gd name="T8" fmla="*/ 1339 w 1339"/>
                <a:gd name="T9" fmla="*/ 618 h 730"/>
                <a:gd name="T10" fmla="*/ 1339 w 1339"/>
                <a:gd name="T11" fmla="*/ 223 h 730"/>
                <a:gd name="T12" fmla="*/ 1116 w 1339"/>
                <a:gd name="T13" fmla="*/ 0 h 730"/>
                <a:gd name="T14" fmla="*/ 918 w 1339"/>
                <a:gd name="T15" fmla="*/ 0 h 730"/>
                <a:gd name="T16" fmla="*/ 879 w 1339"/>
                <a:gd name="T17" fmla="*/ 21 h 730"/>
                <a:gd name="T18" fmla="*/ 684 w 1339"/>
                <a:gd name="T19" fmla="*/ 296 h 730"/>
                <a:gd name="T20" fmla="*/ 656 w 1339"/>
                <a:gd name="T21" fmla="*/ 296 h 730"/>
                <a:gd name="T22" fmla="*/ 461 w 1339"/>
                <a:gd name="T23" fmla="*/ 21 h 730"/>
                <a:gd name="T24" fmla="*/ 421 w 1339"/>
                <a:gd name="T25" fmla="*/ 0 h 730"/>
                <a:gd name="T26" fmla="*/ 224 w 1339"/>
                <a:gd name="T27" fmla="*/ 0 h 730"/>
                <a:gd name="T28" fmla="*/ 0 w 1339"/>
                <a:gd name="T29" fmla="*/ 223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9" h="730">
                  <a:moveTo>
                    <a:pt x="0" y="223"/>
                  </a:moveTo>
                  <a:lnTo>
                    <a:pt x="0" y="618"/>
                  </a:lnTo>
                  <a:cubicBezTo>
                    <a:pt x="0" y="680"/>
                    <a:pt x="50" y="730"/>
                    <a:pt x="112" y="730"/>
                  </a:cubicBezTo>
                  <a:lnTo>
                    <a:pt x="1228" y="730"/>
                  </a:lnTo>
                  <a:cubicBezTo>
                    <a:pt x="1289" y="730"/>
                    <a:pt x="1339" y="680"/>
                    <a:pt x="1339" y="618"/>
                  </a:cubicBezTo>
                  <a:lnTo>
                    <a:pt x="1339" y="223"/>
                  </a:lnTo>
                  <a:cubicBezTo>
                    <a:pt x="1339" y="99"/>
                    <a:pt x="1240" y="0"/>
                    <a:pt x="1116" y="0"/>
                  </a:cubicBezTo>
                  <a:lnTo>
                    <a:pt x="918" y="0"/>
                  </a:lnTo>
                  <a:cubicBezTo>
                    <a:pt x="904" y="0"/>
                    <a:pt x="887" y="9"/>
                    <a:pt x="879" y="21"/>
                  </a:cubicBezTo>
                  <a:lnTo>
                    <a:pt x="684" y="296"/>
                  </a:lnTo>
                  <a:cubicBezTo>
                    <a:pt x="676" y="308"/>
                    <a:pt x="664" y="308"/>
                    <a:pt x="656" y="296"/>
                  </a:cubicBezTo>
                  <a:lnTo>
                    <a:pt x="461" y="21"/>
                  </a:lnTo>
                  <a:cubicBezTo>
                    <a:pt x="453" y="9"/>
                    <a:pt x="435" y="0"/>
                    <a:pt x="421" y="0"/>
                  </a:cubicBezTo>
                  <a:lnTo>
                    <a:pt x="224" y="0"/>
                  </a:lnTo>
                  <a:cubicBezTo>
                    <a:pt x="101" y="0"/>
                    <a:pt x="0" y="99"/>
                    <a:pt x="0" y="2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sp>
        <p:nvSpPr>
          <p:cNvPr id="187" name="Freeform 35"/>
          <p:cNvSpPr>
            <a:spLocks/>
          </p:cNvSpPr>
          <p:nvPr/>
        </p:nvSpPr>
        <p:spPr bwMode="auto">
          <a:xfrm>
            <a:off x="712535" y="2864551"/>
            <a:ext cx="302504" cy="371255"/>
          </a:xfrm>
          <a:custGeom>
            <a:avLst/>
            <a:gdLst>
              <a:gd name="T0" fmla="*/ 1244 w 1259"/>
              <a:gd name="T1" fmla="*/ 1423 h 1599"/>
              <a:gd name="T2" fmla="*/ 1244 w 1259"/>
              <a:gd name="T3" fmla="*/ 1422 h 1599"/>
              <a:gd name="T4" fmla="*/ 1040 w 1259"/>
              <a:gd name="T5" fmla="*/ 1077 h 1599"/>
              <a:gd name="T6" fmla="*/ 964 w 1259"/>
              <a:gd name="T7" fmla="*/ 1058 h 1599"/>
              <a:gd name="T8" fmla="*/ 843 w 1259"/>
              <a:gd name="T9" fmla="*/ 1130 h 1599"/>
              <a:gd name="T10" fmla="*/ 853 w 1259"/>
              <a:gd name="T11" fmla="*/ 1146 h 1599"/>
              <a:gd name="T12" fmla="*/ 667 w 1259"/>
              <a:gd name="T13" fmla="*/ 1001 h 1599"/>
              <a:gd name="T14" fmla="*/ 492 w 1259"/>
              <a:gd name="T15" fmla="*/ 707 h 1599"/>
              <a:gd name="T16" fmla="*/ 483 w 1259"/>
              <a:gd name="T17" fmla="*/ 519 h 1599"/>
              <a:gd name="T18" fmla="*/ 489 w 1259"/>
              <a:gd name="T19" fmla="*/ 528 h 1599"/>
              <a:gd name="T20" fmla="*/ 610 w 1259"/>
              <a:gd name="T21" fmla="*/ 457 h 1599"/>
              <a:gd name="T22" fmla="*/ 610 w 1259"/>
              <a:gd name="T23" fmla="*/ 456 h 1599"/>
              <a:gd name="T24" fmla="*/ 630 w 1259"/>
              <a:gd name="T25" fmla="*/ 380 h 1599"/>
              <a:gd name="T26" fmla="*/ 630 w 1259"/>
              <a:gd name="T27" fmla="*/ 380 h 1599"/>
              <a:gd name="T28" fmla="*/ 426 w 1259"/>
              <a:gd name="T29" fmla="*/ 35 h 1599"/>
              <a:gd name="T30" fmla="*/ 350 w 1259"/>
              <a:gd name="T31" fmla="*/ 15 h 1599"/>
              <a:gd name="T32" fmla="*/ 228 w 1259"/>
              <a:gd name="T33" fmla="*/ 87 h 1599"/>
              <a:gd name="T34" fmla="*/ 236 w 1259"/>
              <a:gd name="T35" fmla="*/ 100 h 1599"/>
              <a:gd name="T36" fmla="*/ 334 w 1259"/>
              <a:gd name="T37" fmla="*/ 997 h 1599"/>
              <a:gd name="T38" fmla="*/ 1095 w 1259"/>
              <a:gd name="T39" fmla="*/ 1556 h 1599"/>
              <a:gd name="T40" fmla="*/ 1103 w 1259"/>
              <a:gd name="T41" fmla="*/ 1571 h 1599"/>
              <a:gd name="T42" fmla="*/ 1225 w 1259"/>
              <a:gd name="T43" fmla="*/ 1499 h 1599"/>
              <a:gd name="T44" fmla="*/ 1225 w 1259"/>
              <a:gd name="T45" fmla="*/ 1499 h 1599"/>
              <a:gd name="T46" fmla="*/ 1244 w 1259"/>
              <a:gd name="T47" fmla="*/ 1423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59" h="1599">
                <a:moveTo>
                  <a:pt x="1244" y="1423"/>
                </a:moveTo>
                <a:lnTo>
                  <a:pt x="1244" y="1422"/>
                </a:lnTo>
                <a:lnTo>
                  <a:pt x="1040" y="1077"/>
                </a:lnTo>
                <a:cubicBezTo>
                  <a:pt x="1025" y="1050"/>
                  <a:pt x="991" y="1042"/>
                  <a:pt x="964" y="1058"/>
                </a:cubicBezTo>
                <a:lnTo>
                  <a:pt x="843" y="1130"/>
                </a:lnTo>
                <a:lnTo>
                  <a:pt x="853" y="1146"/>
                </a:lnTo>
                <a:cubicBezTo>
                  <a:pt x="799" y="1171"/>
                  <a:pt x="751" y="1116"/>
                  <a:pt x="667" y="1001"/>
                </a:cubicBezTo>
                <a:lnTo>
                  <a:pt x="492" y="707"/>
                </a:lnTo>
                <a:cubicBezTo>
                  <a:pt x="458" y="632"/>
                  <a:pt x="431" y="556"/>
                  <a:pt x="483" y="519"/>
                </a:cubicBezTo>
                <a:lnTo>
                  <a:pt x="489" y="528"/>
                </a:lnTo>
                <a:lnTo>
                  <a:pt x="610" y="457"/>
                </a:lnTo>
                <a:lnTo>
                  <a:pt x="610" y="456"/>
                </a:lnTo>
                <a:cubicBezTo>
                  <a:pt x="638" y="440"/>
                  <a:pt x="645" y="405"/>
                  <a:pt x="630" y="380"/>
                </a:cubicBezTo>
                <a:lnTo>
                  <a:pt x="630" y="380"/>
                </a:lnTo>
                <a:lnTo>
                  <a:pt x="426" y="35"/>
                </a:lnTo>
                <a:cubicBezTo>
                  <a:pt x="410" y="8"/>
                  <a:pt x="376" y="0"/>
                  <a:pt x="350" y="15"/>
                </a:cubicBezTo>
                <a:lnTo>
                  <a:pt x="228" y="87"/>
                </a:lnTo>
                <a:lnTo>
                  <a:pt x="236" y="100"/>
                </a:lnTo>
                <a:cubicBezTo>
                  <a:pt x="168" y="155"/>
                  <a:pt x="0" y="417"/>
                  <a:pt x="334" y="997"/>
                </a:cubicBezTo>
                <a:cubicBezTo>
                  <a:pt x="681" y="1599"/>
                  <a:pt x="1011" y="1595"/>
                  <a:pt x="1095" y="1556"/>
                </a:cubicBezTo>
                <a:lnTo>
                  <a:pt x="1103" y="1571"/>
                </a:lnTo>
                <a:lnTo>
                  <a:pt x="1225" y="1499"/>
                </a:lnTo>
                <a:lnTo>
                  <a:pt x="1225" y="1499"/>
                </a:lnTo>
                <a:cubicBezTo>
                  <a:pt x="1253" y="1482"/>
                  <a:pt x="1259" y="1448"/>
                  <a:pt x="1244" y="142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1125825" y="3984563"/>
            <a:ext cx="397508" cy="360872"/>
            <a:chOff x="7934325" y="2870201"/>
            <a:chExt cx="344487" cy="3127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9" name="Freeform 60"/>
            <p:cNvSpPr>
              <a:spLocks/>
            </p:cNvSpPr>
            <p:nvPr/>
          </p:nvSpPr>
          <p:spPr bwMode="auto">
            <a:xfrm>
              <a:off x="7942263" y="2990851"/>
              <a:ext cx="322262" cy="73025"/>
            </a:xfrm>
            <a:custGeom>
              <a:avLst/>
              <a:gdLst>
                <a:gd name="T0" fmla="*/ 203 w 1458"/>
                <a:gd name="T1" fmla="*/ 161 h 343"/>
                <a:gd name="T2" fmla="*/ 313 w 1458"/>
                <a:gd name="T3" fmla="*/ 161 h 343"/>
                <a:gd name="T4" fmla="*/ 313 w 1458"/>
                <a:gd name="T5" fmla="*/ 343 h 343"/>
                <a:gd name="T6" fmla="*/ 333 w 1458"/>
                <a:gd name="T7" fmla="*/ 343 h 343"/>
                <a:gd name="T8" fmla="*/ 333 w 1458"/>
                <a:gd name="T9" fmla="*/ 343 h 343"/>
                <a:gd name="T10" fmla="*/ 353 w 1458"/>
                <a:gd name="T11" fmla="*/ 343 h 343"/>
                <a:gd name="T12" fmla="*/ 353 w 1458"/>
                <a:gd name="T13" fmla="*/ 161 h 343"/>
                <a:gd name="T14" fmla="*/ 466 w 1458"/>
                <a:gd name="T15" fmla="*/ 161 h 343"/>
                <a:gd name="T16" fmla="*/ 466 w 1458"/>
                <a:gd name="T17" fmla="*/ 127 h 343"/>
                <a:gd name="T18" fmla="*/ 1014 w 1458"/>
                <a:gd name="T19" fmla="*/ 127 h 343"/>
                <a:gd name="T20" fmla="*/ 1014 w 1458"/>
                <a:gd name="T21" fmla="*/ 162 h 343"/>
                <a:gd name="T22" fmla="*/ 1115 w 1458"/>
                <a:gd name="T23" fmla="*/ 162 h 343"/>
                <a:gd name="T24" fmla="*/ 1115 w 1458"/>
                <a:gd name="T25" fmla="*/ 343 h 343"/>
                <a:gd name="T26" fmla="*/ 1135 w 1458"/>
                <a:gd name="T27" fmla="*/ 343 h 343"/>
                <a:gd name="T28" fmla="*/ 1135 w 1458"/>
                <a:gd name="T29" fmla="*/ 343 h 343"/>
                <a:gd name="T30" fmla="*/ 1155 w 1458"/>
                <a:gd name="T31" fmla="*/ 343 h 343"/>
                <a:gd name="T32" fmla="*/ 1155 w 1458"/>
                <a:gd name="T33" fmla="*/ 162 h 343"/>
                <a:gd name="T34" fmla="*/ 1275 w 1458"/>
                <a:gd name="T35" fmla="*/ 162 h 343"/>
                <a:gd name="T36" fmla="*/ 1275 w 1458"/>
                <a:gd name="T37" fmla="*/ 135 h 343"/>
                <a:gd name="T38" fmla="*/ 1275 w 1458"/>
                <a:gd name="T39" fmla="*/ 134 h 343"/>
                <a:gd name="T40" fmla="*/ 1275 w 1458"/>
                <a:gd name="T41" fmla="*/ 127 h 343"/>
                <a:gd name="T42" fmla="*/ 1458 w 1458"/>
                <a:gd name="T43" fmla="*/ 127 h 343"/>
                <a:gd name="T44" fmla="*/ 1458 w 1458"/>
                <a:gd name="T45" fmla="*/ 85 h 343"/>
                <a:gd name="T46" fmla="*/ 1275 w 1458"/>
                <a:gd name="T47" fmla="*/ 85 h 343"/>
                <a:gd name="T48" fmla="*/ 1275 w 1458"/>
                <a:gd name="T49" fmla="*/ 80 h 343"/>
                <a:gd name="T50" fmla="*/ 1275 w 1458"/>
                <a:gd name="T51" fmla="*/ 79 h 343"/>
                <a:gd name="T52" fmla="*/ 1275 w 1458"/>
                <a:gd name="T53" fmla="*/ 52 h 343"/>
                <a:gd name="T54" fmla="*/ 1014 w 1458"/>
                <a:gd name="T55" fmla="*/ 52 h 343"/>
                <a:gd name="T56" fmla="*/ 1014 w 1458"/>
                <a:gd name="T57" fmla="*/ 85 h 343"/>
                <a:gd name="T58" fmla="*/ 761 w 1458"/>
                <a:gd name="T59" fmla="*/ 85 h 343"/>
                <a:gd name="T60" fmla="*/ 761 w 1458"/>
                <a:gd name="T61" fmla="*/ 0 h 343"/>
                <a:gd name="T62" fmla="*/ 738 w 1458"/>
                <a:gd name="T63" fmla="*/ 0 h 343"/>
                <a:gd name="T64" fmla="*/ 738 w 1458"/>
                <a:gd name="T65" fmla="*/ 0 h 343"/>
                <a:gd name="T66" fmla="*/ 717 w 1458"/>
                <a:gd name="T67" fmla="*/ 0 h 343"/>
                <a:gd name="T68" fmla="*/ 717 w 1458"/>
                <a:gd name="T69" fmla="*/ 85 h 343"/>
                <a:gd name="T70" fmla="*/ 466 w 1458"/>
                <a:gd name="T71" fmla="*/ 85 h 343"/>
                <a:gd name="T72" fmla="*/ 466 w 1458"/>
                <a:gd name="T73" fmla="*/ 49 h 343"/>
                <a:gd name="T74" fmla="*/ 203 w 1458"/>
                <a:gd name="T75" fmla="*/ 49 h 343"/>
                <a:gd name="T76" fmla="*/ 203 w 1458"/>
                <a:gd name="T77" fmla="*/ 85 h 343"/>
                <a:gd name="T78" fmla="*/ 0 w 1458"/>
                <a:gd name="T79" fmla="*/ 85 h 343"/>
                <a:gd name="T80" fmla="*/ 0 w 1458"/>
                <a:gd name="T81" fmla="*/ 127 h 343"/>
                <a:gd name="T82" fmla="*/ 203 w 1458"/>
                <a:gd name="T83" fmla="*/ 127 h 343"/>
                <a:gd name="T84" fmla="*/ 203 w 1458"/>
                <a:gd name="T85" fmla="*/ 16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8" h="343">
                  <a:moveTo>
                    <a:pt x="203" y="161"/>
                  </a:moveTo>
                  <a:lnTo>
                    <a:pt x="313" y="161"/>
                  </a:lnTo>
                  <a:lnTo>
                    <a:pt x="313" y="343"/>
                  </a:lnTo>
                  <a:lnTo>
                    <a:pt x="333" y="343"/>
                  </a:lnTo>
                  <a:cubicBezTo>
                    <a:pt x="333" y="343"/>
                    <a:pt x="333" y="343"/>
                    <a:pt x="333" y="343"/>
                  </a:cubicBezTo>
                  <a:lnTo>
                    <a:pt x="353" y="343"/>
                  </a:lnTo>
                  <a:lnTo>
                    <a:pt x="353" y="161"/>
                  </a:lnTo>
                  <a:lnTo>
                    <a:pt x="466" y="161"/>
                  </a:lnTo>
                  <a:lnTo>
                    <a:pt x="466" y="127"/>
                  </a:lnTo>
                  <a:lnTo>
                    <a:pt x="1014" y="127"/>
                  </a:lnTo>
                  <a:lnTo>
                    <a:pt x="1014" y="162"/>
                  </a:lnTo>
                  <a:lnTo>
                    <a:pt x="1115" y="162"/>
                  </a:lnTo>
                  <a:lnTo>
                    <a:pt x="1115" y="343"/>
                  </a:lnTo>
                  <a:lnTo>
                    <a:pt x="1135" y="343"/>
                  </a:lnTo>
                  <a:cubicBezTo>
                    <a:pt x="1135" y="343"/>
                    <a:pt x="1135" y="343"/>
                    <a:pt x="1135" y="343"/>
                  </a:cubicBezTo>
                  <a:lnTo>
                    <a:pt x="1155" y="343"/>
                  </a:lnTo>
                  <a:lnTo>
                    <a:pt x="1155" y="162"/>
                  </a:lnTo>
                  <a:lnTo>
                    <a:pt x="1275" y="162"/>
                  </a:lnTo>
                  <a:lnTo>
                    <a:pt x="1275" y="135"/>
                  </a:lnTo>
                  <a:cubicBezTo>
                    <a:pt x="1275" y="134"/>
                    <a:pt x="1275" y="134"/>
                    <a:pt x="1275" y="134"/>
                  </a:cubicBezTo>
                  <a:cubicBezTo>
                    <a:pt x="1275" y="131"/>
                    <a:pt x="1275" y="129"/>
                    <a:pt x="1275" y="127"/>
                  </a:cubicBezTo>
                  <a:lnTo>
                    <a:pt x="1458" y="127"/>
                  </a:lnTo>
                  <a:lnTo>
                    <a:pt x="1458" y="85"/>
                  </a:lnTo>
                  <a:lnTo>
                    <a:pt x="1275" y="85"/>
                  </a:lnTo>
                  <a:cubicBezTo>
                    <a:pt x="1275" y="83"/>
                    <a:pt x="1275" y="81"/>
                    <a:pt x="1275" y="80"/>
                  </a:cubicBezTo>
                  <a:cubicBezTo>
                    <a:pt x="1275" y="79"/>
                    <a:pt x="1275" y="79"/>
                    <a:pt x="1275" y="79"/>
                  </a:cubicBezTo>
                  <a:lnTo>
                    <a:pt x="1275" y="52"/>
                  </a:lnTo>
                  <a:lnTo>
                    <a:pt x="1014" y="52"/>
                  </a:lnTo>
                  <a:lnTo>
                    <a:pt x="1014" y="85"/>
                  </a:lnTo>
                  <a:lnTo>
                    <a:pt x="761" y="85"/>
                  </a:lnTo>
                  <a:lnTo>
                    <a:pt x="761" y="0"/>
                  </a:lnTo>
                  <a:lnTo>
                    <a:pt x="738" y="0"/>
                  </a:lnTo>
                  <a:cubicBezTo>
                    <a:pt x="738" y="0"/>
                    <a:pt x="738" y="0"/>
                    <a:pt x="738" y="0"/>
                  </a:cubicBezTo>
                  <a:lnTo>
                    <a:pt x="717" y="0"/>
                  </a:lnTo>
                  <a:lnTo>
                    <a:pt x="717" y="85"/>
                  </a:lnTo>
                  <a:lnTo>
                    <a:pt x="466" y="85"/>
                  </a:lnTo>
                  <a:lnTo>
                    <a:pt x="466" y="49"/>
                  </a:lnTo>
                  <a:lnTo>
                    <a:pt x="203" y="49"/>
                  </a:lnTo>
                  <a:lnTo>
                    <a:pt x="203" y="85"/>
                  </a:lnTo>
                  <a:lnTo>
                    <a:pt x="0" y="85"/>
                  </a:lnTo>
                  <a:lnTo>
                    <a:pt x="0" y="127"/>
                  </a:lnTo>
                  <a:lnTo>
                    <a:pt x="203" y="127"/>
                  </a:lnTo>
                  <a:lnTo>
                    <a:pt x="203" y="16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90" name="Freeform 61"/>
            <p:cNvSpPr>
              <a:spLocks noEditPoints="1"/>
            </p:cNvSpPr>
            <p:nvPr/>
          </p:nvSpPr>
          <p:spPr bwMode="auto">
            <a:xfrm>
              <a:off x="8037513" y="2870201"/>
              <a:ext cx="136525" cy="104775"/>
            </a:xfrm>
            <a:custGeom>
              <a:avLst/>
              <a:gdLst>
                <a:gd name="T0" fmla="*/ 31 w 86"/>
                <a:gd name="T1" fmla="*/ 66 h 66"/>
                <a:gd name="T2" fmla="*/ 54 w 86"/>
                <a:gd name="T3" fmla="*/ 66 h 66"/>
                <a:gd name="T4" fmla="*/ 54 w 86"/>
                <a:gd name="T5" fmla="*/ 55 h 66"/>
                <a:gd name="T6" fmla="*/ 86 w 86"/>
                <a:gd name="T7" fmla="*/ 55 h 66"/>
                <a:gd name="T8" fmla="*/ 86 w 86"/>
                <a:gd name="T9" fmla="*/ 0 h 66"/>
                <a:gd name="T10" fmla="*/ 0 w 86"/>
                <a:gd name="T11" fmla="*/ 0 h 66"/>
                <a:gd name="T12" fmla="*/ 0 w 86"/>
                <a:gd name="T13" fmla="*/ 55 h 66"/>
                <a:gd name="T14" fmla="*/ 31 w 86"/>
                <a:gd name="T15" fmla="*/ 55 h 66"/>
                <a:gd name="T16" fmla="*/ 31 w 86"/>
                <a:gd name="T17" fmla="*/ 66 h 66"/>
                <a:gd name="T18" fmla="*/ 9 w 86"/>
                <a:gd name="T19" fmla="*/ 46 h 66"/>
                <a:gd name="T20" fmla="*/ 9 w 86"/>
                <a:gd name="T21" fmla="*/ 8 h 66"/>
                <a:gd name="T22" fmla="*/ 77 w 86"/>
                <a:gd name="T23" fmla="*/ 8 h 66"/>
                <a:gd name="T24" fmla="*/ 77 w 86"/>
                <a:gd name="T25" fmla="*/ 46 h 66"/>
                <a:gd name="T26" fmla="*/ 9 w 86"/>
                <a:gd name="T27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" h="66">
                  <a:moveTo>
                    <a:pt x="31" y="66"/>
                  </a:moveTo>
                  <a:lnTo>
                    <a:pt x="54" y="66"/>
                  </a:lnTo>
                  <a:lnTo>
                    <a:pt x="54" y="55"/>
                  </a:lnTo>
                  <a:lnTo>
                    <a:pt x="86" y="55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55"/>
                  </a:lnTo>
                  <a:lnTo>
                    <a:pt x="31" y="55"/>
                  </a:lnTo>
                  <a:lnTo>
                    <a:pt x="31" y="66"/>
                  </a:lnTo>
                  <a:close/>
                  <a:moveTo>
                    <a:pt x="9" y="46"/>
                  </a:moveTo>
                  <a:lnTo>
                    <a:pt x="9" y="8"/>
                  </a:lnTo>
                  <a:lnTo>
                    <a:pt x="77" y="8"/>
                  </a:lnTo>
                  <a:lnTo>
                    <a:pt x="77" y="46"/>
                  </a:lnTo>
                  <a:lnTo>
                    <a:pt x="9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91" name="Rectangle 62"/>
            <p:cNvSpPr>
              <a:spLocks noChangeArrowheads="1"/>
            </p:cNvSpPr>
            <p:nvPr/>
          </p:nvSpPr>
          <p:spPr bwMode="auto">
            <a:xfrm>
              <a:off x="8066088" y="2974976"/>
              <a:ext cx="77787" cy="3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92" name="Freeform 63"/>
            <p:cNvSpPr>
              <a:spLocks noEditPoints="1"/>
            </p:cNvSpPr>
            <p:nvPr/>
          </p:nvSpPr>
          <p:spPr bwMode="auto">
            <a:xfrm>
              <a:off x="7934325" y="3073401"/>
              <a:ext cx="136525" cy="106363"/>
            </a:xfrm>
            <a:custGeom>
              <a:avLst/>
              <a:gdLst>
                <a:gd name="T0" fmla="*/ 0 w 86"/>
                <a:gd name="T1" fmla="*/ 55 h 67"/>
                <a:gd name="T2" fmla="*/ 31 w 86"/>
                <a:gd name="T3" fmla="*/ 55 h 67"/>
                <a:gd name="T4" fmla="*/ 31 w 86"/>
                <a:gd name="T5" fmla="*/ 67 h 67"/>
                <a:gd name="T6" fmla="*/ 54 w 86"/>
                <a:gd name="T7" fmla="*/ 67 h 67"/>
                <a:gd name="T8" fmla="*/ 54 w 86"/>
                <a:gd name="T9" fmla="*/ 55 h 67"/>
                <a:gd name="T10" fmla="*/ 86 w 86"/>
                <a:gd name="T11" fmla="*/ 55 h 67"/>
                <a:gd name="T12" fmla="*/ 86 w 86"/>
                <a:gd name="T13" fmla="*/ 0 h 67"/>
                <a:gd name="T14" fmla="*/ 0 w 86"/>
                <a:gd name="T15" fmla="*/ 0 h 67"/>
                <a:gd name="T16" fmla="*/ 0 w 86"/>
                <a:gd name="T17" fmla="*/ 55 h 67"/>
                <a:gd name="T18" fmla="*/ 9 w 86"/>
                <a:gd name="T19" fmla="*/ 9 h 67"/>
                <a:gd name="T20" fmla="*/ 77 w 86"/>
                <a:gd name="T21" fmla="*/ 9 h 67"/>
                <a:gd name="T22" fmla="*/ 77 w 86"/>
                <a:gd name="T23" fmla="*/ 47 h 67"/>
                <a:gd name="T24" fmla="*/ 9 w 86"/>
                <a:gd name="T25" fmla="*/ 47 h 67"/>
                <a:gd name="T26" fmla="*/ 9 w 86"/>
                <a:gd name="T27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" h="67">
                  <a:moveTo>
                    <a:pt x="0" y="55"/>
                  </a:moveTo>
                  <a:lnTo>
                    <a:pt x="31" y="55"/>
                  </a:lnTo>
                  <a:lnTo>
                    <a:pt x="31" y="67"/>
                  </a:lnTo>
                  <a:lnTo>
                    <a:pt x="54" y="67"/>
                  </a:lnTo>
                  <a:lnTo>
                    <a:pt x="54" y="55"/>
                  </a:lnTo>
                  <a:lnTo>
                    <a:pt x="86" y="55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9" y="9"/>
                  </a:moveTo>
                  <a:lnTo>
                    <a:pt x="77" y="9"/>
                  </a:lnTo>
                  <a:lnTo>
                    <a:pt x="77" y="47"/>
                  </a:lnTo>
                  <a:lnTo>
                    <a:pt x="9" y="47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93" name="Rectangle 64"/>
            <p:cNvSpPr>
              <a:spLocks noChangeArrowheads="1"/>
            </p:cNvSpPr>
            <p:nvPr/>
          </p:nvSpPr>
          <p:spPr bwMode="auto">
            <a:xfrm>
              <a:off x="7962900" y="3179763"/>
              <a:ext cx="76200" cy="3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94" name="Freeform 65"/>
            <p:cNvSpPr>
              <a:spLocks noEditPoints="1"/>
            </p:cNvSpPr>
            <p:nvPr/>
          </p:nvSpPr>
          <p:spPr bwMode="auto">
            <a:xfrm>
              <a:off x="8143875" y="3071813"/>
              <a:ext cx="134937" cy="104775"/>
            </a:xfrm>
            <a:custGeom>
              <a:avLst/>
              <a:gdLst>
                <a:gd name="T0" fmla="*/ 0 w 85"/>
                <a:gd name="T1" fmla="*/ 0 h 66"/>
                <a:gd name="T2" fmla="*/ 0 w 85"/>
                <a:gd name="T3" fmla="*/ 55 h 66"/>
                <a:gd name="T4" fmla="*/ 30 w 85"/>
                <a:gd name="T5" fmla="*/ 55 h 66"/>
                <a:gd name="T6" fmla="*/ 30 w 85"/>
                <a:gd name="T7" fmla="*/ 66 h 66"/>
                <a:gd name="T8" fmla="*/ 53 w 85"/>
                <a:gd name="T9" fmla="*/ 66 h 66"/>
                <a:gd name="T10" fmla="*/ 53 w 85"/>
                <a:gd name="T11" fmla="*/ 55 h 66"/>
                <a:gd name="T12" fmla="*/ 85 w 85"/>
                <a:gd name="T13" fmla="*/ 55 h 66"/>
                <a:gd name="T14" fmla="*/ 85 w 85"/>
                <a:gd name="T15" fmla="*/ 0 h 66"/>
                <a:gd name="T16" fmla="*/ 0 w 85"/>
                <a:gd name="T17" fmla="*/ 0 h 66"/>
                <a:gd name="T18" fmla="*/ 77 w 85"/>
                <a:gd name="T19" fmla="*/ 46 h 66"/>
                <a:gd name="T20" fmla="*/ 8 w 85"/>
                <a:gd name="T21" fmla="*/ 46 h 66"/>
                <a:gd name="T22" fmla="*/ 8 w 85"/>
                <a:gd name="T23" fmla="*/ 8 h 66"/>
                <a:gd name="T24" fmla="*/ 77 w 85"/>
                <a:gd name="T25" fmla="*/ 8 h 66"/>
                <a:gd name="T26" fmla="*/ 77 w 85"/>
                <a:gd name="T27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66">
                  <a:moveTo>
                    <a:pt x="0" y="0"/>
                  </a:moveTo>
                  <a:lnTo>
                    <a:pt x="0" y="55"/>
                  </a:lnTo>
                  <a:lnTo>
                    <a:pt x="30" y="55"/>
                  </a:lnTo>
                  <a:lnTo>
                    <a:pt x="30" y="66"/>
                  </a:lnTo>
                  <a:lnTo>
                    <a:pt x="53" y="66"/>
                  </a:lnTo>
                  <a:lnTo>
                    <a:pt x="53" y="55"/>
                  </a:lnTo>
                  <a:lnTo>
                    <a:pt x="85" y="55"/>
                  </a:lnTo>
                  <a:lnTo>
                    <a:pt x="85" y="0"/>
                  </a:lnTo>
                  <a:lnTo>
                    <a:pt x="0" y="0"/>
                  </a:lnTo>
                  <a:close/>
                  <a:moveTo>
                    <a:pt x="77" y="46"/>
                  </a:moveTo>
                  <a:lnTo>
                    <a:pt x="8" y="46"/>
                  </a:lnTo>
                  <a:lnTo>
                    <a:pt x="8" y="8"/>
                  </a:lnTo>
                  <a:lnTo>
                    <a:pt x="77" y="8"/>
                  </a:lnTo>
                  <a:lnTo>
                    <a:pt x="77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195" name="Rectangle 66"/>
            <p:cNvSpPr>
              <a:spLocks noChangeArrowheads="1"/>
            </p:cNvSpPr>
            <p:nvPr/>
          </p:nvSpPr>
          <p:spPr bwMode="auto">
            <a:xfrm>
              <a:off x="8172450" y="3176588"/>
              <a:ext cx="76200" cy="47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1635307" y="3374119"/>
            <a:ext cx="442958" cy="445109"/>
            <a:chOff x="5925001" y="3490913"/>
            <a:chExt cx="327025" cy="328613"/>
          </a:xfrm>
          <a:solidFill>
            <a:schemeClr val="bg1">
              <a:lumMod val="50000"/>
            </a:schemeClr>
          </a:solidFill>
        </p:grpSpPr>
        <p:sp>
          <p:nvSpPr>
            <p:cNvPr id="221" name="Freeform 10"/>
            <p:cNvSpPr>
              <a:spLocks noEditPoints="1"/>
            </p:cNvSpPr>
            <p:nvPr/>
          </p:nvSpPr>
          <p:spPr bwMode="auto">
            <a:xfrm>
              <a:off x="5925001" y="3630613"/>
              <a:ext cx="327025" cy="188913"/>
            </a:xfrm>
            <a:custGeom>
              <a:avLst/>
              <a:gdLst>
                <a:gd name="T0" fmla="*/ 1435 w 1477"/>
                <a:gd name="T1" fmla="*/ 152 h 875"/>
                <a:gd name="T2" fmla="*/ 1332 w 1477"/>
                <a:gd name="T3" fmla="*/ 219 h 875"/>
                <a:gd name="T4" fmla="*/ 1300 w 1477"/>
                <a:gd name="T5" fmla="*/ 187 h 875"/>
                <a:gd name="T6" fmla="*/ 1367 w 1477"/>
                <a:gd name="T7" fmla="*/ 84 h 875"/>
                <a:gd name="T8" fmla="*/ 1181 w 1477"/>
                <a:gd name="T9" fmla="*/ 98 h 875"/>
                <a:gd name="T10" fmla="*/ 1104 w 1477"/>
                <a:gd name="T11" fmla="*/ 287 h 875"/>
                <a:gd name="T12" fmla="*/ 983 w 1477"/>
                <a:gd name="T13" fmla="*/ 133 h 875"/>
                <a:gd name="T14" fmla="*/ 756 w 1477"/>
                <a:gd name="T15" fmla="*/ 1 h 875"/>
                <a:gd name="T16" fmla="*/ 498 w 1477"/>
                <a:gd name="T17" fmla="*/ 0 h 875"/>
                <a:gd name="T18" fmla="*/ 268 w 1477"/>
                <a:gd name="T19" fmla="*/ 134 h 875"/>
                <a:gd name="T20" fmla="*/ 0 w 1477"/>
                <a:gd name="T21" fmla="*/ 535 h 875"/>
                <a:gd name="T22" fmla="*/ 624 w 1477"/>
                <a:gd name="T23" fmla="*/ 145 h 875"/>
                <a:gd name="T24" fmla="*/ 685 w 1477"/>
                <a:gd name="T25" fmla="*/ 535 h 875"/>
                <a:gd name="T26" fmla="*/ 693 w 1477"/>
                <a:gd name="T27" fmla="*/ 586 h 875"/>
                <a:gd name="T28" fmla="*/ 678 w 1477"/>
                <a:gd name="T29" fmla="*/ 773 h 875"/>
                <a:gd name="T30" fmla="*/ 782 w 1477"/>
                <a:gd name="T31" fmla="*/ 706 h 875"/>
                <a:gd name="T32" fmla="*/ 813 w 1477"/>
                <a:gd name="T33" fmla="*/ 737 h 875"/>
                <a:gd name="T34" fmla="*/ 746 w 1477"/>
                <a:gd name="T35" fmla="*/ 840 h 875"/>
                <a:gd name="T36" fmla="*/ 813 w 1477"/>
                <a:gd name="T37" fmla="*/ 875 h 875"/>
                <a:gd name="T38" fmla="*/ 978 w 1477"/>
                <a:gd name="T39" fmla="*/ 669 h 875"/>
                <a:gd name="T40" fmla="*/ 1252 w 1477"/>
                <a:gd name="T41" fmla="*/ 535 h 875"/>
                <a:gd name="T42" fmla="*/ 1263 w 1477"/>
                <a:gd name="T43" fmla="*/ 383 h 875"/>
                <a:gd name="T44" fmla="*/ 1420 w 1477"/>
                <a:gd name="T45" fmla="*/ 338 h 875"/>
                <a:gd name="T46" fmla="*/ 1381 w 1477"/>
                <a:gd name="T47" fmla="*/ 307 h 875"/>
                <a:gd name="T48" fmla="*/ 918 w 1477"/>
                <a:gd name="T49" fmla="*/ 659 h 875"/>
                <a:gd name="T50" fmla="*/ 786 w 1477"/>
                <a:gd name="T51" fmla="*/ 829 h 875"/>
                <a:gd name="T52" fmla="*/ 840 w 1477"/>
                <a:gd name="T53" fmla="*/ 676 h 875"/>
                <a:gd name="T54" fmla="*/ 688 w 1477"/>
                <a:gd name="T55" fmla="*/ 730 h 875"/>
                <a:gd name="T56" fmla="*/ 858 w 1477"/>
                <a:gd name="T57" fmla="*/ 598 h 875"/>
                <a:gd name="T58" fmla="*/ 1209 w 1477"/>
                <a:gd name="T59" fmla="*/ 135 h 875"/>
                <a:gd name="T60" fmla="*/ 1242 w 1477"/>
                <a:gd name="T61" fmla="*/ 176 h 875"/>
                <a:gd name="T62" fmla="*/ 1340 w 1477"/>
                <a:gd name="T63" fmla="*/ 275 h 875"/>
                <a:gd name="T64" fmla="*/ 1381 w 1477"/>
                <a:gd name="T65" fmla="*/ 307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77" h="875">
                  <a:moveTo>
                    <a:pt x="1467" y="189"/>
                  </a:moveTo>
                  <a:cubicBezTo>
                    <a:pt x="1464" y="172"/>
                    <a:pt x="1452" y="157"/>
                    <a:pt x="1435" y="152"/>
                  </a:cubicBezTo>
                  <a:cubicBezTo>
                    <a:pt x="1418" y="147"/>
                    <a:pt x="1399" y="151"/>
                    <a:pt x="1387" y="164"/>
                  </a:cubicBezTo>
                  <a:lnTo>
                    <a:pt x="1332" y="219"/>
                  </a:lnTo>
                  <a:lnTo>
                    <a:pt x="1307" y="212"/>
                  </a:lnTo>
                  <a:lnTo>
                    <a:pt x="1300" y="187"/>
                  </a:lnTo>
                  <a:lnTo>
                    <a:pt x="1355" y="132"/>
                  </a:lnTo>
                  <a:cubicBezTo>
                    <a:pt x="1368" y="119"/>
                    <a:pt x="1372" y="101"/>
                    <a:pt x="1367" y="84"/>
                  </a:cubicBezTo>
                  <a:cubicBezTo>
                    <a:pt x="1362" y="67"/>
                    <a:pt x="1347" y="55"/>
                    <a:pt x="1330" y="52"/>
                  </a:cubicBezTo>
                  <a:cubicBezTo>
                    <a:pt x="1276" y="42"/>
                    <a:pt x="1220" y="60"/>
                    <a:pt x="1181" y="98"/>
                  </a:cubicBezTo>
                  <a:cubicBezTo>
                    <a:pt x="1139" y="140"/>
                    <a:pt x="1123" y="200"/>
                    <a:pt x="1135" y="256"/>
                  </a:cubicBezTo>
                  <a:lnTo>
                    <a:pt x="1104" y="287"/>
                  </a:lnTo>
                  <a:lnTo>
                    <a:pt x="1042" y="182"/>
                  </a:lnTo>
                  <a:cubicBezTo>
                    <a:pt x="1027" y="159"/>
                    <a:pt x="1006" y="142"/>
                    <a:pt x="983" y="133"/>
                  </a:cubicBezTo>
                  <a:lnTo>
                    <a:pt x="822" y="60"/>
                  </a:lnTo>
                  <a:lnTo>
                    <a:pt x="756" y="1"/>
                  </a:lnTo>
                  <a:lnTo>
                    <a:pt x="625" y="120"/>
                  </a:lnTo>
                  <a:lnTo>
                    <a:pt x="498" y="0"/>
                  </a:lnTo>
                  <a:lnTo>
                    <a:pt x="423" y="62"/>
                  </a:lnTo>
                  <a:lnTo>
                    <a:pt x="268" y="134"/>
                  </a:lnTo>
                  <a:cubicBezTo>
                    <a:pt x="245" y="143"/>
                    <a:pt x="225" y="159"/>
                    <a:pt x="211" y="182"/>
                  </a:cubicBezTo>
                  <a:lnTo>
                    <a:pt x="0" y="535"/>
                  </a:lnTo>
                  <a:lnTo>
                    <a:pt x="566" y="535"/>
                  </a:lnTo>
                  <a:lnTo>
                    <a:pt x="624" y="145"/>
                  </a:lnTo>
                  <a:lnTo>
                    <a:pt x="626" y="145"/>
                  </a:lnTo>
                  <a:lnTo>
                    <a:pt x="685" y="535"/>
                  </a:lnTo>
                  <a:lnTo>
                    <a:pt x="789" y="535"/>
                  </a:lnTo>
                  <a:cubicBezTo>
                    <a:pt x="753" y="540"/>
                    <a:pt x="719" y="560"/>
                    <a:pt x="693" y="586"/>
                  </a:cubicBezTo>
                  <a:cubicBezTo>
                    <a:pt x="654" y="625"/>
                    <a:pt x="636" y="681"/>
                    <a:pt x="646" y="735"/>
                  </a:cubicBezTo>
                  <a:cubicBezTo>
                    <a:pt x="649" y="753"/>
                    <a:pt x="661" y="767"/>
                    <a:pt x="678" y="773"/>
                  </a:cubicBezTo>
                  <a:cubicBezTo>
                    <a:pt x="695" y="778"/>
                    <a:pt x="714" y="773"/>
                    <a:pt x="726" y="761"/>
                  </a:cubicBezTo>
                  <a:lnTo>
                    <a:pt x="782" y="706"/>
                  </a:lnTo>
                  <a:lnTo>
                    <a:pt x="806" y="712"/>
                  </a:lnTo>
                  <a:lnTo>
                    <a:pt x="813" y="737"/>
                  </a:lnTo>
                  <a:lnTo>
                    <a:pt x="758" y="792"/>
                  </a:lnTo>
                  <a:cubicBezTo>
                    <a:pt x="745" y="805"/>
                    <a:pt x="741" y="823"/>
                    <a:pt x="746" y="840"/>
                  </a:cubicBezTo>
                  <a:cubicBezTo>
                    <a:pt x="752" y="857"/>
                    <a:pt x="766" y="870"/>
                    <a:pt x="784" y="873"/>
                  </a:cubicBezTo>
                  <a:cubicBezTo>
                    <a:pt x="793" y="875"/>
                    <a:pt x="803" y="875"/>
                    <a:pt x="813" y="875"/>
                  </a:cubicBezTo>
                  <a:cubicBezTo>
                    <a:pt x="858" y="875"/>
                    <a:pt x="900" y="858"/>
                    <a:pt x="932" y="826"/>
                  </a:cubicBezTo>
                  <a:cubicBezTo>
                    <a:pt x="974" y="785"/>
                    <a:pt x="990" y="725"/>
                    <a:pt x="978" y="669"/>
                  </a:cubicBezTo>
                  <a:lnTo>
                    <a:pt x="1112" y="535"/>
                  </a:lnTo>
                  <a:lnTo>
                    <a:pt x="1252" y="535"/>
                  </a:lnTo>
                  <a:lnTo>
                    <a:pt x="1200" y="447"/>
                  </a:lnTo>
                  <a:lnTo>
                    <a:pt x="1263" y="383"/>
                  </a:lnTo>
                  <a:cubicBezTo>
                    <a:pt x="1276" y="386"/>
                    <a:pt x="1288" y="388"/>
                    <a:pt x="1301" y="388"/>
                  </a:cubicBezTo>
                  <a:cubicBezTo>
                    <a:pt x="1346" y="388"/>
                    <a:pt x="1388" y="370"/>
                    <a:pt x="1420" y="338"/>
                  </a:cubicBezTo>
                  <a:cubicBezTo>
                    <a:pt x="1459" y="299"/>
                    <a:pt x="1477" y="243"/>
                    <a:pt x="1467" y="189"/>
                  </a:cubicBezTo>
                  <a:close/>
                  <a:moveTo>
                    <a:pt x="1381" y="307"/>
                  </a:moveTo>
                  <a:cubicBezTo>
                    <a:pt x="1344" y="344"/>
                    <a:pt x="1290" y="352"/>
                    <a:pt x="1245" y="332"/>
                  </a:cubicBezTo>
                  <a:lnTo>
                    <a:pt x="918" y="659"/>
                  </a:lnTo>
                  <a:cubicBezTo>
                    <a:pt x="939" y="704"/>
                    <a:pt x="930" y="758"/>
                    <a:pt x="894" y="795"/>
                  </a:cubicBezTo>
                  <a:cubicBezTo>
                    <a:pt x="864" y="824"/>
                    <a:pt x="824" y="836"/>
                    <a:pt x="786" y="829"/>
                  </a:cubicBezTo>
                  <a:lnTo>
                    <a:pt x="861" y="754"/>
                  </a:lnTo>
                  <a:lnTo>
                    <a:pt x="840" y="676"/>
                  </a:lnTo>
                  <a:lnTo>
                    <a:pt x="762" y="656"/>
                  </a:lnTo>
                  <a:lnTo>
                    <a:pt x="688" y="730"/>
                  </a:lnTo>
                  <a:cubicBezTo>
                    <a:pt x="681" y="692"/>
                    <a:pt x="692" y="652"/>
                    <a:pt x="721" y="623"/>
                  </a:cubicBezTo>
                  <a:cubicBezTo>
                    <a:pt x="758" y="586"/>
                    <a:pt x="813" y="578"/>
                    <a:pt x="858" y="598"/>
                  </a:cubicBezTo>
                  <a:lnTo>
                    <a:pt x="1184" y="272"/>
                  </a:lnTo>
                  <a:cubicBezTo>
                    <a:pt x="1164" y="227"/>
                    <a:pt x="1172" y="172"/>
                    <a:pt x="1209" y="135"/>
                  </a:cubicBezTo>
                  <a:cubicBezTo>
                    <a:pt x="1238" y="106"/>
                    <a:pt x="1278" y="95"/>
                    <a:pt x="1316" y="101"/>
                  </a:cubicBezTo>
                  <a:lnTo>
                    <a:pt x="1242" y="176"/>
                  </a:lnTo>
                  <a:lnTo>
                    <a:pt x="1263" y="254"/>
                  </a:lnTo>
                  <a:lnTo>
                    <a:pt x="1340" y="275"/>
                  </a:lnTo>
                  <a:lnTo>
                    <a:pt x="1415" y="200"/>
                  </a:lnTo>
                  <a:cubicBezTo>
                    <a:pt x="1422" y="238"/>
                    <a:pt x="1410" y="278"/>
                    <a:pt x="1381" y="3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22" name="Freeform 11"/>
            <p:cNvSpPr>
              <a:spLocks/>
            </p:cNvSpPr>
            <p:nvPr/>
          </p:nvSpPr>
          <p:spPr bwMode="auto">
            <a:xfrm>
              <a:off x="6001201" y="3490913"/>
              <a:ext cx="125413" cy="144463"/>
            </a:xfrm>
            <a:custGeom>
              <a:avLst/>
              <a:gdLst>
                <a:gd name="T0" fmla="*/ 285 w 564"/>
                <a:gd name="T1" fmla="*/ 665 h 668"/>
                <a:gd name="T2" fmla="*/ 563 w 564"/>
                <a:gd name="T3" fmla="*/ 268 h 668"/>
                <a:gd name="T4" fmla="*/ 272 w 564"/>
                <a:gd name="T5" fmla="*/ 4 h 668"/>
                <a:gd name="T6" fmla="*/ 1 w 564"/>
                <a:gd name="T7" fmla="*/ 275 h 668"/>
                <a:gd name="T8" fmla="*/ 285 w 564"/>
                <a:gd name="T9" fmla="*/ 665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668">
                  <a:moveTo>
                    <a:pt x="285" y="665"/>
                  </a:moveTo>
                  <a:cubicBezTo>
                    <a:pt x="453" y="662"/>
                    <a:pt x="564" y="504"/>
                    <a:pt x="563" y="268"/>
                  </a:cubicBezTo>
                  <a:cubicBezTo>
                    <a:pt x="563" y="99"/>
                    <a:pt x="454" y="0"/>
                    <a:pt x="272" y="4"/>
                  </a:cubicBezTo>
                  <a:cubicBezTo>
                    <a:pt x="96" y="8"/>
                    <a:pt x="0" y="105"/>
                    <a:pt x="1" y="275"/>
                  </a:cubicBezTo>
                  <a:cubicBezTo>
                    <a:pt x="4" y="520"/>
                    <a:pt x="112" y="668"/>
                    <a:pt x="285" y="665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82764" y="3444150"/>
            <a:ext cx="362048" cy="305044"/>
            <a:chOff x="4350201" y="3489326"/>
            <a:chExt cx="373063" cy="314325"/>
          </a:xfrm>
          <a:solidFill>
            <a:schemeClr val="bg1">
              <a:lumMod val="50000"/>
            </a:schemeClr>
          </a:solidFill>
        </p:grpSpPr>
        <p:sp>
          <p:nvSpPr>
            <p:cNvPr id="229" name="Freeform 16"/>
            <p:cNvSpPr>
              <a:spLocks/>
            </p:cNvSpPr>
            <p:nvPr/>
          </p:nvSpPr>
          <p:spPr bwMode="auto">
            <a:xfrm>
              <a:off x="4350201" y="3581401"/>
              <a:ext cx="128588" cy="220663"/>
            </a:xfrm>
            <a:custGeom>
              <a:avLst/>
              <a:gdLst>
                <a:gd name="T0" fmla="*/ 517 w 585"/>
                <a:gd name="T1" fmla="*/ 0 h 1028"/>
                <a:gd name="T2" fmla="*/ 70 w 585"/>
                <a:gd name="T3" fmla="*/ 0 h 1028"/>
                <a:gd name="T4" fmla="*/ 69 w 585"/>
                <a:gd name="T5" fmla="*/ 0 h 1028"/>
                <a:gd name="T6" fmla="*/ 0 w 585"/>
                <a:gd name="T7" fmla="*/ 70 h 1028"/>
                <a:gd name="T8" fmla="*/ 2 w 585"/>
                <a:gd name="T9" fmla="*/ 500 h 1028"/>
                <a:gd name="T10" fmla="*/ 71 w 585"/>
                <a:gd name="T11" fmla="*/ 570 h 1028"/>
                <a:gd name="T12" fmla="*/ 71 w 585"/>
                <a:gd name="T13" fmla="*/ 570 h 1028"/>
                <a:gd name="T14" fmla="*/ 124 w 585"/>
                <a:gd name="T15" fmla="*/ 544 h 1028"/>
                <a:gd name="T16" fmla="*/ 151 w 585"/>
                <a:gd name="T17" fmla="*/ 963 h 1028"/>
                <a:gd name="T18" fmla="*/ 222 w 585"/>
                <a:gd name="T19" fmla="*/ 1028 h 1028"/>
                <a:gd name="T20" fmla="*/ 364 w 585"/>
                <a:gd name="T21" fmla="*/ 1028 h 1028"/>
                <a:gd name="T22" fmla="*/ 435 w 585"/>
                <a:gd name="T23" fmla="*/ 962 h 1028"/>
                <a:gd name="T24" fmla="*/ 462 w 585"/>
                <a:gd name="T25" fmla="*/ 542 h 1028"/>
                <a:gd name="T26" fmla="*/ 515 w 585"/>
                <a:gd name="T27" fmla="*/ 570 h 1028"/>
                <a:gd name="T28" fmla="*/ 515 w 585"/>
                <a:gd name="T29" fmla="*/ 570 h 1028"/>
                <a:gd name="T30" fmla="*/ 584 w 585"/>
                <a:gd name="T31" fmla="*/ 500 h 1028"/>
                <a:gd name="T32" fmla="*/ 585 w 585"/>
                <a:gd name="T33" fmla="*/ 70 h 1028"/>
                <a:gd name="T34" fmla="*/ 517 w 585"/>
                <a:gd name="T35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1028">
                  <a:moveTo>
                    <a:pt x="517" y="0"/>
                  </a:moveTo>
                  <a:cubicBezTo>
                    <a:pt x="517" y="0"/>
                    <a:pt x="99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31" y="0"/>
                    <a:pt x="0" y="32"/>
                    <a:pt x="0" y="70"/>
                  </a:cubicBezTo>
                  <a:lnTo>
                    <a:pt x="2" y="500"/>
                  </a:lnTo>
                  <a:cubicBezTo>
                    <a:pt x="2" y="538"/>
                    <a:pt x="33" y="570"/>
                    <a:pt x="71" y="570"/>
                  </a:cubicBezTo>
                  <a:cubicBezTo>
                    <a:pt x="71" y="570"/>
                    <a:pt x="71" y="570"/>
                    <a:pt x="71" y="570"/>
                  </a:cubicBezTo>
                  <a:cubicBezTo>
                    <a:pt x="92" y="570"/>
                    <a:pt x="111" y="559"/>
                    <a:pt x="124" y="544"/>
                  </a:cubicBezTo>
                  <a:lnTo>
                    <a:pt x="151" y="963"/>
                  </a:lnTo>
                  <a:cubicBezTo>
                    <a:pt x="154" y="1000"/>
                    <a:pt x="185" y="1028"/>
                    <a:pt x="222" y="1028"/>
                  </a:cubicBezTo>
                  <a:lnTo>
                    <a:pt x="364" y="1028"/>
                  </a:lnTo>
                  <a:cubicBezTo>
                    <a:pt x="401" y="1028"/>
                    <a:pt x="432" y="1000"/>
                    <a:pt x="435" y="962"/>
                  </a:cubicBezTo>
                  <a:lnTo>
                    <a:pt x="462" y="542"/>
                  </a:lnTo>
                  <a:cubicBezTo>
                    <a:pt x="474" y="559"/>
                    <a:pt x="493" y="570"/>
                    <a:pt x="515" y="570"/>
                  </a:cubicBezTo>
                  <a:cubicBezTo>
                    <a:pt x="515" y="570"/>
                    <a:pt x="515" y="570"/>
                    <a:pt x="515" y="570"/>
                  </a:cubicBezTo>
                  <a:cubicBezTo>
                    <a:pt x="553" y="570"/>
                    <a:pt x="584" y="538"/>
                    <a:pt x="584" y="500"/>
                  </a:cubicBezTo>
                  <a:lnTo>
                    <a:pt x="585" y="70"/>
                  </a:lnTo>
                  <a:cubicBezTo>
                    <a:pt x="585" y="32"/>
                    <a:pt x="555" y="0"/>
                    <a:pt x="51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30" name="Oval 17"/>
            <p:cNvSpPr>
              <a:spLocks noChangeArrowheads="1"/>
            </p:cNvSpPr>
            <p:nvPr/>
          </p:nvSpPr>
          <p:spPr bwMode="auto">
            <a:xfrm>
              <a:off x="4372426" y="3489326"/>
              <a:ext cx="84138" cy="809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31" name="Freeform 18"/>
            <p:cNvSpPr>
              <a:spLocks noEditPoints="1"/>
            </p:cNvSpPr>
            <p:nvPr/>
          </p:nvSpPr>
          <p:spPr bwMode="auto">
            <a:xfrm>
              <a:off x="4486726" y="3489326"/>
              <a:ext cx="236538" cy="314325"/>
            </a:xfrm>
            <a:custGeom>
              <a:avLst/>
              <a:gdLst>
                <a:gd name="T0" fmla="*/ 889 w 1062"/>
                <a:gd name="T1" fmla="*/ 0 h 1457"/>
                <a:gd name="T2" fmla="*/ 328 w 1062"/>
                <a:gd name="T3" fmla="*/ 0 h 1457"/>
                <a:gd name="T4" fmla="*/ 224 w 1062"/>
                <a:gd name="T5" fmla="*/ 42 h 1457"/>
                <a:gd name="T6" fmla="*/ 217 w 1062"/>
                <a:gd name="T7" fmla="*/ 48 h 1457"/>
                <a:gd name="T8" fmla="*/ 45 w 1062"/>
                <a:gd name="T9" fmla="*/ 220 h 1457"/>
                <a:gd name="T10" fmla="*/ 0 w 1062"/>
                <a:gd name="T11" fmla="*/ 327 h 1457"/>
                <a:gd name="T12" fmla="*/ 0 w 1062"/>
                <a:gd name="T13" fmla="*/ 1282 h 1457"/>
                <a:gd name="T14" fmla="*/ 175 w 1062"/>
                <a:gd name="T15" fmla="*/ 1457 h 1457"/>
                <a:gd name="T16" fmla="*/ 889 w 1062"/>
                <a:gd name="T17" fmla="*/ 1457 h 1457"/>
                <a:gd name="T18" fmla="*/ 1062 w 1062"/>
                <a:gd name="T19" fmla="*/ 1282 h 1457"/>
                <a:gd name="T20" fmla="*/ 1062 w 1062"/>
                <a:gd name="T21" fmla="*/ 173 h 1457"/>
                <a:gd name="T22" fmla="*/ 889 w 1062"/>
                <a:gd name="T23" fmla="*/ 0 h 1457"/>
                <a:gd name="T24" fmla="*/ 905 w 1062"/>
                <a:gd name="T25" fmla="*/ 1283 h 1457"/>
                <a:gd name="T26" fmla="*/ 887 w 1062"/>
                <a:gd name="T27" fmla="*/ 1303 h 1457"/>
                <a:gd name="T28" fmla="*/ 174 w 1062"/>
                <a:gd name="T29" fmla="*/ 1303 h 1457"/>
                <a:gd name="T30" fmla="*/ 154 w 1062"/>
                <a:gd name="T31" fmla="*/ 1283 h 1457"/>
                <a:gd name="T32" fmla="*/ 154 w 1062"/>
                <a:gd name="T33" fmla="*/ 350 h 1457"/>
                <a:gd name="T34" fmla="*/ 175 w 1062"/>
                <a:gd name="T35" fmla="*/ 350 h 1457"/>
                <a:gd name="T36" fmla="*/ 355 w 1062"/>
                <a:gd name="T37" fmla="*/ 170 h 1457"/>
                <a:gd name="T38" fmla="*/ 355 w 1062"/>
                <a:gd name="T39" fmla="*/ 155 h 1457"/>
                <a:gd name="T40" fmla="*/ 887 w 1062"/>
                <a:gd name="T41" fmla="*/ 155 h 1457"/>
                <a:gd name="T42" fmla="*/ 905 w 1062"/>
                <a:gd name="T43" fmla="*/ 173 h 1457"/>
                <a:gd name="T44" fmla="*/ 905 w 1062"/>
                <a:gd name="T45" fmla="*/ 1283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2" h="1457">
                  <a:moveTo>
                    <a:pt x="889" y="0"/>
                  </a:moveTo>
                  <a:lnTo>
                    <a:pt x="328" y="0"/>
                  </a:lnTo>
                  <a:cubicBezTo>
                    <a:pt x="289" y="0"/>
                    <a:pt x="252" y="15"/>
                    <a:pt x="224" y="42"/>
                  </a:cubicBezTo>
                  <a:cubicBezTo>
                    <a:pt x="220" y="46"/>
                    <a:pt x="217" y="48"/>
                    <a:pt x="217" y="48"/>
                  </a:cubicBezTo>
                  <a:cubicBezTo>
                    <a:pt x="160" y="106"/>
                    <a:pt x="103" y="163"/>
                    <a:pt x="45" y="220"/>
                  </a:cubicBezTo>
                  <a:cubicBezTo>
                    <a:pt x="16" y="249"/>
                    <a:pt x="0" y="287"/>
                    <a:pt x="0" y="327"/>
                  </a:cubicBezTo>
                  <a:lnTo>
                    <a:pt x="0" y="1282"/>
                  </a:lnTo>
                  <a:cubicBezTo>
                    <a:pt x="0" y="1378"/>
                    <a:pt x="79" y="1457"/>
                    <a:pt x="175" y="1457"/>
                  </a:cubicBezTo>
                  <a:lnTo>
                    <a:pt x="889" y="1457"/>
                  </a:lnTo>
                  <a:cubicBezTo>
                    <a:pt x="985" y="1457"/>
                    <a:pt x="1062" y="1378"/>
                    <a:pt x="1062" y="1282"/>
                  </a:cubicBezTo>
                  <a:lnTo>
                    <a:pt x="1062" y="173"/>
                  </a:lnTo>
                  <a:cubicBezTo>
                    <a:pt x="1062" y="77"/>
                    <a:pt x="985" y="0"/>
                    <a:pt x="889" y="0"/>
                  </a:cubicBezTo>
                  <a:close/>
                  <a:moveTo>
                    <a:pt x="905" y="1283"/>
                  </a:moveTo>
                  <a:cubicBezTo>
                    <a:pt x="905" y="1293"/>
                    <a:pt x="897" y="1303"/>
                    <a:pt x="887" y="1303"/>
                  </a:cubicBezTo>
                  <a:lnTo>
                    <a:pt x="174" y="1303"/>
                  </a:lnTo>
                  <a:cubicBezTo>
                    <a:pt x="164" y="1303"/>
                    <a:pt x="154" y="1293"/>
                    <a:pt x="154" y="1283"/>
                  </a:cubicBezTo>
                  <a:lnTo>
                    <a:pt x="154" y="350"/>
                  </a:lnTo>
                  <a:lnTo>
                    <a:pt x="175" y="350"/>
                  </a:lnTo>
                  <a:cubicBezTo>
                    <a:pt x="274" y="350"/>
                    <a:pt x="355" y="269"/>
                    <a:pt x="355" y="170"/>
                  </a:cubicBezTo>
                  <a:lnTo>
                    <a:pt x="355" y="155"/>
                  </a:lnTo>
                  <a:lnTo>
                    <a:pt x="887" y="155"/>
                  </a:lnTo>
                  <a:cubicBezTo>
                    <a:pt x="897" y="155"/>
                    <a:pt x="905" y="163"/>
                    <a:pt x="905" y="173"/>
                  </a:cubicBezTo>
                  <a:lnTo>
                    <a:pt x="905" y="128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32" name="Freeform 19"/>
            <p:cNvSpPr>
              <a:spLocks/>
            </p:cNvSpPr>
            <p:nvPr/>
          </p:nvSpPr>
          <p:spPr bwMode="auto">
            <a:xfrm>
              <a:off x="4539113" y="3571876"/>
              <a:ext cx="127000" cy="33338"/>
            </a:xfrm>
            <a:custGeom>
              <a:avLst/>
              <a:gdLst>
                <a:gd name="T0" fmla="*/ 492 w 570"/>
                <a:gd name="T1" fmla="*/ 0 h 157"/>
                <a:gd name="T2" fmla="*/ 78 w 570"/>
                <a:gd name="T3" fmla="*/ 0 h 157"/>
                <a:gd name="T4" fmla="*/ 0 w 570"/>
                <a:gd name="T5" fmla="*/ 78 h 157"/>
                <a:gd name="T6" fmla="*/ 78 w 570"/>
                <a:gd name="T7" fmla="*/ 157 h 157"/>
                <a:gd name="T8" fmla="*/ 492 w 570"/>
                <a:gd name="T9" fmla="*/ 157 h 157"/>
                <a:gd name="T10" fmla="*/ 570 w 570"/>
                <a:gd name="T11" fmla="*/ 78 h 157"/>
                <a:gd name="T12" fmla="*/ 492 w 570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157">
                  <a:moveTo>
                    <a:pt x="492" y="0"/>
                  </a:moveTo>
                  <a:lnTo>
                    <a:pt x="78" y="0"/>
                  </a:ln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7"/>
                    <a:pt x="78" y="157"/>
                  </a:cubicBezTo>
                  <a:lnTo>
                    <a:pt x="492" y="157"/>
                  </a:lnTo>
                  <a:cubicBezTo>
                    <a:pt x="535" y="157"/>
                    <a:pt x="570" y="121"/>
                    <a:pt x="570" y="78"/>
                  </a:cubicBezTo>
                  <a:cubicBezTo>
                    <a:pt x="570" y="35"/>
                    <a:pt x="535" y="0"/>
                    <a:pt x="49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33" name="Freeform 20"/>
            <p:cNvSpPr>
              <a:spLocks/>
            </p:cNvSpPr>
            <p:nvPr/>
          </p:nvSpPr>
          <p:spPr bwMode="auto">
            <a:xfrm>
              <a:off x="4539113" y="3629026"/>
              <a:ext cx="127000" cy="33338"/>
            </a:xfrm>
            <a:custGeom>
              <a:avLst/>
              <a:gdLst>
                <a:gd name="T0" fmla="*/ 492 w 570"/>
                <a:gd name="T1" fmla="*/ 0 h 157"/>
                <a:gd name="T2" fmla="*/ 78 w 570"/>
                <a:gd name="T3" fmla="*/ 0 h 157"/>
                <a:gd name="T4" fmla="*/ 0 w 570"/>
                <a:gd name="T5" fmla="*/ 79 h 157"/>
                <a:gd name="T6" fmla="*/ 78 w 570"/>
                <a:gd name="T7" fmla="*/ 157 h 157"/>
                <a:gd name="T8" fmla="*/ 492 w 570"/>
                <a:gd name="T9" fmla="*/ 157 h 157"/>
                <a:gd name="T10" fmla="*/ 570 w 570"/>
                <a:gd name="T11" fmla="*/ 79 h 157"/>
                <a:gd name="T12" fmla="*/ 492 w 570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157">
                  <a:moveTo>
                    <a:pt x="492" y="0"/>
                  </a:moveTo>
                  <a:lnTo>
                    <a:pt x="78" y="0"/>
                  </a:lnTo>
                  <a:cubicBezTo>
                    <a:pt x="35" y="0"/>
                    <a:pt x="0" y="36"/>
                    <a:pt x="0" y="79"/>
                  </a:cubicBezTo>
                  <a:cubicBezTo>
                    <a:pt x="0" y="122"/>
                    <a:pt x="35" y="157"/>
                    <a:pt x="78" y="157"/>
                  </a:cubicBezTo>
                  <a:lnTo>
                    <a:pt x="492" y="157"/>
                  </a:lnTo>
                  <a:cubicBezTo>
                    <a:pt x="535" y="157"/>
                    <a:pt x="570" y="122"/>
                    <a:pt x="570" y="79"/>
                  </a:cubicBezTo>
                  <a:cubicBezTo>
                    <a:pt x="570" y="36"/>
                    <a:pt x="535" y="0"/>
                    <a:pt x="49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34" name="Freeform 21"/>
            <p:cNvSpPr>
              <a:spLocks/>
            </p:cNvSpPr>
            <p:nvPr/>
          </p:nvSpPr>
          <p:spPr bwMode="auto">
            <a:xfrm>
              <a:off x="4539113" y="3684588"/>
              <a:ext cx="127000" cy="34925"/>
            </a:xfrm>
            <a:custGeom>
              <a:avLst/>
              <a:gdLst>
                <a:gd name="T0" fmla="*/ 492 w 570"/>
                <a:gd name="T1" fmla="*/ 0 h 157"/>
                <a:gd name="T2" fmla="*/ 78 w 570"/>
                <a:gd name="T3" fmla="*/ 0 h 157"/>
                <a:gd name="T4" fmla="*/ 0 w 570"/>
                <a:gd name="T5" fmla="*/ 78 h 157"/>
                <a:gd name="T6" fmla="*/ 78 w 570"/>
                <a:gd name="T7" fmla="*/ 157 h 157"/>
                <a:gd name="T8" fmla="*/ 492 w 570"/>
                <a:gd name="T9" fmla="*/ 157 h 157"/>
                <a:gd name="T10" fmla="*/ 570 w 570"/>
                <a:gd name="T11" fmla="*/ 78 h 157"/>
                <a:gd name="T12" fmla="*/ 492 w 570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157">
                  <a:moveTo>
                    <a:pt x="492" y="0"/>
                  </a:moveTo>
                  <a:lnTo>
                    <a:pt x="78" y="0"/>
                  </a:ln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7"/>
                    <a:pt x="78" y="157"/>
                  </a:cubicBezTo>
                  <a:lnTo>
                    <a:pt x="492" y="157"/>
                  </a:lnTo>
                  <a:cubicBezTo>
                    <a:pt x="535" y="157"/>
                    <a:pt x="570" y="121"/>
                    <a:pt x="570" y="78"/>
                  </a:cubicBezTo>
                  <a:cubicBezTo>
                    <a:pt x="570" y="35"/>
                    <a:pt x="535" y="0"/>
                    <a:pt x="49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179133" y="4547693"/>
            <a:ext cx="426352" cy="285487"/>
            <a:chOff x="7553325" y="3862388"/>
            <a:chExt cx="360362" cy="2413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6" name="Freeform 5"/>
            <p:cNvSpPr>
              <a:spLocks/>
            </p:cNvSpPr>
            <p:nvPr/>
          </p:nvSpPr>
          <p:spPr bwMode="auto">
            <a:xfrm>
              <a:off x="7735888" y="3862388"/>
              <a:ext cx="109537" cy="84138"/>
            </a:xfrm>
            <a:custGeom>
              <a:avLst/>
              <a:gdLst>
                <a:gd name="T0" fmla="*/ 57 w 69"/>
                <a:gd name="T1" fmla="*/ 53 h 53"/>
                <a:gd name="T2" fmla="*/ 69 w 69"/>
                <a:gd name="T3" fmla="*/ 53 h 53"/>
                <a:gd name="T4" fmla="*/ 69 w 69"/>
                <a:gd name="T5" fmla="*/ 0 h 53"/>
                <a:gd name="T6" fmla="*/ 0 w 69"/>
                <a:gd name="T7" fmla="*/ 0 h 53"/>
                <a:gd name="T8" fmla="*/ 0 w 69"/>
                <a:gd name="T9" fmla="*/ 11 h 53"/>
                <a:gd name="T10" fmla="*/ 57 w 69"/>
                <a:gd name="T11" fmla="*/ 11 h 53"/>
                <a:gd name="T12" fmla="*/ 57 w 69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3">
                  <a:moveTo>
                    <a:pt x="57" y="53"/>
                  </a:moveTo>
                  <a:lnTo>
                    <a:pt x="69" y="53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57" y="11"/>
                  </a:lnTo>
                  <a:lnTo>
                    <a:pt x="57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37" name="Freeform 6"/>
            <p:cNvSpPr>
              <a:spLocks/>
            </p:cNvSpPr>
            <p:nvPr/>
          </p:nvSpPr>
          <p:spPr bwMode="auto">
            <a:xfrm>
              <a:off x="7646988" y="4008438"/>
              <a:ext cx="74612" cy="95250"/>
            </a:xfrm>
            <a:custGeom>
              <a:avLst/>
              <a:gdLst>
                <a:gd name="T0" fmla="*/ 12 w 47"/>
                <a:gd name="T1" fmla="*/ 0 h 60"/>
                <a:gd name="T2" fmla="*/ 0 w 47"/>
                <a:gd name="T3" fmla="*/ 0 h 60"/>
                <a:gd name="T4" fmla="*/ 0 w 47"/>
                <a:gd name="T5" fmla="*/ 60 h 60"/>
                <a:gd name="T6" fmla="*/ 47 w 47"/>
                <a:gd name="T7" fmla="*/ 60 h 60"/>
                <a:gd name="T8" fmla="*/ 47 w 47"/>
                <a:gd name="T9" fmla="*/ 49 h 60"/>
                <a:gd name="T10" fmla="*/ 12 w 47"/>
                <a:gd name="T11" fmla="*/ 49 h 60"/>
                <a:gd name="T12" fmla="*/ 12 w 4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60">
                  <a:moveTo>
                    <a:pt x="12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47" y="60"/>
                  </a:lnTo>
                  <a:lnTo>
                    <a:pt x="47" y="49"/>
                  </a:lnTo>
                  <a:lnTo>
                    <a:pt x="12" y="49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38" name="Freeform 7"/>
            <p:cNvSpPr>
              <a:spLocks noEditPoints="1"/>
            </p:cNvSpPr>
            <p:nvPr/>
          </p:nvSpPr>
          <p:spPr bwMode="auto">
            <a:xfrm>
              <a:off x="7751763" y="3971926"/>
              <a:ext cx="158750" cy="103188"/>
            </a:xfrm>
            <a:custGeom>
              <a:avLst/>
              <a:gdLst>
                <a:gd name="T0" fmla="*/ 0 w 100"/>
                <a:gd name="T1" fmla="*/ 65 h 65"/>
                <a:gd name="T2" fmla="*/ 100 w 100"/>
                <a:gd name="T3" fmla="*/ 65 h 65"/>
                <a:gd name="T4" fmla="*/ 100 w 100"/>
                <a:gd name="T5" fmla="*/ 0 h 65"/>
                <a:gd name="T6" fmla="*/ 0 w 100"/>
                <a:gd name="T7" fmla="*/ 0 h 65"/>
                <a:gd name="T8" fmla="*/ 0 w 100"/>
                <a:gd name="T9" fmla="*/ 65 h 65"/>
                <a:gd name="T10" fmla="*/ 4 w 100"/>
                <a:gd name="T11" fmla="*/ 5 h 65"/>
                <a:gd name="T12" fmla="*/ 95 w 100"/>
                <a:gd name="T13" fmla="*/ 5 h 65"/>
                <a:gd name="T14" fmla="*/ 95 w 100"/>
                <a:gd name="T15" fmla="*/ 60 h 65"/>
                <a:gd name="T16" fmla="*/ 4 w 100"/>
                <a:gd name="T17" fmla="*/ 60 h 65"/>
                <a:gd name="T18" fmla="*/ 4 w 100"/>
                <a:gd name="T1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65">
                  <a:moveTo>
                    <a:pt x="0" y="65"/>
                  </a:moveTo>
                  <a:lnTo>
                    <a:pt x="100" y="65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65"/>
                  </a:lnTo>
                  <a:close/>
                  <a:moveTo>
                    <a:pt x="4" y="5"/>
                  </a:moveTo>
                  <a:lnTo>
                    <a:pt x="95" y="5"/>
                  </a:lnTo>
                  <a:lnTo>
                    <a:pt x="95" y="60"/>
                  </a:lnTo>
                  <a:lnTo>
                    <a:pt x="4" y="60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39" name="Freeform 8"/>
            <p:cNvSpPr>
              <a:spLocks/>
            </p:cNvSpPr>
            <p:nvPr/>
          </p:nvSpPr>
          <p:spPr bwMode="auto">
            <a:xfrm>
              <a:off x="7747000" y="4079876"/>
              <a:ext cx="166687" cy="22225"/>
            </a:xfrm>
            <a:custGeom>
              <a:avLst/>
              <a:gdLst>
                <a:gd name="T0" fmla="*/ 105 w 105"/>
                <a:gd name="T1" fmla="*/ 9 h 14"/>
                <a:gd name="T2" fmla="*/ 103 w 105"/>
                <a:gd name="T3" fmla="*/ 0 h 14"/>
                <a:gd name="T4" fmla="*/ 2 w 105"/>
                <a:gd name="T5" fmla="*/ 0 h 14"/>
                <a:gd name="T6" fmla="*/ 0 w 105"/>
                <a:gd name="T7" fmla="*/ 9 h 14"/>
                <a:gd name="T8" fmla="*/ 0 w 105"/>
                <a:gd name="T9" fmla="*/ 9 h 14"/>
                <a:gd name="T10" fmla="*/ 0 w 105"/>
                <a:gd name="T11" fmla="*/ 14 h 14"/>
                <a:gd name="T12" fmla="*/ 105 w 105"/>
                <a:gd name="T13" fmla="*/ 14 h 14"/>
                <a:gd name="T14" fmla="*/ 105 w 105"/>
                <a:gd name="T15" fmla="*/ 9 h 14"/>
                <a:gd name="T16" fmla="*/ 105 w 105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">
                  <a:moveTo>
                    <a:pt x="105" y="9"/>
                  </a:moveTo>
                  <a:lnTo>
                    <a:pt x="103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05" y="14"/>
                  </a:lnTo>
                  <a:lnTo>
                    <a:pt x="105" y="9"/>
                  </a:lnTo>
                  <a:lnTo>
                    <a:pt x="105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40" name="Freeform 9"/>
            <p:cNvSpPr>
              <a:spLocks noEditPoints="1"/>
            </p:cNvSpPr>
            <p:nvPr/>
          </p:nvSpPr>
          <p:spPr bwMode="auto">
            <a:xfrm>
              <a:off x="7556500" y="3862388"/>
              <a:ext cx="160337" cy="103188"/>
            </a:xfrm>
            <a:custGeom>
              <a:avLst/>
              <a:gdLst>
                <a:gd name="T0" fmla="*/ 0 w 101"/>
                <a:gd name="T1" fmla="*/ 65 h 65"/>
                <a:gd name="T2" fmla="*/ 101 w 101"/>
                <a:gd name="T3" fmla="*/ 65 h 65"/>
                <a:gd name="T4" fmla="*/ 101 w 101"/>
                <a:gd name="T5" fmla="*/ 0 h 65"/>
                <a:gd name="T6" fmla="*/ 0 w 101"/>
                <a:gd name="T7" fmla="*/ 0 h 65"/>
                <a:gd name="T8" fmla="*/ 0 w 101"/>
                <a:gd name="T9" fmla="*/ 65 h 65"/>
                <a:gd name="T10" fmla="*/ 5 w 101"/>
                <a:gd name="T11" fmla="*/ 5 h 65"/>
                <a:gd name="T12" fmla="*/ 96 w 101"/>
                <a:gd name="T13" fmla="*/ 5 h 65"/>
                <a:gd name="T14" fmla="*/ 96 w 101"/>
                <a:gd name="T15" fmla="*/ 60 h 65"/>
                <a:gd name="T16" fmla="*/ 5 w 101"/>
                <a:gd name="T17" fmla="*/ 60 h 65"/>
                <a:gd name="T18" fmla="*/ 5 w 101"/>
                <a:gd name="T1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65">
                  <a:moveTo>
                    <a:pt x="0" y="65"/>
                  </a:moveTo>
                  <a:lnTo>
                    <a:pt x="101" y="65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65"/>
                  </a:lnTo>
                  <a:close/>
                  <a:moveTo>
                    <a:pt x="5" y="5"/>
                  </a:moveTo>
                  <a:lnTo>
                    <a:pt x="96" y="5"/>
                  </a:lnTo>
                  <a:lnTo>
                    <a:pt x="96" y="60"/>
                  </a:lnTo>
                  <a:lnTo>
                    <a:pt x="5" y="60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41" name="Freeform 10"/>
            <p:cNvSpPr>
              <a:spLocks/>
            </p:cNvSpPr>
            <p:nvPr/>
          </p:nvSpPr>
          <p:spPr bwMode="auto">
            <a:xfrm>
              <a:off x="7553325" y="3970338"/>
              <a:ext cx="166687" cy="22225"/>
            </a:xfrm>
            <a:custGeom>
              <a:avLst/>
              <a:gdLst>
                <a:gd name="T0" fmla="*/ 105 w 105"/>
                <a:gd name="T1" fmla="*/ 9 h 14"/>
                <a:gd name="T2" fmla="*/ 103 w 105"/>
                <a:gd name="T3" fmla="*/ 0 h 14"/>
                <a:gd name="T4" fmla="*/ 2 w 105"/>
                <a:gd name="T5" fmla="*/ 0 h 14"/>
                <a:gd name="T6" fmla="*/ 0 w 105"/>
                <a:gd name="T7" fmla="*/ 9 h 14"/>
                <a:gd name="T8" fmla="*/ 0 w 105"/>
                <a:gd name="T9" fmla="*/ 9 h 14"/>
                <a:gd name="T10" fmla="*/ 0 w 105"/>
                <a:gd name="T11" fmla="*/ 14 h 14"/>
                <a:gd name="T12" fmla="*/ 105 w 105"/>
                <a:gd name="T13" fmla="*/ 14 h 14"/>
                <a:gd name="T14" fmla="*/ 105 w 105"/>
                <a:gd name="T15" fmla="*/ 9 h 14"/>
                <a:gd name="T16" fmla="*/ 105 w 105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">
                  <a:moveTo>
                    <a:pt x="105" y="9"/>
                  </a:moveTo>
                  <a:lnTo>
                    <a:pt x="103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05" y="14"/>
                  </a:lnTo>
                  <a:lnTo>
                    <a:pt x="105" y="9"/>
                  </a:lnTo>
                  <a:lnTo>
                    <a:pt x="105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593943" y="4008391"/>
            <a:ext cx="488101" cy="313219"/>
            <a:chOff x="7616825" y="3519488"/>
            <a:chExt cx="296863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44" name="Freeform 12"/>
            <p:cNvSpPr>
              <a:spLocks/>
            </p:cNvSpPr>
            <p:nvPr/>
          </p:nvSpPr>
          <p:spPr bwMode="auto">
            <a:xfrm>
              <a:off x="7742238" y="3602038"/>
              <a:ext cx="1587" cy="0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3 h 3"/>
                <a:gd name="T4" fmla="*/ 1 w 3"/>
                <a:gd name="T5" fmla="*/ 0 h 3"/>
                <a:gd name="T6" fmla="*/ 0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1" y="2"/>
                    <a:pt x="2" y="2"/>
                    <a:pt x="3" y="3"/>
                  </a:cubicBezTo>
                  <a:cubicBezTo>
                    <a:pt x="2" y="2"/>
                    <a:pt x="2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45" name="Freeform 13"/>
            <p:cNvSpPr>
              <a:spLocks/>
            </p:cNvSpPr>
            <p:nvPr/>
          </p:nvSpPr>
          <p:spPr bwMode="auto">
            <a:xfrm>
              <a:off x="7729538" y="3538538"/>
              <a:ext cx="0" cy="0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46" name="Freeform 14"/>
            <p:cNvSpPr>
              <a:spLocks/>
            </p:cNvSpPr>
            <p:nvPr/>
          </p:nvSpPr>
          <p:spPr bwMode="auto">
            <a:xfrm>
              <a:off x="7729538" y="3532188"/>
              <a:ext cx="4762" cy="6350"/>
            </a:xfrm>
            <a:custGeom>
              <a:avLst/>
              <a:gdLst>
                <a:gd name="T0" fmla="*/ 0 w 27"/>
                <a:gd name="T1" fmla="*/ 30 h 30"/>
                <a:gd name="T2" fmla="*/ 27 w 27"/>
                <a:gd name="T3" fmla="*/ 0 h 30"/>
                <a:gd name="T4" fmla="*/ 0 w 2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0">
                  <a:moveTo>
                    <a:pt x="0" y="30"/>
                  </a:moveTo>
                  <a:cubicBezTo>
                    <a:pt x="8" y="19"/>
                    <a:pt x="17" y="9"/>
                    <a:pt x="27" y="0"/>
                  </a:cubicBezTo>
                  <a:cubicBezTo>
                    <a:pt x="17" y="9"/>
                    <a:pt x="8" y="19"/>
                    <a:pt x="0" y="3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47" name="Freeform 15"/>
            <p:cNvSpPr>
              <a:spLocks/>
            </p:cNvSpPr>
            <p:nvPr/>
          </p:nvSpPr>
          <p:spPr bwMode="auto">
            <a:xfrm>
              <a:off x="7734300" y="3530601"/>
              <a:ext cx="1587" cy="1588"/>
            </a:xfrm>
            <a:custGeom>
              <a:avLst/>
              <a:gdLst>
                <a:gd name="T0" fmla="*/ 2 w 7"/>
                <a:gd name="T1" fmla="*/ 4 h 5"/>
                <a:gd name="T2" fmla="*/ 0 w 7"/>
                <a:gd name="T3" fmla="*/ 5 h 5"/>
                <a:gd name="T4" fmla="*/ 7 w 7"/>
                <a:gd name="T5" fmla="*/ 0 h 5"/>
                <a:gd name="T6" fmla="*/ 2 w 7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2" y="4"/>
                  </a:moveTo>
                  <a:cubicBezTo>
                    <a:pt x="1" y="4"/>
                    <a:pt x="1" y="5"/>
                    <a:pt x="0" y="5"/>
                  </a:cubicBezTo>
                  <a:cubicBezTo>
                    <a:pt x="2" y="4"/>
                    <a:pt x="5" y="2"/>
                    <a:pt x="7" y="0"/>
                  </a:cubicBezTo>
                  <a:cubicBezTo>
                    <a:pt x="5" y="1"/>
                    <a:pt x="3" y="3"/>
                    <a:pt x="2" y="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48" name="Freeform 16"/>
            <p:cNvSpPr>
              <a:spLocks/>
            </p:cNvSpPr>
            <p:nvPr/>
          </p:nvSpPr>
          <p:spPr bwMode="auto">
            <a:xfrm>
              <a:off x="7737475" y="3530601"/>
              <a:ext cx="0" cy="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49" name="Freeform 17"/>
            <p:cNvSpPr>
              <a:spLocks/>
            </p:cNvSpPr>
            <p:nvPr/>
          </p:nvSpPr>
          <p:spPr bwMode="auto">
            <a:xfrm>
              <a:off x="7737475" y="3530601"/>
              <a:ext cx="0" cy="0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0" name="Freeform 18"/>
            <p:cNvSpPr>
              <a:spLocks/>
            </p:cNvSpPr>
            <p:nvPr/>
          </p:nvSpPr>
          <p:spPr bwMode="auto">
            <a:xfrm>
              <a:off x="7721600" y="3556001"/>
              <a:ext cx="0" cy="0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1" name="Freeform 19"/>
            <p:cNvSpPr>
              <a:spLocks/>
            </p:cNvSpPr>
            <p:nvPr/>
          </p:nvSpPr>
          <p:spPr bwMode="auto">
            <a:xfrm>
              <a:off x="7721600" y="3548063"/>
              <a:ext cx="1587" cy="6350"/>
            </a:xfrm>
            <a:custGeom>
              <a:avLst/>
              <a:gdLst>
                <a:gd name="T0" fmla="*/ 0 w 8"/>
                <a:gd name="T1" fmla="*/ 25 h 25"/>
                <a:gd name="T2" fmla="*/ 8 w 8"/>
                <a:gd name="T3" fmla="*/ 0 h 25"/>
                <a:gd name="T4" fmla="*/ 0 w 8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cubicBezTo>
                    <a:pt x="2" y="17"/>
                    <a:pt x="4" y="8"/>
                    <a:pt x="8" y="0"/>
                  </a:cubicBezTo>
                  <a:cubicBezTo>
                    <a:pt x="4" y="8"/>
                    <a:pt x="2" y="17"/>
                    <a:pt x="0" y="25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2" name="Freeform 20"/>
            <p:cNvSpPr>
              <a:spLocks/>
            </p:cNvSpPr>
            <p:nvPr/>
          </p:nvSpPr>
          <p:spPr bwMode="auto">
            <a:xfrm>
              <a:off x="7721600" y="3554413"/>
              <a:ext cx="0" cy="1588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1" y="6"/>
                    <a:pt x="2" y="3"/>
                    <a:pt x="3" y="0"/>
                  </a:cubicBezTo>
                  <a:cubicBezTo>
                    <a:pt x="2" y="3"/>
                    <a:pt x="1" y="6"/>
                    <a:pt x="0" y="9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3" name="Freeform 21"/>
            <p:cNvSpPr>
              <a:spLocks/>
            </p:cNvSpPr>
            <p:nvPr/>
          </p:nvSpPr>
          <p:spPr bwMode="auto">
            <a:xfrm>
              <a:off x="7724775" y="3541713"/>
              <a:ext cx="1587" cy="3175"/>
            </a:xfrm>
            <a:custGeom>
              <a:avLst/>
              <a:gdLst>
                <a:gd name="T0" fmla="*/ 0 w 11"/>
                <a:gd name="T1" fmla="*/ 20 h 20"/>
                <a:gd name="T2" fmla="*/ 11 w 11"/>
                <a:gd name="T3" fmla="*/ 0 h 20"/>
                <a:gd name="T4" fmla="*/ 0 w 11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0">
                  <a:moveTo>
                    <a:pt x="0" y="20"/>
                  </a:moveTo>
                  <a:cubicBezTo>
                    <a:pt x="4" y="13"/>
                    <a:pt x="7" y="7"/>
                    <a:pt x="11" y="0"/>
                  </a:cubicBezTo>
                  <a:cubicBezTo>
                    <a:pt x="7" y="7"/>
                    <a:pt x="4" y="13"/>
                    <a:pt x="0" y="2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4" name="Freeform 22"/>
            <p:cNvSpPr>
              <a:spLocks/>
            </p:cNvSpPr>
            <p:nvPr/>
          </p:nvSpPr>
          <p:spPr bwMode="auto">
            <a:xfrm>
              <a:off x="7726363" y="3538538"/>
              <a:ext cx="3175" cy="3175"/>
            </a:xfrm>
            <a:custGeom>
              <a:avLst/>
              <a:gdLst>
                <a:gd name="T0" fmla="*/ 0 w 8"/>
                <a:gd name="T1" fmla="*/ 11 h 11"/>
                <a:gd name="T2" fmla="*/ 8 w 8"/>
                <a:gd name="T3" fmla="*/ 0 h 11"/>
                <a:gd name="T4" fmla="*/ 0 w 8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cubicBezTo>
                    <a:pt x="3" y="7"/>
                    <a:pt x="5" y="3"/>
                    <a:pt x="8" y="0"/>
                  </a:cubicBezTo>
                  <a:cubicBezTo>
                    <a:pt x="5" y="3"/>
                    <a:pt x="3" y="7"/>
                    <a:pt x="0" y="1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5" name="Freeform 23"/>
            <p:cNvSpPr>
              <a:spLocks/>
            </p:cNvSpPr>
            <p:nvPr/>
          </p:nvSpPr>
          <p:spPr bwMode="auto">
            <a:xfrm>
              <a:off x="7723188" y="3544888"/>
              <a:ext cx="1587" cy="3175"/>
            </a:xfrm>
            <a:custGeom>
              <a:avLst/>
              <a:gdLst>
                <a:gd name="T0" fmla="*/ 0 w 5"/>
                <a:gd name="T1" fmla="*/ 14 h 14"/>
                <a:gd name="T2" fmla="*/ 5 w 5"/>
                <a:gd name="T3" fmla="*/ 0 h 14"/>
                <a:gd name="T4" fmla="*/ 0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0" y="14"/>
                  </a:moveTo>
                  <a:cubicBezTo>
                    <a:pt x="1" y="9"/>
                    <a:pt x="3" y="5"/>
                    <a:pt x="5" y="0"/>
                  </a:cubicBezTo>
                  <a:cubicBezTo>
                    <a:pt x="3" y="5"/>
                    <a:pt x="1" y="9"/>
                    <a:pt x="0" y="1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6" name="Freeform 24"/>
            <p:cNvSpPr>
              <a:spLocks/>
            </p:cNvSpPr>
            <p:nvPr/>
          </p:nvSpPr>
          <p:spPr bwMode="auto">
            <a:xfrm>
              <a:off x="7737475" y="3529013"/>
              <a:ext cx="1587" cy="0"/>
            </a:xfrm>
            <a:custGeom>
              <a:avLst/>
              <a:gdLst>
                <a:gd name="T0" fmla="*/ 0 w 4"/>
                <a:gd name="T1" fmla="*/ 3 h 3"/>
                <a:gd name="T2" fmla="*/ 1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3" y="1"/>
                    <a:pt x="1" y="3"/>
                    <a:pt x="0" y="3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7" name="Freeform 25"/>
            <p:cNvSpPr>
              <a:spLocks/>
            </p:cNvSpPr>
            <p:nvPr/>
          </p:nvSpPr>
          <p:spPr bwMode="auto">
            <a:xfrm>
              <a:off x="7808913" y="3551238"/>
              <a:ext cx="0" cy="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2"/>
                    <a:pt x="1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8" name="Freeform 26"/>
            <p:cNvSpPr>
              <a:spLocks noEditPoints="1"/>
            </p:cNvSpPr>
            <p:nvPr/>
          </p:nvSpPr>
          <p:spPr bwMode="auto">
            <a:xfrm>
              <a:off x="7720013" y="3519488"/>
              <a:ext cx="90487" cy="88900"/>
            </a:xfrm>
            <a:custGeom>
              <a:avLst/>
              <a:gdLst>
                <a:gd name="T0" fmla="*/ 331 w 409"/>
                <a:gd name="T1" fmla="*/ 92 h 409"/>
                <a:gd name="T2" fmla="*/ 290 w 409"/>
                <a:gd name="T3" fmla="*/ 76 h 409"/>
                <a:gd name="T4" fmla="*/ 239 w 409"/>
                <a:gd name="T5" fmla="*/ 81 h 409"/>
                <a:gd name="T6" fmla="*/ 283 w 409"/>
                <a:gd name="T7" fmla="*/ 50 h 409"/>
                <a:gd name="T8" fmla="*/ 304 w 409"/>
                <a:gd name="T9" fmla="*/ 42 h 409"/>
                <a:gd name="T10" fmla="*/ 270 w 409"/>
                <a:gd name="T11" fmla="*/ 43 h 409"/>
                <a:gd name="T12" fmla="*/ 301 w 409"/>
                <a:gd name="T13" fmla="*/ 29 h 409"/>
                <a:gd name="T14" fmla="*/ 94 w 409"/>
                <a:gd name="T15" fmla="*/ 45 h 409"/>
                <a:gd name="T16" fmla="*/ 87 w 409"/>
                <a:gd name="T17" fmla="*/ 47 h 409"/>
                <a:gd name="T18" fmla="*/ 115 w 409"/>
                <a:gd name="T19" fmla="*/ 45 h 409"/>
                <a:gd name="T20" fmla="*/ 124 w 409"/>
                <a:gd name="T21" fmla="*/ 39 h 409"/>
                <a:gd name="T22" fmla="*/ 141 w 409"/>
                <a:gd name="T23" fmla="*/ 48 h 409"/>
                <a:gd name="T24" fmla="*/ 131 w 409"/>
                <a:gd name="T25" fmla="*/ 43 h 409"/>
                <a:gd name="T26" fmla="*/ 120 w 409"/>
                <a:gd name="T27" fmla="*/ 51 h 409"/>
                <a:gd name="T28" fmla="*/ 97 w 409"/>
                <a:gd name="T29" fmla="*/ 71 h 409"/>
                <a:gd name="T30" fmla="*/ 147 w 409"/>
                <a:gd name="T31" fmla="*/ 67 h 409"/>
                <a:gd name="T32" fmla="*/ 109 w 409"/>
                <a:gd name="T33" fmla="*/ 95 h 409"/>
                <a:gd name="T34" fmla="*/ 78 w 409"/>
                <a:gd name="T35" fmla="*/ 116 h 409"/>
                <a:gd name="T36" fmla="*/ 36 w 409"/>
                <a:gd name="T37" fmla="*/ 157 h 409"/>
                <a:gd name="T38" fmla="*/ 18 w 409"/>
                <a:gd name="T39" fmla="*/ 208 h 409"/>
                <a:gd name="T40" fmla="*/ 87 w 409"/>
                <a:gd name="T41" fmla="*/ 329 h 409"/>
                <a:gd name="T42" fmla="*/ 54 w 409"/>
                <a:gd name="T43" fmla="*/ 215 h 409"/>
                <a:gd name="T44" fmla="*/ 130 w 409"/>
                <a:gd name="T45" fmla="*/ 249 h 409"/>
                <a:gd name="T46" fmla="*/ 128 w 409"/>
                <a:gd name="T47" fmla="*/ 350 h 409"/>
                <a:gd name="T48" fmla="*/ 409 w 409"/>
                <a:gd name="T49" fmla="*/ 205 h 409"/>
                <a:gd name="T50" fmla="*/ 284 w 409"/>
                <a:gd name="T51" fmla="*/ 54 h 409"/>
                <a:gd name="T52" fmla="*/ 274 w 409"/>
                <a:gd name="T53" fmla="*/ 28 h 409"/>
                <a:gd name="T54" fmla="*/ 281 w 409"/>
                <a:gd name="T55" fmla="*/ 28 h 409"/>
                <a:gd name="T56" fmla="*/ 273 w 409"/>
                <a:gd name="T57" fmla="*/ 28 h 409"/>
                <a:gd name="T58" fmla="*/ 69 w 409"/>
                <a:gd name="T59" fmla="*/ 162 h 409"/>
                <a:gd name="T60" fmla="*/ 50 w 409"/>
                <a:gd name="T61" fmla="*/ 177 h 409"/>
                <a:gd name="T62" fmla="*/ 70 w 409"/>
                <a:gd name="T63" fmla="*/ 181 h 409"/>
                <a:gd name="T64" fmla="*/ 350 w 409"/>
                <a:gd name="T65" fmla="*/ 108 h 409"/>
                <a:gd name="T66" fmla="*/ 284 w 409"/>
                <a:gd name="T67" fmla="*/ 85 h 409"/>
                <a:gd name="T68" fmla="*/ 252 w 409"/>
                <a:gd name="T69" fmla="*/ 49 h 409"/>
                <a:gd name="T70" fmla="*/ 247 w 409"/>
                <a:gd name="T71" fmla="*/ 49 h 409"/>
                <a:gd name="T72" fmla="*/ 245 w 409"/>
                <a:gd name="T73" fmla="*/ 44 h 409"/>
                <a:gd name="T74" fmla="*/ 118 w 409"/>
                <a:gd name="T75" fmla="*/ 32 h 409"/>
                <a:gd name="T76" fmla="*/ 115 w 409"/>
                <a:gd name="T77" fmla="*/ 34 h 409"/>
                <a:gd name="T78" fmla="*/ 98 w 409"/>
                <a:gd name="T79" fmla="*/ 35 h 409"/>
                <a:gd name="T80" fmla="*/ 91 w 409"/>
                <a:gd name="T81" fmla="*/ 36 h 409"/>
                <a:gd name="T82" fmla="*/ 89 w 409"/>
                <a:gd name="T83" fmla="*/ 37 h 409"/>
                <a:gd name="T84" fmla="*/ 99 w 409"/>
                <a:gd name="T85" fmla="*/ 45 h 409"/>
                <a:gd name="T86" fmla="*/ 107 w 409"/>
                <a:gd name="T87" fmla="*/ 37 h 409"/>
                <a:gd name="T88" fmla="*/ 109 w 409"/>
                <a:gd name="T89" fmla="*/ 36 h 409"/>
                <a:gd name="T90" fmla="*/ 122 w 409"/>
                <a:gd name="T91" fmla="*/ 36 h 409"/>
                <a:gd name="T92" fmla="*/ 131 w 409"/>
                <a:gd name="T93" fmla="*/ 34 h 409"/>
                <a:gd name="T94" fmla="*/ 125 w 409"/>
                <a:gd name="T95" fmla="*/ 32 h 409"/>
                <a:gd name="T96" fmla="*/ 136 w 409"/>
                <a:gd name="T97" fmla="*/ 30 h 409"/>
                <a:gd name="T98" fmla="*/ 149 w 409"/>
                <a:gd name="T99" fmla="*/ 31 h 409"/>
                <a:gd name="T100" fmla="*/ 135 w 409"/>
                <a:gd name="T101" fmla="*/ 85 h 409"/>
                <a:gd name="T102" fmla="*/ 142 w 409"/>
                <a:gd name="T103" fmla="*/ 78 h 409"/>
                <a:gd name="T104" fmla="*/ 198 w 409"/>
                <a:gd name="T105" fmla="*/ 40 h 409"/>
                <a:gd name="T106" fmla="*/ 158 w 409"/>
                <a:gd name="T107" fmla="*/ 46 h 409"/>
                <a:gd name="T108" fmla="*/ 147 w 409"/>
                <a:gd name="T109" fmla="*/ 35 h 409"/>
                <a:gd name="T110" fmla="*/ 203 w 409"/>
                <a:gd name="T111" fmla="*/ 28 h 409"/>
                <a:gd name="T112" fmla="*/ 201 w 409"/>
                <a:gd name="T113" fmla="*/ 38 h 409"/>
                <a:gd name="T114" fmla="*/ 201 w 409"/>
                <a:gd name="T115" fmla="*/ 46 h 409"/>
                <a:gd name="T116" fmla="*/ 342 w 409"/>
                <a:gd name="T117" fmla="*/ 345 h 409"/>
                <a:gd name="T118" fmla="*/ 267 w 409"/>
                <a:gd name="T119" fmla="*/ 219 h 409"/>
                <a:gd name="T120" fmla="*/ 207 w 409"/>
                <a:gd name="T121" fmla="*/ 142 h 409"/>
                <a:gd name="T122" fmla="*/ 290 w 409"/>
                <a:gd name="T123" fmla="*/ 109 h 409"/>
                <a:gd name="T124" fmla="*/ 388 w 409"/>
                <a:gd name="T125" fmla="*/ 19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9" h="409">
                  <a:moveTo>
                    <a:pt x="385" y="176"/>
                  </a:moveTo>
                  <a:cubicBezTo>
                    <a:pt x="382" y="170"/>
                    <a:pt x="381" y="166"/>
                    <a:pt x="377" y="161"/>
                  </a:cubicBezTo>
                  <a:cubicBezTo>
                    <a:pt x="374" y="157"/>
                    <a:pt x="370" y="154"/>
                    <a:pt x="369" y="149"/>
                  </a:cubicBezTo>
                  <a:cubicBezTo>
                    <a:pt x="367" y="141"/>
                    <a:pt x="354" y="136"/>
                    <a:pt x="353" y="127"/>
                  </a:cubicBezTo>
                  <a:cubicBezTo>
                    <a:pt x="353" y="125"/>
                    <a:pt x="350" y="119"/>
                    <a:pt x="350" y="119"/>
                  </a:cubicBezTo>
                  <a:cubicBezTo>
                    <a:pt x="351" y="118"/>
                    <a:pt x="351" y="115"/>
                    <a:pt x="351" y="114"/>
                  </a:cubicBezTo>
                  <a:cubicBezTo>
                    <a:pt x="351" y="110"/>
                    <a:pt x="352" y="108"/>
                    <a:pt x="351" y="104"/>
                  </a:cubicBezTo>
                  <a:cubicBezTo>
                    <a:pt x="343" y="106"/>
                    <a:pt x="337" y="103"/>
                    <a:pt x="330" y="103"/>
                  </a:cubicBezTo>
                  <a:cubicBezTo>
                    <a:pt x="330" y="103"/>
                    <a:pt x="330" y="102"/>
                    <a:pt x="331" y="102"/>
                  </a:cubicBezTo>
                  <a:cubicBezTo>
                    <a:pt x="328" y="100"/>
                    <a:pt x="327" y="99"/>
                    <a:pt x="324" y="98"/>
                  </a:cubicBezTo>
                  <a:cubicBezTo>
                    <a:pt x="327" y="95"/>
                    <a:pt x="324" y="96"/>
                    <a:pt x="324" y="94"/>
                  </a:cubicBezTo>
                  <a:cubicBezTo>
                    <a:pt x="323" y="91"/>
                    <a:pt x="330" y="93"/>
                    <a:pt x="331" y="92"/>
                  </a:cubicBezTo>
                  <a:cubicBezTo>
                    <a:pt x="331" y="92"/>
                    <a:pt x="330" y="91"/>
                    <a:pt x="330" y="91"/>
                  </a:cubicBezTo>
                  <a:cubicBezTo>
                    <a:pt x="328" y="91"/>
                    <a:pt x="328" y="93"/>
                    <a:pt x="325" y="91"/>
                  </a:cubicBezTo>
                  <a:cubicBezTo>
                    <a:pt x="323" y="90"/>
                    <a:pt x="323" y="91"/>
                    <a:pt x="321" y="91"/>
                  </a:cubicBezTo>
                  <a:cubicBezTo>
                    <a:pt x="321" y="92"/>
                    <a:pt x="321" y="92"/>
                    <a:pt x="321" y="93"/>
                  </a:cubicBezTo>
                  <a:cubicBezTo>
                    <a:pt x="321" y="93"/>
                    <a:pt x="317" y="90"/>
                    <a:pt x="318" y="92"/>
                  </a:cubicBezTo>
                  <a:cubicBezTo>
                    <a:pt x="320" y="94"/>
                    <a:pt x="321" y="96"/>
                    <a:pt x="324" y="98"/>
                  </a:cubicBezTo>
                  <a:cubicBezTo>
                    <a:pt x="322" y="99"/>
                    <a:pt x="321" y="98"/>
                    <a:pt x="319" y="97"/>
                  </a:cubicBezTo>
                  <a:cubicBezTo>
                    <a:pt x="319" y="98"/>
                    <a:pt x="320" y="101"/>
                    <a:pt x="321" y="101"/>
                  </a:cubicBezTo>
                  <a:cubicBezTo>
                    <a:pt x="318" y="101"/>
                    <a:pt x="316" y="100"/>
                    <a:pt x="317" y="97"/>
                  </a:cubicBezTo>
                  <a:cubicBezTo>
                    <a:pt x="315" y="97"/>
                    <a:pt x="310" y="92"/>
                    <a:pt x="310" y="89"/>
                  </a:cubicBezTo>
                  <a:cubicBezTo>
                    <a:pt x="309" y="85"/>
                    <a:pt x="303" y="85"/>
                    <a:pt x="303" y="82"/>
                  </a:cubicBezTo>
                  <a:cubicBezTo>
                    <a:pt x="302" y="82"/>
                    <a:pt x="290" y="74"/>
                    <a:pt x="290" y="76"/>
                  </a:cubicBezTo>
                  <a:cubicBezTo>
                    <a:pt x="291" y="80"/>
                    <a:pt x="297" y="85"/>
                    <a:pt x="301" y="86"/>
                  </a:cubicBezTo>
                  <a:cubicBezTo>
                    <a:pt x="301" y="89"/>
                    <a:pt x="307" y="88"/>
                    <a:pt x="307" y="91"/>
                  </a:cubicBezTo>
                  <a:cubicBezTo>
                    <a:pt x="302" y="90"/>
                    <a:pt x="304" y="89"/>
                    <a:pt x="304" y="93"/>
                  </a:cubicBezTo>
                  <a:cubicBezTo>
                    <a:pt x="304" y="93"/>
                    <a:pt x="301" y="98"/>
                    <a:pt x="301" y="95"/>
                  </a:cubicBezTo>
                  <a:cubicBezTo>
                    <a:pt x="307" y="96"/>
                    <a:pt x="288" y="81"/>
                    <a:pt x="289" y="83"/>
                  </a:cubicBezTo>
                  <a:cubicBezTo>
                    <a:pt x="284" y="79"/>
                    <a:pt x="284" y="77"/>
                    <a:pt x="278" y="80"/>
                  </a:cubicBezTo>
                  <a:cubicBezTo>
                    <a:pt x="275" y="81"/>
                    <a:pt x="267" y="76"/>
                    <a:pt x="269" y="82"/>
                  </a:cubicBezTo>
                  <a:cubicBezTo>
                    <a:pt x="269" y="83"/>
                    <a:pt x="256" y="88"/>
                    <a:pt x="262" y="90"/>
                  </a:cubicBezTo>
                  <a:cubicBezTo>
                    <a:pt x="260" y="93"/>
                    <a:pt x="258" y="95"/>
                    <a:pt x="255" y="95"/>
                  </a:cubicBezTo>
                  <a:cubicBezTo>
                    <a:pt x="253" y="94"/>
                    <a:pt x="248" y="98"/>
                    <a:pt x="246" y="96"/>
                  </a:cubicBezTo>
                  <a:cubicBezTo>
                    <a:pt x="244" y="93"/>
                    <a:pt x="243" y="94"/>
                    <a:pt x="239" y="94"/>
                  </a:cubicBezTo>
                  <a:cubicBezTo>
                    <a:pt x="236" y="93"/>
                    <a:pt x="239" y="82"/>
                    <a:pt x="239" y="81"/>
                  </a:cubicBezTo>
                  <a:cubicBezTo>
                    <a:pt x="239" y="78"/>
                    <a:pt x="237" y="76"/>
                    <a:pt x="242" y="76"/>
                  </a:cubicBezTo>
                  <a:cubicBezTo>
                    <a:pt x="245" y="76"/>
                    <a:pt x="249" y="77"/>
                    <a:pt x="253" y="78"/>
                  </a:cubicBezTo>
                  <a:cubicBezTo>
                    <a:pt x="257" y="77"/>
                    <a:pt x="258" y="78"/>
                    <a:pt x="258" y="73"/>
                  </a:cubicBezTo>
                  <a:cubicBezTo>
                    <a:pt x="258" y="73"/>
                    <a:pt x="258" y="73"/>
                    <a:pt x="258" y="73"/>
                  </a:cubicBezTo>
                  <a:cubicBezTo>
                    <a:pt x="260" y="69"/>
                    <a:pt x="249" y="67"/>
                    <a:pt x="249" y="65"/>
                  </a:cubicBezTo>
                  <a:cubicBezTo>
                    <a:pt x="249" y="64"/>
                    <a:pt x="256" y="65"/>
                    <a:pt x="256" y="65"/>
                  </a:cubicBezTo>
                  <a:cubicBezTo>
                    <a:pt x="256" y="64"/>
                    <a:pt x="256" y="64"/>
                    <a:pt x="256" y="63"/>
                  </a:cubicBezTo>
                  <a:cubicBezTo>
                    <a:pt x="261" y="63"/>
                    <a:pt x="262" y="61"/>
                    <a:pt x="267" y="60"/>
                  </a:cubicBezTo>
                  <a:cubicBezTo>
                    <a:pt x="270" y="59"/>
                    <a:pt x="270" y="55"/>
                    <a:pt x="274" y="56"/>
                  </a:cubicBezTo>
                  <a:cubicBezTo>
                    <a:pt x="276" y="56"/>
                    <a:pt x="281" y="56"/>
                    <a:pt x="279" y="54"/>
                  </a:cubicBezTo>
                  <a:cubicBezTo>
                    <a:pt x="277" y="50"/>
                    <a:pt x="277" y="50"/>
                    <a:pt x="282" y="48"/>
                  </a:cubicBezTo>
                  <a:cubicBezTo>
                    <a:pt x="282" y="49"/>
                    <a:pt x="283" y="50"/>
                    <a:pt x="283" y="50"/>
                  </a:cubicBezTo>
                  <a:cubicBezTo>
                    <a:pt x="283" y="50"/>
                    <a:pt x="282" y="51"/>
                    <a:pt x="282" y="52"/>
                  </a:cubicBezTo>
                  <a:cubicBezTo>
                    <a:pt x="283" y="52"/>
                    <a:pt x="284" y="52"/>
                    <a:pt x="283" y="54"/>
                  </a:cubicBezTo>
                  <a:cubicBezTo>
                    <a:pt x="283" y="53"/>
                    <a:pt x="282" y="53"/>
                    <a:pt x="282" y="53"/>
                  </a:cubicBezTo>
                  <a:cubicBezTo>
                    <a:pt x="282" y="54"/>
                    <a:pt x="282" y="55"/>
                    <a:pt x="282" y="54"/>
                  </a:cubicBezTo>
                  <a:cubicBezTo>
                    <a:pt x="284" y="55"/>
                    <a:pt x="287" y="54"/>
                    <a:pt x="290" y="55"/>
                  </a:cubicBezTo>
                  <a:cubicBezTo>
                    <a:pt x="289" y="58"/>
                    <a:pt x="299" y="54"/>
                    <a:pt x="301" y="55"/>
                  </a:cubicBezTo>
                  <a:cubicBezTo>
                    <a:pt x="301" y="55"/>
                    <a:pt x="301" y="56"/>
                    <a:pt x="301" y="56"/>
                  </a:cubicBezTo>
                  <a:cubicBezTo>
                    <a:pt x="302" y="56"/>
                    <a:pt x="303" y="56"/>
                    <a:pt x="303" y="56"/>
                  </a:cubicBezTo>
                  <a:cubicBezTo>
                    <a:pt x="303" y="51"/>
                    <a:pt x="312" y="49"/>
                    <a:pt x="312" y="50"/>
                  </a:cubicBezTo>
                  <a:cubicBezTo>
                    <a:pt x="312" y="49"/>
                    <a:pt x="308" y="47"/>
                    <a:pt x="309" y="47"/>
                  </a:cubicBezTo>
                  <a:cubicBezTo>
                    <a:pt x="312" y="45"/>
                    <a:pt x="317" y="48"/>
                    <a:pt x="320" y="46"/>
                  </a:cubicBezTo>
                  <a:cubicBezTo>
                    <a:pt x="319" y="45"/>
                    <a:pt x="301" y="45"/>
                    <a:pt x="304" y="42"/>
                  </a:cubicBezTo>
                  <a:cubicBezTo>
                    <a:pt x="302" y="42"/>
                    <a:pt x="302" y="41"/>
                    <a:pt x="302" y="40"/>
                  </a:cubicBezTo>
                  <a:cubicBezTo>
                    <a:pt x="302" y="40"/>
                    <a:pt x="310" y="37"/>
                    <a:pt x="310" y="37"/>
                  </a:cubicBezTo>
                  <a:cubicBezTo>
                    <a:pt x="308" y="33"/>
                    <a:pt x="302" y="36"/>
                    <a:pt x="302" y="37"/>
                  </a:cubicBezTo>
                  <a:cubicBezTo>
                    <a:pt x="302" y="39"/>
                    <a:pt x="294" y="38"/>
                    <a:pt x="294" y="41"/>
                  </a:cubicBezTo>
                  <a:cubicBezTo>
                    <a:pt x="295" y="43"/>
                    <a:pt x="298" y="43"/>
                    <a:pt x="299" y="45"/>
                  </a:cubicBezTo>
                  <a:cubicBezTo>
                    <a:pt x="299" y="45"/>
                    <a:pt x="291" y="49"/>
                    <a:pt x="296" y="50"/>
                  </a:cubicBezTo>
                  <a:cubicBezTo>
                    <a:pt x="296" y="52"/>
                    <a:pt x="290" y="53"/>
                    <a:pt x="288" y="53"/>
                  </a:cubicBezTo>
                  <a:cubicBezTo>
                    <a:pt x="287" y="53"/>
                    <a:pt x="285" y="48"/>
                    <a:pt x="284" y="47"/>
                  </a:cubicBezTo>
                  <a:cubicBezTo>
                    <a:pt x="283" y="45"/>
                    <a:pt x="282" y="43"/>
                    <a:pt x="279" y="45"/>
                  </a:cubicBezTo>
                  <a:cubicBezTo>
                    <a:pt x="279" y="45"/>
                    <a:pt x="271" y="47"/>
                    <a:pt x="271" y="45"/>
                  </a:cubicBezTo>
                  <a:cubicBezTo>
                    <a:pt x="271" y="44"/>
                    <a:pt x="272" y="45"/>
                    <a:pt x="272" y="43"/>
                  </a:cubicBezTo>
                  <a:cubicBezTo>
                    <a:pt x="271" y="43"/>
                    <a:pt x="271" y="43"/>
                    <a:pt x="270" y="43"/>
                  </a:cubicBezTo>
                  <a:cubicBezTo>
                    <a:pt x="270" y="43"/>
                    <a:pt x="271" y="43"/>
                    <a:pt x="271" y="42"/>
                  </a:cubicBezTo>
                  <a:cubicBezTo>
                    <a:pt x="266" y="39"/>
                    <a:pt x="276" y="37"/>
                    <a:pt x="278" y="37"/>
                  </a:cubicBezTo>
                  <a:cubicBezTo>
                    <a:pt x="277" y="37"/>
                    <a:pt x="277" y="37"/>
                    <a:pt x="276" y="37"/>
                  </a:cubicBezTo>
                  <a:cubicBezTo>
                    <a:pt x="278" y="37"/>
                    <a:pt x="290" y="32"/>
                    <a:pt x="290" y="31"/>
                  </a:cubicBezTo>
                  <a:cubicBezTo>
                    <a:pt x="289" y="31"/>
                    <a:pt x="288" y="31"/>
                    <a:pt x="286" y="31"/>
                  </a:cubicBezTo>
                  <a:cubicBezTo>
                    <a:pt x="287" y="31"/>
                    <a:pt x="287" y="31"/>
                    <a:pt x="288" y="30"/>
                  </a:cubicBezTo>
                  <a:cubicBezTo>
                    <a:pt x="287" y="30"/>
                    <a:pt x="287" y="30"/>
                    <a:pt x="287" y="30"/>
                  </a:cubicBezTo>
                  <a:cubicBezTo>
                    <a:pt x="287" y="30"/>
                    <a:pt x="292" y="30"/>
                    <a:pt x="292" y="30"/>
                  </a:cubicBezTo>
                  <a:cubicBezTo>
                    <a:pt x="292" y="30"/>
                    <a:pt x="292" y="30"/>
                    <a:pt x="291" y="30"/>
                  </a:cubicBezTo>
                  <a:cubicBezTo>
                    <a:pt x="292" y="30"/>
                    <a:pt x="293" y="30"/>
                    <a:pt x="294" y="30"/>
                  </a:cubicBezTo>
                  <a:cubicBezTo>
                    <a:pt x="293" y="30"/>
                    <a:pt x="294" y="30"/>
                    <a:pt x="293" y="30"/>
                  </a:cubicBezTo>
                  <a:cubicBezTo>
                    <a:pt x="296" y="29"/>
                    <a:pt x="299" y="30"/>
                    <a:pt x="301" y="29"/>
                  </a:cubicBezTo>
                  <a:cubicBezTo>
                    <a:pt x="299" y="29"/>
                    <a:pt x="306" y="28"/>
                    <a:pt x="305" y="30"/>
                  </a:cubicBezTo>
                  <a:cubicBezTo>
                    <a:pt x="308" y="30"/>
                    <a:pt x="311" y="31"/>
                    <a:pt x="313" y="32"/>
                  </a:cubicBezTo>
                  <a:cubicBezTo>
                    <a:pt x="282" y="12"/>
                    <a:pt x="244" y="0"/>
                    <a:pt x="204" y="0"/>
                  </a:cubicBezTo>
                  <a:cubicBezTo>
                    <a:pt x="159" y="0"/>
                    <a:pt x="117" y="15"/>
                    <a:pt x="84" y="40"/>
                  </a:cubicBezTo>
                  <a:cubicBezTo>
                    <a:pt x="84" y="40"/>
                    <a:pt x="84" y="40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7" y="41"/>
                    <a:pt x="91" y="42"/>
                    <a:pt x="90" y="42"/>
                  </a:cubicBezTo>
                  <a:cubicBezTo>
                    <a:pt x="93" y="42"/>
                    <a:pt x="95" y="38"/>
                    <a:pt x="99" y="39"/>
                  </a:cubicBezTo>
                  <a:cubicBezTo>
                    <a:pt x="98" y="39"/>
                    <a:pt x="96" y="41"/>
                    <a:pt x="95" y="42"/>
                  </a:cubicBezTo>
                  <a:cubicBezTo>
                    <a:pt x="94" y="44"/>
                    <a:pt x="96" y="43"/>
                    <a:pt x="97" y="44"/>
                  </a:cubicBezTo>
                  <a:cubicBezTo>
                    <a:pt x="96" y="44"/>
                    <a:pt x="95" y="44"/>
                    <a:pt x="94" y="45"/>
                  </a:cubicBezTo>
                  <a:cubicBezTo>
                    <a:pt x="94" y="45"/>
                    <a:pt x="94" y="45"/>
                    <a:pt x="94" y="45"/>
                  </a:cubicBezTo>
                  <a:cubicBezTo>
                    <a:pt x="92" y="46"/>
                    <a:pt x="78" y="47"/>
                    <a:pt x="78" y="46"/>
                  </a:cubicBezTo>
                  <a:cubicBezTo>
                    <a:pt x="77" y="46"/>
                    <a:pt x="77" y="46"/>
                    <a:pt x="76" y="46"/>
                  </a:cubicBezTo>
                  <a:cubicBezTo>
                    <a:pt x="76" y="46"/>
                    <a:pt x="76" y="47"/>
                    <a:pt x="75" y="47"/>
                  </a:cubicBezTo>
                  <a:cubicBezTo>
                    <a:pt x="75" y="47"/>
                    <a:pt x="76" y="47"/>
                    <a:pt x="76" y="47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3" y="49"/>
                    <a:pt x="73" y="49"/>
                  </a:cubicBezTo>
                  <a:cubicBezTo>
                    <a:pt x="75" y="48"/>
                    <a:pt x="78" y="47"/>
                    <a:pt x="81" y="48"/>
                  </a:cubicBezTo>
                  <a:cubicBezTo>
                    <a:pt x="82" y="48"/>
                    <a:pt x="85" y="48"/>
                    <a:pt x="87" y="47"/>
                  </a:cubicBezTo>
                  <a:cubicBezTo>
                    <a:pt x="87" y="47"/>
                    <a:pt x="86" y="47"/>
                    <a:pt x="86" y="47"/>
                  </a:cubicBezTo>
                  <a:cubicBezTo>
                    <a:pt x="86" y="47"/>
                    <a:pt x="83" y="47"/>
                    <a:pt x="83" y="47"/>
                  </a:cubicBezTo>
                  <a:cubicBezTo>
                    <a:pt x="84" y="47"/>
                    <a:pt x="85" y="47"/>
                    <a:pt x="86" y="47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1" y="47"/>
                    <a:pt x="98" y="48"/>
                    <a:pt x="100" y="47"/>
                  </a:cubicBezTo>
                  <a:cubicBezTo>
                    <a:pt x="100" y="47"/>
                    <a:pt x="100" y="47"/>
                    <a:pt x="101" y="47"/>
                  </a:cubicBezTo>
                  <a:cubicBezTo>
                    <a:pt x="103" y="46"/>
                    <a:pt x="105" y="46"/>
                    <a:pt x="106" y="45"/>
                  </a:cubicBezTo>
                  <a:cubicBezTo>
                    <a:pt x="106" y="45"/>
                    <a:pt x="105" y="45"/>
                    <a:pt x="105" y="45"/>
                  </a:cubicBezTo>
                  <a:cubicBezTo>
                    <a:pt x="105" y="45"/>
                    <a:pt x="106" y="45"/>
                    <a:pt x="106" y="45"/>
                  </a:cubicBezTo>
                  <a:cubicBezTo>
                    <a:pt x="107" y="44"/>
                    <a:pt x="104" y="44"/>
                    <a:pt x="104" y="43"/>
                  </a:cubicBezTo>
                  <a:cubicBezTo>
                    <a:pt x="106" y="42"/>
                    <a:pt x="113" y="42"/>
                    <a:pt x="111" y="43"/>
                  </a:cubicBezTo>
                  <a:cubicBezTo>
                    <a:pt x="111" y="43"/>
                    <a:pt x="110" y="44"/>
                    <a:pt x="109" y="44"/>
                  </a:cubicBezTo>
                  <a:cubicBezTo>
                    <a:pt x="109" y="44"/>
                    <a:pt x="111" y="44"/>
                    <a:pt x="111" y="44"/>
                  </a:cubicBezTo>
                  <a:cubicBezTo>
                    <a:pt x="109" y="45"/>
                    <a:pt x="112" y="44"/>
                    <a:pt x="110" y="45"/>
                  </a:cubicBezTo>
                  <a:cubicBezTo>
                    <a:pt x="110" y="45"/>
                    <a:pt x="116" y="44"/>
                    <a:pt x="115" y="45"/>
                  </a:cubicBezTo>
                  <a:cubicBezTo>
                    <a:pt x="113" y="45"/>
                    <a:pt x="113" y="45"/>
                    <a:pt x="113" y="47"/>
                  </a:cubicBezTo>
                  <a:cubicBezTo>
                    <a:pt x="115" y="48"/>
                    <a:pt x="120" y="44"/>
                    <a:pt x="121" y="43"/>
                  </a:cubicBezTo>
                  <a:cubicBezTo>
                    <a:pt x="121" y="43"/>
                    <a:pt x="111" y="43"/>
                    <a:pt x="112" y="42"/>
                  </a:cubicBezTo>
                  <a:cubicBezTo>
                    <a:pt x="114" y="43"/>
                    <a:pt x="115" y="43"/>
                    <a:pt x="116" y="42"/>
                  </a:cubicBezTo>
                  <a:cubicBezTo>
                    <a:pt x="115" y="42"/>
                    <a:pt x="112" y="42"/>
                    <a:pt x="112" y="42"/>
                  </a:cubicBezTo>
                  <a:cubicBezTo>
                    <a:pt x="112" y="40"/>
                    <a:pt x="116" y="40"/>
                    <a:pt x="117" y="39"/>
                  </a:cubicBezTo>
                  <a:cubicBezTo>
                    <a:pt x="116" y="40"/>
                    <a:pt x="113" y="40"/>
                    <a:pt x="112" y="40"/>
                  </a:cubicBezTo>
                  <a:cubicBezTo>
                    <a:pt x="112" y="40"/>
                    <a:pt x="113" y="40"/>
                    <a:pt x="113" y="40"/>
                  </a:cubicBezTo>
                  <a:cubicBezTo>
                    <a:pt x="112" y="41"/>
                    <a:pt x="111" y="41"/>
                    <a:pt x="109" y="41"/>
                  </a:cubicBezTo>
                  <a:cubicBezTo>
                    <a:pt x="113" y="39"/>
                    <a:pt x="115" y="39"/>
                    <a:pt x="120" y="38"/>
                  </a:cubicBezTo>
                  <a:cubicBezTo>
                    <a:pt x="119" y="39"/>
                    <a:pt x="118" y="39"/>
                    <a:pt x="117" y="39"/>
                  </a:cubicBezTo>
                  <a:cubicBezTo>
                    <a:pt x="120" y="39"/>
                    <a:pt x="122" y="39"/>
                    <a:pt x="124" y="39"/>
                  </a:cubicBezTo>
                  <a:cubicBezTo>
                    <a:pt x="123" y="39"/>
                    <a:pt x="119" y="40"/>
                    <a:pt x="121" y="40"/>
                  </a:cubicBezTo>
                  <a:cubicBezTo>
                    <a:pt x="118" y="41"/>
                    <a:pt x="129" y="37"/>
                    <a:pt x="130" y="39"/>
                  </a:cubicBezTo>
                  <a:cubicBezTo>
                    <a:pt x="130" y="39"/>
                    <a:pt x="129" y="40"/>
                    <a:pt x="129" y="40"/>
                  </a:cubicBezTo>
                  <a:cubicBezTo>
                    <a:pt x="134" y="40"/>
                    <a:pt x="138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3" y="42"/>
                    <a:pt x="143" y="43"/>
                  </a:cubicBezTo>
                  <a:cubicBezTo>
                    <a:pt x="143" y="43"/>
                    <a:pt x="142" y="43"/>
                    <a:pt x="142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4"/>
                    <a:pt x="143" y="44"/>
                    <a:pt x="142" y="44"/>
                  </a:cubicBezTo>
                  <a:cubicBezTo>
                    <a:pt x="142" y="44"/>
                    <a:pt x="148" y="46"/>
                    <a:pt x="148" y="46"/>
                  </a:cubicBezTo>
                  <a:cubicBezTo>
                    <a:pt x="148" y="49"/>
                    <a:pt x="143" y="47"/>
                    <a:pt x="142" y="47"/>
                  </a:cubicBezTo>
                  <a:cubicBezTo>
                    <a:pt x="141" y="48"/>
                    <a:pt x="141" y="47"/>
                    <a:pt x="141" y="48"/>
                  </a:cubicBezTo>
                  <a:cubicBezTo>
                    <a:pt x="142" y="48"/>
                    <a:pt x="142" y="49"/>
                    <a:pt x="144" y="49"/>
                  </a:cubicBezTo>
                  <a:cubicBezTo>
                    <a:pt x="143" y="53"/>
                    <a:pt x="143" y="51"/>
                    <a:pt x="138" y="51"/>
                  </a:cubicBezTo>
                  <a:cubicBezTo>
                    <a:pt x="138" y="51"/>
                    <a:pt x="143" y="54"/>
                    <a:pt x="141" y="54"/>
                  </a:cubicBezTo>
                  <a:cubicBezTo>
                    <a:pt x="137" y="55"/>
                    <a:pt x="134" y="53"/>
                    <a:pt x="132" y="52"/>
                  </a:cubicBezTo>
                  <a:cubicBezTo>
                    <a:pt x="131" y="51"/>
                    <a:pt x="123" y="52"/>
                    <a:pt x="123" y="52"/>
                  </a:cubicBezTo>
                  <a:cubicBezTo>
                    <a:pt x="125" y="49"/>
                    <a:pt x="130" y="50"/>
                    <a:pt x="132" y="49"/>
                  </a:cubicBezTo>
                  <a:cubicBezTo>
                    <a:pt x="130" y="48"/>
                    <a:pt x="138" y="47"/>
                    <a:pt x="135" y="45"/>
                  </a:cubicBezTo>
                  <a:cubicBezTo>
                    <a:pt x="135" y="47"/>
                    <a:pt x="131" y="46"/>
                    <a:pt x="131" y="46"/>
                  </a:cubicBezTo>
                  <a:cubicBezTo>
                    <a:pt x="132" y="45"/>
                    <a:pt x="133" y="45"/>
                    <a:pt x="134" y="45"/>
                  </a:cubicBezTo>
                  <a:cubicBezTo>
                    <a:pt x="134" y="44"/>
                    <a:pt x="131" y="44"/>
                    <a:pt x="131" y="44"/>
                  </a:cubicBezTo>
                  <a:cubicBezTo>
                    <a:pt x="131" y="44"/>
                    <a:pt x="132" y="44"/>
                    <a:pt x="132" y="44"/>
                  </a:cubicBezTo>
                  <a:cubicBezTo>
                    <a:pt x="132" y="44"/>
                    <a:pt x="132" y="43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0" y="43"/>
                    <a:pt x="126" y="44"/>
                    <a:pt x="127" y="43"/>
                  </a:cubicBezTo>
                  <a:cubicBezTo>
                    <a:pt x="126" y="43"/>
                    <a:pt x="125" y="43"/>
                    <a:pt x="123" y="43"/>
                  </a:cubicBezTo>
                  <a:cubicBezTo>
                    <a:pt x="124" y="43"/>
                    <a:pt x="125" y="44"/>
                    <a:pt x="126" y="44"/>
                  </a:cubicBezTo>
                  <a:cubicBezTo>
                    <a:pt x="124" y="45"/>
                    <a:pt x="121" y="47"/>
                    <a:pt x="117" y="48"/>
                  </a:cubicBezTo>
                  <a:cubicBezTo>
                    <a:pt x="118" y="48"/>
                    <a:pt x="117" y="48"/>
                    <a:pt x="117" y="49"/>
                  </a:cubicBezTo>
                  <a:cubicBezTo>
                    <a:pt x="117" y="49"/>
                    <a:pt x="116" y="49"/>
                    <a:pt x="117" y="48"/>
                  </a:cubicBezTo>
                  <a:cubicBezTo>
                    <a:pt x="116" y="48"/>
                    <a:pt x="115" y="49"/>
                    <a:pt x="115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5" y="49"/>
                    <a:pt x="118" y="49"/>
                    <a:pt x="118" y="50"/>
                  </a:cubicBezTo>
                  <a:cubicBezTo>
                    <a:pt x="118" y="50"/>
                    <a:pt x="118" y="51"/>
                    <a:pt x="118" y="51"/>
                  </a:cubicBezTo>
                  <a:cubicBezTo>
                    <a:pt x="119" y="51"/>
                    <a:pt x="120" y="51"/>
                    <a:pt x="120" y="51"/>
                  </a:cubicBezTo>
                  <a:cubicBezTo>
                    <a:pt x="117" y="52"/>
                    <a:pt x="113" y="53"/>
                    <a:pt x="110" y="53"/>
                  </a:cubicBezTo>
                  <a:cubicBezTo>
                    <a:pt x="109" y="53"/>
                    <a:pt x="110" y="52"/>
                    <a:pt x="110" y="52"/>
                  </a:cubicBezTo>
                  <a:cubicBezTo>
                    <a:pt x="109" y="52"/>
                    <a:pt x="108" y="52"/>
                    <a:pt x="108" y="52"/>
                  </a:cubicBezTo>
                  <a:cubicBezTo>
                    <a:pt x="108" y="51"/>
                    <a:pt x="111" y="50"/>
                    <a:pt x="113" y="49"/>
                  </a:cubicBezTo>
                  <a:cubicBezTo>
                    <a:pt x="111" y="49"/>
                    <a:pt x="109" y="49"/>
                    <a:pt x="107" y="49"/>
                  </a:cubicBezTo>
                  <a:cubicBezTo>
                    <a:pt x="107" y="50"/>
                    <a:pt x="109" y="50"/>
                    <a:pt x="111" y="50"/>
                  </a:cubicBezTo>
                  <a:cubicBezTo>
                    <a:pt x="108" y="52"/>
                    <a:pt x="102" y="52"/>
                    <a:pt x="99" y="52"/>
                  </a:cubicBezTo>
                  <a:cubicBezTo>
                    <a:pt x="99" y="52"/>
                    <a:pt x="99" y="52"/>
                    <a:pt x="100" y="53"/>
                  </a:cubicBezTo>
                  <a:cubicBezTo>
                    <a:pt x="96" y="56"/>
                    <a:pt x="89" y="58"/>
                    <a:pt x="85" y="60"/>
                  </a:cubicBezTo>
                  <a:cubicBezTo>
                    <a:pt x="88" y="60"/>
                    <a:pt x="88" y="61"/>
                    <a:pt x="86" y="63"/>
                  </a:cubicBezTo>
                  <a:cubicBezTo>
                    <a:pt x="93" y="63"/>
                    <a:pt x="92" y="67"/>
                    <a:pt x="98" y="67"/>
                  </a:cubicBezTo>
                  <a:cubicBezTo>
                    <a:pt x="100" y="68"/>
                    <a:pt x="97" y="70"/>
                    <a:pt x="97" y="71"/>
                  </a:cubicBezTo>
                  <a:cubicBezTo>
                    <a:pt x="98" y="71"/>
                    <a:pt x="99" y="71"/>
                    <a:pt x="98" y="72"/>
                  </a:cubicBezTo>
                  <a:cubicBezTo>
                    <a:pt x="99" y="72"/>
                    <a:pt x="99" y="72"/>
                    <a:pt x="101" y="72"/>
                  </a:cubicBezTo>
                  <a:cubicBezTo>
                    <a:pt x="103" y="69"/>
                    <a:pt x="100" y="68"/>
                    <a:pt x="106" y="66"/>
                  </a:cubicBezTo>
                  <a:cubicBezTo>
                    <a:pt x="113" y="63"/>
                    <a:pt x="108" y="63"/>
                    <a:pt x="107" y="59"/>
                  </a:cubicBezTo>
                  <a:cubicBezTo>
                    <a:pt x="115" y="58"/>
                    <a:pt x="112" y="51"/>
                    <a:pt x="122" y="56"/>
                  </a:cubicBezTo>
                  <a:cubicBezTo>
                    <a:pt x="125" y="57"/>
                    <a:pt x="133" y="60"/>
                    <a:pt x="135" y="56"/>
                  </a:cubicBezTo>
                  <a:cubicBezTo>
                    <a:pt x="134" y="58"/>
                    <a:pt x="135" y="58"/>
                    <a:pt x="136" y="59"/>
                  </a:cubicBezTo>
                  <a:cubicBezTo>
                    <a:pt x="136" y="58"/>
                    <a:pt x="135" y="58"/>
                    <a:pt x="135" y="58"/>
                  </a:cubicBezTo>
                  <a:cubicBezTo>
                    <a:pt x="138" y="54"/>
                    <a:pt x="143" y="62"/>
                    <a:pt x="139" y="63"/>
                  </a:cubicBezTo>
                  <a:cubicBezTo>
                    <a:pt x="139" y="63"/>
                    <a:pt x="140" y="64"/>
                    <a:pt x="142" y="64"/>
                  </a:cubicBezTo>
                  <a:lnTo>
                    <a:pt x="142" y="64"/>
                  </a:lnTo>
                  <a:cubicBezTo>
                    <a:pt x="140" y="67"/>
                    <a:pt x="147" y="66"/>
                    <a:pt x="147" y="67"/>
                  </a:cubicBezTo>
                  <a:cubicBezTo>
                    <a:pt x="146" y="68"/>
                    <a:pt x="141" y="68"/>
                    <a:pt x="139" y="69"/>
                  </a:cubicBezTo>
                  <a:cubicBezTo>
                    <a:pt x="139" y="70"/>
                    <a:pt x="148" y="68"/>
                    <a:pt x="148" y="67"/>
                  </a:cubicBezTo>
                  <a:cubicBezTo>
                    <a:pt x="151" y="76"/>
                    <a:pt x="125" y="75"/>
                    <a:pt x="120" y="79"/>
                  </a:cubicBezTo>
                  <a:cubicBezTo>
                    <a:pt x="121" y="79"/>
                    <a:pt x="133" y="76"/>
                    <a:pt x="132" y="78"/>
                  </a:cubicBezTo>
                  <a:cubicBezTo>
                    <a:pt x="132" y="80"/>
                    <a:pt x="129" y="79"/>
                    <a:pt x="128" y="80"/>
                  </a:cubicBezTo>
                  <a:cubicBezTo>
                    <a:pt x="129" y="80"/>
                    <a:pt x="129" y="80"/>
                    <a:pt x="130" y="80"/>
                  </a:cubicBezTo>
                  <a:cubicBezTo>
                    <a:pt x="125" y="86"/>
                    <a:pt x="136" y="85"/>
                    <a:pt x="135" y="86"/>
                  </a:cubicBezTo>
                  <a:cubicBezTo>
                    <a:pt x="134" y="88"/>
                    <a:pt x="125" y="89"/>
                    <a:pt x="123" y="91"/>
                  </a:cubicBezTo>
                  <a:cubicBezTo>
                    <a:pt x="120" y="92"/>
                    <a:pt x="123" y="87"/>
                    <a:pt x="128" y="87"/>
                  </a:cubicBezTo>
                  <a:cubicBezTo>
                    <a:pt x="127" y="87"/>
                    <a:pt x="126" y="86"/>
                    <a:pt x="127" y="85"/>
                  </a:cubicBezTo>
                  <a:cubicBezTo>
                    <a:pt x="124" y="86"/>
                    <a:pt x="118" y="89"/>
                    <a:pt x="116" y="89"/>
                  </a:cubicBezTo>
                  <a:cubicBezTo>
                    <a:pt x="113" y="88"/>
                    <a:pt x="105" y="95"/>
                    <a:pt x="109" y="95"/>
                  </a:cubicBezTo>
                  <a:cubicBezTo>
                    <a:pt x="106" y="96"/>
                    <a:pt x="102" y="96"/>
                    <a:pt x="99" y="97"/>
                  </a:cubicBezTo>
                  <a:cubicBezTo>
                    <a:pt x="100" y="97"/>
                    <a:pt x="101" y="97"/>
                    <a:pt x="102" y="97"/>
                  </a:cubicBezTo>
                  <a:cubicBezTo>
                    <a:pt x="100" y="98"/>
                    <a:pt x="92" y="101"/>
                    <a:pt x="93" y="102"/>
                  </a:cubicBezTo>
                  <a:cubicBezTo>
                    <a:pt x="91" y="102"/>
                    <a:pt x="91" y="107"/>
                    <a:pt x="88" y="107"/>
                  </a:cubicBezTo>
                  <a:cubicBezTo>
                    <a:pt x="88" y="107"/>
                    <a:pt x="89" y="103"/>
                    <a:pt x="89" y="103"/>
                  </a:cubicBezTo>
                  <a:cubicBezTo>
                    <a:pt x="89" y="103"/>
                    <a:pt x="86" y="107"/>
                    <a:pt x="87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109"/>
                    <a:pt x="86" y="110"/>
                    <a:pt x="85" y="110"/>
                  </a:cubicBezTo>
                  <a:cubicBezTo>
                    <a:pt x="85" y="111"/>
                    <a:pt x="85" y="111"/>
                    <a:pt x="86" y="111"/>
                  </a:cubicBezTo>
                  <a:cubicBezTo>
                    <a:pt x="85" y="112"/>
                    <a:pt x="83" y="111"/>
                    <a:pt x="84" y="113"/>
                  </a:cubicBezTo>
                  <a:cubicBezTo>
                    <a:pt x="82" y="114"/>
                    <a:pt x="80" y="115"/>
                    <a:pt x="78" y="116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70" y="120"/>
                    <a:pt x="63" y="123"/>
                    <a:pt x="62" y="132"/>
                  </a:cubicBezTo>
                  <a:cubicBezTo>
                    <a:pt x="62" y="135"/>
                    <a:pt x="59" y="145"/>
                    <a:pt x="56" y="145"/>
                  </a:cubicBezTo>
                  <a:cubicBezTo>
                    <a:pt x="53" y="144"/>
                    <a:pt x="59" y="129"/>
                    <a:pt x="58" y="128"/>
                  </a:cubicBezTo>
                  <a:cubicBezTo>
                    <a:pt x="58" y="128"/>
                    <a:pt x="49" y="126"/>
                    <a:pt x="50" y="126"/>
                  </a:cubicBezTo>
                  <a:cubicBezTo>
                    <a:pt x="48" y="126"/>
                    <a:pt x="47" y="126"/>
                    <a:pt x="46" y="126"/>
                  </a:cubicBezTo>
                  <a:cubicBezTo>
                    <a:pt x="46" y="126"/>
                    <a:pt x="46" y="126"/>
                    <a:pt x="47" y="126"/>
                  </a:cubicBezTo>
                  <a:cubicBezTo>
                    <a:pt x="46" y="128"/>
                    <a:pt x="44" y="128"/>
                    <a:pt x="45" y="129"/>
                  </a:cubicBezTo>
                  <a:cubicBezTo>
                    <a:pt x="42" y="130"/>
                    <a:pt x="40" y="125"/>
                    <a:pt x="36" y="127"/>
                  </a:cubicBezTo>
                  <a:cubicBezTo>
                    <a:pt x="31" y="130"/>
                    <a:pt x="28" y="132"/>
                    <a:pt x="24" y="1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24" y="139"/>
                    <a:pt x="8" y="165"/>
                    <a:pt x="15" y="166"/>
                  </a:cubicBezTo>
                  <a:cubicBezTo>
                    <a:pt x="25" y="168"/>
                    <a:pt x="25" y="155"/>
                    <a:pt x="36" y="157"/>
                  </a:cubicBezTo>
                  <a:cubicBezTo>
                    <a:pt x="35" y="159"/>
                    <a:pt x="32" y="161"/>
                    <a:pt x="31" y="164"/>
                  </a:cubicBezTo>
                  <a:cubicBezTo>
                    <a:pt x="30" y="166"/>
                    <a:pt x="29" y="167"/>
                    <a:pt x="28" y="168"/>
                  </a:cubicBezTo>
                  <a:cubicBezTo>
                    <a:pt x="27" y="170"/>
                    <a:pt x="17" y="178"/>
                    <a:pt x="26" y="179"/>
                  </a:cubicBezTo>
                  <a:cubicBezTo>
                    <a:pt x="37" y="180"/>
                    <a:pt x="29" y="190"/>
                    <a:pt x="27" y="196"/>
                  </a:cubicBezTo>
                  <a:cubicBezTo>
                    <a:pt x="25" y="201"/>
                    <a:pt x="20" y="218"/>
                    <a:pt x="30" y="214"/>
                  </a:cubicBezTo>
                  <a:cubicBezTo>
                    <a:pt x="35" y="212"/>
                    <a:pt x="35" y="219"/>
                    <a:pt x="35" y="221"/>
                  </a:cubicBezTo>
                  <a:cubicBezTo>
                    <a:pt x="35" y="222"/>
                    <a:pt x="32" y="225"/>
                    <a:pt x="32" y="225"/>
                  </a:cubicBezTo>
                  <a:cubicBezTo>
                    <a:pt x="32" y="223"/>
                    <a:pt x="33" y="218"/>
                    <a:pt x="31" y="217"/>
                  </a:cubicBezTo>
                  <a:cubicBezTo>
                    <a:pt x="27" y="216"/>
                    <a:pt x="27" y="226"/>
                    <a:pt x="24" y="225"/>
                  </a:cubicBezTo>
                  <a:cubicBezTo>
                    <a:pt x="20" y="223"/>
                    <a:pt x="22" y="207"/>
                    <a:pt x="19" y="206"/>
                  </a:cubicBezTo>
                  <a:cubicBezTo>
                    <a:pt x="19" y="207"/>
                    <a:pt x="19" y="207"/>
                    <a:pt x="19" y="208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17" y="204"/>
                    <a:pt x="20" y="201"/>
                    <a:pt x="20" y="198"/>
                  </a:cubicBezTo>
                  <a:cubicBezTo>
                    <a:pt x="19" y="195"/>
                    <a:pt x="19" y="192"/>
                    <a:pt x="20" y="189"/>
                  </a:cubicBezTo>
                  <a:cubicBezTo>
                    <a:pt x="17" y="188"/>
                    <a:pt x="14" y="187"/>
                    <a:pt x="13" y="183"/>
                  </a:cubicBezTo>
                  <a:cubicBezTo>
                    <a:pt x="13" y="182"/>
                    <a:pt x="13" y="175"/>
                    <a:pt x="12" y="175"/>
                  </a:cubicBezTo>
                  <a:cubicBezTo>
                    <a:pt x="11" y="171"/>
                    <a:pt x="9" y="176"/>
                    <a:pt x="7" y="175"/>
                  </a:cubicBezTo>
                  <a:cubicBezTo>
                    <a:pt x="5" y="175"/>
                    <a:pt x="5" y="169"/>
                    <a:pt x="3" y="169"/>
                  </a:cubicBezTo>
                  <a:cubicBezTo>
                    <a:pt x="1" y="180"/>
                    <a:pt x="0" y="193"/>
                    <a:pt x="0" y="205"/>
                  </a:cubicBezTo>
                  <a:cubicBezTo>
                    <a:pt x="0" y="279"/>
                    <a:pt x="40" y="344"/>
                    <a:pt x="99" y="380"/>
                  </a:cubicBezTo>
                  <a:cubicBezTo>
                    <a:pt x="98" y="378"/>
                    <a:pt x="99" y="377"/>
                    <a:pt x="98" y="375"/>
                  </a:cubicBezTo>
                  <a:cubicBezTo>
                    <a:pt x="97" y="372"/>
                    <a:pt x="94" y="371"/>
                    <a:pt x="94" y="368"/>
                  </a:cubicBezTo>
                  <a:cubicBezTo>
                    <a:pt x="94" y="360"/>
                    <a:pt x="94" y="355"/>
                    <a:pt x="91" y="348"/>
                  </a:cubicBezTo>
                  <a:cubicBezTo>
                    <a:pt x="87" y="343"/>
                    <a:pt x="88" y="334"/>
                    <a:pt x="87" y="329"/>
                  </a:cubicBezTo>
                  <a:cubicBezTo>
                    <a:pt x="85" y="323"/>
                    <a:pt x="85" y="318"/>
                    <a:pt x="82" y="313"/>
                  </a:cubicBezTo>
                  <a:cubicBezTo>
                    <a:pt x="80" y="308"/>
                    <a:pt x="74" y="304"/>
                    <a:pt x="68" y="303"/>
                  </a:cubicBezTo>
                  <a:cubicBezTo>
                    <a:pt x="60" y="302"/>
                    <a:pt x="59" y="295"/>
                    <a:pt x="54" y="290"/>
                  </a:cubicBezTo>
                  <a:cubicBezTo>
                    <a:pt x="50" y="286"/>
                    <a:pt x="47" y="282"/>
                    <a:pt x="43" y="277"/>
                  </a:cubicBezTo>
                  <a:cubicBezTo>
                    <a:pt x="42" y="275"/>
                    <a:pt x="39" y="275"/>
                    <a:pt x="38" y="271"/>
                  </a:cubicBezTo>
                  <a:cubicBezTo>
                    <a:pt x="37" y="268"/>
                    <a:pt x="40" y="267"/>
                    <a:pt x="40" y="264"/>
                  </a:cubicBezTo>
                  <a:cubicBezTo>
                    <a:pt x="36" y="261"/>
                    <a:pt x="37" y="261"/>
                    <a:pt x="37" y="256"/>
                  </a:cubicBezTo>
                  <a:cubicBezTo>
                    <a:pt x="37" y="251"/>
                    <a:pt x="43" y="247"/>
                    <a:pt x="43" y="243"/>
                  </a:cubicBezTo>
                  <a:cubicBezTo>
                    <a:pt x="42" y="242"/>
                    <a:pt x="41" y="242"/>
                    <a:pt x="42" y="241"/>
                  </a:cubicBezTo>
                  <a:cubicBezTo>
                    <a:pt x="41" y="237"/>
                    <a:pt x="36" y="230"/>
                    <a:pt x="41" y="228"/>
                  </a:cubicBezTo>
                  <a:cubicBezTo>
                    <a:pt x="40" y="222"/>
                    <a:pt x="47" y="218"/>
                    <a:pt x="51" y="216"/>
                  </a:cubicBezTo>
                  <a:cubicBezTo>
                    <a:pt x="52" y="216"/>
                    <a:pt x="53" y="213"/>
                    <a:pt x="54" y="215"/>
                  </a:cubicBezTo>
                  <a:cubicBezTo>
                    <a:pt x="55" y="215"/>
                    <a:pt x="55" y="216"/>
                    <a:pt x="54" y="217"/>
                  </a:cubicBezTo>
                  <a:cubicBezTo>
                    <a:pt x="54" y="218"/>
                    <a:pt x="53" y="225"/>
                    <a:pt x="56" y="224"/>
                  </a:cubicBezTo>
                  <a:cubicBezTo>
                    <a:pt x="57" y="224"/>
                    <a:pt x="52" y="217"/>
                    <a:pt x="59" y="217"/>
                  </a:cubicBezTo>
                  <a:cubicBezTo>
                    <a:pt x="59" y="216"/>
                    <a:pt x="57" y="216"/>
                    <a:pt x="57" y="215"/>
                  </a:cubicBezTo>
                  <a:cubicBezTo>
                    <a:pt x="60" y="215"/>
                    <a:pt x="62" y="217"/>
                    <a:pt x="64" y="219"/>
                  </a:cubicBezTo>
                  <a:cubicBezTo>
                    <a:pt x="65" y="220"/>
                    <a:pt x="69" y="219"/>
                    <a:pt x="71" y="220"/>
                  </a:cubicBezTo>
                  <a:cubicBezTo>
                    <a:pt x="73" y="221"/>
                    <a:pt x="76" y="219"/>
                    <a:pt x="79" y="218"/>
                  </a:cubicBezTo>
                  <a:cubicBezTo>
                    <a:pt x="80" y="223"/>
                    <a:pt x="90" y="224"/>
                    <a:pt x="92" y="228"/>
                  </a:cubicBezTo>
                  <a:cubicBezTo>
                    <a:pt x="95" y="231"/>
                    <a:pt x="104" y="232"/>
                    <a:pt x="108" y="232"/>
                  </a:cubicBezTo>
                  <a:cubicBezTo>
                    <a:pt x="112" y="232"/>
                    <a:pt x="119" y="242"/>
                    <a:pt x="117" y="245"/>
                  </a:cubicBezTo>
                  <a:cubicBezTo>
                    <a:pt x="114" y="249"/>
                    <a:pt x="119" y="254"/>
                    <a:pt x="122" y="253"/>
                  </a:cubicBezTo>
                  <a:cubicBezTo>
                    <a:pt x="126" y="253"/>
                    <a:pt x="123" y="246"/>
                    <a:pt x="130" y="249"/>
                  </a:cubicBezTo>
                  <a:cubicBezTo>
                    <a:pt x="133" y="250"/>
                    <a:pt x="134" y="250"/>
                    <a:pt x="135" y="254"/>
                  </a:cubicBezTo>
                  <a:cubicBezTo>
                    <a:pt x="138" y="253"/>
                    <a:pt x="142" y="252"/>
                    <a:pt x="146" y="253"/>
                  </a:cubicBezTo>
                  <a:cubicBezTo>
                    <a:pt x="150" y="254"/>
                    <a:pt x="153" y="257"/>
                    <a:pt x="157" y="258"/>
                  </a:cubicBezTo>
                  <a:cubicBezTo>
                    <a:pt x="166" y="259"/>
                    <a:pt x="157" y="276"/>
                    <a:pt x="155" y="280"/>
                  </a:cubicBezTo>
                  <a:cubicBezTo>
                    <a:pt x="154" y="283"/>
                    <a:pt x="158" y="294"/>
                    <a:pt x="158" y="298"/>
                  </a:cubicBezTo>
                  <a:cubicBezTo>
                    <a:pt x="156" y="306"/>
                    <a:pt x="154" y="309"/>
                    <a:pt x="148" y="313"/>
                  </a:cubicBezTo>
                  <a:cubicBezTo>
                    <a:pt x="146" y="314"/>
                    <a:pt x="142" y="318"/>
                    <a:pt x="143" y="320"/>
                  </a:cubicBezTo>
                  <a:cubicBezTo>
                    <a:pt x="143" y="323"/>
                    <a:pt x="144" y="325"/>
                    <a:pt x="145" y="327"/>
                  </a:cubicBezTo>
                  <a:cubicBezTo>
                    <a:pt x="144" y="329"/>
                    <a:pt x="143" y="330"/>
                    <a:pt x="143" y="332"/>
                  </a:cubicBezTo>
                  <a:lnTo>
                    <a:pt x="143" y="332"/>
                  </a:lnTo>
                  <a:cubicBezTo>
                    <a:pt x="142" y="337"/>
                    <a:pt x="141" y="342"/>
                    <a:pt x="140" y="347"/>
                  </a:cubicBezTo>
                  <a:cubicBezTo>
                    <a:pt x="139" y="350"/>
                    <a:pt x="128" y="352"/>
                    <a:pt x="128" y="350"/>
                  </a:cubicBezTo>
                  <a:cubicBezTo>
                    <a:pt x="130" y="356"/>
                    <a:pt x="137" y="353"/>
                    <a:pt x="134" y="361"/>
                  </a:cubicBezTo>
                  <a:cubicBezTo>
                    <a:pt x="133" y="364"/>
                    <a:pt x="128" y="365"/>
                    <a:pt x="126" y="365"/>
                  </a:cubicBezTo>
                  <a:cubicBezTo>
                    <a:pt x="123" y="366"/>
                    <a:pt x="126" y="369"/>
                    <a:pt x="126" y="371"/>
                  </a:cubicBezTo>
                  <a:cubicBezTo>
                    <a:pt x="127" y="374"/>
                    <a:pt x="123" y="373"/>
                    <a:pt x="121" y="373"/>
                  </a:cubicBezTo>
                  <a:cubicBezTo>
                    <a:pt x="117" y="374"/>
                    <a:pt x="126" y="379"/>
                    <a:pt x="126" y="377"/>
                  </a:cubicBezTo>
                  <a:cubicBezTo>
                    <a:pt x="127" y="379"/>
                    <a:pt x="123" y="378"/>
                    <a:pt x="123" y="378"/>
                  </a:cubicBezTo>
                  <a:cubicBezTo>
                    <a:pt x="124" y="380"/>
                    <a:pt x="126" y="385"/>
                    <a:pt x="123" y="387"/>
                  </a:cubicBezTo>
                  <a:cubicBezTo>
                    <a:pt x="117" y="390"/>
                    <a:pt x="127" y="392"/>
                    <a:pt x="128" y="395"/>
                  </a:cubicBezTo>
                  <a:cubicBezTo>
                    <a:pt x="152" y="404"/>
                    <a:pt x="177" y="409"/>
                    <a:pt x="204" y="409"/>
                  </a:cubicBezTo>
                  <a:cubicBezTo>
                    <a:pt x="282" y="409"/>
                    <a:pt x="349" y="367"/>
                    <a:pt x="384" y="303"/>
                  </a:cubicBezTo>
                  <a:cubicBezTo>
                    <a:pt x="384" y="301"/>
                    <a:pt x="385" y="300"/>
                    <a:pt x="386" y="299"/>
                  </a:cubicBezTo>
                  <a:cubicBezTo>
                    <a:pt x="400" y="271"/>
                    <a:pt x="409" y="239"/>
                    <a:pt x="409" y="205"/>
                  </a:cubicBezTo>
                  <a:cubicBezTo>
                    <a:pt x="409" y="195"/>
                    <a:pt x="408" y="185"/>
                    <a:pt x="406" y="175"/>
                  </a:cubicBezTo>
                  <a:cubicBezTo>
                    <a:pt x="397" y="178"/>
                    <a:pt x="390" y="186"/>
                    <a:pt x="385" y="176"/>
                  </a:cubicBezTo>
                  <a:close/>
                  <a:moveTo>
                    <a:pt x="308" y="48"/>
                  </a:moveTo>
                  <a:cubicBezTo>
                    <a:pt x="308" y="48"/>
                    <a:pt x="308" y="49"/>
                    <a:pt x="307" y="49"/>
                  </a:cubicBezTo>
                  <a:cubicBezTo>
                    <a:pt x="306" y="49"/>
                    <a:pt x="306" y="49"/>
                    <a:pt x="306" y="48"/>
                  </a:cubicBezTo>
                  <a:cubicBezTo>
                    <a:pt x="306" y="48"/>
                    <a:pt x="307" y="48"/>
                    <a:pt x="307" y="48"/>
                  </a:cubicBezTo>
                  <a:cubicBezTo>
                    <a:pt x="306" y="47"/>
                    <a:pt x="308" y="47"/>
                    <a:pt x="308" y="48"/>
                  </a:cubicBezTo>
                  <a:close/>
                  <a:moveTo>
                    <a:pt x="300" y="49"/>
                  </a:moveTo>
                  <a:cubicBezTo>
                    <a:pt x="299" y="49"/>
                    <a:pt x="299" y="50"/>
                    <a:pt x="299" y="50"/>
                  </a:cubicBezTo>
                  <a:cubicBezTo>
                    <a:pt x="297" y="49"/>
                    <a:pt x="299" y="49"/>
                    <a:pt x="300" y="49"/>
                  </a:cubicBezTo>
                  <a:close/>
                  <a:moveTo>
                    <a:pt x="287" y="52"/>
                  </a:moveTo>
                  <a:cubicBezTo>
                    <a:pt x="286" y="52"/>
                    <a:pt x="286" y="54"/>
                    <a:pt x="284" y="54"/>
                  </a:cubicBezTo>
                  <a:cubicBezTo>
                    <a:pt x="285" y="54"/>
                    <a:pt x="285" y="53"/>
                    <a:pt x="285" y="53"/>
                  </a:cubicBezTo>
                  <a:cubicBezTo>
                    <a:pt x="282" y="53"/>
                    <a:pt x="285" y="49"/>
                    <a:pt x="287" y="52"/>
                  </a:cubicBezTo>
                  <a:close/>
                  <a:moveTo>
                    <a:pt x="267" y="28"/>
                  </a:moveTo>
                  <a:cubicBezTo>
                    <a:pt x="267" y="28"/>
                    <a:pt x="267" y="28"/>
                    <a:pt x="267" y="28"/>
                  </a:cubicBezTo>
                  <a:lnTo>
                    <a:pt x="267" y="28"/>
                  </a:lnTo>
                  <a:lnTo>
                    <a:pt x="267" y="28"/>
                  </a:lnTo>
                  <a:cubicBezTo>
                    <a:pt x="268" y="28"/>
                    <a:pt x="268" y="28"/>
                    <a:pt x="268" y="28"/>
                  </a:cubicBezTo>
                  <a:cubicBezTo>
                    <a:pt x="268" y="28"/>
                    <a:pt x="266" y="28"/>
                    <a:pt x="267" y="28"/>
                  </a:cubicBezTo>
                  <a:close/>
                  <a:moveTo>
                    <a:pt x="270" y="27"/>
                  </a:moveTo>
                  <a:cubicBezTo>
                    <a:pt x="270" y="27"/>
                    <a:pt x="270" y="27"/>
                    <a:pt x="270" y="27"/>
                  </a:cubicBezTo>
                  <a:cubicBezTo>
                    <a:pt x="270" y="27"/>
                    <a:pt x="271" y="27"/>
                    <a:pt x="271" y="27"/>
                  </a:cubicBezTo>
                  <a:cubicBezTo>
                    <a:pt x="270" y="27"/>
                    <a:pt x="273" y="27"/>
                    <a:pt x="274" y="28"/>
                  </a:cubicBezTo>
                  <a:cubicBezTo>
                    <a:pt x="272" y="26"/>
                    <a:pt x="276" y="27"/>
                    <a:pt x="276" y="27"/>
                  </a:cubicBezTo>
                  <a:cubicBezTo>
                    <a:pt x="276" y="27"/>
                    <a:pt x="276" y="27"/>
                    <a:pt x="276" y="27"/>
                  </a:cubicBezTo>
                  <a:cubicBezTo>
                    <a:pt x="277" y="27"/>
                    <a:pt x="278" y="27"/>
                    <a:pt x="279" y="28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9" y="27"/>
                    <a:pt x="280" y="27"/>
                    <a:pt x="281" y="27"/>
                  </a:cubicBezTo>
                  <a:cubicBezTo>
                    <a:pt x="281" y="27"/>
                    <a:pt x="279" y="27"/>
                    <a:pt x="278" y="27"/>
                  </a:cubicBezTo>
                  <a:cubicBezTo>
                    <a:pt x="278" y="27"/>
                    <a:pt x="276" y="27"/>
                    <a:pt x="276" y="27"/>
                  </a:cubicBezTo>
                  <a:cubicBezTo>
                    <a:pt x="276" y="27"/>
                    <a:pt x="277" y="27"/>
                    <a:pt x="278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8" y="26"/>
                    <a:pt x="278" y="26"/>
                    <a:pt x="278" y="26"/>
                  </a:cubicBezTo>
                  <a:cubicBezTo>
                    <a:pt x="282" y="26"/>
                    <a:pt x="287" y="26"/>
                    <a:pt x="290" y="27"/>
                  </a:cubicBezTo>
                  <a:cubicBezTo>
                    <a:pt x="289" y="27"/>
                    <a:pt x="284" y="28"/>
                    <a:pt x="281" y="28"/>
                  </a:cubicBezTo>
                  <a:cubicBezTo>
                    <a:pt x="281" y="28"/>
                    <a:pt x="281" y="28"/>
                    <a:pt x="282" y="28"/>
                  </a:cubicBezTo>
                  <a:cubicBezTo>
                    <a:pt x="282" y="28"/>
                    <a:pt x="281" y="28"/>
                    <a:pt x="281" y="28"/>
                  </a:cubicBezTo>
                  <a:cubicBezTo>
                    <a:pt x="283" y="29"/>
                    <a:pt x="285" y="29"/>
                    <a:pt x="286" y="30"/>
                  </a:cubicBezTo>
                  <a:cubicBezTo>
                    <a:pt x="285" y="30"/>
                    <a:pt x="284" y="30"/>
                    <a:pt x="283" y="30"/>
                  </a:cubicBezTo>
                  <a:cubicBezTo>
                    <a:pt x="283" y="30"/>
                    <a:pt x="283" y="30"/>
                    <a:pt x="283" y="30"/>
                  </a:cubicBezTo>
                  <a:cubicBezTo>
                    <a:pt x="282" y="30"/>
                    <a:pt x="281" y="30"/>
                    <a:pt x="280" y="30"/>
                  </a:cubicBezTo>
                  <a:cubicBezTo>
                    <a:pt x="280" y="29"/>
                    <a:pt x="281" y="29"/>
                    <a:pt x="281" y="29"/>
                  </a:cubicBezTo>
                  <a:cubicBezTo>
                    <a:pt x="281" y="29"/>
                    <a:pt x="280" y="29"/>
                    <a:pt x="280" y="29"/>
                  </a:cubicBezTo>
                  <a:cubicBezTo>
                    <a:pt x="278" y="29"/>
                    <a:pt x="271" y="32"/>
                    <a:pt x="271" y="29"/>
                  </a:cubicBezTo>
                  <a:cubicBezTo>
                    <a:pt x="272" y="29"/>
                    <a:pt x="273" y="29"/>
                    <a:pt x="274" y="29"/>
                  </a:cubicBezTo>
                  <a:cubicBezTo>
                    <a:pt x="274" y="29"/>
                    <a:pt x="271" y="29"/>
                    <a:pt x="270" y="29"/>
                  </a:cubicBezTo>
                  <a:cubicBezTo>
                    <a:pt x="270" y="29"/>
                    <a:pt x="272" y="28"/>
                    <a:pt x="273" y="28"/>
                  </a:cubicBezTo>
                  <a:cubicBezTo>
                    <a:pt x="272" y="28"/>
                    <a:pt x="270" y="29"/>
                    <a:pt x="269" y="28"/>
                  </a:cubicBezTo>
                  <a:cubicBezTo>
                    <a:pt x="269" y="28"/>
                    <a:pt x="269" y="28"/>
                    <a:pt x="269" y="28"/>
                  </a:cubicBezTo>
                  <a:cubicBezTo>
                    <a:pt x="269" y="28"/>
                    <a:pt x="268" y="28"/>
                    <a:pt x="268" y="28"/>
                  </a:cubicBezTo>
                  <a:cubicBezTo>
                    <a:pt x="268" y="27"/>
                    <a:pt x="267" y="27"/>
                    <a:pt x="267" y="27"/>
                  </a:cubicBezTo>
                  <a:cubicBezTo>
                    <a:pt x="268" y="27"/>
                    <a:pt x="269" y="27"/>
                    <a:pt x="270" y="27"/>
                  </a:cubicBezTo>
                  <a:close/>
                  <a:moveTo>
                    <a:pt x="105" y="55"/>
                  </a:moveTo>
                  <a:cubicBezTo>
                    <a:pt x="105" y="55"/>
                    <a:pt x="105" y="55"/>
                    <a:pt x="105" y="55"/>
                  </a:cubicBezTo>
                  <a:cubicBezTo>
                    <a:pt x="106" y="54"/>
                    <a:pt x="107" y="53"/>
                    <a:pt x="109" y="54"/>
                  </a:cubicBezTo>
                  <a:cubicBezTo>
                    <a:pt x="108" y="54"/>
                    <a:pt x="106" y="55"/>
                    <a:pt x="105" y="55"/>
                  </a:cubicBezTo>
                  <a:close/>
                  <a:moveTo>
                    <a:pt x="69" y="162"/>
                  </a:moveTo>
                  <a:cubicBezTo>
                    <a:pt x="68" y="163"/>
                    <a:pt x="68" y="164"/>
                    <a:pt x="66" y="164"/>
                  </a:cubicBezTo>
                  <a:cubicBezTo>
                    <a:pt x="65" y="163"/>
                    <a:pt x="68" y="162"/>
                    <a:pt x="69" y="162"/>
                  </a:cubicBezTo>
                  <a:close/>
                  <a:moveTo>
                    <a:pt x="64" y="139"/>
                  </a:moveTo>
                  <a:cubicBezTo>
                    <a:pt x="65" y="139"/>
                    <a:pt x="65" y="140"/>
                    <a:pt x="65" y="140"/>
                  </a:cubicBezTo>
                  <a:cubicBezTo>
                    <a:pt x="64" y="140"/>
                    <a:pt x="63" y="140"/>
                    <a:pt x="63" y="140"/>
                  </a:cubicBezTo>
                  <a:cubicBezTo>
                    <a:pt x="63" y="140"/>
                    <a:pt x="64" y="139"/>
                    <a:pt x="64" y="139"/>
                  </a:cubicBezTo>
                  <a:close/>
                  <a:moveTo>
                    <a:pt x="61" y="146"/>
                  </a:moveTo>
                  <a:cubicBezTo>
                    <a:pt x="61" y="145"/>
                    <a:pt x="62" y="147"/>
                    <a:pt x="62" y="148"/>
                  </a:cubicBezTo>
                  <a:cubicBezTo>
                    <a:pt x="61" y="150"/>
                    <a:pt x="61" y="146"/>
                    <a:pt x="61" y="146"/>
                  </a:cubicBezTo>
                  <a:close/>
                  <a:moveTo>
                    <a:pt x="42" y="160"/>
                  </a:moveTo>
                  <a:cubicBezTo>
                    <a:pt x="42" y="160"/>
                    <a:pt x="43" y="159"/>
                    <a:pt x="44" y="159"/>
                  </a:cubicBezTo>
                  <a:cubicBezTo>
                    <a:pt x="44" y="158"/>
                    <a:pt x="44" y="157"/>
                    <a:pt x="44" y="158"/>
                  </a:cubicBezTo>
                  <a:cubicBezTo>
                    <a:pt x="43" y="162"/>
                    <a:pt x="43" y="159"/>
                    <a:pt x="42" y="160"/>
                  </a:cubicBezTo>
                  <a:close/>
                  <a:moveTo>
                    <a:pt x="50" y="177"/>
                  </a:moveTo>
                  <a:cubicBezTo>
                    <a:pt x="51" y="178"/>
                    <a:pt x="52" y="179"/>
                    <a:pt x="52" y="179"/>
                  </a:cubicBezTo>
                  <a:cubicBezTo>
                    <a:pt x="52" y="179"/>
                    <a:pt x="52" y="179"/>
                    <a:pt x="52" y="179"/>
                  </a:cubicBezTo>
                  <a:cubicBezTo>
                    <a:pt x="53" y="179"/>
                    <a:pt x="53" y="180"/>
                    <a:pt x="53" y="180"/>
                  </a:cubicBezTo>
                  <a:cubicBezTo>
                    <a:pt x="47" y="180"/>
                    <a:pt x="49" y="177"/>
                    <a:pt x="50" y="177"/>
                  </a:cubicBezTo>
                  <a:close/>
                  <a:moveTo>
                    <a:pt x="53" y="169"/>
                  </a:moveTo>
                  <a:cubicBezTo>
                    <a:pt x="54" y="165"/>
                    <a:pt x="53" y="158"/>
                    <a:pt x="47" y="158"/>
                  </a:cubicBezTo>
                  <a:cubicBezTo>
                    <a:pt x="45" y="152"/>
                    <a:pt x="45" y="159"/>
                    <a:pt x="40" y="158"/>
                  </a:cubicBezTo>
                  <a:cubicBezTo>
                    <a:pt x="45" y="152"/>
                    <a:pt x="49" y="151"/>
                    <a:pt x="54" y="156"/>
                  </a:cubicBezTo>
                  <a:cubicBezTo>
                    <a:pt x="56" y="158"/>
                    <a:pt x="60" y="164"/>
                    <a:pt x="60" y="165"/>
                  </a:cubicBezTo>
                  <a:cubicBezTo>
                    <a:pt x="63" y="166"/>
                    <a:pt x="61" y="168"/>
                    <a:pt x="62" y="170"/>
                  </a:cubicBezTo>
                  <a:cubicBezTo>
                    <a:pt x="59" y="173"/>
                    <a:pt x="56" y="170"/>
                    <a:pt x="53" y="169"/>
                  </a:cubicBezTo>
                  <a:close/>
                  <a:moveTo>
                    <a:pt x="70" y="181"/>
                  </a:moveTo>
                  <a:cubicBezTo>
                    <a:pt x="69" y="179"/>
                    <a:pt x="66" y="183"/>
                    <a:pt x="66" y="183"/>
                  </a:cubicBezTo>
                  <a:cubicBezTo>
                    <a:pt x="66" y="183"/>
                    <a:pt x="61" y="175"/>
                    <a:pt x="59" y="181"/>
                  </a:cubicBezTo>
                  <a:cubicBezTo>
                    <a:pt x="54" y="178"/>
                    <a:pt x="64" y="177"/>
                    <a:pt x="64" y="177"/>
                  </a:cubicBezTo>
                  <a:cubicBezTo>
                    <a:pt x="65" y="176"/>
                    <a:pt x="65" y="167"/>
                    <a:pt x="67" y="171"/>
                  </a:cubicBezTo>
                  <a:cubicBezTo>
                    <a:pt x="68" y="172"/>
                    <a:pt x="70" y="171"/>
                    <a:pt x="71" y="171"/>
                  </a:cubicBezTo>
                  <a:cubicBezTo>
                    <a:pt x="74" y="172"/>
                    <a:pt x="74" y="175"/>
                    <a:pt x="75" y="177"/>
                  </a:cubicBezTo>
                  <a:cubicBezTo>
                    <a:pt x="75" y="178"/>
                    <a:pt x="76" y="181"/>
                    <a:pt x="76" y="181"/>
                  </a:cubicBezTo>
                  <a:cubicBezTo>
                    <a:pt x="76" y="181"/>
                    <a:pt x="70" y="181"/>
                    <a:pt x="70" y="181"/>
                  </a:cubicBezTo>
                  <a:close/>
                  <a:moveTo>
                    <a:pt x="79" y="184"/>
                  </a:moveTo>
                  <a:cubicBezTo>
                    <a:pt x="80" y="181"/>
                    <a:pt x="84" y="184"/>
                    <a:pt x="84" y="185"/>
                  </a:cubicBezTo>
                  <a:cubicBezTo>
                    <a:pt x="83" y="187"/>
                    <a:pt x="79" y="186"/>
                    <a:pt x="79" y="184"/>
                  </a:cubicBezTo>
                  <a:close/>
                  <a:moveTo>
                    <a:pt x="350" y="108"/>
                  </a:moveTo>
                  <a:cubicBezTo>
                    <a:pt x="350" y="109"/>
                    <a:pt x="346" y="111"/>
                    <a:pt x="345" y="109"/>
                  </a:cubicBezTo>
                  <a:cubicBezTo>
                    <a:pt x="346" y="108"/>
                    <a:pt x="348" y="108"/>
                    <a:pt x="350" y="108"/>
                  </a:cubicBezTo>
                  <a:close/>
                  <a:moveTo>
                    <a:pt x="329" y="107"/>
                  </a:moveTo>
                  <a:cubicBezTo>
                    <a:pt x="328" y="108"/>
                    <a:pt x="325" y="106"/>
                    <a:pt x="324" y="106"/>
                  </a:cubicBezTo>
                  <a:cubicBezTo>
                    <a:pt x="326" y="106"/>
                    <a:pt x="328" y="106"/>
                    <a:pt x="329" y="107"/>
                  </a:cubicBezTo>
                  <a:close/>
                  <a:moveTo>
                    <a:pt x="300" y="96"/>
                  </a:moveTo>
                  <a:cubicBezTo>
                    <a:pt x="300" y="97"/>
                    <a:pt x="300" y="100"/>
                    <a:pt x="300" y="100"/>
                  </a:cubicBezTo>
                  <a:cubicBezTo>
                    <a:pt x="299" y="99"/>
                    <a:pt x="293" y="96"/>
                    <a:pt x="293" y="95"/>
                  </a:cubicBezTo>
                  <a:cubicBezTo>
                    <a:pt x="294" y="95"/>
                    <a:pt x="299" y="96"/>
                    <a:pt x="300" y="96"/>
                  </a:cubicBezTo>
                  <a:close/>
                  <a:moveTo>
                    <a:pt x="284" y="82"/>
                  </a:moveTo>
                  <a:cubicBezTo>
                    <a:pt x="284" y="82"/>
                    <a:pt x="284" y="82"/>
                    <a:pt x="284" y="83"/>
                  </a:cubicBezTo>
                  <a:cubicBezTo>
                    <a:pt x="284" y="83"/>
                    <a:pt x="284" y="85"/>
                    <a:pt x="284" y="85"/>
                  </a:cubicBezTo>
                  <a:cubicBezTo>
                    <a:pt x="283" y="85"/>
                    <a:pt x="282" y="83"/>
                    <a:pt x="282" y="82"/>
                  </a:cubicBezTo>
                  <a:cubicBezTo>
                    <a:pt x="283" y="82"/>
                    <a:pt x="283" y="82"/>
                    <a:pt x="284" y="82"/>
                  </a:cubicBezTo>
                  <a:close/>
                  <a:moveTo>
                    <a:pt x="283" y="89"/>
                  </a:moveTo>
                  <a:cubicBezTo>
                    <a:pt x="283" y="88"/>
                    <a:pt x="282" y="87"/>
                    <a:pt x="282" y="87"/>
                  </a:cubicBezTo>
                  <a:cubicBezTo>
                    <a:pt x="289" y="86"/>
                    <a:pt x="284" y="96"/>
                    <a:pt x="283" y="89"/>
                  </a:cubicBezTo>
                  <a:close/>
                  <a:moveTo>
                    <a:pt x="270" y="89"/>
                  </a:moveTo>
                  <a:cubicBezTo>
                    <a:pt x="270" y="90"/>
                    <a:pt x="268" y="89"/>
                    <a:pt x="268" y="89"/>
                  </a:cubicBezTo>
                  <a:cubicBezTo>
                    <a:pt x="269" y="88"/>
                    <a:pt x="269" y="88"/>
                    <a:pt x="270" y="89"/>
                  </a:cubicBezTo>
                  <a:close/>
                  <a:moveTo>
                    <a:pt x="252" y="44"/>
                  </a:moveTo>
                  <a:cubicBezTo>
                    <a:pt x="251" y="45"/>
                    <a:pt x="251" y="45"/>
                    <a:pt x="250" y="45"/>
                  </a:cubicBezTo>
                  <a:cubicBezTo>
                    <a:pt x="251" y="47"/>
                    <a:pt x="252" y="47"/>
                    <a:pt x="255" y="46"/>
                  </a:cubicBezTo>
                  <a:cubicBezTo>
                    <a:pt x="255" y="47"/>
                    <a:pt x="252" y="48"/>
                    <a:pt x="252" y="49"/>
                  </a:cubicBezTo>
                  <a:cubicBezTo>
                    <a:pt x="255" y="50"/>
                    <a:pt x="260" y="53"/>
                    <a:pt x="260" y="56"/>
                  </a:cubicBezTo>
                  <a:cubicBezTo>
                    <a:pt x="261" y="56"/>
                    <a:pt x="261" y="56"/>
                    <a:pt x="261" y="56"/>
                  </a:cubicBezTo>
                  <a:cubicBezTo>
                    <a:pt x="263" y="55"/>
                    <a:pt x="263" y="57"/>
                    <a:pt x="261" y="59"/>
                  </a:cubicBezTo>
                  <a:cubicBezTo>
                    <a:pt x="261" y="59"/>
                    <a:pt x="262" y="60"/>
                    <a:pt x="263" y="60"/>
                  </a:cubicBezTo>
                  <a:cubicBezTo>
                    <a:pt x="263" y="60"/>
                    <a:pt x="249" y="62"/>
                    <a:pt x="247" y="61"/>
                  </a:cubicBezTo>
                  <a:cubicBezTo>
                    <a:pt x="248" y="60"/>
                    <a:pt x="253" y="59"/>
                    <a:pt x="253" y="58"/>
                  </a:cubicBezTo>
                  <a:cubicBezTo>
                    <a:pt x="252" y="59"/>
                    <a:pt x="248" y="58"/>
                    <a:pt x="248" y="58"/>
                  </a:cubicBezTo>
                  <a:cubicBezTo>
                    <a:pt x="248" y="57"/>
                    <a:pt x="249" y="56"/>
                    <a:pt x="249" y="54"/>
                  </a:cubicBezTo>
                  <a:cubicBezTo>
                    <a:pt x="251" y="54"/>
                    <a:pt x="253" y="54"/>
                    <a:pt x="253" y="53"/>
                  </a:cubicBezTo>
                  <a:cubicBezTo>
                    <a:pt x="252" y="53"/>
                    <a:pt x="251" y="53"/>
                    <a:pt x="251" y="51"/>
                  </a:cubicBezTo>
                  <a:cubicBezTo>
                    <a:pt x="251" y="51"/>
                    <a:pt x="248" y="52"/>
                    <a:pt x="248" y="51"/>
                  </a:cubicBezTo>
                  <a:cubicBezTo>
                    <a:pt x="248" y="49"/>
                    <a:pt x="250" y="50"/>
                    <a:pt x="247" y="49"/>
                  </a:cubicBezTo>
                  <a:cubicBezTo>
                    <a:pt x="247" y="49"/>
                    <a:pt x="247" y="49"/>
                    <a:pt x="247" y="49"/>
                  </a:cubicBezTo>
                  <a:cubicBezTo>
                    <a:pt x="247" y="49"/>
                    <a:pt x="247" y="49"/>
                    <a:pt x="246" y="49"/>
                  </a:cubicBezTo>
                  <a:cubicBezTo>
                    <a:pt x="246" y="47"/>
                    <a:pt x="246" y="48"/>
                    <a:pt x="246" y="46"/>
                  </a:cubicBezTo>
                  <a:cubicBezTo>
                    <a:pt x="245" y="46"/>
                    <a:pt x="244" y="46"/>
                    <a:pt x="244" y="45"/>
                  </a:cubicBezTo>
                  <a:cubicBezTo>
                    <a:pt x="245" y="45"/>
                    <a:pt x="247" y="46"/>
                    <a:pt x="247" y="46"/>
                  </a:cubicBezTo>
                  <a:cubicBezTo>
                    <a:pt x="245" y="45"/>
                    <a:pt x="252" y="42"/>
                    <a:pt x="252" y="44"/>
                  </a:cubicBezTo>
                  <a:close/>
                  <a:moveTo>
                    <a:pt x="248" y="53"/>
                  </a:moveTo>
                  <a:cubicBezTo>
                    <a:pt x="248" y="53"/>
                    <a:pt x="248" y="52"/>
                    <a:pt x="249" y="52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49" y="52"/>
                    <a:pt x="249" y="53"/>
                    <a:pt x="249" y="53"/>
                  </a:cubicBezTo>
                  <a:cubicBezTo>
                    <a:pt x="249" y="53"/>
                    <a:pt x="249" y="53"/>
                    <a:pt x="248" y="53"/>
                  </a:cubicBezTo>
                  <a:close/>
                  <a:moveTo>
                    <a:pt x="245" y="44"/>
                  </a:moveTo>
                  <a:cubicBezTo>
                    <a:pt x="245" y="44"/>
                    <a:pt x="245" y="45"/>
                    <a:pt x="244" y="45"/>
                  </a:cubicBezTo>
                  <a:cubicBezTo>
                    <a:pt x="242" y="45"/>
                    <a:pt x="245" y="44"/>
                    <a:pt x="245" y="44"/>
                  </a:cubicBezTo>
                  <a:close/>
                  <a:moveTo>
                    <a:pt x="237" y="52"/>
                  </a:moveTo>
                  <a:cubicBezTo>
                    <a:pt x="237" y="51"/>
                    <a:pt x="240" y="52"/>
                    <a:pt x="240" y="51"/>
                  </a:cubicBezTo>
                  <a:cubicBezTo>
                    <a:pt x="239" y="50"/>
                    <a:pt x="243" y="50"/>
                    <a:pt x="244" y="50"/>
                  </a:cubicBezTo>
                  <a:cubicBezTo>
                    <a:pt x="248" y="50"/>
                    <a:pt x="245" y="52"/>
                    <a:pt x="245" y="53"/>
                  </a:cubicBezTo>
                  <a:cubicBezTo>
                    <a:pt x="245" y="57"/>
                    <a:pt x="242" y="58"/>
                    <a:pt x="238" y="57"/>
                  </a:cubicBezTo>
                  <a:cubicBezTo>
                    <a:pt x="234" y="57"/>
                    <a:pt x="238" y="54"/>
                    <a:pt x="239" y="53"/>
                  </a:cubicBezTo>
                  <a:cubicBezTo>
                    <a:pt x="238" y="53"/>
                    <a:pt x="238" y="53"/>
                    <a:pt x="237" y="52"/>
                  </a:cubicBezTo>
                  <a:close/>
                  <a:moveTo>
                    <a:pt x="119" y="32"/>
                  </a:moveTo>
                  <a:cubicBezTo>
                    <a:pt x="119" y="32"/>
                    <a:pt x="119" y="32"/>
                    <a:pt x="119" y="32"/>
                  </a:cubicBezTo>
                  <a:cubicBezTo>
                    <a:pt x="120" y="32"/>
                    <a:pt x="117" y="33"/>
                    <a:pt x="118" y="32"/>
                  </a:cubicBezTo>
                  <a:cubicBezTo>
                    <a:pt x="118" y="32"/>
                    <a:pt x="119" y="32"/>
                    <a:pt x="119" y="32"/>
                  </a:cubicBezTo>
                  <a:close/>
                  <a:moveTo>
                    <a:pt x="118" y="34"/>
                  </a:moveTo>
                  <a:cubicBezTo>
                    <a:pt x="116" y="33"/>
                    <a:pt x="121" y="33"/>
                    <a:pt x="120" y="34"/>
                  </a:cubicBezTo>
                  <a:cubicBezTo>
                    <a:pt x="119" y="34"/>
                    <a:pt x="115" y="34"/>
                    <a:pt x="118" y="34"/>
                  </a:cubicBezTo>
                  <a:close/>
                  <a:moveTo>
                    <a:pt x="122" y="34"/>
                  </a:moveTo>
                  <a:cubicBezTo>
                    <a:pt x="122" y="34"/>
                    <a:pt x="121" y="35"/>
                    <a:pt x="121" y="35"/>
                  </a:cubicBezTo>
                  <a:cubicBezTo>
                    <a:pt x="120" y="35"/>
                    <a:pt x="118" y="35"/>
                    <a:pt x="118" y="35"/>
                  </a:cubicBezTo>
                  <a:cubicBezTo>
                    <a:pt x="119" y="34"/>
                    <a:pt x="121" y="34"/>
                    <a:pt x="122" y="34"/>
                  </a:cubicBezTo>
                  <a:close/>
                  <a:moveTo>
                    <a:pt x="108" y="34"/>
                  </a:moveTo>
                  <a:cubicBezTo>
                    <a:pt x="108" y="34"/>
                    <a:pt x="108" y="34"/>
                    <a:pt x="108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9" y="33"/>
                    <a:pt x="114" y="33"/>
                    <a:pt x="115" y="34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4"/>
                    <a:pt x="113" y="35"/>
                    <a:pt x="111" y="35"/>
                  </a:cubicBezTo>
                  <a:cubicBezTo>
                    <a:pt x="111" y="35"/>
                    <a:pt x="110" y="35"/>
                    <a:pt x="110" y="35"/>
                  </a:cubicBezTo>
                  <a:cubicBezTo>
                    <a:pt x="110" y="35"/>
                    <a:pt x="110" y="35"/>
                    <a:pt x="111" y="35"/>
                  </a:cubicBezTo>
                  <a:cubicBezTo>
                    <a:pt x="109" y="35"/>
                    <a:pt x="108" y="34"/>
                    <a:pt x="107" y="34"/>
                  </a:cubicBezTo>
                  <a:cubicBezTo>
                    <a:pt x="108" y="34"/>
                    <a:pt x="109" y="34"/>
                    <a:pt x="109" y="34"/>
                  </a:cubicBezTo>
                  <a:cubicBezTo>
                    <a:pt x="108" y="34"/>
                    <a:pt x="108" y="34"/>
                    <a:pt x="108" y="34"/>
                  </a:cubicBezTo>
                  <a:close/>
                  <a:moveTo>
                    <a:pt x="106" y="35"/>
                  </a:moveTo>
                  <a:cubicBezTo>
                    <a:pt x="106" y="35"/>
                    <a:pt x="105" y="36"/>
                    <a:pt x="105" y="36"/>
                  </a:cubicBezTo>
                  <a:cubicBezTo>
                    <a:pt x="105" y="36"/>
                    <a:pt x="104" y="35"/>
                    <a:pt x="105" y="35"/>
                  </a:cubicBezTo>
                  <a:cubicBezTo>
                    <a:pt x="106" y="35"/>
                    <a:pt x="105" y="35"/>
                    <a:pt x="106" y="35"/>
                  </a:cubicBezTo>
                  <a:close/>
                  <a:moveTo>
                    <a:pt x="98" y="35"/>
                  </a:moveTo>
                  <a:cubicBezTo>
                    <a:pt x="97" y="35"/>
                    <a:pt x="96" y="35"/>
                    <a:pt x="96" y="35"/>
                  </a:cubicBezTo>
                  <a:cubicBezTo>
                    <a:pt x="97" y="34"/>
                    <a:pt x="99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8" y="36"/>
                    <a:pt x="97" y="36"/>
                    <a:pt x="96" y="36"/>
                  </a:cubicBezTo>
                  <a:cubicBezTo>
                    <a:pt x="94" y="36"/>
                    <a:pt x="96" y="35"/>
                    <a:pt x="98" y="35"/>
                  </a:cubicBezTo>
                  <a:close/>
                  <a:moveTo>
                    <a:pt x="93" y="36"/>
                  </a:moveTo>
                  <a:cubicBezTo>
                    <a:pt x="92" y="37"/>
                    <a:pt x="92" y="37"/>
                    <a:pt x="91" y="37"/>
                  </a:cubicBezTo>
                  <a:cubicBezTo>
                    <a:pt x="91" y="37"/>
                    <a:pt x="91" y="37"/>
                    <a:pt x="91" y="36"/>
                  </a:cubicBezTo>
                  <a:cubicBezTo>
                    <a:pt x="92" y="36"/>
                    <a:pt x="92" y="36"/>
                    <a:pt x="93" y="36"/>
                  </a:cubicBezTo>
                  <a:close/>
                  <a:moveTo>
                    <a:pt x="91" y="36"/>
                  </a:moveTo>
                  <a:cubicBezTo>
                    <a:pt x="91" y="36"/>
                    <a:pt x="91" y="36"/>
                    <a:pt x="90" y="36"/>
                  </a:cubicBezTo>
                  <a:cubicBezTo>
                    <a:pt x="90" y="37"/>
                    <a:pt x="89" y="37"/>
                    <a:pt x="88" y="37"/>
                  </a:cubicBezTo>
                  <a:cubicBezTo>
                    <a:pt x="89" y="36"/>
                    <a:pt x="90" y="36"/>
                    <a:pt x="91" y="36"/>
                  </a:cubicBezTo>
                  <a:close/>
                  <a:moveTo>
                    <a:pt x="89" y="38"/>
                  </a:moveTo>
                  <a:cubicBezTo>
                    <a:pt x="89" y="38"/>
                    <a:pt x="89" y="38"/>
                    <a:pt x="89" y="38"/>
                  </a:cubicBezTo>
                  <a:cubicBezTo>
                    <a:pt x="89" y="38"/>
                    <a:pt x="88" y="38"/>
                    <a:pt x="88" y="39"/>
                  </a:cubicBezTo>
                  <a:cubicBezTo>
                    <a:pt x="87" y="39"/>
                    <a:pt x="86" y="39"/>
                    <a:pt x="85" y="39"/>
                  </a:cubicBezTo>
                  <a:cubicBezTo>
                    <a:pt x="86" y="38"/>
                    <a:pt x="86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7"/>
                    <a:pt x="88" y="37"/>
                    <a:pt x="88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2" y="37"/>
                    <a:pt x="94" y="38"/>
                    <a:pt x="97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7" y="37"/>
                    <a:pt x="97" y="37"/>
                  </a:cubicBezTo>
                  <a:cubicBezTo>
                    <a:pt x="95" y="37"/>
                    <a:pt x="99" y="36"/>
                    <a:pt x="100" y="36"/>
                  </a:cubicBezTo>
                  <a:cubicBezTo>
                    <a:pt x="97" y="37"/>
                    <a:pt x="102" y="37"/>
                    <a:pt x="102" y="37"/>
                  </a:cubicBezTo>
                  <a:cubicBezTo>
                    <a:pt x="98" y="39"/>
                    <a:pt x="93" y="38"/>
                    <a:pt x="89" y="38"/>
                  </a:cubicBezTo>
                  <a:close/>
                  <a:moveTo>
                    <a:pt x="103" y="37"/>
                  </a:moveTo>
                  <a:cubicBezTo>
                    <a:pt x="103" y="38"/>
                    <a:pt x="102" y="38"/>
                    <a:pt x="102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2" y="38"/>
                    <a:pt x="102" y="37"/>
                    <a:pt x="103" y="37"/>
                  </a:cubicBezTo>
                  <a:close/>
                  <a:moveTo>
                    <a:pt x="99" y="45"/>
                  </a:moveTo>
                  <a:cubicBezTo>
                    <a:pt x="98" y="45"/>
                    <a:pt x="104" y="43"/>
                    <a:pt x="103" y="45"/>
                  </a:cubicBezTo>
                  <a:cubicBezTo>
                    <a:pt x="102" y="45"/>
                    <a:pt x="96" y="45"/>
                    <a:pt x="99" y="45"/>
                  </a:cubicBezTo>
                  <a:close/>
                  <a:moveTo>
                    <a:pt x="106" y="40"/>
                  </a:moveTo>
                  <a:cubicBezTo>
                    <a:pt x="107" y="40"/>
                    <a:pt x="109" y="39"/>
                    <a:pt x="107" y="40"/>
                  </a:cubicBezTo>
                  <a:cubicBezTo>
                    <a:pt x="108" y="40"/>
                    <a:pt x="108" y="40"/>
                    <a:pt x="109" y="40"/>
                  </a:cubicBezTo>
                  <a:cubicBezTo>
                    <a:pt x="107" y="42"/>
                    <a:pt x="102" y="43"/>
                    <a:pt x="100" y="41"/>
                  </a:cubicBezTo>
                  <a:cubicBezTo>
                    <a:pt x="101" y="40"/>
                    <a:pt x="103" y="41"/>
                    <a:pt x="104" y="40"/>
                  </a:cubicBezTo>
                  <a:cubicBezTo>
                    <a:pt x="100" y="40"/>
                    <a:pt x="109" y="39"/>
                    <a:pt x="109" y="39"/>
                  </a:cubicBezTo>
                  <a:cubicBezTo>
                    <a:pt x="108" y="40"/>
                    <a:pt x="107" y="40"/>
                    <a:pt x="106" y="40"/>
                  </a:cubicBezTo>
                  <a:close/>
                  <a:moveTo>
                    <a:pt x="107" y="38"/>
                  </a:moveTo>
                  <a:cubicBezTo>
                    <a:pt x="108" y="37"/>
                    <a:pt x="109" y="37"/>
                    <a:pt x="110" y="37"/>
                  </a:cubicBezTo>
                  <a:cubicBezTo>
                    <a:pt x="109" y="37"/>
                    <a:pt x="108" y="37"/>
                    <a:pt x="107" y="37"/>
                  </a:cubicBezTo>
                  <a:lnTo>
                    <a:pt x="107" y="37"/>
                  </a:lnTo>
                  <a:cubicBezTo>
                    <a:pt x="107" y="37"/>
                    <a:pt x="107" y="37"/>
                    <a:pt x="107" y="37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4" y="37"/>
                    <a:pt x="104" y="37"/>
                    <a:pt x="104" y="37"/>
                  </a:cubicBezTo>
                  <a:lnTo>
                    <a:pt x="104" y="36"/>
                  </a:lnTo>
                  <a:cubicBezTo>
                    <a:pt x="104" y="36"/>
                    <a:pt x="104" y="36"/>
                    <a:pt x="104" y="36"/>
                  </a:cubicBezTo>
                  <a:cubicBezTo>
                    <a:pt x="104" y="36"/>
                    <a:pt x="107" y="36"/>
                    <a:pt x="107" y="37"/>
                  </a:cubicBezTo>
                  <a:lnTo>
                    <a:pt x="107" y="37"/>
                  </a:lnTo>
                  <a:cubicBezTo>
                    <a:pt x="107" y="37"/>
                    <a:pt x="107" y="36"/>
                    <a:pt x="107" y="36"/>
                  </a:cubicBezTo>
                  <a:cubicBezTo>
                    <a:pt x="108" y="36"/>
                    <a:pt x="109" y="37"/>
                    <a:pt x="110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9" y="36"/>
                    <a:pt x="113" y="36"/>
                    <a:pt x="113" y="36"/>
                  </a:cubicBezTo>
                  <a:cubicBezTo>
                    <a:pt x="113" y="39"/>
                    <a:pt x="108" y="37"/>
                    <a:pt x="107" y="38"/>
                  </a:cubicBezTo>
                  <a:close/>
                  <a:moveTo>
                    <a:pt x="113" y="37"/>
                  </a:moveTo>
                  <a:cubicBezTo>
                    <a:pt x="113" y="37"/>
                    <a:pt x="114" y="37"/>
                    <a:pt x="114" y="37"/>
                  </a:cubicBezTo>
                  <a:cubicBezTo>
                    <a:pt x="115" y="37"/>
                    <a:pt x="116" y="36"/>
                    <a:pt x="117" y="37"/>
                  </a:cubicBezTo>
                  <a:cubicBezTo>
                    <a:pt x="119" y="38"/>
                    <a:pt x="113" y="37"/>
                    <a:pt x="113" y="37"/>
                  </a:cubicBezTo>
                  <a:close/>
                  <a:moveTo>
                    <a:pt x="124" y="37"/>
                  </a:moveTo>
                  <a:cubicBezTo>
                    <a:pt x="123" y="37"/>
                    <a:pt x="117" y="37"/>
                    <a:pt x="120" y="37"/>
                  </a:cubicBezTo>
                  <a:cubicBezTo>
                    <a:pt x="120" y="36"/>
                    <a:pt x="119" y="35"/>
                    <a:pt x="118" y="36"/>
                  </a:cubicBezTo>
                  <a:cubicBezTo>
                    <a:pt x="117" y="36"/>
                    <a:pt x="116" y="36"/>
                    <a:pt x="116" y="35"/>
                  </a:cubicBezTo>
                  <a:cubicBezTo>
                    <a:pt x="116" y="35"/>
                    <a:pt x="124" y="35"/>
                    <a:pt x="124" y="36"/>
                  </a:cubicBezTo>
                  <a:cubicBezTo>
                    <a:pt x="124" y="36"/>
                    <a:pt x="123" y="36"/>
                    <a:pt x="122" y="36"/>
                  </a:cubicBezTo>
                  <a:cubicBezTo>
                    <a:pt x="122" y="36"/>
                    <a:pt x="124" y="36"/>
                    <a:pt x="124" y="36"/>
                  </a:cubicBezTo>
                  <a:cubicBezTo>
                    <a:pt x="123" y="36"/>
                    <a:pt x="138" y="35"/>
                    <a:pt x="138" y="36"/>
                  </a:cubicBezTo>
                  <a:cubicBezTo>
                    <a:pt x="138" y="36"/>
                    <a:pt x="138" y="36"/>
                    <a:pt x="137" y="36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4" y="39"/>
                    <a:pt x="127" y="35"/>
                    <a:pt x="124" y="37"/>
                  </a:cubicBezTo>
                  <a:close/>
                  <a:moveTo>
                    <a:pt x="135" y="39"/>
                  </a:moveTo>
                  <a:cubicBezTo>
                    <a:pt x="135" y="39"/>
                    <a:pt x="133" y="39"/>
                    <a:pt x="134" y="38"/>
                  </a:cubicBezTo>
                  <a:cubicBezTo>
                    <a:pt x="135" y="37"/>
                    <a:pt x="139" y="38"/>
                    <a:pt x="141" y="39"/>
                  </a:cubicBezTo>
                  <a:cubicBezTo>
                    <a:pt x="139" y="39"/>
                    <a:pt x="137" y="39"/>
                    <a:pt x="135" y="39"/>
                  </a:cubicBezTo>
                  <a:close/>
                  <a:moveTo>
                    <a:pt x="144" y="34"/>
                  </a:moveTo>
                  <a:cubicBezTo>
                    <a:pt x="141" y="37"/>
                    <a:pt x="133" y="34"/>
                    <a:pt x="128" y="35"/>
                  </a:cubicBezTo>
                  <a:cubicBezTo>
                    <a:pt x="129" y="34"/>
                    <a:pt x="130" y="34"/>
                    <a:pt x="131" y="34"/>
                  </a:cubicBezTo>
                  <a:cubicBezTo>
                    <a:pt x="129" y="33"/>
                    <a:pt x="135" y="34"/>
                    <a:pt x="135" y="33"/>
                  </a:cubicBezTo>
                  <a:cubicBezTo>
                    <a:pt x="134" y="32"/>
                    <a:pt x="132" y="33"/>
                    <a:pt x="131" y="33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26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25" y="33"/>
                    <a:pt x="124" y="33"/>
                    <a:pt x="124" y="33"/>
                  </a:cubicBezTo>
                  <a:cubicBezTo>
                    <a:pt x="126" y="33"/>
                    <a:pt x="127" y="33"/>
                    <a:pt x="128" y="33"/>
                  </a:cubicBezTo>
                  <a:cubicBezTo>
                    <a:pt x="128" y="32"/>
                    <a:pt x="126" y="32"/>
                    <a:pt x="124" y="32"/>
                  </a:cubicBezTo>
                  <a:cubicBezTo>
                    <a:pt x="124" y="32"/>
                    <a:pt x="125" y="32"/>
                    <a:pt x="125" y="32"/>
                  </a:cubicBezTo>
                  <a:cubicBezTo>
                    <a:pt x="123" y="32"/>
                    <a:pt x="122" y="32"/>
                    <a:pt x="123" y="32"/>
                  </a:cubicBezTo>
                  <a:cubicBezTo>
                    <a:pt x="124" y="32"/>
                    <a:pt x="125" y="32"/>
                    <a:pt x="125" y="32"/>
                  </a:cubicBezTo>
                  <a:cubicBezTo>
                    <a:pt x="125" y="32"/>
                    <a:pt x="124" y="32"/>
                    <a:pt x="124" y="32"/>
                  </a:cubicBezTo>
                  <a:cubicBezTo>
                    <a:pt x="124" y="31"/>
                    <a:pt x="125" y="31"/>
                    <a:pt x="12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7" y="31"/>
                    <a:pt x="127" y="31"/>
                    <a:pt x="128" y="31"/>
                  </a:cubicBezTo>
                  <a:cubicBezTo>
                    <a:pt x="128" y="31"/>
                    <a:pt x="127" y="31"/>
                    <a:pt x="128" y="31"/>
                  </a:cubicBezTo>
                  <a:cubicBezTo>
                    <a:pt x="129" y="31"/>
                    <a:pt x="132" y="32"/>
                    <a:pt x="134" y="31"/>
                  </a:cubicBezTo>
                  <a:cubicBezTo>
                    <a:pt x="134" y="31"/>
                    <a:pt x="134" y="32"/>
                    <a:pt x="134" y="32"/>
                  </a:cubicBezTo>
                  <a:cubicBezTo>
                    <a:pt x="135" y="31"/>
                    <a:pt x="136" y="33"/>
                    <a:pt x="138" y="31"/>
                  </a:cubicBezTo>
                  <a:cubicBezTo>
                    <a:pt x="139" y="31"/>
                    <a:pt x="137" y="31"/>
                    <a:pt x="137" y="31"/>
                  </a:cubicBezTo>
                  <a:cubicBezTo>
                    <a:pt x="138" y="31"/>
                    <a:pt x="138" y="31"/>
                    <a:pt x="137" y="30"/>
                  </a:cubicBezTo>
                  <a:cubicBezTo>
                    <a:pt x="136" y="30"/>
                    <a:pt x="135" y="30"/>
                    <a:pt x="135" y="30"/>
                  </a:cubicBezTo>
                  <a:cubicBezTo>
                    <a:pt x="135" y="30"/>
                    <a:pt x="136" y="30"/>
                    <a:pt x="136" y="30"/>
                  </a:cubicBezTo>
                  <a:cubicBezTo>
                    <a:pt x="136" y="30"/>
                    <a:pt x="135" y="30"/>
                    <a:pt x="134" y="30"/>
                  </a:cubicBezTo>
                  <a:cubicBezTo>
                    <a:pt x="135" y="29"/>
                    <a:pt x="137" y="29"/>
                    <a:pt x="138" y="29"/>
                  </a:cubicBezTo>
                  <a:cubicBezTo>
                    <a:pt x="137" y="29"/>
                    <a:pt x="135" y="30"/>
                    <a:pt x="134" y="29"/>
                  </a:cubicBezTo>
                  <a:cubicBezTo>
                    <a:pt x="135" y="29"/>
                    <a:pt x="135" y="29"/>
                    <a:pt x="136" y="29"/>
                  </a:cubicBezTo>
                  <a:cubicBezTo>
                    <a:pt x="135" y="29"/>
                    <a:pt x="134" y="29"/>
                    <a:pt x="133" y="29"/>
                  </a:cubicBezTo>
                  <a:cubicBezTo>
                    <a:pt x="139" y="27"/>
                    <a:pt x="155" y="26"/>
                    <a:pt x="161" y="28"/>
                  </a:cubicBezTo>
                  <a:cubicBezTo>
                    <a:pt x="158" y="28"/>
                    <a:pt x="166" y="27"/>
                    <a:pt x="166" y="28"/>
                  </a:cubicBezTo>
                  <a:cubicBezTo>
                    <a:pt x="166" y="29"/>
                    <a:pt x="161" y="29"/>
                    <a:pt x="160" y="29"/>
                  </a:cubicBezTo>
                  <a:cubicBezTo>
                    <a:pt x="161" y="29"/>
                    <a:pt x="162" y="29"/>
                    <a:pt x="163" y="29"/>
                  </a:cubicBezTo>
                  <a:cubicBezTo>
                    <a:pt x="159" y="30"/>
                    <a:pt x="154" y="30"/>
                    <a:pt x="150" y="31"/>
                  </a:cubicBezTo>
                  <a:cubicBezTo>
                    <a:pt x="150" y="31"/>
                    <a:pt x="150" y="31"/>
                    <a:pt x="151" y="31"/>
                  </a:cubicBezTo>
                  <a:cubicBezTo>
                    <a:pt x="151" y="31"/>
                    <a:pt x="150" y="31"/>
                    <a:pt x="149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48" y="32"/>
                    <a:pt x="147" y="32"/>
                    <a:pt x="145" y="32"/>
                  </a:cubicBezTo>
                  <a:cubicBezTo>
                    <a:pt x="145" y="33"/>
                    <a:pt x="143" y="33"/>
                    <a:pt x="142" y="34"/>
                  </a:cubicBezTo>
                  <a:cubicBezTo>
                    <a:pt x="143" y="34"/>
                    <a:pt x="144" y="33"/>
                    <a:pt x="144" y="34"/>
                  </a:cubicBezTo>
                  <a:close/>
                  <a:moveTo>
                    <a:pt x="138" y="77"/>
                  </a:moveTo>
                  <a:cubicBezTo>
                    <a:pt x="136" y="78"/>
                    <a:pt x="134" y="77"/>
                    <a:pt x="133" y="76"/>
                  </a:cubicBezTo>
                  <a:cubicBezTo>
                    <a:pt x="135" y="75"/>
                    <a:pt x="136" y="77"/>
                    <a:pt x="138" y="77"/>
                  </a:cubicBezTo>
                  <a:close/>
                  <a:moveTo>
                    <a:pt x="129" y="83"/>
                  </a:moveTo>
                  <a:cubicBezTo>
                    <a:pt x="129" y="83"/>
                    <a:pt x="129" y="83"/>
                    <a:pt x="130" y="83"/>
                  </a:cubicBezTo>
                  <a:cubicBezTo>
                    <a:pt x="131" y="84"/>
                    <a:pt x="132" y="84"/>
                    <a:pt x="133" y="84"/>
                  </a:cubicBezTo>
                  <a:cubicBezTo>
                    <a:pt x="132" y="86"/>
                    <a:pt x="129" y="84"/>
                    <a:pt x="129" y="83"/>
                  </a:cubicBezTo>
                  <a:close/>
                  <a:moveTo>
                    <a:pt x="135" y="85"/>
                  </a:moveTo>
                  <a:cubicBezTo>
                    <a:pt x="136" y="84"/>
                    <a:pt x="137" y="83"/>
                    <a:pt x="138" y="83"/>
                  </a:cubicBezTo>
                  <a:cubicBezTo>
                    <a:pt x="138" y="83"/>
                    <a:pt x="139" y="83"/>
                    <a:pt x="138" y="83"/>
                  </a:cubicBezTo>
                  <a:cubicBezTo>
                    <a:pt x="138" y="84"/>
                    <a:pt x="137" y="84"/>
                    <a:pt x="139" y="84"/>
                  </a:cubicBezTo>
                  <a:cubicBezTo>
                    <a:pt x="138" y="86"/>
                    <a:pt x="135" y="86"/>
                    <a:pt x="135" y="85"/>
                  </a:cubicBezTo>
                  <a:close/>
                  <a:moveTo>
                    <a:pt x="146" y="82"/>
                  </a:moveTo>
                  <a:cubicBezTo>
                    <a:pt x="146" y="82"/>
                    <a:pt x="142" y="84"/>
                    <a:pt x="142" y="84"/>
                  </a:cubicBezTo>
                  <a:cubicBezTo>
                    <a:pt x="142" y="83"/>
                    <a:pt x="143" y="83"/>
                    <a:pt x="144" y="83"/>
                  </a:cubicBezTo>
                  <a:cubicBezTo>
                    <a:pt x="142" y="83"/>
                    <a:pt x="133" y="82"/>
                    <a:pt x="133" y="82"/>
                  </a:cubicBezTo>
                  <a:cubicBezTo>
                    <a:pt x="134" y="81"/>
                    <a:pt x="135" y="81"/>
                    <a:pt x="136" y="80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39" y="79"/>
                    <a:pt x="142" y="73"/>
                    <a:pt x="145" y="73"/>
                  </a:cubicBezTo>
                  <a:cubicBezTo>
                    <a:pt x="147" y="73"/>
                    <a:pt x="142" y="77"/>
                    <a:pt x="142" y="78"/>
                  </a:cubicBezTo>
                  <a:cubicBezTo>
                    <a:pt x="143" y="77"/>
                    <a:pt x="144" y="77"/>
                    <a:pt x="145" y="77"/>
                  </a:cubicBezTo>
                  <a:cubicBezTo>
                    <a:pt x="144" y="77"/>
                    <a:pt x="144" y="78"/>
                    <a:pt x="144" y="78"/>
                  </a:cubicBezTo>
                  <a:cubicBezTo>
                    <a:pt x="144" y="78"/>
                    <a:pt x="145" y="78"/>
                    <a:pt x="145" y="78"/>
                  </a:cubicBezTo>
                  <a:cubicBezTo>
                    <a:pt x="145" y="78"/>
                    <a:pt x="145" y="79"/>
                    <a:pt x="145" y="79"/>
                  </a:cubicBezTo>
                  <a:cubicBezTo>
                    <a:pt x="146" y="79"/>
                    <a:pt x="146" y="78"/>
                    <a:pt x="146" y="78"/>
                  </a:cubicBezTo>
                  <a:cubicBezTo>
                    <a:pt x="147" y="79"/>
                    <a:pt x="149" y="79"/>
                    <a:pt x="149" y="78"/>
                  </a:cubicBezTo>
                  <a:cubicBezTo>
                    <a:pt x="149" y="79"/>
                    <a:pt x="148" y="79"/>
                    <a:pt x="148" y="80"/>
                  </a:cubicBezTo>
                  <a:cubicBezTo>
                    <a:pt x="148" y="80"/>
                    <a:pt x="149" y="80"/>
                    <a:pt x="149" y="80"/>
                  </a:cubicBezTo>
                  <a:cubicBezTo>
                    <a:pt x="148" y="82"/>
                    <a:pt x="149" y="81"/>
                    <a:pt x="148" y="82"/>
                  </a:cubicBezTo>
                  <a:cubicBezTo>
                    <a:pt x="149" y="82"/>
                    <a:pt x="149" y="82"/>
                    <a:pt x="149" y="82"/>
                  </a:cubicBezTo>
                  <a:cubicBezTo>
                    <a:pt x="148" y="87"/>
                    <a:pt x="148" y="84"/>
                    <a:pt x="146" y="82"/>
                  </a:cubicBezTo>
                  <a:close/>
                  <a:moveTo>
                    <a:pt x="198" y="40"/>
                  </a:moveTo>
                  <a:cubicBezTo>
                    <a:pt x="197" y="42"/>
                    <a:pt x="194" y="38"/>
                    <a:pt x="194" y="40"/>
                  </a:cubicBezTo>
                  <a:cubicBezTo>
                    <a:pt x="195" y="40"/>
                    <a:pt x="199" y="41"/>
                    <a:pt x="198" y="42"/>
                  </a:cubicBezTo>
                  <a:cubicBezTo>
                    <a:pt x="198" y="43"/>
                    <a:pt x="193" y="41"/>
                    <a:pt x="192" y="41"/>
                  </a:cubicBezTo>
                  <a:cubicBezTo>
                    <a:pt x="192" y="42"/>
                    <a:pt x="193" y="42"/>
                    <a:pt x="191" y="42"/>
                  </a:cubicBezTo>
                  <a:cubicBezTo>
                    <a:pt x="191" y="43"/>
                    <a:pt x="196" y="43"/>
                    <a:pt x="197" y="43"/>
                  </a:cubicBezTo>
                  <a:cubicBezTo>
                    <a:pt x="192" y="45"/>
                    <a:pt x="188" y="45"/>
                    <a:pt x="183" y="45"/>
                  </a:cubicBezTo>
                  <a:cubicBezTo>
                    <a:pt x="180" y="46"/>
                    <a:pt x="178" y="48"/>
                    <a:pt x="175" y="48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2" y="48"/>
                    <a:pt x="168" y="55"/>
                    <a:pt x="166" y="54"/>
                  </a:cubicBezTo>
                  <a:cubicBezTo>
                    <a:pt x="165" y="54"/>
                    <a:pt x="157" y="51"/>
                    <a:pt x="160" y="49"/>
                  </a:cubicBezTo>
                  <a:cubicBezTo>
                    <a:pt x="160" y="49"/>
                    <a:pt x="157" y="48"/>
                    <a:pt x="159" y="46"/>
                  </a:cubicBezTo>
                  <a:cubicBezTo>
                    <a:pt x="159" y="46"/>
                    <a:pt x="158" y="46"/>
                    <a:pt x="158" y="46"/>
                  </a:cubicBezTo>
                  <a:cubicBezTo>
                    <a:pt x="159" y="45"/>
                    <a:pt x="161" y="44"/>
                    <a:pt x="162" y="43"/>
                  </a:cubicBezTo>
                  <a:cubicBezTo>
                    <a:pt x="161" y="43"/>
                    <a:pt x="159" y="43"/>
                    <a:pt x="159" y="42"/>
                  </a:cubicBezTo>
                  <a:cubicBezTo>
                    <a:pt x="160" y="42"/>
                    <a:pt x="161" y="43"/>
                    <a:pt x="162" y="42"/>
                  </a:cubicBezTo>
                  <a:cubicBezTo>
                    <a:pt x="162" y="42"/>
                    <a:pt x="159" y="41"/>
                    <a:pt x="159" y="41"/>
                  </a:cubicBezTo>
                  <a:cubicBezTo>
                    <a:pt x="160" y="41"/>
                    <a:pt x="160" y="40"/>
                    <a:pt x="159" y="40"/>
                  </a:cubicBezTo>
                  <a:cubicBezTo>
                    <a:pt x="160" y="36"/>
                    <a:pt x="153" y="36"/>
                    <a:pt x="151" y="37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50" y="37"/>
                    <a:pt x="150" y="37"/>
                    <a:pt x="149" y="37"/>
                  </a:cubicBezTo>
                  <a:cubicBezTo>
                    <a:pt x="149" y="37"/>
                    <a:pt x="149" y="37"/>
                    <a:pt x="150" y="37"/>
                  </a:cubicBezTo>
                  <a:cubicBezTo>
                    <a:pt x="149" y="36"/>
                    <a:pt x="148" y="36"/>
                    <a:pt x="148" y="36"/>
                  </a:cubicBezTo>
                  <a:cubicBezTo>
                    <a:pt x="148" y="35"/>
                    <a:pt x="151" y="36"/>
                    <a:pt x="152" y="35"/>
                  </a:cubicBezTo>
                  <a:cubicBezTo>
                    <a:pt x="152" y="35"/>
                    <a:pt x="147" y="36"/>
                    <a:pt x="147" y="35"/>
                  </a:cubicBezTo>
                  <a:cubicBezTo>
                    <a:pt x="148" y="33"/>
                    <a:pt x="153" y="35"/>
                    <a:pt x="154" y="33"/>
                  </a:cubicBezTo>
                  <a:cubicBezTo>
                    <a:pt x="153" y="33"/>
                    <a:pt x="153" y="33"/>
                    <a:pt x="152" y="33"/>
                  </a:cubicBezTo>
                  <a:cubicBezTo>
                    <a:pt x="153" y="31"/>
                    <a:pt x="163" y="30"/>
                    <a:pt x="165" y="30"/>
                  </a:cubicBezTo>
                  <a:cubicBezTo>
                    <a:pt x="165" y="29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8" y="29"/>
                    <a:pt x="172" y="30"/>
                    <a:pt x="173" y="30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9"/>
                    <a:pt x="172" y="29"/>
                    <a:pt x="173" y="29"/>
                  </a:cubicBezTo>
                  <a:cubicBezTo>
                    <a:pt x="172" y="29"/>
                    <a:pt x="172" y="29"/>
                    <a:pt x="172" y="29"/>
                  </a:cubicBezTo>
                  <a:cubicBezTo>
                    <a:pt x="182" y="26"/>
                    <a:pt x="194" y="27"/>
                    <a:pt x="204" y="27"/>
                  </a:cubicBezTo>
                  <a:cubicBezTo>
                    <a:pt x="203" y="28"/>
                    <a:pt x="202" y="28"/>
                    <a:pt x="201" y="28"/>
                  </a:cubicBezTo>
                  <a:cubicBezTo>
                    <a:pt x="202" y="28"/>
                    <a:pt x="203" y="28"/>
                    <a:pt x="203" y="28"/>
                  </a:cubicBezTo>
                  <a:cubicBezTo>
                    <a:pt x="203" y="28"/>
                    <a:pt x="198" y="30"/>
                    <a:pt x="198" y="30"/>
                  </a:cubicBezTo>
                  <a:cubicBezTo>
                    <a:pt x="199" y="30"/>
                    <a:pt x="219" y="27"/>
                    <a:pt x="219" y="28"/>
                  </a:cubicBezTo>
                  <a:cubicBezTo>
                    <a:pt x="218" y="29"/>
                    <a:pt x="214" y="29"/>
                    <a:pt x="212" y="29"/>
                  </a:cubicBezTo>
                  <a:cubicBezTo>
                    <a:pt x="211" y="30"/>
                    <a:pt x="203" y="32"/>
                    <a:pt x="202" y="33"/>
                  </a:cubicBezTo>
                  <a:cubicBezTo>
                    <a:pt x="203" y="33"/>
                    <a:pt x="204" y="33"/>
                    <a:pt x="206" y="33"/>
                  </a:cubicBezTo>
                  <a:cubicBezTo>
                    <a:pt x="205" y="33"/>
                    <a:pt x="205" y="33"/>
                    <a:pt x="205" y="33"/>
                  </a:cubicBezTo>
                  <a:cubicBezTo>
                    <a:pt x="205" y="33"/>
                    <a:pt x="206" y="33"/>
                    <a:pt x="207" y="34"/>
                  </a:cubicBezTo>
                  <a:cubicBezTo>
                    <a:pt x="206" y="35"/>
                    <a:pt x="202" y="33"/>
                    <a:pt x="201" y="35"/>
                  </a:cubicBezTo>
                  <a:cubicBezTo>
                    <a:pt x="201" y="35"/>
                    <a:pt x="204" y="35"/>
                    <a:pt x="203" y="36"/>
                  </a:cubicBezTo>
                  <a:cubicBezTo>
                    <a:pt x="203" y="37"/>
                    <a:pt x="202" y="36"/>
                    <a:pt x="201" y="37"/>
                  </a:cubicBezTo>
                  <a:cubicBezTo>
                    <a:pt x="202" y="37"/>
                    <a:pt x="203" y="37"/>
                    <a:pt x="203" y="37"/>
                  </a:cubicBezTo>
                  <a:cubicBezTo>
                    <a:pt x="203" y="38"/>
                    <a:pt x="202" y="38"/>
                    <a:pt x="201" y="38"/>
                  </a:cubicBezTo>
                  <a:cubicBezTo>
                    <a:pt x="201" y="38"/>
                    <a:pt x="201" y="38"/>
                    <a:pt x="201" y="38"/>
                  </a:cubicBezTo>
                  <a:cubicBezTo>
                    <a:pt x="200" y="40"/>
                    <a:pt x="197" y="39"/>
                    <a:pt x="196" y="39"/>
                  </a:cubicBezTo>
                  <a:cubicBezTo>
                    <a:pt x="196" y="39"/>
                    <a:pt x="197" y="39"/>
                    <a:pt x="198" y="40"/>
                  </a:cubicBezTo>
                  <a:close/>
                  <a:moveTo>
                    <a:pt x="201" y="44"/>
                  </a:moveTo>
                  <a:cubicBezTo>
                    <a:pt x="202" y="44"/>
                    <a:pt x="203" y="44"/>
                    <a:pt x="204" y="44"/>
                  </a:cubicBezTo>
                  <a:cubicBezTo>
                    <a:pt x="204" y="44"/>
                    <a:pt x="201" y="43"/>
                    <a:pt x="202" y="43"/>
                  </a:cubicBezTo>
                  <a:cubicBezTo>
                    <a:pt x="202" y="43"/>
                    <a:pt x="204" y="42"/>
                    <a:pt x="204" y="42"/>
                  </a:cubicBezTo>
                  <a:cubicBezTo>
                    <a:pt x="204" y="44"/>
                    <a:pt x="205" y="43"/>
                    <a:pt x="206" y="43"/>
                  </a:cubicBezTo>
                  <a:cubicBezTo>
                    <a:pt x="207" y="44"/>
                    <a:pt x="208" y="43"/>
                    <a:pt x="209" y="44"/>
                  </a:cubicBezTo>
                  <a:cubicBezTo>
                    <a:pt x="209" y="43"/>
                    <a:pt x="215" y="44"/>
                    <a:pt x="216" y="44"/>
                  </a:cubicBezTo>
                  <a:cubicBezTo>
                    <a:pt x="214" y="44"/>
                    <a:pt x="216" y="45"/>
                    <a:pt x="216" y="46"/>
                  </a:cubicBezTo>
                  <a:cubicBezTo>
                    <a:pt x="210" y="49"/>
                    <a:pt x="207" y="46"/>
                    <a:pt x="201" y="46"/>
                  </a:cubicBezTo>
                  <a:cubicBezTo>
                    <a:pt x="202" y="46"/>
                    <a:pt x="202" y="46"/>
                    <a:pt x="202" y="46"/>
                  </a:cubicBezTo>
                  <a:cubicBezTo>
                    <a:pt x="202" y="45"/>
                    <a:pt x="203" y="45"/>
                    <a:pt x="203" y="44"/>
                  </a:cubicBezTo>
                  <a:cubicBezTo>
                    <a:pt x="202" y="44"/>
                    <a:pt x="201" y="44"/>
                    <a:pt x="201" y="44"/>
                  </a:cubicBezTo>
                  <a:close/>
                  <a:moveTo>
                    <a:pt x="369" y="247"/>
                  </a:moveTo>
                  <a:cubicBezTo>
                    <a:pt x="368" y="250"/>
                    <a:pt x="365" y="252"/>
                    <a:pt x="365" y="256"/>
                  </a:cubicBezTo>
                  <a:cubicBezTo>
                    <a:pt x="365" y="259"/>
                    <a:pt x="366" y="262"/>
                    <a:pt x="366" y="266"/>
                  </a:cubicBezTo>
                  <a:cubicBezTo>
                    <a:pt x="366" y="269"/>
                    <a:pt x="371" y="273"/>
                    <a:pt x="369" y="276"/>
                  </a:cubicBezTo>
                  <a:cubicBezTo>
                    <a:pt x="365" y="285"/>
                    <a:pt x="373" y="294"/>
                    <a:pt x="363" y="301"/>
                  </a:cubicBezTo>
                  <a:cubicBezTo>
                    <a:pt x="359" y="303"/>
                    <a:pt x="354" y="305"/>
                    <a:pt x="354" y="310"/>
                  </a:cubicBezTo>
                  <a:cubicBezTo>
                    <a:pt x="347" y="311"/>
                    <a:pt x="353" y="319"/>
                    <a:pt x="353" y="322"/>
                  </a:cubicBezTo>
                  <a:cubicBezTo>
                    <a:pt x="353" y="330"/>
                    <a:pt x="351" y="328"/>
                    <a:pt x="346" y="332"/>
                  </a:cubicBezTo>
                  <a:cubicBezTo>
                    <a:pt x="342" y="336"/>
                    <a:pt x="346" y="340"/>
                    <a:pt x="342" y="345"/>
                  </a:cubicBezTo>
                  <a:cubicBezTo>
                    <a:pt x="338" y="350"/>
                    <a:pt x="336" y="355"/>
                    <a:pt x="333" y="360"/>
                  </a:cubicBezTo>
                  <a:cubicBezTo>
                    <a:pt x="331" y="362"/>
                    <a:pt x="324" y="365"/>
                    <a:pt x="323" y="366"/>
                  </a:cubicBezTo>
                  <a:cubicBezTo>
                    <a:pt x="319" y="367"/>
                    <a:pt x="316" y="366"/>
                    <a:pt x="312" y="368"/>
                  </a:cubicBezTo>
                  <a:cubicBezTo>
                    <a:pt x="308" y="370"/>
                    <a:pt x="304" y="367"/>
                    <a:pt x="303" y="368"/>
                  </a:cubicBezTo>
                  <a:cubicBezTo>
                    <a:pt x="303" y="355"/>
                    <a:pt x="292" y="345"/>
                    <a:pt x="291" y="331"/>
                  </a:cubicBezTo>
                  <a:cubicBezTo>
                    <a:pt x="290" y="325"/>
                    <a:pt x="290" y="322"/>
                    <a:pt x="287" y="317"/>
                  </a:cubicBezTo>
                  <a:cubicBezTo>
                    <a:pt x="284" y="311"/>
                    <a:pt x="282" y="304"/>
                    <a:pt x="283" y="297"/>
                  </a:cubicBezTo>
                  <a:cubicBezTo>
                    <a:pt x="284" y="292"/>
                    <a:pt x="288" y="289"/>
                    <a:pt x="289" y="284"/>
                  </a:cubicBezTo>
                  <a:cubicBezTo>
                    <a:pt x="290" y="279"/>
                    <a:pt x="288" y="272"/>
                    <a:pt x="286" y="267"/>
                  </a:cubicBezTo>
                  <a:cubicBezTo>
                    <a:pt x="285" y="262"/>
                    <a:pt x="285" y="256"/>
                    <a:pt x="282" y="252"/>
                  </a:cubicBezTo>
                  <a:cubicBezTo>
                    <a:pt x="278" y="248"/>
                    <a:pt x="273" y="243"/>
                    <a:pt x="275" y="237"/>
                  </a:cubicBezTo>
                  <a:cubicBezTo>
                    <a:pt x="278" y="228"/>
                    <a:pt x="280" y="219"/>
                    <a:pt x="267" y="219"/>
                  </a:cubicBezTo>
                  <a:cubicBezTo>
                    <a:pt x="263" y="219"/>
                    <a:pt x="263" y="211"/>
                    <a:pt x="258" y="211"/>
                  </a:cubicBezTo>
                  <a:cubicBezTo>
                    <a:pt x="252" y="211"/>
                    <a:pt x="247" y="219"/>
                    <a:pt x="242" y="219"/>
                  </a:cubicBezTo>
                  <a:cubicBezTo>
                    <a:pt x="239" y="219"/>
                    <a:pt x="238" y="217"/>
                    <a:pt x="236" y="217"/>
                  </a:cubicBezTo>
                  <a:cubicBezTo>
                    <a:pt x="233" y="217"/>
                    <a:pt x="231" y="218"/>
                    <a:pt x="228" y="219"/>
                  </a:cubicBezTo>
                  <a:cubicBezTo>
                    <a:pt x="223" y="221"/>
                    <a:pt x="219" y="216"/>
                    <a:pt x="216" y="212"/>
                  </a:cubicBezTo>
                  <a:cubicBezTo>
                    <a:pt x="211" y="208"/>
                    <a:pt x="210" y="202"/>
                    <a:pt x="206" y="197"/>
                  </a:cubicBezTo>
                  <a:cubicBezTo>
                    <a:pt x="204" y="195"/>
                    <a:pt x="201" y="192"/>
                    <a:pt x="200" y="189"/>
                  </a:cubicBezTo>
                  <a:cubicBezTo>
                    <a:pt x="200" y="189"/>
                    <a:pt x="200" y="189"/>
                    <a:pt x="200" y="189"/>
                  </a:cubicBezTo>
                  <a:cubicBezTo>
                    <a:pt x="200" y="185"/>
                    <a:pt x="198" y="182"/>
                    <a:pt x="199" y="179"/>
                  </a:cubicBezTo>
                  <a:cubicBezTo>
                    <a:pt x="201" y="176"/>
                    <a:pt x="203" y="172"/>
                    <a:pt x="203" y="168"/>
                  </a:cubicBezTo>
                  <a:cubicBezTo>
                    <a:pt x="203" y="164"/>
                    <a:pt x="199" y="157"/>
                    <a:pt x="202" y="152"/>
                  </a:cubicBezTo>
                  <a:cubicBezTo>
                    <a:pt x="204" y="149"/>
                    <a:pt x="205" y="145"/>
                    <a:pt x="207" y="142"/>
                  </a:cubicBezTo>
                  <a:cubicBezTo>
                    <a:pt x="209" y="137"/>
                    <a:pt x="211" y="132"/>
                    <a:pt x="216" y="130"/>
                  </a:cubicBezTo>
                  <a:cubicBezTo>
                    <a:pt x="218" y="129"/>
                    <a:pt x="222" y="126"/>
                    <a:pt x="222" y="124"/>
                  </a:cubicBezTo>
                  <a:cubicBezTo>
                    <a:pt x="223" y="121"/>
                    <a:pt x="223" y="117"/>
                    <a:pt x="225" y="114"/>
                  </a:cubicBezTo>
                  <a:cubicBezTo>
                    <a:pt x="227" y="111"/>
                    <a:pt x="231" y="107"/>
                    <a:pt x="234" y="103"/>
                  </a:cubicBezTo>
                  <a:cubicBezTo>
                    <a:pt x="233" y="103"/>
                    <a:pt x="233" y="103"/>
                    <a:pt x="233" y="103"/>
                  </a:cubicBezTo>
                  <a:cubicBezTo>
                    <a:pt x="237" y="99"/>
                    <a:pt x="242" y="104"/>
                    <a:pt x="247" y="101"/>
                  </a:cubicBezTo>
                  <a:cubicBezTo>
                    <a:pt x="252" y="98"/>
                    <a:pt x="258" y="95"/>
                    <a:pt x="263" y="95"/>
                  </a:cubicBezTo>
                  <a:cubicBezTo>
                    <a:pt x="267" y="95"/>
                    <a:pt x="270" y="95"/>
                    <a:pt x="274" y="95"/>
                  </a:cubicBezTo>
                  <a:cubicBezTo>
                    <a:pt x="275" y="95"/>
                    <a:pt x="278" y="91"/>
                    <a:pt x="279" y="94"/>
                  </a:cubicBezTo>
                  <a:cubicBezTo>
                    <a:pt x="280" y="95"/>
                    <a:pt x="281" y="95"/>
                    <a:pt x="282" y="94"/>
                  </a:cubicBezTo>
                  <a:cubicBezTo>
                    <a:pt x="282" y="97"/>
                    <a:pt x="280" y="100"/>
                    <a:pt x="280" y="103"/>
                  </a:cubicBezTo>
                  <a:cubicBezTo>
                    <a:pt x="280" y="110"/>
                    <a:pt x="286" y="108"/>
                    <a:pt x="290" y="109"/>
                  </a:cubicBezTo>
                  <a:cubicBezTo>
                    <a:pt x="293" y="110"/>
                    <a:pt x="306" y="124"/>
                    <a:pt x="306" y="113"/>
                  </a:cubicBezTo>
                  <a:cubicBezTo>
                    <a:pt x="306" y="104"/>
                    <a:pt x="320" y="112"/>
                    <a:pt x="323" y="113"/>
                  </a:cubicBezTo>
                  <a:cubicBezTo>
                    <a:pt x="328" y="115"/>
                    <a:pt x="332" y="115"/>
                    <a:pt x="337" y="114"/>
                  </a:cubicBezTo>
                  <a:cubicBezTo>
                    <a:pt x="340" y="112"/>
                    <a:pt x="344" y="115"/>
                    <a:pt x="347" y="114"/>
                  </a:cubicBezTo>
                  <a:cubicBezTo>
                    <a:pt x="350" y="119"/>
                    <a:pt x="349" y="121"/>
                    <a:pt x="348" y="126"/>
                  </a:cubicBezTo>
                  <a:cubicBezTo>
                    <a:pt x="346" y="126"/>
                    <a:pt x="344" y="121"/>
                    <a:pt x="342" y="119"/>
                  </a:cubicBezTo>
                  <a:cubicBezTo>
                    <a:pt x="342" y="125"/>
                    <a:pt x="348" y="132"/>
                    <a:pt x="351" y="137"/>
                  </a:cubicBezTo>
                  <a:cubicBezTo>
                    <a:pt x="353" y="140"/>
                    <a:pt x="353" y="144"/>
                    <a:pt x="355" y="147"/>
                  </a:cubicBezTo>
                  <a:cubicBezTo>
                    <a:pt x="357" y="151"/>
                    <a:pt x="356" y="157"/>
                    <a:pt x="359" y="160"/>
                  </a:cubicBezTo>
                  <a:cubicBezTo>
                    <a:pt x="362" y="164"/>
                    <a:pt x="363" y="165"/>
                    <a:pt x="364" y="170"/>
                  </a:cubicBezTo>
                  <a:cubicBezTo>
                    <a:pt x="366" y="176"/>
                    <a:pt x="376" y="180"/>
                    <a:pt x="377" y="186"/>
                  </a:cubicBezTo>
                  <a:cubicBezTo>
                    <a:pt x="379" y="194"/>
                    <a:pt x="382" y="192"/>
                    <a:pt x="388" y="191"/>
                  </a:cubicBezTo>
                  <a:cubicBezTo>
                    <a:pt x="392" y="190"/>
                    <a:pt x="396" y="188"/>
                    <a:pt x="400" y="187"/>
                  </a:cubicBezTo>
                  <a:cubicBezTo>
                    <a:pt x="404" y="196"/>
                    <a:pt x="393" y="215"/>
                    <a:pt x="388" y="223"/>
                  </a:cubicBezTo>
                  <a:cubicBezTo>
                    <a:pt x="381" y="232"/>
                    <a:pt x="371" y="235"/>
                    <a:pt x="369" y="2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59" name="Freeform 27"/>
            <p:cNvSpPr>
              <a:spLocks/>
            </p:cNvSpPr>
            <p:nvPr/>
          </p:nvSpPr>
          <p:spPr bwMode="auto">
            <a:xfrm>
              <a:off x="7794625" y="3530601"/>
              <a:ext cx="14287" cy="20638"/>
            </a:xfrm>
            <a:custGeom>
              <a:avLst/>
              <a:gdLst>
                <a:gd name="T0" fmla="*/ 0 w 66"/>
                <a:gd name="T1" fmla="*/ 0 h 99"/>
                <a:gd name="T2" fmla="*/ 9 w 66"/>
                <a:gd name="T3" fmla="*/ 9 h 99"/>
                <a:gd name="T4" fmla="*/ 46 w 66"/>
                <a:gd name="T5" fmla="*/ 54 h 99"/>
                <a:gd name="T6" fmla="*/ 45 w 66"/>
                <a:gd name="T7" fmla="*/ 54 h 99"/>
                <a:gd name="T8" fmla="*/ 62 w 66"/>
                <a:gd name="T9" fmla="*/ 86 h 99"/>
                <a:gd name="T10" fmla="*/ 55 w 66"/>
                <a:gd name="T11" fmla="*/ 86 h 99"/>
                <a:gd name="T12" fmla="*/ 63 w 66"/>
                <a:gd name="T13" fmla="*/ 96 h 99"/>
                <a:gd name="T14" fmla="*/ 65 w 66"/>
                <a:gd name="T15" fmla="*/ 94 h 99"/>
                <a:gd name="T16" fmla="*/ 66 w 66"/>
                <a:gd name="T17" fmla="*/ 99 h 99"/>
                <a:gd name="T18" fmla="*/ 0 w 66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99">
                  <a:moveTo>
                    <a:pt x="0" y="0"/>
                  </a:moveTo>
                  <a:cubicBezTo>
                    <a:pt x="3" y="3"/>
                    <a:pt x="6" y="6"/>
                    <a:pt x="9" y="9"/>
                  </a:cubicBezTo>
                  <a:cubicBezTo>
                    <a:pt x="24" y="22"/>
                    <a:pt x="36" y="37"/>
                    <a:pt x="46" y="54"/>
                  </a:cubicBezTo>
                  <a:cubicBezTo>
                    <a:pt x="46" y="54"/>
                    <a:pt x="46" y="54"/>
                    <a:pt x="45" y="54"/>
                  </a:cubicBezTo>
                  <a:cubicBezTo>
                    <a:pt x="52" y="64"/>
                    <a:pt x="57" y="75"/>
                    <a:pt x="62" y="86"/>
                  </a:cubicBezTo>
                  <a:cubicBezTo>
                    <a:pt x="59" y="83"/>
                    <a:pt x="51" y="78"/>
                    <a:pt x="55" y="86"/>
                  </a:cubicBezTo>
                  <a:cubicBezTo>
                    <a:pt x="57" y="90"/>
                    <a:pt x="62" y="92"/>
                    <a:pt x="63" y="96"/>
                  </a:cubicBezTo>
                  <a:cubicBezTo>
                    <a:pt x="64" y="96"/>
                    <a:pt x="64" y="94"/>
                    <a:pt x="65" y="94"/>
                  </a:cubicBezTo>
                  <a:cubicBezTo>
                    <a:pt x="65" y="96"/>
                    <a:pt x="65" y="98"/>
                    <a:pt x="66" y="99"/>
                  </a:cubicBezTo>
                  <a:cubicBezTo>
                    <a:pt x="54" y="60"/>
                    <a:pt x="31" y="25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0" name="Freeform 28"/>
            <p:cNvSpPr>
              <a:spLocks/>
            </p:cNvSpPr>
            <p:nvPr/>
          </p:nvSpPr>
          <p:spPr bwMode="auto">
            <a:xfrm>
              <a:off x="7808913" y="3551238"/>
              <a:ext cx="1587" cy="6350"/>
            </a:xfrm>
            <a:custGeom>
              <a:avLst/>
              <a:gdLst>
                <a:gd name="T0" fmla="*/ 5 w 5"/>
                <a:gd name="T1" fmla="*/ 24 h 24"/>
                <a:gd name="T2" fmla="*/ 0 w 5"/>
                <a:gd name="T3" fmla="*/ 0 h 24"/>
                <a:gd name="T4" fmla="*/ 5 w 5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4">
                  <a:moveTo>
                    <a:pt x="5" y="24"/>
                  </a:moveTo>
                  <a:cubicBezTo>
                    <a:pt x="4" y="16"/>
                    <a:pt x="2" y="8"/>
                    <a:pt x="0" y="0"/>
                  </a:cubicBezTo>
                  <a:cubicBezTo>
                    <a:pt x="2" y="8"/>
                    <a:pt x="4" y="16"/>
                    <a:pt x="5" y="24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1" name="Freeform 29"/>
            <p:cNvSpPr>
              <a:spLocks/>
            </p:cNvSpPr>
            <p:nvPr/>
          </p:nvSpPr>
          <p:spPr bwMode="auto">
            <a:xfrm>
              <a:off x="7739063" y="3529013"/>
              <a:ext cx="0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2" name="Freeform 30"/>
            <p:cNvSpPr>
              <a:spLocks/>
            </p:cNvSpPr>
            <p:nvPr/>
          </p:nvSpPr>
          <p:spPr bwMode="auto">
            <a:xfrm>
              <a:off x="7748588" y="3527426"/>
              <a:ext cx="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3" name="Freeform 31"/>
            <p:cNvSpPr>
              <a:spLocks/>
            </p:cNvSpPr>
            <p:nvPr/>
          </p:nvSpPr>
          <p:spPr bwMode="auto">
            <a:xfrm>
              <a:off x="7742238" y="3535363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4" name="Freeform 32"/>
            <p:cNvSpPr>
              <a:spLocks/>
            </p:cNvSpPr>
            <p:nvPr/>
          </p:nvSpPr>
          <p:spPr bwMode="auto">
            <a:xfrm>
              <a:off x="7737475" y="3529013"/>
              <a:ext cx="1587" cy="1588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1 h 1"/>
                <a:gd name="T4" fmla="*/ 3 w 3"/>
                <a:gd name="T5" fmla="*/ 0 h 1"/>
                <a:gd name="T6" fmla="*/ 1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3" y="0"/>
                    <a:pt x="1" y="0"/>
                    <a:pt x="1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5" name="Rectangle 33"/>
            <p:cNvSpPr>
              <a:spLocks noChangeArrowheads="1"/>
            </p:cNvSpPr>
            <p:nvPr/>
          </p:nvSpPr>
          <p:spPr bwMode="auto">
            <a:xfrm>
              <a:off x="7739063" y="3529013"/>
              <a:ext cx="1587" cy="15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6" name="Freeform 34"/>
            <p:cNvSpPr>
              <a:spLocks/>
            </p:cNvSpPr>
            <p:nvPr/>
          </p:nvSpPr>
          <p:spPr bwMode="auto">
            <a:xfrm>
              <a:off x="7810500" y="3557588"/>
              <a:ext cx="0" cy="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3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7" name="Rectangle 35"/>
            <p:cNvSpPr>
              <a:spLocks noChangeArrowheads="1"/>
            </p:cNvSpPr>
            <p:nvPr/>
          </p:nvSpPr>
          <p:spPr bwMode="auto">
            <a:xfrm>
              <a:off x="7616825" y="3632201"/>
              <a:ext cx="98425" cy="63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8" name="Freeform 36"/>
            <p:cNvSpPr>
              <a:spLocks/>
            </p:cNvSpPr>
            <p:nvPr/>
          </p:nvSpPr>
          <p:spPr bwMode="auto">
            <a:xfrm>
              <a:off x="7642225" y="3700463"/>
              <a:ext cx="49212" cy="9525"/>
            </a:xfrm>
            <a:custGeom>
              <a:avLst/>
              <a:gdLst>
                <a:gd name="T0" fmla="*/ 6 w 31"/>
                <a:gd name="T1" fmla="*/ 0 h 6"/>
                <a:gd name="T2" fmla="*/ 0 w 31"/>
                <a:gd name="T3" fmla="*/ 6 h 6"/>
                <a:gd name="T4" fmla="*/ 31 w 31"/>
                <a:gd name="T5" fmla="*/ 6 h 6"/>
                <a:gd name="T6" fmla="*/ 25 w 31"/>
                <a:gd name="T7" fmla="*/ 0 h 6"/>
                <a:gd name="T8" fmla="*/ 6 w 3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">
                  <a:moveTo>
                    <a:pt x="6" y="0"/>
                  </a:moveTo>
                  <a:lnTo>
                    <a:pt x="0" y="6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69" name="Rectangle 37"/>
            <p:cNvSpPr>
              <a:spLocks noChangeArrowheads="1"/>
            </p:cNvSpPr>
            <p:nvPr/>
          </p:nvSpPr>
          <p:spPr bwMode="auto">
            <a:xfrm>
              <a:off x="7815263" y="3632201"/>
              <a:ext cx="98425" cy="635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0" name="Freeform 38"/>
            <p:cNvSpPr>
              <a:spLocks/>
            </p:cNvSpPr>
            <p:nvPr/>
          </p:nvSpPr>
          <p:spPr bwMode="auto">
            <a:xfrm>
              <a:off x="7840663" y="3700463"/>
              <a:ext cx="49212" cy="9525"/>
            </a:xfrm>
            <a:custGeom>
              <a:avLst/>
              <a:gdLst>
                <a:gd name="T0" fmla="*/ 6 w 31"/>
                <a:gd name="T1" fmla="*/ 0 h 6"/>
                <a:gd name="T2" fmla="*/ 0 w 31"/>
                <a:gd name="T3" fmla="*/ 6 h 6"/>
                <a:gd name="T4" fmla="*/ 31 w 31"/>
                <a:gd name="T5" fmla="*/ 6 h 6"/>
                <a:gd name="T6" fmla="*/ 24 w 31"/>
                <a:gd name="T7" fmla="*/ 0 h 6"/>
                <a:gd name="T8" fmla="*/ 6 w 3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">
                  <a:moveTo>
                    <a:pt x="6" y="0"/>
                  </a:moveTo>
                  <a:lnTo>
                    <a:pt x="0" y="6"/>
                  </a:lnTo>
                  <a:lnTo>
                    <a:pt x="31" y="6"/>
                  </a:lnTo>
                  <a:lnTo>
                    <a:pt x="2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1" name="Freeform 39"/>
            <p:cNvSpPr>
              <a:spLocks/>
            </p:cNvSpPr>
            <p:nvPr/>
          </p:nvSpPr>
          <p:spPr bwMode="auto">
            <a:xfrm>
              <a:off x="7697788" y="3573463"/>
              <a:ext cx="12700" cy="11113"/>
            </a:xfrm>
            <a:custGeom>
              <a:avLst/>
              <a:gdLst>
                <a:gd name="T0" fmla="*/ 23 w 51"/>
                <a:gd name="T1" fmla="*/ 48 h 48"/>
                <a:gd name="T2" fmla="*/ 38 w 51"/>
                <a:gd name="T3" fmla="*/ 42 h 48"/>
                <a:gd name="T4" fmla="*/ 42 w 51"/>
                <a:gd name="T5" fmla="*/ 37 h 48"/>
                <a:gd name="T6" fmla="*/ 42 w 51"/>
                <a:gd name="T7" fmla="*/ 8 h 48"/>
                <a:gd name="T8" fmla="*/ 13 w 51"/>
                <a:gd name="T9" fmla="*/ 8 h 48"/>
                <a:gd name="T10" fmla="*/ 9 w 51"/>
                <a:gd name="T11" fmla="*/ 13 h 48"/>
                <a:gd name="T12" fmla="*/ 9 w 51"/>
                <a:gd name="T13" fmla="*/ 42 h 48"/>
                <a:gd name="T14" fmla="*/ 23 w 51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8">
                  <a:moveTo>
                    <a:pt x="23" y="48"/>
                  </a:moveTo>
                  <a:cubicBezTo>
                    <a:pt x="29" y="48"/>
                    <a:pt x="34" y="46"/>
                    <a:pt x="38" y="42"/>
                  </a:cubicBezTo>
                  <a:lnTo>
                    <a:pt x="42" y="37"/>
                  </a:lnTo>
                  <a:cubicBezTo>
                    <a:pt x="51" y="29"/>
                    <a:pt x="51" y="16"/>
                    <a:pt x="42" y="8"/>
                  </a:cubicBezTo>
                  <a:cubicBezTo>
                    <a:pt x="34" y="0"/>
                    <a:pt x="21" y="0"/>
                    <a:pt x="13" y="8"/>
                  </a:cubicBezTo>
                  <a:lnTo>
                    <a:pt x="9" y="13"/>
                  </a:lnTo>
                  <a:cubicBezTo>
                    <a:pt x="0" y="21"/>
                    <a:pt x="0" y="34"/>
                    <a:pt x="9" y="42"/>
                  </a:cubicBezTo>
                  <a:cubicBezTo>
                    <a:pt x="13" y="46"/>
                    <a:pt x="18" y="48"/>
                    <a:pt x="23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2" name="Freeform 40"/>
            <p:cNvSpPr>
              <a:spLocks/>
            </p:cNvSpPr>
            <p:nvPr/>
          </p:nvSpPr>
          <p:spPr bwMode="auto">
            <a:xfrm>
              <a:off x="7677150" y="3594101"/>
              <a:ext cx="11112" cy="11113"/>
            </a:xfrm>
            <a:custGeom>
              <a:avLst/>
              <a:gdLst>
                <a:gd name="T0" fmla="*/ 22 w 54"/>
                <a:gd name="T1" fmla="*/ 52 h 52"/>
                <a:gd name="T2" fmla="*/ 37 w 54"/>
                <a:gd name="T3" fmla="*/ 46 h 52"/>
                <a:gd name="T4" fmla="*/ 46 w 54"/>
                <a:gd name="T5" fmla="*/ 37 h 52"/>
                <a:gd name="T6" fmla="*/ 46 w 54"/>
                <a:gd name="T7" fmla="*/ 8 h 52"/>
                <a:gd name="T8" fmla="*/ 16 w 54"/>
                <a:gd name="T9" fmla="*/ 8 h 52"/>
                <a:gd name="T10" fmla="*/ 8 w 54"/>
                <a:gd name="T11" fmla="*/ 16 h 52"/>
                <a:gd name="T12" fmla="*/ 8 w 54"/>
                <a:gd name="T13" fmla="*/ 46 h 52"/>
                <a:gd name="T14" fmla="*/ 22 w 54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2">
                  <a:moveTo>
                    <a:pt x="22" y="52"/>
                  </a:moveTo>
                  <a:cubicBezTo>
                    <a:pt x="28" y="52"/>
                    <a:pt x="33" y="50"/>
                    <a:pt x="37" y="46"/>
                  </a:cubicBezTo>
                  <a:lnTo>
                    <a:pt x="46" y="37"/>
                  </a:lnTo>
                  <a:cubicBezTo>
                    <a:pt x="54" y="29"/>
                    <a:pt x="54" y="16"/>
                    <a:pt x="46" y="8"/>
                  </a:cubicBezTo>
                  <a:cubicBezTo>
                    <a:pt x="38" y="0"/>
                    <a:pt x="24" y="0"/>
                    <a:pt x="16" y="8"/>
                  </a:cubicBezTo>
                  <a:lnTo>
                    <a:pt x="8" y="16"/>
                  </a:lnTo>
                  <a:cubicBezTo>
                    <a:pt x="0" y="24"/>
                    <a:pt x="0" y="38"/>
                    <a:pt x="8" y="46"/>
                  </a:cubicBezTo>
                  <a:cubicBezTo>
                    <a:pt x="12" y="50"/>
                    <a:pt x="17" y="52"/>
                    <a:pt x="22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3" name="Freeform 41"/>
            <p:cNvSpPr>
              <a:spLocks/>
            </p:cNvSpPr>
            <p:nvPr/>
          </p:nvSpPr>
          <p:spPr bwMode="auto">
            <a:xfrm>
              <a:off x="7688263" y="3584576"/>
              <a:ext cx="11112" cy="11113"/>
            </a:xfrm>
            <a:custGeom>
              <a:avLst/>
              <a:gdLst>
                <a:gd name="T0" fmla="*/ 23 w 54"/>
                <a:gd name="T1" fmla="*/ 52 h 52"/>
                <a:gd name="T2" fmla="*/ 38 w 54"/>
                <a:gd name="T3" fmla="*/ 46 h 52"/>
                <a:gd name="T4" fmla="*/ 46 w 54"/>
                <a:gd name="T5" fmla="*/ 38 h 52"/>
                <a:gd name="T6" fmla="*/ 46 w 54"/>
                <a:gd name="T7" fmla="*/ 9 h 52"/>
                <a:gd name="T8" fmla="*/ 17 w 54"/>
                <a:gd name="T9" fmla="*/ 9 h 52"/>
                <a:gd name="T10" fmla="*/ 8 w 54"/>
                <a:gd name="T11" fmla="*/ 17 h 52"/>
                <a:gd name="T12" fmla="*/ 8 w 54"/>
                <a:gd name="T13" fmla="*/ 46 h 52"/>
                <a:gd name="T14" fmla="*/ 23 w 54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2">
                  <a:moveTo>
                    <a:pt x="23" y="52"/>
                  </a:moveTo>
                  <a:cubicBezTo>
                    <a:pt x="28" y="52"/>
                    <a:pt x="34" y="50"/>
                    <a:pt x="38" y="46"/>
                  </a:cubicBezTo>
                  <a:lnTo>
                    <a:pt x="46" y="38"/>
                  </a:lnTo>
                  <a:cubicBezTo>
                    <a:pt x="54" y="30"/>
                    <a:pt x="54" y="17"/>
                    <a:pt x="46" y="9"/>
                  </a:cubicBezTo>
                  <a:cubicBezTo>
                    <a:pt x="38" y="0"/>
                    <a:pt x="25" y="0"/>
                    <a:pt x="17" y="9"/>
                  </a:cubicBezTo>
                  <a:lnTo>
                    <a:pt x="8" y="17"/>
                  </a:lnTo>
                  <a:cubicBezTo>
                    <a:pt x="0" y="25"/>
                    <a:pt x="0" y="38"/>
                    <a:pt x="8" y="46"/>
                  </a:cubicBezTo>
                  <a:cubicBezTo>
                    <a:pt x="12" y="50"/>
                    <a:pt x="18" y="52"/>
                    <a:pt x="23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4" name="Freeform 42"/>
            <p:cNvSpPr>
              <a:spLocks/>
            </p:cNvSpPr>
            <p:nvPr/>
          </p:nvSpPr>
          <p:spPr bwMode="auto">
            <a:xfrm>
              <a:off x="7666038" y="3605213"/>
              <a:ext cx="11112" cy="11113"/>
            </a:xfrm>
            <a:custGeom>
              <a:avLst/>
              <a:gdLst>
                <a:gd name="T0" fmla="*/ 23 w 54"/>
                <a:gd name="T1" fmla="*/ 52 h 52"/>
                <a:gd name="T2" fmla="*/ 38 w 54"/>
                <a:gd name="T3" fmla="*/ 46 h 52"/>
                <a:gd name="T4" fmla="*/ 46 w 54"/>
                <a:gd name="T5" fmla="*/ 38 h 52"/>
                <a:gd name="T6" fmla="*/ 46 w 54"/>
                <a:gd name="T7" fmla="*/ 8 h 52"/>
                <a:gd name="T8" fmla="*/ 17 w 54"/>
                <a:gd name="T9" fmla="*/ 8 h 52"/>
                <a:gd name="T10" fmla="*/ 8 w 54"/>
                <a:gd name="T11" fmla="*/ 17 h 52"/>
                <a:gd name="T12" fmla="*/ 8 w 54"/>
                <a:gd name="T13" fmla="*/ 46 h 52"/>
                <a:gd name="T14" fmla="*/ 23 w 54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2">
                  <a:moveTo>
                    <a:pt x="23" y="52"/>
                  </a:moveTo>
                  <a:cubicBezTo>
                    <a:pt x="28" y="52"/>
                    <a:pt x="34" y="50"/>
                    <a:pt x="38" y="46"/>
                  </a:cubicBezTo>
                  <a:lnTo>
                    <a:pt x="46" y="38"/>
                  </a:lnTo>
                  <a:cubicBezTo>
                    <a:pt x="54" y="30"/>
                    <a:pt x="54" y="16"/>
                    <a:pt x="46" y="8"/>
                  </a:cubicBezTo>
                  <a:cubicBezTo>
                    <a:pt x="38" y="0"/>
                    <a:pt x="25" y="0"/>
                    <a:pt x="17" y="8"/>
                  </a:cubicBezTo>
                  <a:lnTo>
                    <a:pt x="8" y="17"/>
                  </a:lnTo>
                  <a:cubicBezTo>
                    <a:pt x="0" y="25"/>
                    <a:pt x="0" y="38"/>
                    <a:pt x="8" y="46"/>
                  </a:cubicBezTo>
                  <a:cubicBezTo>
                    <a:pt x="12" y="50"/>
                    <a:pt x="18" y="52"/>
                    <a:pt x="23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5" name="Freeform 43"/>
            <p:cNvSpPr>
              <a:spLocks/>
            </p:cNvSpPr>
            <p:nvPr/>
          </p:nvSpPr>
          <p:spPr bwMode="auto">
            <a:xfrm>
              <a:off x="7656513" y="3616326"/>
              <a:ext cx="9525" cy="9525"/>
            </a:xfrm>
            <a:custGeom>
              <a:avLst/>
              <a:gdLst>
                <a:gd name="T0" fmla="*/ 23 w 50"/>
                <a:gd name="T1" fmla="*/ 48 h 48"/>
                <a:gd name="T2" fmla="*/ 37 w 50"/>
                <a:gd name="T3" fmla="*/ 42 h 48"/>
                <a:gd name="T4" fmla="*/ 42 w 50"/>
                <a:gd name="T5" fmla="*/ 37 h 48"/>
                <a:gd name="T6" fmla="*/ 42 w 50"/>
                <a:gd name="T7" fmla="*/ 8 h 48"/>
                <a:gd name="T8" fmla="*/ 12 w 50"/>
                <a:gd name="T9" fmla="*/ 8 h 48"/>
                <a:gd name="T10" fmla="*/ 8 w 50"/>
                <a:gd name="T11" fmla="*/ 12 h 48"/>
                <a:gd name="T12" fmla="*/ 8 w 50"/>
                <a:gd name="T13" fmla="*/ 42 h 48"/>
                <a:gd name="T14" fmla="*/ 23 w 50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8">
                  <a:moveTo>
                    <a:pt x="23" y="48"/>
                  </a:moveTo>
                  <a:cubicBezTo>
                    <a:pt x="28" y="48"/>
                    <a:pt x="33" y="46"/>
                    <a:pt x="37" y="42"/>
                  </a:cubicBezTo>
                  <a:lnTo>
                    <a:pt x="42" y="37"/>
                  </a:lnTo>
                  <a:cubicBezTo>
                    <a:pt x="50" y="29"/>
                    <a:pt x="50" y="16"/>
                    <a:pt x="42" y="8"/>
                  </a:cubicBezTo>
                  <a:cubicBezTo>
                    <a:pt x="34" y="0"/>
                    <a:pt x="21" y="0"/>
                    <a:pt x="12" y="8"/>
                  </a:cubicBezTo>
                  <a:lnTo>
                    <a:pt x="8" y="12"/>
                  </a:lnTo>
                  <a:cubicBezTo>
                    <a:pt x="0" y="20"/>
                    <a:pt x="0" y="33"/>
                    <a:pt x="8" y="42"/>
                  </a:cubicBezTo>
                  <a:cubicBezTo>
                    <a:pt x="12" y="46"/>
                    <a:pt x="17" y="48"/>
                    <a:pt x="23" y="4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6" name="Freeform 44"/>
            <p:cNvSpPr>
              <a:spLocks/>
            </p:cNvSpPr>
            <p:nvPr/>
          </p:nvSpPr>
          <p:spPr bwMode="auto">
            <a:xfrm>
              <a:off x="7821613" y="3573463"/>
              <a:ext cx="11112" cy="11113"/>
            </a:xfrm>
            <a:custGeom>
              <a:avLst/>
              <a:gdLst>
                <a:gd name="T0" fmla="*/ 13 w 50"/>
                <a:gd name="T1" fmla="*/ 42 h 48"/>
                <a:gd name="T2" fmla="*/ 28 w 50"/>
                <a:gd name="T3" fmla="*/ 48 h 48"/>
                <a:gd name="T4" fmla="*/ 42 w 50"/>
                <a:gd name="T5" fmla="*/ 42 h 48"/>
                <a:gd name="T6" fmla="*/ 42 w 50"/>
                <a:gd name="T7" fmla="*/ 13 h 48"/>
                <a:gd name="T8" fmla="*/ 38 w 50"/>
                <a:gd name="T9" fmla="*/ 8 h 48"/>
                <a:gd name="T10" fmla="*/ 8 w 50"/>
                <a:gd name="T11" fmla="*/ 8 h 48"/>
                <a:gd name="T12" fmla="*/ 8 w 50"/>
                <a:gd name="T13" fmla="*/ 37 h 48"/>
                <a:gd name="T14" fmla="*/ 13 w 50"/>
                <a:gd name="T15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8">
                  <a:moveTo>
                    <a:pt x="13" y="42"/>
                  </a:moveTo>
                  <a:cubicBezTo>
                    <a:pt x="17" y="46"/>
                    <a:pt x="22" y="48"/>
                    <a:pt x="28" y="48"/>
                  </a:cubicBezTo>
                  <a:cubicBezTo>
                    <a:pt x="33" y="48"/>
                    <a:pt x="38" y="46"/>
                    <a:pt x="42" y="42"/>
                  </a:cubicBezTo>
                  <a:cubicBezTo>
                    <a:pt x="50" y="34"/>
                    <a:pt x="50" y="21"/>
                    <a:pt x="42" y="13"/>
                  </a:cubicBezTo>
                  <a:lnTo>
                    <a:pt x="38" y="8"/>
                  </a:lnTo>
                  <a:cubicBezTo>
                    <a:pt x="30" y="0"/>
                    <a:pt x="16" y="0"/>
                    <a:pt x="8" y="8"/>
                  </a:cubicBezTo>
                  <a:cubicBezTo>
                    <a:pt x="0" y="16"/>
                    <a:pt x="0" y="29"/>
                    <a:pt x="8" y="37"/>
                  </a:cubicBezTo>
                  <a:lnTo>
                    <a:pt x="13" y="4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7" name="Freeform 45"/>
            <p:cNvSpPr>
              <a:spLocks/>
            </p:cNvSpPr>
            <p:nvPr/>
          </p:nvSpPr>
          <p:spPr bwMode="auto">
            <a:xfrm>
              <a:off x="7842250" y="3594101"/>
              <a:ext cx="12700" cy="11113"/>
            </a:xfrm>
            <a:custGeom>
              <a:avLst/>
              <a:gdLst>
                <a:gd name="T0" fmla="*/ 8 w 54"/>
                <a:gd name="T1" fmla="*/ 37 h 52"/>
                <a:gd name="T2" fmla="*/ 17 w 54"/>
                <a:gd name="T3" fmla="*/ 46 h 52"/>
                <a:gd name="T4" fmla="*/ 31 w 54"/>
                <a:gd name="T5" fmla="*/ 52 h 52"/>
                <a:gd name="T6" fmla="*/ 46 w 54"/>
                <a:gd name="T7" fmla="*/ 46 h 52"/>
                <a:gd name="T8" fmla="*/ 46 w 54"/>
                <a:gd name="T9" fmla="*/ 16 h 52"/>
                <a:gd name="T10" fmla="*/ 38 w 54"/>
                <a:gd name="T11" fmla="*/ 8 h 52"/>
                <a:gd name="T12" fmla="*/ 8 w 54"/>
                <a:gd name="T13" fmla="*/ 8 h 52"/>
                <a:gd name="T14" fmla="*/ 8 w 54"/>
                <a:gd name="T1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2">
                  <a:moveTo>
                    <a:pt x="8" y="37"/>
                  </a:moveTo>
                  <a:lnTo>
                    <a:pt x="17" y="46"/>
                  </a:lnTo>
                  <a:cubicBezTo>
                    <a:pt x="21" y="50"/>
                    <a:pt x="26" y="52"/>
                    <a:pt x="31" y="52"/>
                  </a:cubicBezTo>
                  <a:cubicBezTo>
                    <a:pt x="37" y="52"/>
                    <a:pt x="42" y="50"/>
                    <a:pt x="46" y="46"/>
                  </a:cubicBezTo>
                  <a:cubicBezTo>
                    <a:pt x="54" y="38"/>
                    <a:pt x="54" y="24"/>
                    <a:pt x="46" y="16"/>
                  </a:cubicBezTo>
                  <a:lnTo>
                    <a:pt x="38" y="8"/>
                  </a:lnTo>
                  <a:cubicBezTo>
                    <a:pt x="30" y="0"/>
                    <a:pt x="16" y="0"/>
                    <a:pt x="8" y="8"/>
                  </a:cubicBezTo>
                  <a:cubicBezTo>
                    <a:pt x="0" y="16"/>
                    <a:pt x="0" y="29"/>
                    <a:pt x="8" y="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8" name="Freeform 46"/>
            <p:cNvSpPr>
              <a:spLocks/>
            </p:cNvSpPr>
            <p:nvPr/>
          </p:nvSpPr>
          <p:spPr bwMode="auto">
            <a:xfrm>
              <a:off x="7853363" y="3605213"/>
              <a:ext cx="12700" cy="11113"/>
            </a:xfrm>
            <a:custGeom>
              <a:avLst/>
              <a:gdLst>
                <a:gd name="T0" fmla="*/ 9 w 55"/>
                <a:gd name="T1" fmla="*/ 38 h 52"/>
                <a:gd name="T2" fmla="*/ 17 w 55"/>
                <a:gd name="T3" fmla="*/ 46 h 52"/>
                <a:gd name="T4" fmla="*/ 32 w 55"/>
                <a:gd name="T5" fmla="*/ 52 h 52"/>
                <a:gd name="T6" fmla="*/ 46 w 55"/>
                <a:gd name="T7" fmla="*/ 46 h 52"/>
                <a:gd name="T8" fmla="*/ 46 w 55"/>
                <a:gd name="T9" fmla="*/ 17 h 52"/>
                <a:gd name="T10" fmla="*/ 38 w 55"/>
                <a:gd name="T11" fmla="*/ 8 h 52"/>
                <a:gd name="T12" fmla="*/ 9 w 55"/>
                <a:gd name="T13" fmla="*/ 8 h 52"/>
                <a:gd name="T14" fmla="*/ 9 w 55"/>
                <a:gd name="T15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2">
                  <a:moveTo>
                    <a:pt x="9" y="38"/>
                  </a:moveTo>
                  <a:lnTo>
                    <a:pt x="17" y="46"/>
                  </a:lnTo>
                  <a:cubicBezTo>
                    <a:pt x="21" y="50"/>
                    <a:pt x="26" y="52"/>
                    <a:pt x="32" y="52"/>
                  </a:cubicBezTo>
                  <a:cubicBezTo>
                    <a:pt x="37" y="52"/>
                    <a:pt x="42" y="50"/>
                    <a:pt x="46" y="46"/>
                  </a:cubicBezTo>
                  <a:cubicBezTo>
                    <a:pt x="55" y="38"/>
                    <a:pt x="55" y="25"/>
                    <a:pt x="46" y="17"/>
                  </a:cubicBezTo>
                  <a:lnTo>
                    <a:pt x="38" y="8"/>
                  </a:lnTo>
                  <a:cubicBezTo>
                    <a:pt x="30" y="0"/>
                    <a:pt x="17" y="0"/>
                    <a:pt x="9" y="8"/>
                  </a:cubicBezTo>
                  <a:cubicBezTo>
                    <a:pt x="1" y="16"/>
                    <a:pt x="0" y="30"/>
                    <a:pt x="9" y="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79" name="Freeform 47"/>
            <p:cNvSpPr>
              <a:spLocks/>
            </p:cNvSpPr>
            <p:nvPr/>
          </p:nvSpPr>
          <p:spPr bwMode="auto">
            <a:xfrm>
              <a:off x="7831138" y="3584576"/>
              <a:ext cx="12700" cy="11113"/>
            </a:xfrm>
            <a:custGeom>
              <a:avLst/>
              <a:gdLst>
                <a:gd name="T0" fmla="*/ 8 w 54"/>
                <a:gd name="T1" fmla="*/ 38 h 52"/>
                <a:gd name="T2" fmla="*/ 16 w 54"/>
                <a:gd name="T3" fmla="*/ 46 h 52"/>
                <a:gd name="T4" fmla="*/ 31 w 54"/>
                <a:gd name="T5" fmla="*/ 52 h 52"/>
                <a:gd name="T6" fmla="*/ 46 w 54"/>
                <a:gd name="T7" fmla="*/ 46 h 52"/>
                <a:gd name="T8" fmla="*/ 46 w 54"/>
                <a:gd name="T9" fmla="*/ 17 h 52"/>
                <a:gd name="T10" fmla="*/ 37 w 54"/>
                <a:gd name="T11" fmla="*/ 9 h 52"/>
                <a:gd name="T12" fmla="*/ 8 w 54"/>
                <a:gd name="T13" fmla="*/ 9 h 52"/>
                <a:gd name="T14" fmla="*/ 8 w 54"/>
                <a:gd name="T15" fmla="*/ 3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2">
                  <a:moveTo>
                    <a:pt x="8" y="38"/>
                  </a:moveTo>
                  <a:lnTo>
                    <a:pt x="16" y="46"/>
                  </a:lnTo>
                  <a:cubicBezTo>
                    <a:pt x="20" y="50"/>
                    <a:pt x="26" y="52"/>
                    <a:pt x="31" y="52"/>
                  </a:cubicBezTo>
                  <a:cubicBezTo>
                    <a:pt x="36" y="52"/>
                    <a:pt x="42" y="50"/>
                    <a:pt x="46" y="46"/>
                  </a:cubicBezTo>
                  <a:cubicBezTo>
                    <a:pt x="54" y="38"/>
                    <a:pt x="54" y="25"/>
                    <a:pt x="46" y="17"/>
                  </a:cubicBezTo>
                  <a:lnTo>
                    <a:pt x="37" y="9"/>
                  </a:lnTo>
                  <a:cubicBezTo>
                    <a:pt x="29" y="0"/>
                    <a:pt x="16" y="0"/>
                    <a:pt x="8" y="9"/>
                  </a:cubicBezTo>
                  <a:cubicBezTo>
                    <a:pt x="0" y="17"/>
                    <a:pt x="0" y="30"/>
                    <a:pt x="8" y="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80" name="Freeform 48"/>
            <p:cNvSpPr>
              <a:spLocks/>
            </p:cNvSpPr>
            <p:nvPr/>
          </p:nvSpPr>
          <p:spPr bwMode="auto">
            <a:xfrm>
              <a:off x="7864475" y="3616326"/>
              <a:ext cx="11112" cy="9525"/>
            </a:xfrm>
            <a:custGeom>
              <a:avLst/>
              <a:gdLst>
                <a:gd name="T0" fmla="*/ 8 w 50"/>
                <a:gd name="T1" fmla="*/ 37 h 48"/>
                <a:gd name="T2" fmla="*/ 12 w 50"/>
                <a:gd name="T3" fmla="*/ 42 h 48"/>
                <a:gd name="T4" fmla="*/ 27 w 50"/>
                <a:gd name="T5" fmla="*/ 48 h 48"/>
                <a:gd name="T6" fmla="*/ 42 w 50"/>
                <a:gd name="T7" fmla="*/ 42 h 48"/>
                <a:gd name="T8" fmla="*/ 42 w 50"/>
                <a:gd name="T9" fmla="*/ 12 h 48"/>
                <a:gd name="T10" fmla="*/ 37 w 50"/>
                <a:gd name="T11" fmla="*/ 8 h 48"/>
                <a:gd name="T12" fmla="*/ 8 w 50"/>
                <a:gd name="T13" fmla="*/ 8 h 48"/>
                <a:gd name="T14" fmla="*/ 8 w 50"/>
                <a:gd name="T15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8">
                  <a:moveTo>
                    <a:pt x="8" y="37"/>
                  </a:moveTo>
                  <a:lnTo>
                    <a:pt x="12" y="42"/>
                  </a:lnTo>
                  <a:cubicBezTo>
                    <a:pt x="17" y="46"/>
                    <a:pt x="22" y="48"/>
                    <a:pt x="27" y="48"/>
                  </a:cubicBezTo>
                  <a:cubicBezTo>
                    <a:pt x="33" y="48"/>
                    <a:pt x="38" y="46"/>
                    <a:pt x="42" y="42"/>
                  </a:cubicBezTo>
                  <a:cubicBezTo>
                    <a:pt x="50" y="33"/>
                    <a:pt x="50" y="20"/>
                    <a:pt x="42" y="12"/>
                  </a:cubicBezTo>
                  <a:lnTo>
                    <a:pt x="37" y="8"/>
                  </a:lnTo>
                  <a:cubicBezTo>
                    <a:pt x="29" y="0"/>
                    <a:pt x="16" y="0"/>
                    <a:pt x="8" y="8"/>
                  </a:cubicBezTo>
                  <a:cubicBezTo>
                    <a:pt x="0" y="16"/>
                    <a:pt x="0" y="29"/>
                    <a:pt x="8" y="3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2168608" y="4091261"/>
            <a:ext cx="447405" cy="147479"/>
            <a:chOff x="6486525" y="2068513"/>
            <a:chExt cx="428625" cy="1412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3" name="Freeform 50"/>
            <p:cNvSpPr>
              <a:spLocks noEditPoints="1"/>
            </p:cNvSpPr>
            <p:nvPr/>
          </p:nvSpPr>
          <p:spPr bwMode="auto">
            <a:xfrm>
              <a:off x="6486525" y="2068513"/>
              <a:ext cx="173037" cy="134938"/>
            </a:xfrm>
            <a:custGeom>
              <a:avLst/>
              <a:gdLst>
                <a:gd name="T0" fmla="*/ 0 w 109"/>
                <a:gd name="T1" fmla="*/ 70 h 85"/>
                <a:gd name="T2" fmla="*/ 39 w 109"/>
                <a:gd name="T3" fmla="*/ 70 h 85"/>
                <a:gd name="T4" fmla="*/ 39 w 109"/>
                <a:gd name="T5" fmla="*/ 85 h 85"/>
                <a:gd name="T6" fmla="*/ 68 w 109"/>
                <a:gd name="T7" fmla="*/ 85 h 85"/>
                <a:gd name="T8" fmla="*/ 68 w 109"/>
                <a:gd name="T9" fmla="*/ 70 h 85"/>
                <a:gd name="T10" fmla="*/ 109 w 109"/>
                <a:gd name="T11" fmla="*/ 70 h 85"/>
                <a:gd name="T12" fmla="*/ 109 w 109"/>
                <a:gd name="T13" fmla="*/ 0 h 85"/>
                <a:gd name="T14" fmla="*/ 0 w 109"/>
                <a:gd name="T15" fmla="*/ 0 h 85"/>
                <a:gd name="T16" fmla="*/ 0 w 109"/>
                <a:gd name="T17" fmla="*/ 70 h 85"/>
                <a:gd name="T18" fmla="*/ 11 w 109"/>
                <a:gd name="T19" fmla="*/ 11 h 85"/>
                <a:gd name="T20" fmla="*/ 98 w 109"/>
                <a:gd name="T21" fmla="*/ 11 h 85"/>
                <a:gd name="T22" fmla="*/ 98 w 109"/>
                <a:gd name="T23" fmla="*/ 60 h 85"/>
                <a:gd name="T24" fmla="*/ 11 w 109"/>
                <a:gd name="T25" fmla="*/ 60 h 85"/>
                <a:gd name="T26" fmla="*/ 11 w 109"/>
                <a:gd name="T27" fmla="*/ 1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85">
                  <a:moveTo>
                    <a:pt x="0" y="70"/>
                  </a:moveTo>
                  <a:lnTo>
                    <a:pt x="39" y="70"/>
                  </a:lnTo>
                  <a:lnTo>
                    <a:pt x="39" y="85"/>
                  </a:lnTo>
                  <a:lnTo>
                    <a:pt x="68" y="85"/>
                  </a:lnTo>
                  <a:lnTo>
                    <a:pt x="68" y="70"/>
                  </a:lnTo>
                  <a:lnTo>
                    <a:pt x="109" y="70"/>
                  </a:lnTo>
                  <a:lnTo>
                    <a:pt x="109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11" y="11"/>
                  </a:moveTo>
                  <a:lnTo>
                    <a:pt x="98" y="11"/>
                  </a:lnTo>
                  <a:lnTo>
                    <a:pt x="98" y="60"/>
                  </a:lnTo>
                  <a:lnTo>
                    <a:pt x="11" y="60"/>
                  </a:lnTo>
                  <a:lnTo>
                    <a:pt x="11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84" name="Rectangle 51"/>
            <p:cNvSpPr>
              <a:spLocks noChangeArrowheads="1"/>
            </p:cNvSpPr>
            <p:nvPr/>
          </p:nvSpPr>
          <p:spPr bwMode="auto">
            <a:xfrm>
              <a:off x="6523038" y="2203451"/>
              <a:ext cx="96837" cy="47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85" name="Freeform 52"/>
            <p:cNvSpPr>
              <a:spLocks noEditPoints="1"/>
            </p:cNvSpPr>
            <p:nvPr/>
          </p:nvSpPr>
          <p:spPr bwMode="auto">
            <a:xfrm>
              <a:off x="6742113" y="2070101"/>
              <a:ext cx="173037" cy="133350"/>
            </a:xfrm>
            <a:custGeom>
              <a:avLst/>
              <a:gdLst>
                <a:gd name="T0" fmla="*/ 0 w 109"/>
                <a:gd name="T1" fmla="*/ 0 h 84"/>
                <a:gd name="T2" fmla="*/ 0 w 109"/>
                <a:gd name="T3" fmla="*/ 70 h 84"/>
                <a:gd name="T4" fmla="*/ 39 w 109"/>
                <a:gd name="T5" fmla="*/ 70 h 84"/>
                <a:gd name="T6" fmla="*/ 39 w 109"/>
                <a:gd name="T7" fmla="*/ 84 h 84"/>
                <a:gd name="T8" fmla="*/ 69 w 109"/>
                <a:gd name="T9" fmla="*/ 84 h 84"/>
                <a:gd name="T10" fmla="*/ 69 w 109"/>
                <a:gd name="T11" fmla="*/ 70 h 84"/>
                <a:gd name="T12" fmla="*/ 109 w 109"/>
                <a:gd name="T13" fmla="*/ 70 h 84"/>
                <a:gd name="T14" fmla="*/ 109 w 109"/>
                <a:gd name="T15" fmla="*/ 0 h 84"/>
                <a:gd name="T16" fmla="*/ 0 w 109"/>
                <a:gd name="T17" fmla="*/ 0 h 84"/>
                <a:gd name="T18" fmla="*/ 98 w 109"/>
                <a:gd name="T19" fmla="*/ 59 h 84"/>
                <a:gd name="T20" fmla="*/ 11 w 109"/>
                <a:gd name="T21" fmla="*/ 59 h 84"/>
                <a:gd name="T22" fmla="*/ 11 w 109"/>
                <a:gd name="T23" fmla="*/ 11 h 84"/>
                <a:gd name="T24" fmla="*/ 98 w 109"/>
                <a:gd name="T25" fmla="*/ 11 h 84"/>
                <a:gd name="T26" fmla="*/ 98 w 109"/>
                <a:gd name="T27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84">
                  <a:moveTo>
                    <a:pt x="0" y="0"/>
                  </a:moveTo>
                  <a:lnTo>
                    <a:pt x="0" y="70"/>
                  </a:lnTo>
                  <a:lnTo>
                    <a:pt x="39" y="70"/>
                  </a:lnTo>
                  <a:lnTo>
                    <a:pt x="39" y="84"/>
                  </a:lnTo>
                  <a:lnTo>
                    <a:pt x="69" y="84"/>
                  </a:lnTo>
                  <a:lnTo>
                    <a:pt x="69" y="70"/>
                  </a:lnTo>
                  <a:lnTo>
                    <a:pt x="109" y="70"/>
                  </a:lnTo>
                  <a:lnTo>
                    <a:pt x="109" y="0"/>
                  </a:lnTo>
                  <a:lnTo>
                    <a:pt x="0" y="0"/>
                  </a:lnTo>
                  <a:close/>
                  <a:moveTo>
                    <a:pt x="98" y="59"/>
                  </a:moveTo>
                  <a:lnTo>
                    <a:pt x="11" y="59"/>
                  </a:lnTo>
                  <a:lnTo>
                    <a:pt x="11" y="11"/>
                  </a:lnTo>
                  <a:lnTo>
                    <a:pt x="98" y="11"/>
                  </a:lnTo>
                  <a:lnTo>
                    <a:pt x="98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86" name="Rectangle 53"/>
            <p:cNvSpPr>
              <a:spLocks noChangeArrowheads="1"/>
            </p:cNvSpPr>
            <p:nvPr/>
          </p:nvSpPr>
          <p:spPr bwMode="auto">
            <a:xfrm>
              <a:off x="6780213" y="2205038"/>
              <a:ext cx="96837" cy="47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87" name="Freeform 54"/>
            <p:cNvSpPr>
              <a:spLocks/>
            </p:cNvSpPr>
            <p:nvPr/>
          </p:nvSpPr>
          <p:spPr bwMode="auto">
            <a:xfrm>
              <a:off x="6669088" y="2079626"/>
              <a:ext cx="63500" cy="41275"/>
            </a:xfrm>
            <a:custGeom>
              <a:avLst/>
              <a:gdLst>
                <a:gd name="T0" fmla="*/ 16 w 40"/>
                <a:gd name="T1" fmla="*/ 0 h 26"/>
                <a:gd name="T2" fmla="*/ 0 w 40"/>
                <a:gd name="T3" fmla="*/ 14 h 26"/>
                <a:gd name="T4" fmla="*/ 16 w 40"/>
                <a:gd name="T5" fmla="*/ 26 h 26"/>
                <a:gd name="T6" fmla="*/ 16 w 40"/>
                <a:gd name="T7" fmla="*/ 16 h 26"/>
                <a:gd name="T8" fmla="*/ 40 w 40"/>
                <a:gd name="T9" fmla="*/ 16 h 26"/>
                <a:gd name="T10" fmla="*/ 40 w 40"/>
                <a:gd name="T11" fmla="*/ 10 h 26"/>
                <a:gd name="T12" fmla="*/ 16 w 40"/>
                <a:gd name="T13" fmla="*/ 10 h 26"/>
                <a:gd name="T14" fmla="*/ 16 w 4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6">
                  <a:moveTo>
                    <a:pt x="16" y="0"/>
                  </a:moveTo>
                  <a:lnTo>
                    <a:pt x="0" y="14"/>
                  </a:lnTo>
                  <a:lnTo>
                    <a:pt x="16" y="26"/>
                  </a:lnTo>
                  <a:lnTo>
                    <a:pt x="16" y="16"/>
                  </a:lnTo>
                  <a:lnTo>
                    <a:pt x="40" y="16"/>
                  </a:lnTo>
                  <a:lnTo>
                    <a:pt x="40" y="10"/>
                  </a:lnTo>
                  <a:lnTo>
                    <a:pt x="16" y="1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88" name="Freeform 55"/>
            <p:cNvSpPr>
              <a:spLocks/>
            </p:cNvSpPr>
            <p:nvPr/>
          </p:nvSpPr>
          <p:spPr bwMode="auto">
            <a:xfrm>
              <a:off x="6669088" y="2132013"/>
              <a:ext cx="63500" cy="39688"/>
            </a:xfrm>
            <a:custGeom>
              <a:avLst/>
              <a:gdLst>
                <a:gd name="T0" fmla="*/ 24 w 40"/>
                <a:gd name="T1" fmla="*/ 9 h 25"/>
                <a:gd name="T2" fmla="*/ 0 w 40"/>
                <a:gd name="T3" fmla="*/ 9 h 25"/>
                <a:gd name="T4" fmla="*/ 0 w 40"/>
                <a:gd name="T5" fmla="*/ 16 h 25"/>
                <a:gd name="T6" fmla="*/ 24 w 40"/>
                <a:gd name="T7" fmla="*/ 16 h 25"/>
                <a:gd name="T8" fmla="*/ 24 w 40"/>
                <a:gd name="T9" fmla="*/ 25 h 25"/>
                <a:gd name="T10" fmla="*/ 40 w 40"/>
                <a:gd name="T11" fmla="*/ 12 h 25"/>
                <a:gd name="T12" fmla="*/ 24 w 40"/>
                <a:gd name="T13" fmla="*/ 0 h 25"/>
                <a:gd name="T14" fmla="*/ 24 w 40"/>
                <a:gd name="T15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5">
                  <a:moveTo>
                    <a:pt x="24" y="9"/>
                  </a:moveTo>
                  <a:lnTo>
                    <a:pt x="0" y="9"/>
                  </a:lnTo>
                  <a:lnTo>
                    <a:pt x="0" y="16"/>
                  </a:lnTo>
                  <a:lnTo>
                    <a:pt x="24" y="16"/>
                  </a:lnTo>
                  <a:lnTo>
                    <a:pt x="24" y="25"/>
                  </a:lnTo>
                  <a:lnTo>
                    <a:pt x="40" y="12"/>
                  </a:lnTo>
                  <a:lnTo>
                    <a:pt x="24" y="0"/>
                  </a:lnTo>
                  <a:lnTo>
                    <a:pt x="24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sp>
        <p:nvSpPr>
          <p:cNvPr id="289" name="Freeform 5"/>
          <p:cNvSpPr>
            <a:spLocks noEditPoints="1"/>
          </p:cNvSpPr>
          <p:nvPr/>
        </p:nvSpPr>
        <p:spPr bwMode="auto">
          <a:xfrm>
            <a:off x="4545435" y="2888855"/>
            <a:ext cx="315753" cy="314325"/>
          </a:xfrm>
          <a:custGeom>
            <a:avLst/>
            <a:gdLst>
              <a:gd name="T0" fmla="*/ 320 w 1585"/>
              <a:gd name="T1" fmla="*/ 234 h 1627"/>
              <a:gd name="T2" fmla="*/ 117 w 1585"/>
              <a:gd name="T3" fmla="*/ 234 h 1627"/>
              <a:gd name="T4" fmla="*/ 0 w 1585"/>
              <a:gd name="T5" fmla="*/ 117 h 1627"/>
              <a:gd name="T6" fmla="*/ 117 w 1585"/>
              <a:gd name="T7" fmla="*/ 0 h 1627"/>
              <a:gd name="T8" fmla="*/ 437 w 1585"/>
              <a:gd name="T9" fmla="*/ 0 h 1627"/>
              <a:gd name="T10" fmla="*/ 437 w 1585"/>
              <a:gd name="T11" fmla="*/ 554 h 1627"/>
              <a:gd name="T12" fmla="*/ 320 w 1585"/>
              <a:gd name="T13" fmla="*/ 554 h 1627"/>
              <a:gd name="T14" fmla="*/ 320 w 1585"/>
              <a:gd name="T15" fmla="*/ 234 h 1627"/>
              <a:gd name="T16" fmla="*/ 1585 w 1585"/>
              <a:gd name="T17" fmla="*/ 456 h 1627"/>
              <a:gd name="T18" fmla="*/ 1585 w 1585"/>
              <a:gd name="T19" fmla="*/ 816 h 1627"/>
              <a:gd name="T20" fmla="*/ 886 w 1585"/>
              <a:gd name="T21" fmla="*/ 816 h 1627"/>
              <a:gd name="T22" fmla="*/ 886 w 1585"/>
              <a:gd name="T23" fmla="*/ 1627 h 1627"/>
              <a:gd name="T24" fmla="*/ 713 w 1585"/>
              <a:gd name="T25" fmla="*/ 1627 h 1627"/>
              <a:gd name="T26" fmla="*/ 713 w 1585"/>
              <a:gd name="T27" fmla="*/ 816 h 1627"/>
              <a:gd name="T28" fmla="*/ 184 w 1585"/>
              <a:gd name="T29" fmla="*/ 816 h 1627"/>
              <a:gd name="T30" fmla="*/ 184 w 1585"/>
              <a:gd name="T31" fmla="*/ 456 h 1627"/>
              <a:gd name="T32" fmla="*/ 246 w 1585"/>
              <a:gd name="T33" fmla="*/ 271 h 1627"/>
              <a:gd name="T34" fmla="*/ 276 w 1585"/>
              <a:gd name="T35" fmla="*/ 271 h 1627"/>
              <a:gd name="T36" fmla="*/ 276 w 1585"/>
              <a:gd name="T37" fmla="*/ 591 h 1627"/>
              <a:gd name="T38" fmla="*/ 471 w 1585"/>
              <a:gd name="T39" fmla="*/ 591 h 1627"/>
              <a:gd name="T40" fmla="*/ 471 w 1585"/>
              <a:gd name="T41" fmla="*/ 147 h 1627"/>
              <a:gd name="T42" fmla="*/ 494 w 1585"/>
              <a:gd name="T43" fmla="*/ 146 h 1627"/>
              <a:gd name="T44" fmla="*/ 1346 w 1585"/>
              <a:gd name="T45" fmla="*/ 146 h 1627"/>
              <a:gd name="T46" fmla="*/ 1346 w 1585"/>
              <a:gd name="T47" fmla="*/ 155 h 1627"/>
              <a:gd name="T48" fmla="*/ 1585 w 1585"/>
              <a:gd name="T49" fmla="*/ 456 h 1627"/>
              <a:gd name="T50" fmla="*/ 1531 w 1585"/>
              <a:gd name="T51" fmla="*/ 461 h 1627"/>
              <a:gd name="T52" fmla="*/ 1278 w 1585"/>
              <a:gd name="T53" fmla="*/ 208 h 1627"/>
              <a:gd name="T54" fmla="*/ 1026 w 1585"/>
              <a:gd name="T55" fmla="*/ 461 h 1627"/>
              <a:gd name="T56" fmla="*/ 1026 w 1585"/>
              <a:gd name="T57" fmla="*/ 754 h 1627"/>
              <a:gd name="T58" fmla="*/ 1531 w 1585"/>
              <a:gd name="T59" fmla="*/ 754 h 1627"/>
              <a:gd name="T60" fmla="*/ 1531 w 1585"/>
              <a:gd name="T61" fmla="*/ 461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85" h="1627">
                <a:moveTo>
                  <a:pt x="320" y="234"/>
                </a:moveTo>
                <a:lnTo>
                  <a:pt x="117" y="234"/>
                </a:lnTo>
                <a:cubicBezTo>
                  <a:pt x="53" y="234"/>
                  <a:pt x="0" y="182"/>
                  <a:pt x="0" y="117"/>
                </a:cubicBezTo>
                <a:cubicBezTo>
                  <a:pt x="0" y="53"/>
                  <a:pt x="53" y="0"/>
                  <a:pt x="117" y="0"/>
                </a:cubicBezTo>
                <a:lnTo>
                  <a:pt x="437" y="0"/>
                </a:lnTo>
                <a:lnTo>
                  <a:pt x="437" y="554"/>
                </a:lnTo>
                <a:lnTo>
                  <a:pt x="320" y="554"/>
                </a:lnTo>
                <a:lnTo>
                  <a:pt x="320" y="234"/>
                </a:lnTo>
                <a:close/>
                <a:moveTo>
                  <a:pt x="1585" y="456"/>
                </a:moveTo>
                <a:lnTo>
                  <a:pt x="1585" y="816"/>
                </a:lnTo>
                <a:lnTo>
                  <a:pt x="886" y="816"/>
                </a:lnTo>
                <a:lnTo>
                  <a:pt x="886" y="1627"/>
                </a:lnTo>
                <a:lnTo>
                  <a:pt x="713" y="1627"/>
                </a:lnTo>
                <a:lnTo>
                  <a:pt x="713" y="816"/>
                </a:lnTo>
                <a:lnTo>
                  <a:pt x="184" y="816"/>
                </a:lnTo>
                <a:lnTo>
                  <a:pt x="184" y="456"/>
                </a:lnTo>
                <a:cubicBezTo>
                  <a:pt x="184" y="387"/>
                  <a:pt x="207" y="323"/>
                  <a:pt x="246" y="271"/>
                </a:cubicBezTo>
                <a:lnTo>
                  <a:pt x="276" y="271"/>
                </a:lnTo>
                <a:lnTo>
                  <a:pt x="276" y="591"/>
                </a:lnTo>
                <a:lnTo>
                  <a:pt x="471" y="591"/>
                </a:lnTo>
                <a:lnTo>
                  <a:pt x="471" y="147"/>
                </a:lnTo>
                <a:cubicBezTo>
                  <a:pt x="479" y="147"/>
                  <a:pt x="486" y="146"/>
                  <a:pt x="494" y="146"/>
                </a:cubicBezTo>
                <a:lnTo>
                  <a:pt x="1346" y="146"/>
                </a:lnTo>
                <a:lnTo>
                  <a:pt x="1346" y="155"/>
                </a:lnTo>
                <a:cubicBezTo>
                  <a:pt x="1483" y="187"/>
                  <a:pt x="1585" y="310"/>
                  <a:pt x="1585" y="456"/>
                </a:cubicBezTo>
                <a:close/>
                <a:moveTo>
                  <a:pt x="1531" y="461"/>
                </a:moveTo>
                <a:cubicBezTo>
                  <a:pt x="1531" y="321"/>
                  <a:pt x="1418" y="208"/>
                  <a:pt x="1278" y="208"/>
                </a:cubicBezTo>
                <a:cubicBezTo>
                  <a:pt x="1139" y="208"/>
                  <a:pt x="1026" y="321"/>
                  <a:pt x="1026" y="461"/>
                </a:cubicBezTo>
                <a:lnTo>
                  <a:pt x="1026" y="754"/>
                </a:lnTo>
                <a:lnTo>
                  <a:pt x="1531" y="754"/>
                </a:lnTo>
                <a:lnTo>
                  <a:pt x="1531" y="46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sp>
        <p:nvSpPr>
          <p:cNvPr id="290" name="Freeform 6"/>
          <p:cNvSpPr>
            <a:spLocks noEditPoints="1"/>
          </p:cNvSpPr>
          <p:nvPr/>
        </p:nvSpPr>
        <p:spPr bwMode="auto">
          <a:xfrm>
            <a:off x="5002922" y="2838013"/>
            <a:ext cx="302919" cy="416010"/>
          </a:xfrm>
          <a:custGeom>
            <a:avLst/>
            <a:gdLst>
              <a:gd name="T0" fmla="*/ 72 w 225"/>
              <a:gd name="T1" fmla="*/ 11 h 309"/>
              <a:gd name="T2" fmla="*/ 70 w 225"/>
              <a:gd name="T3" fmla="*/ 22 h 309"/>
              <a:gd name="T4" fmla="*/ 66 w 225"/>
              <a:gd name="T5" fmla="*/ 24 h 309"/>
              <a:gd name="T6" fmla="*/ 69 w 225"/>
              <a:gd name="T7" fmla="*/ 30 h 309"/>
              <a:gd name="T8" fmla="*/ 67 w 225"/>
              <a:gd name="T9" fmla="*/ 31 h 309"/>
              <a:gd name="T10" fmla="*/ 64 w 225"/>
              <a:gd name="T11" fmla="*/ 43 h 309"/>
              <a:gd name="T12" fmla="*/ 62 w 225"/>
              <a:gd name="T13" fmla="*/ 71 h 309"/>
              <a:gd name="T14" fmla="*/ 53 w 225"/>
              <a:gd name="T15" fmla="*/ 97 h 309"/>
              <a:gd name="T16" fmla="*/ 38 w 225"/>
              <a:gd name="T17" fmla="*/ 110 h 309"/>
              <a:gd name="T18" fmla="*/ 26 w 225"/>
              <a:gd name="T19" fmla="*/ 104 h 309"/>
              <a:gd name="T20" fmla="*/ 3 w 225"/>
              <a:gd name="T21" fmla="*/ 90 h 309"/>
              <a:gd name="T22" fmla="*/ 176 w 225"/>
              <a:gd name="T23" fmla="*/ 297 h 309"/>
              <a:gd name="T24" fmla="*/ 190 w 225"/>
              <a:gd name="T25" fmla="*/ 308 h 309"/>
              <a:gd name="T26" fmla="*/ 202 w 225"/>
              <a:gd name="T27" fmla="*/ 303 h 309"/>
              <a:gd name="T28" fmla="*/ 209 w 225"/>
              <a:gd name="T29" fmla="*/ 297 h 309"/>
              <a:gd name="T30" fmla="*/ 224 w 225"/>
              <a:gd name="T31" fmla="*/ 298 h 309"/>
              <a:gd name="T32" fmla="*/ 222 w 225"/>
              <a:gd name="T33" fmla="*/ 287 h 309"/>
              <a:gd name="T34" fmla="*/ 220 w 225"/>
              <a:gd name="T35" fmla="*/ 280 h 309"/>
              <a:gd name="T36" fmla="*/ 222 w 225"/>
              <a:gd name="T37" fmla="*/ 276 h 309"/>
              <a:gd name="T38" fmla="*/ 224 w 225"/>
              <a:gd name="T39" fmla="*/ 260 h 309"/>
              <a:gd name="T40" fmla="*/ 222 w 225"/>
              <a:gd name="T41" fmla="*/ 260 h 309"/>
              <a:gd name="T42" fmla="*/ 222 w 225"/>
              <a:gd name="T43" fmla="*/ 254 h 309"/>
              <a:gd name="T44" fmla="*/ 218 w 225"/>
              <a:gd name="T45" fmla="*/ 249 h 309"/>
              <a:gd name="T46" fmla="*/ 216 w 225"/>
              <a:gd name="T47" fmla="*/ 241 h 309"/>
              <a:gd name="T48" fmla="*/ 208 w 225"/>
              <a:gd name="T49" fmla="*/ 230 h 309"/>
              <a:gd name="T50" fmla="*/ 205 w 225"/>
              <a:gd name="T51" fmla="*/ 228 h 309"/>
              <a:gd name="T52" fmla="*/ 199 w 225"/>
              <a:gd name="T53" fmla="*/ 223 h 309"/>
              <a:gd name="T54" fmla="*/ 196 w 225"/>
              <a:gd name="T55" fmla="*/ 221 h 309"/>
              <a:gd name="T56" fmla="*/ 195 w 225"/>
              <a:gd name="T57" fmla="*/ 213 h 309"/>
              <a:gd name="T58" fmla="*/ 195 w 225"/>
              <a:gd name="T59" fmla="*/ 204 h 309"/>
              <a:gd name="T60" fmla="*/ 194 w 225"/>
              <a:gd name="T61" fmla="*/ 201 h 309"/>
              <a:gd name="T62" fmla="*/ 194 w 225"/>
              <a:gd name="T63" fmla="*/ 202 h 309"/>
              <a:gd name="T64" fmla="*/ 192 w 225"/>
              <a:gd name="T65" fmla="*/ 202 h 309"/>
              <a:gd name="T66" fmla="*/ 185 w 225"/>
              <a:gd name="T67" fmla="*/ 203 h 309"/>
              <a:gd name="T68" fmla="*/ 179 w 225"/>
              <a:gd name="T69" fmla="*/ 197 h 309"/>
              <a:gd name="T70" fmla="*/ 177 w 225"/>
              <a:gd name="T71" fmla="*/ 187 h 309"/>
              <a:gd name="T72" fmla="*/ 175 w 225"/>
              <a:gd name="T73" fmla="*/ 183 h 309"/>
              <a:gd name="T74" fmla="*/ 174 w 225"/>
              <a:gd name="T75" fmla="*/ 178 h 309"/>
              <a:gd name="T76" fmla="*/ 172 w 225"/>
              <a:gd name="T77" fmla="*/ 174 h 309"/>
              <a:gd name="T78" fmla="*/ 167 w 225"/>
              <a:gd name="T79" fmla="*/ 167 h 309"/>
              <a:gd name="T80" fmla="*/ 169 w 225"/>
              <a:gd name="T81" fmla="*/ 163 h 309"/>
              <a:gd name="T82" fmla="*/ 167 w 225"/>
              <a:gd name="T83" fmla="*/ 161 h 309"/>
              <a:gd name="T84" fmla="*/ 161 w 225"/>
              <a:gd name="T85" fmla="*/ 158 h 309"/>
              <a:gd name="T86" fmla="*/ 154 w 225"/>
              <a:gd name="T87" fmla="*/ 153 h 309"/>
              <a:gd name="T88" fmla="*/ 151 w 225"/>
              <a:gd name="T89" fmla="*/ 149 h 309"/>
              <a:gd name="T90" fmla="*/ 144 w 225"/>
              <a:gd name="T91" fmla="*/ 143 h 309"/>
              <a:gd name="T92" fmla="*/ 134 w 225"/>
              <a:gd name="T93" fmla="*/ 131 h 309"/>
              <a:gd name="T94" fmla="*/ 129 w 225"/>
              <a:gd name="T95" fmla="*/ 123 h 309"/>
              <a:gd name="T96" fmla="*/ 131 w 225"/>
              <a:gd name="T97" fmla="*/ 114 h 309"/>
              <a:gd name="T98" fmla="*/ 125 w 225"/>
              <a:gd name="T99" fmla="*/ 101 h 309"/>
              <a:gd name="T100" fmla="*/ 121 w 225"/>
              <a:gd name="T101" fmla="*/ 82 h 309"/>
              <a:gd name="T102" fmla="*/ 122 w 225"/>
              <a:gd name="T103" fmla="*/ 72 h 309"/>
              <a:gd name="T104" fmla="*/ 110 w 225"/>
              <a:gd name="T105" fmla="*/ 63 h 309"/>
              <a:gd name="T106" fmla="*/ 101 w 225"/>
              <a:gd name="T107" fmla="*/ 63 h 309"/>
              <a:gd name="T108" fmla="*/ 95 w 225"/>
              <a:gd name="T109" fmla="*/ 44 h 309"/>
              <a:gd name="T110" fmla="*/ 92 w 225"/>
              <a:gd name="T111" fmla="*/ 33 h 309"/>
              <a:gd name="T112" fmla="*/ 89 w 225"/>
              <a:gd name="T113" fmla="*/ 22 h 309"/>
              <a:gd name="T114" fmla="*/ 81 w 225"/>
              <a:gd name="T115" fmla="*/ 5 h 309"/>
              <a:gd name="T116" fmla="*/ 80 w 225"/>
              <a:gd name="T117" fmla="*/ 1 h 309"/>
              <a:gd name="T118" fmla="*/ 208 w 225"/>
              <a:gd name="T119" fmla="*/ 22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5" h="309">
                <a:moveTo>
                  <a:pt x="79" y="0"/>
                </a:moveTo>
                <a:lnTo>
                  <a:pt x="79" y="1"/>
                </a:lnTo>
                <a:lnTo>
                  <a:pt x="77" y="1"/>
                </a:lnTo>
                <a:lnTo>
                  <a:pt x="77" y="3"/>
                </a:lnTo>
                <a:lnTo>
                  <a:pt x="76" y="4"/>
                </a:lnTo>
                <a:lnTo>
                  <a:pt x="74" y="4"/>
                </a:lnTo>
                <a:lnTo>
                  <a:pt x="74" y="4"/>
                </a:lnTo>
                <a:lnTo>
                  <a:pt x="74" y="4"/>
                </a:lnTo>
                <a:lnTo>
                  <a:pt x="74" y="4"/>
                </a:lnTo>
                <a:lnTo>
                  <a:pt x="72" y="4"/>
                </a:lnTo>
                <a:lnTo>
                  <a:pt x="73" y="6"/>
                </a:lnTo>
                <a:lnTo>
                  <a:pt x="73" y="7"/>
                </a:lnTo>
                <a:lnTo>
                  <a:pt x="73" y="7"/>
                </a:lnTo>
                <a:lnTo>
                  <a:pt x="73" y="7"/>
                </a:lnTo>
                <a:lnTo>
                  <a:pt x="73" y="7"/>
                </a:lnTo>
                <a:lnTo>
                  <a:pt x="72" y="9"/>
                </a:lnTo>
                <a:lnTo>
                  <a:pt x="72" y="11"/>
                </a:lnTo>
                <a:lnTo>
                  <a:pt x="72" y="12"/>
                </a:lnTo>
                <a:lnTo>
                  <a:pt x="71" y="13"/>
                </a:lnTo>
                <a:lnTo>
                  <a:pt x="71" y="14"/>
                </a:lnTo>
                <a:lnTo>
                  <a:pt x="71" y="14"/>
                </a:lnTo>
                <a:lnTo>
                  <a:pt x="70" y="15"/>
                </a:lnTo>
                <a:lnTo>
                  <a:pt x="70" y="16"/>
                </a:lnTo>
                <a:lnTo>
                  <a:pt x="70" y="17"/>
                </a:lnTo>
                <a:lnTo>
                  <a:pt x="70" y="17"/>
                </a:lnTo>
                <a:lnTo>
                  <a:pt x="72" y="17"/>
                </a:lnTo>
                <a:lnTo>
                  <a:pt x="71" y="17"/>
                </a:lnTo>
                <a:lnTo>
                  <a:pt x="70" y="17"/>
                </a:lnTo>
                <a:lnTo>
                  <a:pt x="69" y="20"/>
                </a:lnTo>
                <a:lnTo>
                  <a:pt x="69" y="20"/>
                </a:lnTo>
                <a:lnTo>
                  <a:pt x="69" y="20"/>
                </a:lnTo>
                <a:lnTo>
                  <a:pt x="69" y="21"/>
                </a:lnTo>
                <a:lnTo>
                  <a:pt x="70" y="21"/>
                </a:lnTo>
                <a:lnTo>
                  <a:pt x="70" y="22"/>
                </a:lnTo>
                <a:lnTo>
                  <a:pt x="70" y="21"/>
                </a:lnTo>
                <a:lnTo>
                  <a:pt x="71" y="21"/>
                </a:lnTo>
                <a:lnTo>
                  <a:pt x="70" y="22"/>
                </a:lnTo>
                <a:lnTo>
                  <a:pt x="69" y="22"/>
                </a:lnTo>
                <a:lnTo>
                  <a:pt x="69" y="22"/>
                </a:lnTo>
                <a:lnTo>
                  <a:pt x="69" y="23"/>
                </a:lnTo>
                <a:lnTo>
                  <a:pt x="68" y="24"/>
                </a:lnTo>
                <a:lnTo>
                  <a:pt x="69" y="23"/>
                </a:lnTo>
                <a:lnTo>
                  <a:pt x="68" y="21"/>
                </a:lnTo>
                <a:lnTo>
                  <a:pt x="68" y="20"/>
                </a:lnTo>
                <a:lnTo>
                  <a:pt x="68" y="20"/>
                </a:lnTo>
                <a:lnTo>
                  <a:pt x="67" y="20"/>
                </a:lnTo>
                <a:lnTo>
                  <a:pt x="65" y="24"/>
                </a:lnTo>
                <a:lnTo>
                  <a:pt x="66" y="24"/>
                </a:lnTo>
                <a:lnTo>
                  <a:pt x="66" y="24"/>
                </a:lnTo>
                <a:lnTo>
                  <a:pt x="67" y="24"/>
                </a:lnTo>
                <a:lnTo>
                  <a:pt x="66" y="24"/>
                </a:lnTo>
                <a:lnTo>
                  <a:pt x="66" y="25"/>
                </a:lnTo>
                <a:lnTo>
                  <a:pt x="66" y="24"/>
                </a:lnTo>
                <a:lnTo>
                  <a:pt x="65" y="24"/>
                </a:lnTo>
                <a:lnTo>
                  <a:pt x="63" y="29"/>
                </a:lnTo>
                <a:lnTo>
                  <a:pt x="63" y="30"/>
                </a:lnTo>
                <a:lnTo>
                  <a:pt x="65" y="29"/>
                </a:lnTo>
                <a:lnTo>
                  <a:pt x="65" y="29"/>
                </a:lnTo>
                <a:lnTo>
                  <a:pt x="64" y="29"/>
                </a:lnTo>
                <a:lnTo>
                  <a:pt x="64" y="28"/>
                </a:lnTo>
                <a:lnTo>
                  <a:pt x="65" y="28"/>
                </a:lnTo>
                <a:lnTo>
                  <a:pt x="66" y="28"/>
                </a:lnTo>
                <a:lnTo>
                  <a:pt x="65" y="29"/>
                </a:lnTo>
                <a:lnTo>
                  <a:pt x="66" y="29"/>
                </a:lnTo>
                <a:lnTo>
                  <a:pt x="67" y="30"/>
                </a:lnTo>
                <a:lnTo>
                  <a:pt x="68" y="30"/>
                </a:lnTo>
                <a:lnTo>
                  <a:pt x="68" y="30"/>
                </a:lnTo>
                <a:lnTo>
                  <a:pt x="69" y="30"/>
                </a:lnTo>
                <a:lnTo>
                  <a:pt x="69" y="30"/>
                </a:lnTo>
                <a:lnTo>
                  <a:pt x="68" y="30"/>
                </a:lnTo>
                <a:lnTo>
                  <a:pt x="68" y="30"/>
                </a:lnTo>
                <a:lnTo>
                  <a:pt x="68" y="30"/>
                </a:lnTo>
                <a:lnTo>
                  <a:pt x="67" y="31"/>
                </a:lnTo>
                <a:lnTo>
                  <a:pt x="68" y="31"/>
                </a:lnTo>
                <a:lnTo>
                  <a:pt x="68" y="32"/>
                </a:lnTo>
                <a:lnTo>
                  <a:pt x="69" y="32"/>
                </a:lnTo>
                <a:lnTo>
                  <a:pt x="69" y="32"/>
                </a:lnTo>
                <a:lnTo>
                  <a:pt x="69" y="32"/>
                </a:lnTo>
                <a:lnTo>
                  <a:pt x="68" y="33"/>
                </a:lnTo>
                <a:lnTo>
                  <a:pt x="69" y="35"/>
                </a:lnTo>
                <a:lnTo>
                  <a:pt x="68" y="34"/>
                </a:lnTo>
                <a:lnTo>
                  <a:pt x="68" y="32"/>
                </a:lnTo>
                <a:lnTo>
                  <a:pt x="67" y="32"/>
                </a:lnTo>
                <a:lnTo>
                  <a:pt x="67" y="32"/>
                </a:lnTo>
                <a:lnTo>
                  <a:pt x="67" y="31"/>
                </a:lnTo>
                <a:lnTo>
                  <a:pt x="65" y="34"/>
                </a:lnTo>
                <a:lnTo>
                  <a:pt x="64" y="35"/>
                </a:lnTo>
                <a:lnTo>
                  <a:pt x="63" y="35"/>
                </a:lnTo>
                <a:lnTo>
                  <a:pt x="63" y="36"/>
                </a:lnTo>
                <a:lnTo>
                  <a:pt x="63" y="36"/>
                </a:lnTo>
                <a:lnTo>
                  <a:pt x="63" y="37"/>
                </a:lnTo>
                <a:lnTo>
                  <a:pt x="63" y="39"/>
                </a:lnTo>
                <a:lnTo>
                  <a:pt x="64" y="41"/>
                </a:lnTo>
                <a:lnTo>
                  <a:pt x="64" y="42"/>
                </a:lnTo>
                <a:lnTo>
                  <a:pt x="64" y="42"/>
                </a:lnTo>
                <a:lnTo>
                  <a:pt x="64" y="41"/>
                </a:lnTo>
                <a:lnTo>
                  <a:pt x="65" y="41"/>
                </a:lnTo>
                <a:lnTo>
                  <a:pt x="64" y="42"/>
                </a:lnTo>
                <a:lnTo>
                  <a:pt x="65" y="43"/>
                </a:lnTo>
                <a:lnTo>
                  <a:pt x="65" y="42"/>
                </a:lnTo>
                <a:lnTo>
                  <a:pt x="65" y="43"/>
                </a:lnTo>
                <a:lnTo>
                  <a:pt x="64" y="43"/>
                </a:lnTo>
                <a:lnTo>
                  <a:pt x="64" y="43"/>
                </a:lnTo>
                <a:lnTo>
                  <a:pt x="64" y="42"/>
                </a:lnTo>
                <a:lnTo>
                  <a:pt x="64" y="43"/>
                </a:lnTo>
                <a:lnTo>
                  <a:pt x="63" y="42"/>
                </a:lnTo>
                <a:lnTo>
                  <a:pt x="62" y="45"/>
                </a:lnTo>
                <a:lnTo>
                  <a:pt x="60" y="50"/>
                </a:lnTo>
                <a:lnTo>
                  <a:pt x="60" y="51"/>
                </a:lnTo>
                <a:lnTo>
                  <a:pt x="62" y="54"/>
                </a:lnTo>
                <a:lnTo>
                  <a:pt x="63" y="55"/>
                </a:lnTo>
                <a:lnTo>
                  <a:pt x="62" y="55"/>
                </a:lnTo>
                <a:lnTo>
                  <a:pt x="62" y="57"/>
                </a:lnTo>
                <a:lnTo>
                  <a:pt x="61" y="60"/>
                </a:lnTo>
                <a:lnTo>
                  <a:pt x="62" y="66"/>
                </a:lnTo>
                <a:lnTo>
                  <a:pt x="63" y="67"/>
                </a:lnTo>
                <a:lnTo>
                  <a:pt x="63" y="69"/>
                </a:lnTo>
                <a:lnTo>
                  <a:pt x="62" y="70"/>
                </a:lnTo>
                <a:lnTo>
                  <a:pt x="62" y="71"/>
                </a:lnTo>
                <a:lnTo>
                  <a:pt x="62" y="71"/>
                </a:lnTo>
                <a:lnTo>
                  <a:pt x="62" y="71"/>
                </a:lnTo>
                <a:lnTo>
                  <a:pt x="61" y="73"/>
                </a:lnTo>
                <a:lnTo>
                  <a:pt x="61" y="74"/>
                </a:lnTo>
                <a:lnTo>
                  <a:pt x="59" y="77"/>
                </a:lnTo>
                <a:lnTo>
                  <a:pt x="58" y="82"/>
                </a:lnTo>
                <a:lnTo>
                  <a:pt x="58" y="83"/>
                </a:lnTo>
                <a:lnTo>
                  <a:pt x="59" y="85"/>
                </a:lnTo>
                <a:lnTo>
                  <a:pt x="57" y="87"/>
                </a:lnTo>
                <a:lnTo>
                  <a:pt x="56" y="90"/>
                </a:lnTo>
                <a:lnTo>
                  <a:pt x="56" y="90"/>
                </a:lnTo>
                <a:lnTo>
                  <a:pt x="56" y="92"/>
                </a:lnTo>
                <a:lnTo>
                  <a:pt x="56" y="93"/>
                </a:lnTo>
                <a:lnTo>
                  <a:pt x="55" y="93"/>
                </a:lnTo>
                <a:lnTo>
                  <a:pt x="55" y="95"/>
                </a:lnTo>
                <a:lnTo>
                  <a:pt x="54" y="95"/>
                </a:lnTo>
                <a:lnTo>
                  <a:pt x="53" y="97"/>
                </a:lnTo>
                <a:lnTo>
                  <a:pt x="53" y="96"/>
                </a:lnTo>
                <a:lnTo>
                  <a:pt x="52" y="98"/>
                </a:lnTo>
                <a:lnTo>
                  <a:pt x="51" y="99"/>
                </a:lnTo>
                <a:lnTo>
                  <a:pt x="50" y="100"/>
                </a:lnTo>
                <a:lnTo>
                  <a:pt x="51" y="100"/>
                </a:lnTo>
                <a:lnTo>
                  <a:pt x="50" y="102"/>
                </a:lnTo>
                <a:lnTo>
                  <a:pt x="50" y="103"/>
                </a:lnTo>
                <a:lnTo>
                  <a:pt x="49" y="106"/>
                </a:lnTo>
                <a:lnTo>
                  <a:pt x="48" y="107"/>
                </a:lnTo>
                <a:lnTo>
                  <a:pt x="46" y="108"/>
                </a:lnTo>
                <a:lnTo>
                  <a:pt x="44" y="109"/>
                </a:lnTo>
                <a:lnTo>
                  <a:pt x="44" y="109"/>
                </a:lnTo>
                <a:lnTo>
                  <a:pt x="42" y="110"/>
                </a:lnTo>
                <a:lnTo>
                  <a:pt x="42" y="109"/>
                </a:lnTo>
                <a:lnTo>
                  <a:pt x="41" y="110"/>
                </a:lnTo>
                <a:lnTo>
                  <a:pt x="39" y="110"/>
                </a:lnTo>
                <a:lnTo>
                  <a:pt x="38" y="110"/>
                </a:lnTo>
                <a:lnTo>
                  <a:pt x="36" y="110"/>
                </a:lnTo>
                <a:lnTo>
                  <a:pt x="35" y="110"/>
                </a:lnTo>
                <a:lnTo>
                  <a:pt x="34" y="109"/>
                </a:lnTo>
                <a:lnTo>
                  <a:pt x="34" y="109"/>
                </a:lnTo>
                <a:lnTo>
                  <a:pt x="32" y="108"/>
                </a:lnTo>
                <a:lnTo>
                  <a:pt x="32" y="108"/>
                </a:lnTo>
                <a:lnTo>
                  <a:pt x="31" y="108"/>
                </a:lnTo>
                <a:lnTo>
                  <a:pt x="31" y="107"/>
                </a:lnTo>
                <a:lnTo>
                  <a:pt x="29" y="107"/>
                </a:lnTo>
                <a:lnTo>
                  <a:pt x="29" y="106"/>
                </a:lnTo>
                <a:lnTo>
                  <a:pt x="29" y="107"/>
                </a:lnTo>
                <a:lnTo>
                  <a:pt x="29" y="106"/>
                </a:lnTo>
                <a:lnTo>
                  <a:pt x="28" y="106"/>
                </a:lnTo>
                <a:lnTo>
                  <a:pt x="27" y="105"/>
                </a:lnTo>
                <a:lnTo>
                  <a:pt x="26" y="105"/>
                </a:lnTo>
                <a:lnTo>
                  <a:pt x="27" y="104"/>
                </a:lnTo>
                <a:lnTo>
                  <a:pt x="26" y="104"/>
                </a:lnTo>
                <a:lnTo>
                  <a:pt x="24" y="104"/>
                </a:lnTo>
                <a:lnTo>
                  <a:pt x="23" y="103"/>
                </a:lnTo>
                <a:lnTo>
                  <a:pt x="22" y="101"/>
                </a:lnTo>
                <a:lnTo>
                  <a:pt x="22" y="99"/>
                </a:lnTo>
                <a:lnTo>
                  <a:pt x="22" y="99"/>
                </a:lnTo>
                <a:lnTo>
                  <a:pt x="21" y="98"/>
                </a:lnTo>
                <a:lnTo>
                  <a:pt x="20" y="97"/>
                </a:lnTo>
                <a:lnTo>
                  <a:pt x="20" y="97"/>
                </a:lnTo>
                <a:lnTo>
                  <a:pt x="16" y="95"/>
                </a:lnTo>
                <a:lnTo>
                  <a:pt x="14" y="94"/>
                </a:lnTo>
                <a:lnTo>
                  <a:pt x="11" y="94"/>
                </a:lnTo>
                <a:lnTo>
                  <a:pt x="10" y="93"/>
                </a:lnTo>
                <a:lnTo>
                  <a:pt x="9" y="93"/>
                </a:lnTo>
                <a:lnTo>
                  <a:pt x="6" y="92"/>
                </a:lnTo>
                <a:lnTo>
                  <a:pt x="6" y="92"/>
                </a:lnTo>
                <a:lnTo>
                  <a:pt x="6" y="92"/>
                </a:lnTo>
                <a:lnTo>
                  <a:pt x="3" y="90"/>
                </a:lnTo>
                <a:lnTo>
                  <a:pt x="0" y="241"/>
                </a:lnTo>
                <a:lnTo>
                  <a:pt x="45" y="243"/>
                </a:lnTo>
                <a:lnTo>
                  <a:pt x="42" y="291"/>
                </a:lnTo>
                <a:lnTo>
                  <a:pt x="92" y="295"/>
                </a:lnTo>
                <a:lnTo>
                  <a:pt x="124" y="298"/>
                </a:lnTo>
                <a:lnTo>
                  <a:pt x="157" y="302"/>
                </a:lnTo>
                <a:lnTo>
                  <a:pt x="158" y="301"/>
                </a:lnTo>
                <a:lnTo>
                  <a:pt x="159" y="299"/>
                </a:lnTo>
                <a:lnTo>
                  <a:pt x="159" y="299"/>
                </a:lnTo>
                <a:lnTo>
                  <a:pt x="163" y="297"/>
                </a:lnTo>
                <a:lnTo>
                  <a:pt x="163" y="297"/>
                </a:lnTo>
                <a:lnTo>
                  <a:pt x="165" y="296"/>
                </a:lnTo>
                <a:lnTo>
                  <a:pt x="167" y="297"/>
                </a:lnTo>
                <a:lnTo>
                  <a:pt x="168" y="297"/>
                </a:lnTo>
                <a:lnTo>
                  <a:pt x="170" y="297"/>
                </a:lnTo>
                <a:lnTo>
                  <a:pt x="173" y="297"/>
                </a:lnTo>
                <a:lnTo>
                  <a:pt x="176" y="297"/>
                </a:lnTo>
                <a:lnTo>
                  <a:pt x="177" y="297"/>
                </a:lnTo>
                <a:lnTo>
                  <a:pt x="179" y="299"/>
                </a:lnTo>
                <a:lnTo>
                  <a:pt x="180" y="299"/>
                </a:lnTo>
                <a:lnTo>
                  <a:pt x="180" y="299"/>
                </a:lnTo>
                <a:lnTo>
                  <a:pt x="181" y="299"/>
                </a:lnTo>
                <a:lnTo>
                  <a:pt x="181" y="300"/>
                </a:lnTo>
                <a:lnTo>
                  <a:pt x="183" y="299"/>
                </a:lnTo>
                <a:lnTo>
                  <a:pt x="185" y="300"/>
                </a:lnTo>
                <a:lnTo>
                  <a:pt x="185" y="300"/>
                </a:lnTo>
                <a:lnTo>
                  <a:pt x="186" y="301"/>
                </a:lnTo>
                <a:lnTo>
                  <a:pt x="187" y="302"/>
                </a:lnTo>
                <a:lnTo>
                  <a:pt x="187" y="303"/>
                </a:lnTo>
                <a:lnTo>
                  <a:pt x="188" y="303"/>
                </a:lnTo>
                <a:lnTo>
                  <a:pt x="190" y="304"/>
                </a:lnTo>
                <a:lnTo>
                  <a:pt x="190" y="306"/>
                </a:lnTo>
                <a:lnTo>
                  <a:pt x="190" y="308"/>
                </a:lnTo>
                <a:lnTo>
                  <a:pt x="190" y="308"/>
                </a:lnTo>
                <a:lnTo>
                  <a:pt x="190" y="309"/>
                </a:lnTo>
                <a:lnTo>
                  <a:pt x="191" y="309"/>
                </a:lnTo>
                <a:lnTo>
                  <a:pt x="193" y="308"/>
                </a:lnTo>
                <a:lnTo>
                  <a:pt x="193" y="307"/>
                </a:lnTo>
                <a:lnTo>
                  <a:pt x="194" y="306"/>
                </a:lnTo>
                <a:lnTo>
                  <a:pt x="195" y="306"/>
                </a:lnTo>
                <a:lnTo>
                  <a:pt x="196" y="305"/>
                </a:lnTo>
                <a:lnTo>
                  <a:pt x="197" y="307"/>
                </a:lnTo>
                <a:lnTo>
                  <a:pt x="198" y="306"/>
                </a:lnTo>
                <a:lnTo>
                  <a:pt x="198" y="307"/>
                </a:lnTo>
                <a:lnTo>
                  <a:pt x="198" y="306"/>
                </a:lnTo>
                <a:lnTo>
                  <a:pt x="200" y="306"/>
                </a:lnTo>
                <a:lnTo>
                  <a:pt x="201" y="306"/>
                </a:lnTo>
                <a:lnTo>
                  <a:pt x="201" y="305"/>
                </a:lnTo>
                <a:lnTo>
                  <a:pt x="201" y="304"/>
                </a:lnTo>
                <a:lnTo>
                  <a:pt x="202" y="303"/>
                </a:lnTo>
                <a:lnTo>
                  <a:pt x="202" y="303"/>
                </a:lnTo>
                <a:lnTo>
                  <a:pt x="201" y="302"/>
                </a:lnTo>
                <a:lnTo>
                  <a:pt x="201" y="301"/>
                </a:lnTo>
                <a:lnTo>
                  <a:pt x="201" y="300"/>
                </a:lnTo>
                <a:lnTo>
                  <a:pt x="201" y="300"/>
                </a:lnTo>
                <a:lnTo>
                  <a:pt x="201" y="300"/>
                </a:lnTo>
                <a:lnTo>
                  <a:pt x="201" y="300"/>
                </a:lnTo>
                <a:lnTo>
                  <a:pt x="202" y="300"/>
                </a:lnTo>
                <a:lnTo>
                  <a:pt x="202" y="299"/>
                </a:lnTo>
                <a:lnTo>
                  <a:pt x="204" y="299"/>
                </a:lnTo>
                <a:lnTo>
                  <a:pt x="205" y="299"/>
                </a:lnTo>
                <a:lnTo>
                  <a:pt x="206" y="298"/>
                </a:lnTo>
                <a:lnTo>
                  <a:pt x="207" y="299"/>
                </a:lnTo>
                <a:lnTo>
                  <a:pt x="208" y="298"/>
                </a:lnTo>
                <a:lnTo>
                  <a:pt x="208" y="297"/>
                </a:lnTo>
                <a:lnTo>
                  <a:pt x="208" y="298"/>
                </a:lnTo>
                <a:lnTo>
                  <a:pt x="209" y="297"/>
                </a:lnTo>
                <a:lnTo>
                  <a:pt x="209" y="297"/>
                </a:lnTo>
                <a:lnTo>
                  <a:pt x="210" y="297"/>
                </a:lnTo>
                <a:lnTo>
                  <a:pt x="209" y="298"/>
                </a:lnTo>
                <a:lnTo>
                  <a:pt x="210" y="299"/>
                </a:lnTo>
                <a:lnTo>
                  <a:pt x="211" y="297"/>
                </a:lnTo>
                <a:lnTo>
                  <a:pt x="211" y="298"/>
                </a:lnTo>
                <a:lnTo>
                  <a:pt x="213" y="299"/>
                </a:lnTo>
                <a:lnTo>
                  <a:pt x="213" y="299"/>
                </a:lnTo>
                <a:lnTo>
                  <a:pt x="216" y="299"/>
                </a:lnTo>
                <a:lnTo>
                  <a:pt x="218" y="299"/>
                </a:lnTo>
                <a:lnTo>
                  <a:pt x="219" y="299"/>
                </a:lnTo>
                <a:lnTo>
                  <a:pt x="219" y="298"/>
                </a:lnTo>
                <a:lnTo>
                  <a:pt x="220" y="299"/>
                </a:lnTo>
                <a:lnTo>
                  <a:pt x="220" y="298"/>
                </a:lnTo>
                <a:lnTo>
                  <a:pt x="222" y="299"/>
                </a:lnTo>
                <a:lnTo>
                  <a:pt x="224" y="298"/>
                </a:lnTo>
                <a:lnTo>
                  <a:pt x="224" y="298"/>
                </a:lnTo>
                <a:lnTo>
                  <a:pt x="224" y="298"/>
                </a:lnTo>
                <a:lnTo>
                  <a:pt x="224" y="298"/>
                </a:lnTo>
                <a:lnTo>
                  <a:pt x="224" y="297"/>
                </a:lnTo>
                <a:lnTo>
                  <a:pt x="224" y="297"/>
                </a:lnTo>
                <a:lnTo>
                  <a:pt x="223" y="297"/>
                </a:lnTo>
                <a:lnTo>
                  <a:pt x="224" y="297"/>
                </a:lnTo>
                <a:lnTo>
                  <a:pt x="223" y="293"/>
                </a:lnTo>
                <a:lnTo>
                  <a:pt x="224" y="292"/>
                </a:lnTo>
                <a:lnTo>
                  <a:pt x="223" y="292"/>
                </a:lnTo>
                <a:lnTo>
                  <a:pt x="223" y="290"/>
                </a:lnTo>
                <a:lnTo>
                  <a:pt x="222" y="289"/>
                </a:lnTo>
                <a:lnTo>
                  <a:pt x="222" y="289"/>
                </a:lnTo>
                <a:lnTo>
                  <a:pt x="223" y="288"/>
                </a:lnTo>
                <a:lnTo>
                  <a:pt x="222" y="288"/>
                </a:lnTo>
                <a:lnTo>
                  <a:pt x="223" y="287"/>
                </a:lnTo>
                <a:lnTo>
                  <a:pt x="222" y="287"/>
                </a:lnTo>
                <a:lnTo>
                  <a:pt x="222" y="286"/>
                </a:lnTo>
                <a:lnTo>
                  <a:pt x="222" y="287"/>
                </a:lnTo>
                <a:lnTo>
                  <a:pt x="221" y="286"/>
                </a:lnTo>
                <a:lnTo>
                  <a:pt x="221" y="285"/>
                </a:lnTo>
                <a:lnTo>
                  <a:pt x="220" y="285"/>
                </a:lnTo>
                <a:lnTo>
                  <a:pt x="220" y="286"/>
                </a:lnTo>
                <a:lnTo>
                  <a:pt x="221" y="285"/>
                </a:lnTo>
                <a:lnTo>
                  <a:pt x="221" y="284"/>
                </a:lnTo>
                <a:lnTo>
                  <a:pt x="220" y="284"/>
                </a:lnTo>
                <a:lnTo>
                  <a:pt x="220" y="283"/>
                </a:lnTo>
                <a:lnTo>
                  <a:pt x="219" y="283"/>
                </a:lnTo>
                <a:lnTo>
                  <a:pt x="220" y="283"/>
                </a:lnTo>
                <a:lnTo>
                  <a:pt x="220" y="282"/>
                </a:lnTo>
                <a:lnTo>
                  <a:pt x="220" y="283"/>
                </a:lnTo>
                <a:lnTo>
                  <a:pt x="220" y="283"/>
                </a:lnTo>
                <a:lnTo>
                  <a:pt x="221" y="282"/>
                </a:lnTo>
                <a:lnTo>
                  <a:pt x="221" y="282"/>
                </a:lnTo>
                <a:lnTo>
                  <a:pt x="220" y="282"/>
                </a:lnTo>
                <a:lnTo>
                  <a:pt x="220" y="280"/>
                </a:lnTo>
                <a:lnTo>
                  <a:pt x="220" y="281"/>
                </a:lnTo>
                <a:lnTo>
                  <a:pt x="220" y="280"/>
                </a:lnTo>
                <a:lnTo>
                  <a:pt x="221" y="280"/>
                </a:lnTo>
                <a:lnTo>
                  <a:pt x="221" y="280"/>
                </a:lnTo>
                <a:lnTo>
                  <a:pt x="221" y="279"/>
                </a:lnTo>
                <a:lnTo>
                  <a:pt x="220" y="279"/>
                </a:lnTo>
                <a:lnTo>
                  <a:pt x="221" y="278"/>
                </a:lnTo>
                <a:lnTo>
                  <a:pt x="220" y="278"/>
                </a:lnTo>
                <a:lnTo>
                  <a:pt x="220" y="278"/>
                </a:lnTo>
                <a:lnTo>
                  <a:pt x="221" y="278"/>
                </a:lnTo>
                <a:lnTo>
                  <a:pt x="220" y="278"/>
                </a:lnTo>
                <a:lnTo>
                  <a:pt x="221" y="277"/>
                </a:lnTo>
                <a:lnTo>
                  <a:pt x="221" y="278"/>
                </a:lnTo>
                <a:lnTo>
                  <a:pt x="222" y="280"/>
                </a:lnTo>
                <a:lnTo>
                  <a:pt x="222" y="280"/>
                </a:lnTo>
                <a:lnTo>
                  <a:pt x="222" y="277"/>
                </a:lnTo>
                <a:lnTo>
                  <a:pt x="222" y="276"/>
                </a:lnTo>
                <a:lnTo>
                  <a:pt x="222" y="277"/>
                </a:lnTo>
                <a:lnTo>
                  <a:pt x="222" y="276"/>
                </a:lnTo>
                <a:lnTo>
                  <a:pt x="222" y="276"/>
                </a:lnTo>
                <a:lnTo>
                  <a:pt x="222" y="274"/>
                </a:lnTo>
                <a:lnTo>
                  <a:pt x="221" y="273"/>
                </a:lnTo>
                <a:lnTo>
                  <a:pt x="222" y="273"/>
                </a:lnTo>
                <a:lnTo>
                  <a:pt x="222" y="271"/>
                </a:lnTo>
                <a:lnTo>
                  <a:pt x="223" y="269"/>
                </a:lnTo>
                <a:lnTo>
                  <a:pt x="222" y="269"/>
                </a:lnTo>
                <a:lnTo>
                  <a:pt x="222" y="269"/>
                </a:lnTo>
                <a:lnTo>
                  <a:pt x="223" y="266"/>
                </a:lnTo>
                <a:lnTo>
                  <a:pt x="225" y="262"/>
                </a:lnTo>
                <a:lnTo>
                  <a:pt x="224" y="262"/>
                </a:lnTo>
                <a:lnTo>
                  <a:pt x="224" y="262"/>
                </a:lnTo>
                <a:lnTo>
                  <a:pt x="224" y="260"/>
                </a:lnTo>
                <a:lnTo>
                  <a:pt x="223" y="260"/>
                </a:lnTo>
                <a:lnTo>
                  <a:pt x="224" y="260"/>
                </a:lnTo>
                <a:lnTo>
                  <a:pt x="223" y="260"/>
                </a:lnTo>
                <a:lnTo>
                  <a:pt x="223" y="261"/>
                </a:lnTo>
                <a:lnTo>
                  <a:pt x="223" y="261"/>
                </a:lnTo>
                <a:lnTo>
                  <a:pt x="223" y="261"/>
                </a:lnTo>
                <a:lnTo>
                  <a:pt x="223" y="262"/>
                </a:lnTo>
                <a:lnTo>
                  <a:pt x="223" y="262"/>
                </a:lnTo>
                <a:lnTo>
                  <a:pt x="222" y="263"/>
                </a:lnTo>
                <a:lnTo>
                  <a:pt x="222" y="262"/>
                </a:lnTo>
                <a:lnTo>
                  <a:pt x="223" y="262"/>
                </a:lnTo>
                <a:lnTo>
                  <a:pt x="222" y="261"/>
                </a:lnTo>
                <a:lnTo>
                  <a:pt x="223" y="261"/>
                </a:lnTo>
                <a:lnTo>
                  <a:pt x="223" y="261"/>
                </a:lnTo>
                <a:lnTo>
                  <a:pt x="223" y="260"/>
                </a:lnTo>
                <a:lnTo>
                  <a:pt x="223" y="260"/>
                </a:lnTo>
                <a:lnTo>
                  <a:pt x="222" y="259"/>
                </a:lnTo>
                <a:lnTo>
                  <a:pt x="222" y="259"/>
                </a:lnTo>
                <a:lnTo>
                  <a:pt x="222" y="260"/>
                </a:lnTo>
                <a:lnTo>
                  <a:pt x="222" y="259"/>
                </a:lnTo>
                <a:lnTo>
                  <a:pt x="222" y="259"/>
                </a:lnTo>
                <a:lnTo>
                  <a:pt x="222" y="259"/>
                </a:lnTo>
                <a:lnTo>
                  <a:pt x="222" y="259"/>
                </a:lnTo>
                <a:lnTo>
                  <a:pt x="221" y="258"/>
                </a:lnTo>
                <a:lnTo>
                  <a:pt x="221" y="258"/>
                </a:lnTo>
                <a:lnTo>
                  <a:pt x="221" y="257"/>
                </a:lnTo>
                <a:lnTo>
                  <a:pt x="221" y="257"/>
                </a:lnTo>
                <a:lnTo>
                  <a:pt x="221" y="257"/>
                </a:lnTo>
                <a:lnTo>
                  <a:pt x="221" y="255"/>
                </a:lnTo>
                <a:lnTo>
                  <a:pt x="221" y="255"/>
                </a:lnTo>
                <a:lnTo>
                  <a:pt x="221" y="255"/>
                </a:lnTo>
                <a:lnTo>
                  <a:pt x="222" y="255"/>
                </a:lnTo>
                <a:lnTo>
                  <a:pt x="222" y="254"/>
                </a:lnTo>
                <a:lnTo>
                  <a:pt x="222" y="254"/>
                </a:lnTo>
                <a:lnTo>
                  <a:pt x="222" y="254"/>
                </a:lnTo>
                <a:lnTo>
                  <a:pt x="222" y="254"/>
                </a:lnTo>
                <a:lnTo>
                  <a:pt x="222" y="254"/>
                </a:lnTo>
                <a:lnTo>
                  <a:pt x="222" y="254"/>
                </a:lnTo>
                <a:lnTo>
                  <a:pt x="223" y="254"/>
                </a:lnTo>
                <a:lnTo>
                  <a:pt x="221" y="254"/>
                </a:lnTo>
                <a:lnTo>
                  <a:pt x="220" y="254"/>
                </a:lnTo>
                <a:lnTo>
                  <a:pt x="221" y="254"/>
                </a:lnTo>
                <a:lnTo>
                  <a:pt x="221" y="253"/>
                </a:lnTo>
                <a:lnTo>
                  <a:pt x="222" y="253"/>
                </a:lnTo>
                <a:lnTo>
                  <a:pt x="221" y="253"/>
                </a:lnTo>
                <a:lnTo>
                  <a:pt x="222" y="253"/>
                </a:lnTo>
                <a:lnTo>
                  <a:pt x="222" y="253"/>
                </a:lnTo>
                <a:lnTo>
                  <a:pt x="222" y="251"/>
                </a:lnTo>
                <a:lnTo>
                  <a:pt x="221" y="251"/>
                </a:lnTo>
                <a:lnTo>
                  <a:pt x="221" y="250"/>
                </a:lnTo>
                <a:lnTo>
                  <a:pt x="221" y="251"/>
                </a:lnTo>
                <a:lnTo>
                  <a:pt x="219" y="250"/>
                </a:lnTo>
                <a:lnTo>
                  <a:pt x="218" y="249"/>
                </a:lnTo>
                <a:lnTo>
                  <a:pt x="217" y="249"/>
                </a:lnTo>
                <a:lnTo>
                  <a:pt x="217" y="249"/>
                </a:lnTo>
                <a:lnTo>
                  <a:pt x="217" y="249"/>
                </a:lnTo>
                <a:lnTo>
                  <a:pt x="217" y="248"/>
                </a:lnTo>
                <a:lnTo>
                  <a:pt x="218" y="249"/>
                </a:lnTo>
                <a:lnTo>
                  <a:pt x="219" y="248"/>
                </a:lnTo>
                <a:lnTo>
                  <a:pt x="218" y="247"/>
                </a:lnTo>
                <a:lnTo>
                  <a:pt x="217" y="245"/>
                </a:lnTo>
                <a:lnTo>
                  <a:pt x="217" y="244"/>
                </a:lnTo>
                <a:lnTo>
                  <a:pt x="216" y="245"/>
                </a:lnTo>
                <a:lnTo>
                  <a:pt x="217" y="244"/>
                </a:lnTo>
                <a:lnTo>
                  <a:pt x="217" y="243"/>
                </a:lnTo>
                <a:lnTo>
                  <a:pt x="216" y="242"/>
                </a:lnTo>
                <a:lnTo>
                  <a:pt x="216" y="242"/>
                </a:lnTo>
                <a:lnTo>
                  <a:pt x="216" y="242"/>
                </a:lnTo>
                <a:lnTo>
                  <a:pt x="216" y="242"/>
                </a:lnTo>
                <a:lnTo>
                  <a:pt x="216" y="241"/>
                </a:lnTo>
                <a:lnTo>
                  <a:pt x="214" y="241"/>
                </a:lnTo>
                <a:lnTo>
                  <a:pt x="214" y="240"/>
                </a:lnTo>
                <a:lnTo>
                  <a:pt x="213" y="239"/>
                </a:lnTo>
                <a:lnTo>
                  <a:pt x="214" y="240"/>
                </a:lnTo>
                <a:lnTo>
                  <a:pt x="213" y="240"/>
                </a:lnTo>
                <a:lnTo>
                  <a:pt x="213" y="240"/>
                </a:lnTo>
                <a:lnTo>
                  <a:pt x="213" y="240"/>
                </a:lnTo>
                <a:lnTo>
                  <a:pt x="212" y="238"/>
                </a:lnTo>
                <a:lnTo>
                  <a:pt x="212" y="237"/>
                </a:lnTo>
                <a:lnTo>
                  <a:pt x="211" y="237"/>
                </a:lnTo>
                <a:lnTo>
                  <a:pt x="211" y="237"/>
                </a:lnTo>
                <a:lnTo>
                  <a:pt x="211" y="235"/>
                </a:lnTo>
                <a:lnTo>
                  <a:pt x="210" y="232"/>
                </a:lnTo>
                <a:lnTo>
                  <a:pt x="210" y="231"/>
                </a:lnTo>
                <a:lnTo>
                  <a:pt x="209" y="231"/>
                </a:lnTo>
                <a:lnTo>
                  <a:pt x="209" y="231"/>
                </a:lnTo>
                <a:lnTo>
                  <a:pt x="208" y="230"/>
                </a:lnTo>
                <a:lnTo>
                  <a:pt x="208" y="230"/>
                </a:lnTo>
                <a:lnTo>
                  <a:pt x="208" y="230"/>
                </a:lnTo>
                <a:lnTo>
                  <a:pt x="208" y="229"/>
                </a:lnTo>
                <a:lnTo>
                  <a:pt x="208" y="228"/>
                </a:lnTo>
                <a:lnTo>
                  <a:pt x="208" y="228"/>
                </a:lnTo>
                <a:lnTo>
                  <a:pt x="208" y="228"/>
                </a:lnTo>
                <a:lnTo>
                  <a:pt x="206" y="227"/>
                </a:lnTo>
                <a:lnTo>
                  <a:pt x="206" y="227"/>
                </a:lnTo>
                <a:lnTo>
                  <a:pt x="206" y="228"/>
                </a:lnTo>
                <a:lnTo>
                  <a:pt x="206" y="228"/>
                </a:lnTo>
                <a:lnTo>
                  <a:pt x="206" y="228"/>
                </a:lnTo>
                <a:lnTo>
                  <a:pt x="207" y="229"/>
                </a:lnTo>
                <a:lnTo>
                  <a:pt x="207" y="229"/>
                </a:lnTo>
                <a:lnTo>
                  <a:pt x="207" y="229"/>
                </a:lnTo>
                <a:lnTo>
                  <a:pt x="207" y="229"/>
                </a:lnTo>
                <a:lnTo>
                  <a:pt x="206" y="229"/>
                </a:lnTo>
                <a:lnTo>
                  <a:pt x="205" y="228"/>
                </a:lnTo>
                <a:lnTo>
                  <a:pt x="205" y="229"/>
                </a:lnTo>
                <a:lnTo>
                  <a:pt x="205" y="229"/>
                </a:lnTo>
                <a:lnTo>
                  <a:pt x="205" y="229"/>
                </a:lnTo>
                <a:lnTo>
                  <a:pt x="204" y="228"/>
                </a:lnTo>
                <a:lnTo>
                  <a:pt x="204" y="228"/>
                </a:lnTo>
                <a:lnTo>
                  <a:pt x="204" y="229"/>
                </a:lnTo>
                <a:lnTo>
                  <a:pt x="203" y="228"/>
                </a:lnTo>
                <a:lnTo>
                  <a:pt x="203" y="229"/>
                </a:lnTo>
                <a:lnTo>
                  <a:pt x="203" y="228"/>
                </a:lnTo>
                <a:lnTo>
                  <a:pt x="203" y="228"/>
                </a:lnTo>
                <a:lnTo>
                  <a:pt x="202" y="226"/>
                </a:lnTo>
                <a:lnTo>
                  <a:pt x="202" y="226"/>
                </a:lnTo>
                <a:lnTo>
                  <a:pt x="202" y="225"/>
                </a:lnTo>
                <a:lnTo>
                  <a:pt x="201" y="226"/>
                </a:lnTo>
                <a:lnTo>
                  <a:pt x="201" y="225"/>
                </a:lnTo>
                <a:lnTo>
                  <a:pt x="200" y="224"/>
                </a:lnTo>
                <a:lnTo>
                  <a:pt x="199" y="223"/>
                </a:lnTo>
                <a:lnTo>
                  <a:pt x="200" y="222"/>
                </a:lnTo>
                <a:lnTo>
                  <a:pt x="199" y="223"/>
                </a:lnTo>
                <a:lnTo>
                  <a:pt x="199" y="222"/>
                </a:lnTo>
                <a:lnTo>
                  <a:pt x="199" y="222"/>
                </a:lnTo>
                <a:lnTo>
                  <a:pt x="199" y="221"/>
                </a:lnTo>
                <a:lnTo>
                  <a:pt x="199" y="221"/>
                </a:lnTo>
                <a:lnTo>
                  <a:pt x="198" y="221"/>
                </a:lnTo>
                <a:lnTo>
                  <a:pt x="198" y="219"/>
                </a:lnTo>
                <a:lnTo>
                  <a:pt x="198" y="220"/>
                </a:lnTo>
                <a:lnTo>
                  <a:pt x="198" y="220"/>
                </a:lnTo>
                <a:lnTo>
                  <a:pt x="198" y="220"/>
                </a:lnTo>
                <a:lnTo>
                  <a:pt x="197" y="219"/>
                </a:lnTo>
                <a:lnTo>
                  <a:pt x="197" y="220"/>
                </a:lnTo>
                <a:lnTo>
                  <a:pt x="196" y="220"/>
                </a:lnTo>
                <a:lnTo>
                  <a:pt x="197" y="220"/>
                </a:lnTo>
                <a:lnTo>
                  <a:pt x="196" y="220"/>
                </a:lnTo>
                <a:lnTo>
                  <a:pt x="196" y="221"/>
                </a:lnTo>
                <a:lnTo>
                  <a:pt x="196" y="220"/>
                </a:lnTo>
                <a:lnTo>
                  <a:pt x="195" y="219"/>
                </a:lnTo>
                <a:lnTo>
                  <a:pt x="196" y="219"/>
                </a:lnTo>
                <a:lnTo>
                  <a:pt x="196" y="219"/>
                </a:lnTo>
                <a:lnTo>
                  <a:pt x="195" y="218"/>
                </a:lnTo>
                <a:lnTo>
                  <a:pt x="196" y="218"/>
                </a:lnTo>
                <a:lnTo>
                  <a:pt x="196" y="218"/>
                </a:lnTo>
                <a:lnTo>
                  <a:pt x="195" y="217"/>
                </a:lnTo>
                <a:lnTo>
                  <a:pt x="195" y="215"/>
                </a:lnTo>
                <a:lnTo>
                  <a:pt x="195" y="215"/>
                </a:lnTo>
                <a:lnTo>
                  <a:pt x="195" y="215"/>
                </a:lnTo>
                <a:lnTo>
                  <a:pt x="195" y="215"/>
                </a:lnTo>
                <a:lnTo>
                  <a:pt x="196" y="214"/>
                </a:lnTo>
                <a:lnTo>
                  <a:pt x="196" y="214"/>
                </a:lnTo>
                <a:lnTo>
                  <a:pt x="195" y="213"/>
                </a:lnTo>
                <a:lnTo>
                  <a:pt x="195" y="213"/>
                </a:lnTo>
                <a:lnTo>
                  <a:pt x="195" y="213"/>
                </a:lnTo>
                <a:lnTo>
                  <a:pt x="195" y="212"/>
                </a:lnTo>
                <a:lnTo>
                  <a:pt x="195" y="209"/>
                </a:lnTo>
                <a:lnTo>
                  <a:pt x="195" y="210"/>
                </a:lnTo>
                <a:lnTo>
                  <a:pt x="195" y="209"/>
                </a:lnTo>
                <a:lnTo>
                  <a:pt x="195" y="209"/>
                </a:lnTo>
                <a:lnTo>
                  <a:pt x="195" y="209"/>
                </a:lnTo>
                <a:lnTo>
                  <a:pt x="196" y="209"/>
                </a:lnTo>
                <a:lnTo>
                  <a:pt x="196" y="208"/>
                </a:lnTo>
                <a:lnTo>
                  <a:pt x="197" y="205"/>
                </a:lnTo>
                <a:lnTo>
                  <a:pt x="196" y="204"/>
                </a:lnTo>
                <a:lnTo>
                  <a:pt x="196" y="202"/>
                </a:lnTo>
                <a:lnTo>
                  <a:pt x="196" y="202"/>
                </a:lnTo>
                <a:lnTo>
                  <a:pt x="196" y="203"/>
                </a:lnTo>
                <a:lnTo>
                  <a:pt x="196" y="204"/>
                </a:lnTo>
                <a:lnTo>
                  <a:pt x="196" y="204"/>
                </a:lnTo>
                <a:lnTo>
                  <a:pt x="195" y="204"/>
                </a:lnTo>
                <a:lnTo>
                  <a:pt x="195" y="204"/>
                </a:lnTo>
                <a:lnTo>
                  <a:pt x="195" y="204"/>
                </a:lnTo>
                <a:lnTo>
                  <a:pt x="195" y="203"/>
                </a:lnTo>
                <a:lnTo>
                  <a:pt x="195" y="203"/>
                </a:lnTo>
                <a:lnTo>
                  <a:pt x="195" y="203"/>
                </a:lnTo>
                <a:lnTo>
                  <a:pt x="194" y="202"/>
                </a:lnTo>
                <a:lnTo>
                  <a:pt x="195" y="202"/>
                </a:lnTo>
                <a:lnTo>
                  <a:pt x="195" y="202"/>
                </a:lnTo>
                <a:lnTo>
                  <a:pt x="195" y="202"/>
                </a:lnTo>
                <a:lnTo>
                  <a:pt x="196" y="201"/>
                </a:lnTo>
                <a:lnTo>
                  <a:pt x="195" y="201"/>
                </a:lnTo>
                <a:lnTo>
                  <a:pt x="195" y="199"/>
                </a:lnTo>
                <a:lnTo>
                  <a:pt x="195" y="200"/>
                </a:lnTo>
                <a:lnTo>
                  <a:pt x="195" y="200"/>
                </a:lnTo>
                <a:lnTo>
                  <a:pt x="195" y="201"/>
                </a:lnTo>
                <a:lnTo>
                  <a:pt x="195" y="201"/>
                </a:lnTo>
                <a:lnTo>
                  <a:pt x="194" y="201"/>
                </a:lnTo>
                <a:lnTo>
                  <a:pt x="194" y="201"/>
                </a:lnTo>
                <a:lnTo>
                  <a:pt x="195" y="200"/>
                </a:lnTo>
                <a:lnTo>
                  <a:pt x="194" y="200"/>
                </a:lnTo>
                <a:lnTo>
                  <a:pt x="194" y="200"/>
                </a:lnTo>
                <a:lnTo>
                  <a:pt x="194" y="199"/>
                </a:lnTo>
                <a:lnTo>
                  <a:pt x="194" y="200"/>
                </a:lnTo>
                <a:lnTo>
                  <a:pt x="195" y="199"/>
                </a:lnTo>
                <a:lnTo>
                  <a:pt x="193" y="199"/>
                </a:lnTo>
                <a:lnTo>
                  <a:pt x="193" y="200"/>
                </a:lnTo>
                <a:lnTo>
                  <a:pt x="193" y="201"/>
                </a:lnTo>
                <a:lnTo>
                  <a:pt x="193" y="200"/>
                </a:lnTo>
                <a:lnTo>
                  <a:pt x="193" y="201"/>
                </a:lnTo>
                <a:lnTo>
                  <a:pt x="193" y="201"/>
                </a:lnTo>
                <a:lnTo>
                  <a:pt x="193" y="201"/>
                </a:lnTo>
                <a:lnTo>
                  <a:pt x="194" y="202"/>
                </a:lnTo>
                <a:lnTo>
                  <a:pt x="193" y="201"/>
                </a:lnTo>
                <a:lnTo>
                  <a:pt x="193" y="202"/>
                </a:lnTo>
                <a:lnTo>
                  <a:pt x="194" y="202"/>
                </a:lnTo>
                <a:lnTo>
                  <a:pt x="194" y="203"/>
                </a:lnTo>
                <a:lnTo>
                  <a:pt x="194" y="202"/>
                </a:lnTo>
                <a:lnTo>
                  <a:pt x="194" y="203"/>
                </a:lnTo>
                <a:lnTo>
                  <a:pt x="194" y="202"/>
                </a:lnTo>
                <a:lnTo>
                  <a:pt x="193" y="202"/>
                </a:lnTo>
                <a:lnTo>
                  <a:pt x="193" y="204"/>
                </a:lnTo>
                <a:lnTo>
                  <a:pt x="194" y="204"/>
                </a:lnTo>
                <a:lnTo>
                  <a:pt x="194" y="204"/>
                </a:lnTo>
                <a:lnTo>
                  <a:pt x="194" y="204"/>
                </a:lnTo>
                <a:lnTo>
                  <a:pt x="193" y="203"/>
                </a:lnTo>
                <a:lnTo>
                  <a:pt x="192" y="203"/>
                </a:lnTo>
                <a:lnTo>
                  <a:pt x="193" y="203"/>
                </a:lnTo>
                <a:lnTo>
                  <a:pt x="192" y="202"/>
                </a:lnTo>
                <a:lnTo>
                  <a:pt x="193" y="203"/>
                </a:lnTo>
                <a:lnTo>
                  <a:pt x="192" y="202"/>
                </a:lnTo>
                <a:lnTo>
                  <a:pt x="192" y="203"/>
                </a:lnTo>
                <a:lnTo>
                  <a:pt x="192" y="202"/>
                </a:lnTo>
                <a:lnTo>
                  <a:pt x="191" y="202"/>
                </a:lnTo>
                <a:lnTo>
                  <a:pt x="191" y="201"/>
                </a:lnTo>
                <a:lnTo>
                  <a:pt x="189" y="200"/>
                </a:lnTo>
                <a:lnTo>
                  <a:pt x="189" y="199"/>
                </a:lnTo>
                <a:lnTo>
                  <a:pt x="188" y="199"/>
                </a:lnTo>
                <a:lnTo>
                  <a:pt x="187" y="199"/>
                </a:lnTo>
                <a:lnTo>
                  <a:pt x="188" y="198"/>
                </a:lnTo>
                <a:lnTo>
                  <a:pt x="187" y="198"/>
                </a:lnTo>
                <a:lnTo>
                  <a:pt x="187" y="197"/>
                </a:lnTo>
                <a:lnTo>
                  <a:pt x="186" y="196"/>
                </a:lnTo>
                <a:lnTo>
                  <a:pt x="186" y="195"/>
                </a:lnTo>
                <a:lnTo>
                  <a:pt x="186" y="195"/>
                </a:lnTo>
                <a:lnTo>
                  <a:pt x="184" y="195"/>
                </a:lnTo>
                <a:lnTo>
                  <a:pt x="184" y="197"/>
                </a:lnTo>
                <a:lnTo>
                  <a:pt x="184" y="198"/>
                </a:lnTo>
                <a:lnTo>
                  <a:pt x="183" y="198"/>
                </a:lnTo>
                <a:lnTo>
                  <a:pt x="185" y="203"/>
                </a:lnTo>
                <a:lnTo>
                  <a:pt x="185" y="203"/>
                </a:lnTo>
                <a:lnTo>
                  <a:pt x="184" y="202"/>
                </a:lnTo>
                <a:lnTo>
                  <a:pt x="184" y="201"/>
                </a:lnTo>
                <a:lnTo>
                  <a:pt x="183" y="200"/>
                </a:lnTo>
                <a:lnTo>
                  <a:pt x="182" y="198"/>
                </a:lnTo>
                <a:lnTo>
                  <a:pt x="181" y="199"/>
                </a:lnTo>
                <a:lnTo>
                  <a:pt x="180" y="200"/>
                </a:lnTo>
                <a:lnTo>
                  <a:pt x="180" y="200"/>
                </a:lnTo>
                <a:lnTo>
                  <a:pt x="179" y="200"/>
                </a:lnTo>
                <a:lnTo>
                  <a:pt x="179" y="201"/>
                </a:lnTo>
                <a:lnTo>
                  <a:pt x="179" y="200"/>
                </a:lnTo>
                <a:lnTo>
                  <a:pt x="180" y="199"/>
                </a:lnTo>
                <a:lnTo>
                  <a:pt x="180" y="198"/>
                </a:lnTo>
                <a:lnTo>
                  <a:pt x="180" y="197"/>
                </a:lnTo>
                <a:lnTo>
                  <a:pt x="179" y="198"/>
                </a:lnTo>
                <a:lnTo>
                  <a:pt x="179" y="197"/>
                </a:lnTo>
                <a:lnTo>
                  <a:pt x="179" y="197"/>
                </a:lnTo>
                <a:lnTo>
                  <a:pt x="179" y="197"/>
                </a:lnTo>
                <a:lnTo>
                  <a:pt x="178" y="196"/>
                </a:lnTo>
                <a:lnTo>
                  <a:pt x="178" y="197"/>
                </a:lnTo>
                <a:lnTo>
                  <a:pt x="177" y="197"/>
                </a:lnTo>
                <a:lnTo>
                  <a:pt x="178" y="196"/>
                </a:lnTo>
                <a:lnTo>
                  <a:pt x="179" y="196"/>
                </a:lnTo>
                <a:lnTo>
                  <a:pt x="178" y="195"/>
                </a:lnTo>
                <a:lnTo>
                  <a:pt x="178" y="195"/>
                </a:lnTo>
                <a:lnTo>
                  <a:pt x="178" y="194"/>
                </a:lnTo>
                <a:lnTo>
                  <a:pt x="178" y="193"/>
                </a:lnTo>
                <a:lnTo>
                  <a:pt x="178" y="192"/>
                </a:lnTo>
                <a:lnTo>
                  <a:pt x="177" y="190"/>
                </a:lnTo>
                <a:lnTo>
                  <a:pt x="178" y="189"/>
                </a:lnTo>
                <a:lnTo>
                  <a:pt x="177" y="189"/>
                </a:lnTo>
                <a:lnTo>
                  <a:pt x="178" y="189"/>
                </a:lnTo>
                <a:lnTo>
                  <a:pt x="177" y="188"/>
                </a:lnTo>
                <a:lnTo>
                  <a:pt x="177" y="187"/>
                </a:lnTo>
                <a:lnTo>
                  <a:pt x="178" y="187"/>
                </a:lnTo>
                <a:lnTo>
                  <a:pt x="178" y="187"/>
                </a:lnTo>
                <a:lnTo>
                  <a:pt x="178" y="187"/>
                </a:lnTo>
                <a:lnTo>
                  <a:pt x="178" y="187"/>
                </a:lnTo>
                <a:lnTo>
                  <a:pt x="177" y="186"/>
                </a:lnTo>
                <a:lnTo>
                  <a:pt x="178" y="184"/>
                </a:lnTo>
                <a:lnTo>
                  <a:pt x="178" y="184"/>
                </a:lnTo>
                <a:lnTo>
                  <a:pt x="178" y="185"/>
                </a:lnTo>
                <a:lnTo>
                  <a:pt x="178" y="184"/>
                </a:lnTo>
                <a:lnTo>
                  <a:pt x="177" y="184"/>
                </a:lnTo>
                <a:lnTo>
                  <a:pt x="177" y="184"/>
                </a:lnTo>
                <a:lnTo>
                  <a:pt x="177" y="183"/>
                </a:lnTo>
                <a:lnTo>
                  <a:pt x="176" y="183"/>
                </a:lnTo>
                <a:lnTo>
                  <a:pt x="176" y="183"/>
                </a:lnTo>
                <a:lnTo>
                  <a:pt x="175" y="183"/>
                </a:lnTo>
                <a:lnTo>
                  <a:pt x="175" y="184"/>
                </a:lnTo>
                <a:lnTo>
                  <a:pt x="175" y="183"/>
                </a:lnTo>
                <a:lnTo>
                  <a:pt x="175" y="183"/>
                </a:lnTo>
                <a:lnTo>
                  <a:pt x="176" y="183"/>
                </a:lnTo>
                <a:lnTo>
                  <a:pt x="176" y="182"/>
                </a:lnTo>
                <a:lnTo>
                  <a:pt x="176" y="182"/>
                </a:lnTo>
                <a:lnTo>
                  <a:pt x="176" y="182"/>
                </a:lnTo>
                <a:lnTo>
                  <a:pt x="175" y="182"/>
                </a:lnTo>
                <a:lnTo>
                  <a:pt x="176" y="182"/>
                </a:lnTo>
                <a:lnTo>
                  <a:pt x="176" y="180"/>
                </a:lnTo>
                <a:lnTo>
                  <a:pt x="175" y="180"/>
                </a:lnTo>
                <a:lnTo>
                  <a:pt x="175" y="179"/>
                </a:lnTo>
                <a:lnTo>
                  <a:pt x="174" y="180"/>
                </a:lnTo>
                <a:lnTo>
                  <a:pt x="174" y="179"/>
                </a:lnTo>
                <a:lnTo>
                  <a:pt x="174" y="179"/>
                </a:lnTo>
                <a:lnTo>
                  <a:pt x="175" y="179"/>
                </a:lnTo>
                <a:lnTo>
                  <a:pt x="174" y="178"/>
                </a:lnTo>
                <a:lnTo>
                  <a:pt x="174" y="178"/>
                </a:lnTo>
                <a:lnTo>
                  <a:pt x="174" y="178"/>
                </a:lnTo>
                <a:lnTo>
                  <a:pt x="174" y="179"/>
                </a:lnTo>
                <a:lnTo>
                  <a:pt x="175" y="177"/>
                </a:lnTo>
                <a:lnTo>
                  <a:pt x="174" y="177"/>
                </a:lnTo>
                <a:lnTo>
                  <a:pt x="175" y="177"/>
                </a:lnTo>
                <a:lnTo>
                  <a:pt x="175" y="177"/>
                </a:lnTo>
                <a:lnTo>
                  <a:pt x="175" y="176"/>
                </a:lnTo>
                <a:lnTo>
                  <a:pt x="175" y="176"/>
                </a:lnTo>
                <a:lnTo>
                  <a:pt x="174" y="176"/>
                </a:lnTo>
                <a:lnTo>
                  <a:pt x="174" y="175"/>
                </a:lnTo>
                <a:lnTo>
                  <a:pt x="174" y="175"/>
                </a:lnTo>
                <a:lnTo>
                  <a:pt x="174" y="175"/>
                </a:lnTo>
                <a:lnTo>
                  <a:pt x="173" y="174"/>
                </a:lnTo>
                <a:lnTo>
                  <a:pt x="172" y="174"/>
                </a:lnTo>
                <a:lnTo>
                  <a:pt x="172" y="175"/>
                </a:lnTo>
                <a:lnTo>
                  <a:pt x="172" y="174"/>
                </a:lnTo>
                <a:lnTo>
                  <a:pt x="172" y="174"/>
                </a:lnTo>
                <a:lnTo>
                  <a:pt x="172" y="174"/>
                </a:lnTo>
                <a:lnTo>
                  <a:pt x="173" y="174"/>
                </a:lnTo>
                <a:lnTo>
                  <a:pt x="172" y="173"/>
                </a:lnTo>
                <a:lnTo>
                  <a:pt x="172" y="173"/>
                </a:lnTo>
                <a:lnTo>
                  <a:pt x="171" y="173"/>
                </a:lnTo>
                <a:lnTo>
                  <a:pt x="171" y="173"/>
                </a:lnTo>
                <a:lnTo>
                  <a:pt x="170" y="172"/>
                </a:lnTo>
                <a:lnTo>
                  <a:pt x="169" y="173"/>
                </a:lnTo>
                <a:lnTo>
                  <a:pt x="169" y="172"/>
                </a:lnTo>
                <a:lnTo>
                  <a:pt x="169" y="171"/>
                </a:lnTo>
                <a:lnTo>
                  <a:pt x="169" y="171"/>
                </a:lnTo>
                <a:lnTo>
                  <a:pt x="170" y="171"/>
                </a:lnTo>
                <a:lnTo>
                  <a:pt x="168" y="170"/>
                </a:lnTo>
                <a:lnTo>
                  <a:pt x="168" y="169"/>
                </a:lnTo>
                <a:lnTo>
                  <a:pt x="167" y="169"/>
                </a:lnTo>
                <a:lnTo>
                  <a:pt x="168" y="168"/>
                </a:lnTo>
                <a:lnTo>
                  <a:pt x="167" y="167"/>
                </a:lnTo>
                <a:lnTo>
                  <a:pt x="167" y="167"/>
                </a:lnTo>
                <a:lnTo>
                  <a:pt x="168" y="166"/>
                </a:lnTo>
                <a:lnTo>
                  <a:pt x="168" y="165"/>
                </a:lnTo>
                <a:lnTo>
                  <a:pt x="169" y="166"/>
                </a:lnTo>
                <a:lnTo>
                  <a:pt x="169" y="166"/>
                </a:lnTo>
                <a:lnTo>
                  <a:pt x="169" y="165"/>
                </a:lnTo>
                <a:lnTo>
                  <a:pt x="170" y="166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1" y="166"/>
                </a:lnTo>
                <a:lnTo>
                  <a:pt x="171" y="166"/>
                </a:lnTo>
                <a:lnTo>
                  <a:pt x="171" y="166"/>
                </a:lnTo>
                <a:lnTo>
                  <a:pt x="170" y="165"/>
                </a:lnTo>
                <a:lnTo>
                  <a:pt x="170" y="165"/>
                </a:lnTo>
                <a:lnTo>
                  <a:pt x="170" y="164"/>
                </a:lnTo>
                <a:lnTo>
                  <a:pt x="170" y="164"/>
                </a:lnTo>
                <a:lnTo>
                  <a:pt x="169" y="163"/>
                </a:lnTo>
                <a:lnTo>
                  <a:pt x="170" y="163"/>
                </a:lnTo>
                <a:lnTo>
                  <a:pt x="169" y="163"/>
                </a:lnTo>
                <a:lnTo>
                  <a:pt x="169" y="162"/>
                </a:lnTo>
                <a:lnTo>
                  <a:pt x="169" y="162"/>
                </a:lnTo>
                <a:lnTo>
                  <a:pt x="169" y="163"/>
                </a:lnTo>
                <a:lnTo>
                  <a:pt x="168" y="162"/>
                </a:lnTo>
                <a:lnTo>
                  <a:pt x="168" y="162"/>
                </a:lnTo>
                <a:lnTo>
                  <a:pt x="168" y="162"/>
                </a:lnTo>
                <a:lnTo>
                  <a:pt x="168" y="162"/>
                </a:lnTo>
                <a:lnTo>
                  <a:pt x="168" y="161"/>
                </a:lnTo>
                <a:lnTo>
                  <a:pt x="167" y="162"/>
                </a:lnTo>
                <a:lnTo>
                  <a:pt x="167" y="161"/>
                </a:lnTo>
                <a:lnTo>
                  <a:pt x="167" y="162"/>
                </a:lnTo>
                <a:lnTo>
                  <a:pt x="167" y="161"/>
                </a:lnTo>
                <a:lnTo>
                  <a:pt x="167" y="161"/>
                </a:lnTo>
                <a:lnTo>
                  <a:pt x="167" y="161"/>
                </a:lnTo>
                <a:lnTo>
                  <a:pt x="167" y="161"/>
                </a:lnTo>
                <a:lnTo>
                  <a:pt x="166" y="161"/>
                </a:lnTo>
                <a:lnTo>
                  <a:pt x="166" y="159"/>
                </a:lnTo>
                <a:lnTo>
                  <a:pt x="166" y="159"/>
                </a:lnTo>
                <a:lnTo>
                  <a:pt x="165" y="159"/>
                </a:lnTo>
                <a:lnTo>
                  <a:pt x="164" y="159"/>
                </a:lnTo>
                <a:lnTo>
                  <a:pt x="165" y="160"/>
                </a:lnTo>
                <a:lnTo>
                  <a:pt x="164" y="160"/>
                </a:lnTo>
                <a:lnTo>
                  <a:pt x="164" y="160"/>
                </a:lnTo>
                <a:lnTo>
                  <a:pt x="164" y="161"/>
                </a:lnTo>
                <a:lnTo>
                  <a:pt x="164" y="160"/>
                </a:lnTo>
                <a:lnTo>
                  <a:pt x="164" y="160"/>
                </a:lnTo>
                <a:lnTo>
                  <a:pt x="163" y="160"/>
                </a:lnTo>
                <a:lnTo>
                  <a:pt x="163" y="160"/>
                </a:lnTo>
                <a:lnTo>
                  <a:pt x="162" y="159"/>
                </a:lnTo>
                <a:lnTo>
                  <a:pt x="162" y="159"/>
                </a:lnTo>
                <a:lnTo>
                  <a:pt x="161" y="158"/>
                </a:lnTo>
                <a:lnTo>
                  <a:pt x="161" y="158"/>
                </a:lnTo>
                <a:lnTo>
                  <a:pt x="162" y="158"/>
                </a:lnTo>
                <a:lnTo>
                  <a:pt x="162" y="157"/>
                </a:lnTo>
                <a:lnTo>
                  <a:pt x="161" y="157"/>
                </a:lnTo>
                <a:lnTo>
                  <a:pt x="161" y="157"/>
                </a:lnTo>
                <a:lnTo>
                  <a:pt x="160" y="156"/>
                </a:lnTo>
                <a:lnTo>
                  <a:pt x="160" y="157"/>
                </a:lnTo>
                <a:lnTo>
                  <a:pt x="160" y="156"/>
                </a:lnTo>
                <a:lnTo>
                  <a:pt x="159" y="155"/>
                </a:lnTo>
                <a:lnTo>
                  <a:pt x="158" y="156"/>
                </a:lnTo>
                <a:lnTo>
                  <a:pt x="157" y="155"/>
                </a:lnTo>
                <a:lnTo>
                  <a:pt x="156" y="155"/>
                </a:lnTo>
                <a:lnTo>
                  <a:pt x="156" y="155"/>
                </a:lnTo>
                <a:lnTo>
                  <a:pt x="156" y="154"/>
                </a:lnTo>
                <a:lnTo>
                  <a:pt x="156" y="152"/>
                </a:lnTo>
                <a:lnTo>
                  <a:pt x="155" y="152"/>
                </a:lnTo>
                <a:lnTo>
                  <a:pt x="154" y="152"/>
                </a:lnTo>
                <a:lnTo>
                  <a:pt x="154" y="153"/>
                </a:lnTo>
                <a:lnTo>
                  <a:pt x="155" y="154"/>
                </a:lnTo>
                <a:lnTo>
                  <a:pt x="155" y="154"/>
                </a:lnTo>
                <a:lnTo>
                  <a:pt x="155" y="154"/>
                </a:lnTo>
                <a:lnTo>
                  <a:pt x="153" y="154"/>
                </a:lnTo>
                <a:lnTo>
                  <a:pt x="152" y="152"/>
                </a:lnTo>
                <a:lnTo>
                  <a:pt x="151" y="152"/>
                </a:lnTo>
                <a:lnTo>
                  <a:pt x="152" y="152"/>
                </a:lnTo>
                <a:lnTo>
                  <a:pt x="152" y="152"/>
                </a:lnTo>
                <a:lnTo>
                  <a:pt x="152" y="151"/>
                </a:lnTo>
                <a:lnTo>
                  <a:pt x="151" y="151"/>
                </a:lnTo>
                <a:lnTo>
                  <a:pt x="152" y="151"/>
                </a:lnTo>
                <a:lnTo>
                  <a:pt x="152" y="150"/>
                </a:lnTo>
                <a:lnTo>
                  <a:pt x="151" y="150"/>
                </a:lnTo>
                <a:lnTo>
                  <a:pt x="152" y="150"/>
                </a:lnTo>
                <a:lnTo>
                  <a:pt x="152" y="149"/>
                </a:lnTo>
                <a:lnTo>
                  <a:pt x="151" y="149"/>
                </a:lnTo>
                <a:lnTo>
                  <a:pt x="151" y="149"/>
                </a:lnTo>
                <a:lnTo>
                  <a:pt x="151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7"/>
                </a:lnTo>
                <a:lnTo>
                  <a:pt x="148" y="146"/>
                </a:lnTo>
                <a:lnTo>
                  <a:pt x="147" y="147"/>
                </a:lnTo>
                <a:lnTo>
                  <a:pt x="147" y="146"/>
                </a:lnTo>
                <a:lnTo>
                  <a:pt x="146" y="146"/>
                </a:lnTo>
                <a:lnTo>
                  <a:pt x="146" y="147"/>
                </a:lnTo>
                <a:lnTo>
                  <a:pt x="146" y="146"/>
                </a:lnTo>
                <a:lnTo>
                  <a:pt x="145" y="146"/>
                </a:lnTo>
                <a:lnTo>
                  <a:pt x="145" y="147"/>
                </a:lnTo>
                <a:lnTo>
                  <a:pt x="145" y="146"/>
                </a:lnTo>
                <a:lnTo>
                  <a:pt x="144" y="144"/>
                </a:lnTo>
                <a:lnTo>
                  <a:pt x="144" y="143"/>
                </a:lnTo>
                <a:lnTo>
                  <a:pt x="144" y="142"/>
                </a:lnTo>
                <a:lnTo>
                  <a:pt x="144" y="143"/>
                </a:lnTo>
                <a:lnTo>
                  <a:pt x="143" y="144"/>
                </a:lnTo>
                <a:lnTo>
                  <a:pt x="141" y="144"/>
                </a:lnTo>
                <a:lnTo>
                  <a:pt x="141" y="143"/>
                </a:lnTo>
                <a:lnTo>
                  <a:pt x="141" y="143"/>
                </a:lnTo>
                <a:lnTo>
                  <a:pt x="141" y="143"/>
                </a:lnTo>
                <a:lnTo>
                  <a:pt x="140" y="143"/>
                </a:lnTo>
                <a:lnTo>
                  <a:pt x="140" y="142"/>
                </a:lnTo>
                <a:lnTo>
                  <a:pt x="138" y="142"/>
                </a:lnTo>
                <a:lnTo>
                  <a:pt x="135" y="140"/>
                </a:lnTo>
                <a:lnTo>
                  <a:pt x="132" y="136"/>
                </a:lnTo>
                <a:lnTo>
                  <a:pt x="134" y="132"/>
                </a:lnTo>
                <a:lnTo>
                  <a:pt x="133" y="132"/>
                </a:lnTo>
                <a:lnTo>
                  <a:pt x="134" y="132"/>
                </a:lnTo>
                <a:lnTo>
                  <a:pt x="134" y="131"/>
                </a:lnTo>
                <a:lnTo>
                  <a:pt x="133" y="131"/>
                </a:lnTo>
                <a:lnTo>
                  <a:pt x="134" y="131"/>
                </a:lnTo>
                <a:lnTo>
                  <a:pt x="134" y="131"/>
                </a:lnTo>
                <a:lnTo>
                  <a:pt x="133" y="130"/>
                </a:lnTo>
                <a:lnTo>
                  <a:pt x="133" y="131"/>
                </a:lnTo>
                <a:lnTo>
                  <a:pt x="133" y="130"/>
                </a:lnTo>
                <a:lnTo>
                  <a:pt x="133" y="130"/>
                </a:lnTo>
                <a:lnTo>
                  <a:pt x="133" y="130"/>
                </a:lnTo>
                <a:lnTo>
                  <a:pt x="132" y="130"/>
                </a:lnTo>
                <a:lnTo>
                  <a:pt x="132" y="130"/>
                </a:lnTo>
                <a:lnTo>
                  <a:pt x="132" y="130"/>
                </a:lnTo>
                <a:lnTo>
                  <a:pt x="132" y="129"/>
                </a:lnTo>
                <a:lnTo>
                  <a:pt x="132" y="129"/>
                </a:lnTo>
                <a:lnTo>
                  <a:pt x="132" y="129"/>
                </a:lnTo>
                <a:lnTo>
                  <a:pt x="131" y="129"/>
                </a:lnTo>
                <a:lnTo>
                  <a:pt x="131" y="128"/>
                </a:lnTo>
                <a:lnTo>
                  <a:pt x="131" y="128"/>
                </a:lnTo>
                <a:lnTo>
                  <a:pt x="129" y="126"/>
                </a:lnTo>
                <a:lnTo>
                  <a:pt x="129" y="124"/>
                </a:lnTo>
                <a:lnTo>
                  <a:pt x="129" y="123"/>
                </a:lnTo>
                <a:lnTo>
                  <a:pt x="130" y="122"/>
                </a:lnTo>
                <a:lnTo>
                  <a:pt x="129" y="122"/>
                </a:lnTo>
                <a:lnTo>
                  <a:pt x="130" y="122"/>
                </a:lnTo>
                <a:lnTo>
                  <a:pt x="130" y="121"/>
                </a:lnTo>
                <a:lnTo>
                  <a:pt x="130" y="122"/>
                </a:lnTo>
                <a:lnTo>
                  <a:pt x="131" y="122"/>
                </a:lnTo>
                <a:lnTo>
                  <a:pt x="131" y="120"/>
                </a:lnTo>
                <a:lnTo>
                  <a:pt x="131" y="120"/>
                </a:lnTo>
                <a:lnTo>
                  <a:pt x="131" y="118"/>
                </a:lnTo>
                <a:lnTo>
                  <a:pt x="131" y="118"/>
                </a:lnTo>
                <a:lnTo>
                  <a:pt x="131" y="117"/>
                </a:lnTo>
                <a:lnTo>
                  <a:pt x="132" y="116"/>
                </a:lnTo>
                <a:lnTo>
                  <a:pt x="132" y="116"/>
                </a:lnTo>
                <a:lnTo>
                  <a:pt x="131" y="116"/>
                </a:lnTo>
                <a:lnTo>
                  <a:pt x="131" y="116"/>
                </a:lnTo>
                <a:lnTo>
                  <a:pt x="132" y="115"/>
                </a:lnTo>
                <a:lnTo>
                  <a:pt x="131" y="114"/>
                </a:lnTo>
                <a:lnTo>
                  <a:pt x="131" y="112"/>
                </a:lnTo>
                <a:lnTo>
                  <a:pt x="130" y="111"/>
                </a:lnTo>
                <a:lnTo>
                  <a:pt x="129" y="108"/>
                </a:lnTo>
                <a:lnTo>
                  <a:pt x="128" y="107"/>
                </a:lnTo>
                <a:lnTo>
                  <a:pt x="129" y="106"/>
                </a:lnTo>
                <a:lnTo>
                  <a:pt x="130" y="104"/>
                </a:lnTo>
                <a:lnTo>
                  <a:pt x="129" y="103"/>
                </a:lnTo>
                <a:lnTo>
                  <a:pt x="129" y="104"/>
                </a:lnTo>
                <a:lnTo>
                  <a:pt x="128" y="104"/>
                </a:lnTo>
                <a:lnTo>
                  <a:pt x="128" y="103"/>
                </a:lnTo>
                <a:lnTo>
                  <a:pt x="127" y="104"/>
                </a:lnTo>
                <a:lnTo>
                  <a:pt x="127" y="104"/>
                </a:lnTo>
                <a:lnTo>
                  <a:pt x="127" y="103"/>
                </a:lnTo>
                <a:lnTo>
                  <a:pt x="126" y="103"/>
                </a:lnTo>
                <a:lnTo>
                  <a:pt x="126" y="102"/>
                </a:lnTo>
                <a:lnTo>
                  <a:pt x="125" y="102"/>
                </a:lnTo>
                <a:lnTo>
                  <a:pt x="125" y="101"/>
                </a:lnTo>
                <a:lnTo>
                  <a:pt x="124" y="100"/>
                </a:lnTo>
                <a:lnTo>
                  <a:pt x="122" y="98"/>
                </a:lnTo>
                <a:lnTo>
                  <a:pt x="122" y="97"/>
                </a:lnTo>
                <a:lnTo>
                  <a:pt x="121" y="96"/>
                </a:lnTo>
                <a:lnTo>
                  <a:pt x="122" y="94"/>
                </a:lnTo>
                <a:lnTo>
                  <a:pt x="122" y="94"/>
                </a:lnTo>
                <a:lnTo>
                  <a:pt x="122" y="93"/>
                </a:lnTo>
                <a:lnTo>
                  <a:pt x="123" y="93"/>
                </a:lnTo>
                <a:lnTo>
                  <a:pt x="122" y="92"/>
                </a:lnTo>
                <a:lnTo>
                  <a:pt x="123" y="90"/>
                </a:lnTo>
                <a:lnTo>
                  <a:pt x="122" y="88"/>
                </a:lnTo>
                <a:lnTo>
                  <a:pt x="121" y="88"/>
                </a:lnTo>
                <a:lnTo>
                  <a:pt x="121" y="86"/>
                </a:lnTo>
                <a:lnTo>
                  <a:pt x="121" y="86"/>
                </a:lnTo>
                <a:lnTo>
                  <a:pt x="121" y="84"/>
                </a:lnTo>
                <a:lnTo>
                  <a:pt x="121" y="83"/>
                </a:lnTo>
                <a:lnTo>
                  <a:pt x="121" y="82"/>
                </a:lnTo>
                <a:lnTo>
                  <a:pt x="119" y="81"/>
                </a:lnTo>
                <a:lnTo>
                  <a:pt x="120" y="81"/>
                </a:lnTo>
                <a:lnTo>
                  <a:pt x="120" y="81"/>
                </a:lnTo>
                <a:lnTo>
                  <a:pt x="120" y="80"/>
                </a:lnTo>
                <a:lnTo>
                  <a:pt x="120" y="80"/>
                </a:lnTo>
                <a:lnTo>
                  <a:pt x="121" y="78"/>
                </a:lnTo>
                <a:lnTo>
                  <a:pt x="120" y="78"/>
                </a:lnTo>
                <a:lnTo>
                  <a:pt x="122" y="77"/>
                </a:lnTo>
                <a:lnTo>
                  <a:pt x="121" y="76"/>
                </a:lnTo>
                <a:lnTo>
                  <a:pt x="121" y="77"/>
                </a:lnTo>
                <a:lnTo>
                  <a:pt x="120" y="77"/>
                </a:lnTo>
                <a:lnTo>
                  <a:pt x="120" y="75"/>
                </a:lnTo>
                <a:lnTo>
                  <a:pt x="119" y="75"/>
                </a:lnTo>
                <a:lnTo>
                  <a:pt x="120" y="75"/>
                </a:lnTo>
                <a:lnTo>
                  <a:pt x="121" y="74"/>
                </a:lnTo>
                <a:lnTo>
                  <a:pt x="122" y="73"/>
                </a:lnTo>
                <a:lnTo>
                  <a:pt x="122" y="72"/>
                </a:lnTo>
                <a:lnTo>
                  <a:pt x="121" y="72"/>
                </a:lnTo>
                <a:lnTo>
                  <a:pt x="120" y="71"/>
                </a:lnTo>
                <a:lnTo>
                  <a:pt x="120" y="70"/>
                </a:lnTo>
                <a:lnTo>
                  <a:pt x="118" y="70"/>
                </a:lnTo>
                <a:lnTo>
                  <a:pt x="118" y="69"/>
                </a:lnTo>
                <a:lnTo>
                  <a:pt x="117" y="70"/>
                </a:lnTo>
                <a:lnTo>
                  <a:pt x="117" y="69"/>
                </a:lnTo>
                <a:lnTo>
                  <a:pt x="117" y="69"/>
                </a:lnTo>
                <a:lnTo>
                  <a:pt x="116" y="69"/>
                </a:lnTo>
                <a:lnTo>
                  <a:pt x="115" y="68"/>
                </a:lnTo>
                <a:lnTo>
                  <a:pt x="115" y="67"/>
                </a:lnTo>
                <a:lnTo>
                  <a:pt x="115" y="67"/>
                </a:lnTo>
                <a:lnTo>
                  <a:pt x="115" y="66"/>
                </a:lnTo>
                <a:lnTo>
                  <a:pt x="113" y="66"/>
                </a:lnTo>
                <a:lnTo>
                  <a:pt x="113" y="65"/>
                </a:lnTo>
                <a:lnTo>
                  <a:pt x="111" y="65"/>
                </a:lnTo>
                <a:lnTo>
                  <a:pt x="110" y="63"/>
                </a:lnTo>
                <a:lnTo>
                  <a:pt x="110" y="63"/>
                </a:lnTo>
                <a:lnTo>
                  <a:pt x="111" y="62"/>
                </a:lnTo>
                <a:lnTo>
                  <a:pt x="110" y="62"/>
                </a:lnTo>
                <a:lnTo>
                  <a:pt x="110" y="60"/>
                </a:lnTo>
                <a:lnTo>
                  <a:pt x="109" y="58"/>
                </a:lnTo>
                <a:lnTo>
                  <a:pt x="109" y="58"/>
                </a:lnTo>
                <a:lnTo>
                  <a:pt x="108" y="59"/>
                </a:lnTo>
                <a:lnTo>
                  <a:pt x="107" y="60"/>
                </a:lnTo>
                <a:lnTo>
                  <a:pt x="107" y="60"/>
                </a:lnTo>
                <a:lnTo>
                  <a:pt x="107" y="60"/>
                </a:lnTo>
                <a:lnTo>
                  <a:pt x="106" y="60"/>
                </a:lnTo>
                <a:lnTo>
                  <a:pt x="105" y="60"/>
                </a:lnTo>
                <a:lnTo>
                  <a:pt x="104" y="59"/>
                </a:lnTo>
                <a:lnTo>
                  <a:pt x="104" y="59"/>
                </a:lnTo>
                <a:lnTo>
                  <a:pt x="104" y="60"/>
                </a:lnTo>
                <a:lnTo>
                  <a:pt x="103" y="62"/>
                </a:lnTo>
                <a:lnTo>
                  <a:pt x="101" y="63"/>
                </a:lnTo>
                <a:lnTo>
                  <a:pt x="100" y="63"/>
                </a:lnTo>
                <a:lnTo>
                  <a:pt x="100" y="63"/>
                </a:lnTo>
                <a:lnTo>
                  <a:pt x="99" y="63"/>
                </a:lnTo>
                <a:lnTo>
                  <a:pt x="98" y="62"/>
                </a:lnTo>
                <a:lnTo>
                  <a:pt x="98" y="62"/>
                </a:lnTo>
                <a:lnTo>
                  <a:pt x="97" y="60"/>
                </a:lnTo>
                <a:lnTo>
                  <a:pt x="96" y="58"/>
                </a:lnTo>
                <a:lnTo>
                  <a:pt x="96" y="55"/>
                </a:lnTo>
                <a:lnTo>
                  <a:pt x="95" y="54"/>
                </a:lnTo>
                <a:lnTo>
                  <a:pt x="94" y="52"/>
                </a:lnTo>
                <a:lnTo>
                  <a:pt x="93" y="51"/>
                </a:lnTo>
                <a:lnTo>
                  <a:pt x="94" y="48"/>
                </a:lnTo>
                <a:lnTo>
                  <a:pt x="95" y="47"/>
                </a:lnTo>
                <a:lnTo>
                  <a:pt x="94" y="47"/>
                </a:lnTo>
                <a:lnTo>
                  <a:pt x="95" y="47"/>
                </a:lnTo>
                <a:lnTo>
                  <a:pt x="95" y="45"/>
                </a:lnTo>
                <a:lnTo>
                  <a:pt x="95" y="44"/>
                </a:lnTo>
                <a:lnTo>
                  <a:pt x="94" y="44"/>
                </a:lnTo>
                <a:lnTo>
                  <a:pt x="94" y="41"/>
                </a:lnTo>
                <a:lnTo>
                  <a:pt x="94" y="41"/>
                </a:lnTo>
                <a:lnTo>
                  <a:pt x="94" y="37"/>
                </a:lnTo>
                <a:lnTo>
                  <a:pt x="94" y="36"/>
                </a:lnTo>
                <a:lnTo>
                  <a:pt x="93" y="36"/>
                </a:lnTo>
                <a:lnTo>
                  <a:pt x="93" y="36"/>
                </a:lnTo>
                <a:lnTo>
                  <a:pt x="92" y="37"/>
                </a:lnTo>
                <a:lnTo>
                  <a:pt x="92" y="37"/>
                </a:lnTo>
                <a:lnTo>
                  <a:pt x="92" y="37"/>
                </a:lnTo>
                <a:lnTo>
                  <a:pt x="92" y="37"/>
                </a:lnTo>
                <a:lnTo>
                  <a:pt x="91" y="37"/>
                </a:lnTo>
                <a:lnTo>
                  <a:pt x="92" y="37"/>
                </a:lnTo>
                <a:lnTo>
                  <a:pt x="91" y="37"/>
                </a:lnTo>
                <a:lnTo>
                  <a:pt x="91" y="36"/>
                </a:lnTo>
                <a:lnTo>
                  <a:pt x="92" y="33"/>
                </a:lnTo>
                <a:lnTo>
                  <a:pt x="92" y="33"/>
                </a:lnTo>
                <a:lnTo>
                  <a:pt x="93" y="32"/>
                </a:lnTo>
                <a:lnTo>
                  <a:pt x="91" y="31"/>
                </a:lnTo>
                <a:lnTo>
                  <a:pt x="90" y="30"/>
                </a:lnTo>
                <a:lnTo>
                  <a:pt x="90" y="30"/>
                </a:lnTo>
                <a:lnTo>
                  <a:pt x="90" y="30"/>
                </a:lnTo>
                <a:lnTo>
                  <a:pt x="90" y="29"/>
                </a:lnTo>
                <a:lnTo>
                  <a:pt x="90" y="28"/>
                </a:lnTo>
                <a:lnTo>
                  <a:pt x="89" y="28"/>
                </a:lnTo>
                <a:lnTo>
                  <a:pt x="88" y="28"/>
                </a:lnTo>
                <a:lnTo>
                  <a:pt x="88" y="28"/>
                </a:lnTo>
                <a:lnTo>
                  <a:pt x="88" y="27"/>
                </a:lnTo>
                <a:lnTo>
                  <a:pt x="87" y="28"/>
                </a:lnTo>
                <a:lnTo>
                  <a:pt x="87" y="27"/>
                </a:lnTo>
                <a:lnTo>
                  <a:pt x="87" y="25"/>
                </a:lnTo>
                <a:lnTo>
                  <a:pt x="87" y="24"/>
                </a:lnTo>
                <a:lnTo>
                  <a:pt x="87" y="24"/>
                </a:lnTo>
                <a:lnTo>
                  <a:pt x="89" y="22"/>
                </a:lnTo>
                <a:lnTo>
                  <a:pt x="90" y="22"/>
                </a:lnTo>
                <a:lnTo>
                  <a:pt x="90" y="22"/>
                </a:lnTo>
                <a:lnTo>
                  <a:pt x="89" y="21"/>
                </a:lnTo>
                <a:lnTo>
                  <a:pt x="89" y="22"/>
                </a:lnTo>
                <a:lnTo>
                  <a:pt x="88" y="21"/>
                </a:lnTo>
                <a:lnTo>
                  <a:pt x="88" y="20"/>
                </a:lnTo>
                <a:lnTo>
                  <a:pt x="87" y="21"/>
                </a:lnTo>
                <a:lnTo>
                  <a:pt x="86" y="21"/>
                </a:lnTo>
                <a:lnTo>
                  <a:pt x="84" y="19"/>
                </a:lnTo>
                <a:lnTo>
                  <a:pt x="84" y="16"/>
                </a:lnTo>
                <a:lnTo>
                  <a:pt x="84" y="13"/>
                </a:lnTo>
                <a:lnTo>
                  <a:pt x="84" y="12"/>
                </a:lnTo>
                <a:lnTo>
                  <a:pt x="84" y="11"/>
                </a:lnTo>
                <a:lnTo>
                  <a:pt x="83" y="10"/>
                </a:lnTo>
                <a:lnTo>
                  <a:pt x="83" y="7"/>
                </a:lnTo>
                <a:lnTo>
                  <a:pt x="82" y="5"/>
                </a:lnTo>
                <a:lnTo>
                  <a:pt x="81" y="5"/>
                </a:lnTo>
                <a:lnTo>
                  <a:pt x="81" y="6"/>
                </a:lnTo>
                <a:lnTo>
                  <a:pt x="81" y="5"/>
                </a:lnTo>
                <a:lnTo>
                  <a:pt x="81" y="4"/>
                </a:lnTo>
                <a:lnTo>
                  <a:pt x="80" y="5"/>
                </a:lnTo>
                <a:lnTo>
                  <a:pt x="81" y="4"/>
                </a:lnTo>
                <a:lnTo>
                  <a:pt x="80" y="3"/>
                </a:lnTo>
                <a:lnTo>
                  <a:pt x="80" y="4"/>
                </a:lnTo>
                <a:lnTo>
                  <a:pt x="80" y="3"/>
                </a:lnTo>
                <a:lnTo>
                  <a:pt x="79" y="4"/>
                </a:lnTo>
                <a:lnTo>
                  <a:pt x="80" y="5"/>
                </a:lnTo>
                <a:lnTo>
                  <a:pt x="79" y="4"/>
                </a:lnTo>
                <a:lnTo>
                  <a:pt x="79" y="5"/>
                </a:lnTo>
                <a:lnTo>
                  <a:pt x="79" y="5"/>
                </a:lnTo>
                <a:lnTo>
                  <a:pt x="79" y="3"/>
                </a:lnTo>
                <a:lnTo>
                  <a:pt x="79" y="3"/>
                </a:lnTo>
                <a:lnTo>
                  <a:pt x="80" y="2"/>
                </a:lnTo>
                <a:lnTo>
                  <a:pt x="80" y="1"/>
                </a:lnTo>
                <a:lnTo>
                  <a:pt x="79" y="0"/>
                </a:lnTo>
                <a:moveTo>
                  <a:pt x="150" y="146"/>
                </a:moveTo>
                <a:lnTo>
                  <a:pt x="150" y="146"/>
                </a:lnTo>
                <a:lnTo>
                  <a:pt x="150" y="146"/>
                </a:lnTo>
                <a:lnTo>
                  <a:pt x="150" y="146"/>
                </a:lnTo>
                <a:moveTo>
                  <a:pt x="150" y="146"/>
                </a:moveTo>
                <a:lnTo>
                  <a:pt x="150" y="145"/>
                </a:lnTo>
                <a:lnTo>
                  <a:pt x="149" y="145"/>
                </a:lnTo>
                <a:lnTo>
                  <a:pt x="150" y="146"/>
                </a:lnTo>
                <a:moveTo>
                  <a:pt x="178" y="197"/>
                </a:moveTo>
                <a:lnTo>
                  <a:pt x="179" y="197"/>
                </a:lnTo>
                <a:lnTo>
                  <a:pt x="178" y="198"/>
                </a:lnTo>
                <a:lnTo>
                  <a:pt x="178" y="197"/>
                </a:lnTo>
                <a:moveTo>
                  <a:pt x="208" y="228"/>
                </a:moveTo>
                <a:lnTo>
                  <a:pt x="207" y="229"/>
                </a:lnTo>
                <a:lnTo>
                  <a:pt x="207" y="229"/>
                </a:lnTo>
                <a:lnTo>
                  <a:pt x="208" y="228"/>
                </a:lnTo>
                <a:moveTo>
                  <a:pt x="213" y="240"/>
                </a:moveTo>
                <a:lnTo>
                  <a:pt x="213" y="240"/>
                </a:lnTo>
                <a:lnTo>
                  <a:pt x="213" y="240"/>
                </a:lnTo>
                <a:lnTo>
                  <a:pt x="213" y="240"/>
                </a:lnTo>
                <a:moveTo>
                  <a:pt x="215" y="242"/>
                </a:moveTo>
                <a:lnTo>
                  <a:pt x="215" y="242"/>
                </a:lnTo>
                <a:lnTo>
                  <a:pt x="215" y="243"/>
                </a:lnTo>
                <a:lnTo>
                  <a:pt x="215" y="242"/>
                </a:lnTo>
              </a:path>
            </a:pathLst>
          </a:custGeom>
          <a:solidFill>
            <a:schemeClr val="bg1">
              <a:lumMod val="50000"/>
            </a:schemeClr>
          </a:solidFill>
          <a:ln w="20638" cap="rnd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sp>
        <p:nvSpPr>
          <p:cNvPr id="291" name="Freeform 7"/>
          <p:cNvSpPr>
            <a:spLocks/>
          </p:cNvSpPr>
          <p:nvPr/>
        </p:nvSpPr>
        <p:spPr bwMode="auto">
          <a:xfrm>
            <a:off x="5026506" y="3441805"/>
            <a:ext cx="255746" cy="335757"/>
          </a:xfrm>
          <a:custGeom>
            <a:avLst/>
            <a:gdLst>
              <a:gd name="T0" fmla="*/ 1284 w 1284"/>
              <a:gd name="T1" fmla="*/ 442 h 1736"/>
              <a:gd name="T2" fmla="*/ 1284 w 1284"/>
              <a:gd name="T3" fmla="*/ 147 h 1736"/>
              <a:gd name="T4" fmla="*/ 1211 w 1284"/>
              <a:gd name="T5" fmla="*/ 147 h 1736"/>
              <a:gd name="T6" fmla="*/ 872 w 1284"/>
              <a:gd name="T7" fmla="*/ 0 h 1736"/>
              <a:gd name="T8" fmla="*/ 853 w 1284"/>
              <a:gd name="T9" fmla="*/ 44 h 1736"/>
              <a:gd name="T10" fmla="*/ 1090 w 1284"/>
              <a:gd name="T11" fmla="*/ 147 h 1736"/>
              <a:gd name="T12" fmla="*/ 797 w 1284"/>
              <a:gd name="T13" fmla="*/ 147 h 1736"/>
              <a:gd name="T14" fmla="*/ 797 w 1284"/>
              <a:gd name="T15" fmla="*/ 201 h 1736"/>
              <a:gd name="T16" fmla="*/ 266 w 1284"/>
              <a:gd name="T17" fmla="*/ 422 h 1736"/>
              <a:gd name="T18" fmla="*/ 489 w 1284"/>
              <a:gd name="T19" fmla="*/ 841 h 1736"/>
              <a:gd name="T20" fmla="*/ 844 w 1284"/>
              <a:gd name="T21" fmla="*/ 1306 h 1736"/>
              <a:gd name="T22" fmla="*/ 144 w 1284"/>
              <a:gd name="T23" fmla="*/ 1573 h 1736"/>
              <a:gd name="T24" fmla="*/ 95 w 1284"/>
              <a:gd name="T25" fmla="*/ 1727 h 1736"/>
              <a:gd name="T26" fmla="*/ 947 w 1284"/>
              <a:gd name="T27" fmla="*/ 1437 h 1736"/>
              <a:gd name="T28" fmla="*/ 843 w 1284"/>
              <a:gd name="T29" fmla="*/ 971 h 1736"/>
              <a:gd name="T30" fmla="*/ 440 w 1284"/>
              <a:gd name="T31" fmla="*/ 517 h 1736"/>
              <a:gd name="T32" fmla="*/ 413 w 1284"/>
              <a:gd name="T33" fmla="*/ 416 h 1736"/>
              <a:gd name="T34" fmla="*/ 797 w 1284"/>
              <a:gd name="T35" fmla="*/ 355 h 1736"/>
              <a:gd name="T36" fmla="*/ 797 w 1284"/>
              <a:gd name="T37" fmla="*/ 442 h 1736"/>
              <a:gd name="T38" fmla="*/ 1284 w 1284"/>
              <a:gd name="T39" fmla="*/ 442 h 1736"/>
              <a:gd name="T40" fmla="*/ 1284 w 1284"/>
              <a:gd name="T41" fmla="*/ 442 h 1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84" h="1736">
                <a:moveTo>
                  <a:pt x="1284" y="442"/>
                </a:moveTo>
                <a:lnTo>
                  <a:pt x="1284" y="147"/>
                </a:lnTo>
                <a:lnTo>
                  <a:pt x="1211" y="147"/>
                </a:lnTo>
                <a:lnTo>
                  <a:pt x="872" y="0"/>
                </a:lnTo>
                <a:lnTo>
                  <a:pt x="853" y="44"/>
                </a:lnTo>
                <a:lnTo>
                  <a:pt x="1090" y="147"/>
                </a:lnTo>
                <a:lnTo>
                  <a:pt x="797" y="147"/>
                </a:lnTo>
                <a:lnTo>
                  <a:pt x="797" y="201"/>
                </a:lnTo>
                <a:cubicBezTo>
                  <a:pt x="604" y="206"/>
                  <a:pt x="332" y="224"/>
                  <a:pt x="266" y="422"/>
                </a:cubicBezTo>
                <a:cubicBezTo>
                  <a:pt x="213" y="580"/>
                  <a:pt x="396" y="742"/>
                  <a:pt x="489" y="841"/>
                </a:cubicBezTo>
                <a:cubicBezTo>
                  <a:pt x="614" y="972"/>
                  <a:pt x="802" y="1122"/>
                  <a:pt x="844" y="1306"/>
                </a:cubicBezTo>
                <a:cubicBezTo>
                  <a:pt x="898" y="1540"/>
                  <a:pt x="258" y="1563"/>
                  <a:pt x="144" y="1573"/>
                </a:cubicBezTo>
                <a:cubicBezTo>
                  <a:pt x="69" y="1579"/>
                  <a:pt x="0" y="1736"/>
                  <a:pt x="95" y="1727"/>
                </a:cubicBezTo>
                <a:cubicBezTo>
                  <a:pt x="360" y="1704"/>
                  <a:pt x="780" y="1688"/>
                  <a:pt x="947" y="1437"/>
                </a:cubicBezTo>
                <a:cubicBezTo>
                  <a:pt x="1054" y="1275"/>
                  <a:pt x="949" y="1101"/>
                  <a:pt x="843" y="971"/>
                </a:cubicBezTo>
                <a:cubicBezTo>
                  <a:pt x="716" y="815"/>
                  <a:pt x="551" y="686"/>
                  <a:pt x="440" y="517"/>
                </a:cubicBezTo>
                <a:cubicBezTo>
                  <a:pt x="411" y="471"/>
                  <a:pt x="393" y="427"/>
                  <a:pt x="413" y="416"/>
                </a:cubicBezTo>
                <a:cubicBezTo>
                  <a:pt x="519" y="353"/>
                  <a:pt x="674" y="356"/>
                  <a:pt x="797" y="355"/>
                </a:cubicBezTo>
                <a:lnTo>
                  <a:pt x="797" y="442"/>
                </a:lnTo>
                <a:lnTo>
                  <a:pt x="1284" y="442"/>
                </a:lnTo>
                <a:lnTo>
                  <a:pt x="1284" y="44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grpSp>
        <p:nvGrpSpPr>
          <p:cNvPr id="292" name="Group 291"/>
          <p:cNvGrpSpPr/>
          <p:nvPr/>
        </p:nvGrpSpPr>
        <p:grpSpPr>
          <a:xfrm>
            <a:off x="3880388" y="2898856"/>
            <a:ext cx="537210" cy="294322"/>
            <a:chOff x="6667500" y="3636963"/>
            <a:chExt cx="596900" cy="327024"/>
          </a:xfrm>
          <a:solidFill>
            <a:schemeClr val="bg1">
              <a:lumMod val="50000"/>
            </a:schemeClr>
          </a:solidFill>
        </p:grpSpPr>
        <p:sp>
          <p:nvSpPr>
            <p:cNvPr id="293" name="Freeform 11"/>
            <p:cNvSpPr>
              <a:spLocks/>
            </p:cNvSpPr>
            <p:nvPr/>
          </p:nvSpPr>
          <p:spPr bwMode="auto">
            <a:xfrm>
              <a:off x="6667500" y="3781425"/>
              <a:ext cx="596900" cy="182562"/>
            </a:xfrm>
            <a:custGeom>
              <a:avLst/>
              <a:gdLst>
                <a:gd name="T0" fmla="*/ 1563 w 1920"/>
                <a:gd name="T1" fmla="*/ 163 h 609"/>
                <a:gd name="T2" fmla="*/ 1518 w 1920"/>
                <a:gd name="T3" fmla="*/ 246 h 609"/>
                <a:gd name="T4" fmla="*/ 1739 w 1920"/>
                <a:gd name="T5" fmla="*/ 522 h 609"/>
                <a:gd name="T6" fmla="*/ 566 w 1920"/>
                <a:gd name="T7" fmla="*/ 522 h 609"/>
                <a:gd name="T8" fmla="*/ 566 w 1920"/>
                <a:gd name="T9" fmla="*/ 523 h 609"/>
                <a:gd name="T10" fmla="*/ 565 w 1920"/>
                <a:gd name="T11" fmla="*/ 522 h 609"/>
                <a:gd name="T12" fmla="*/ 181 w 1920"/>
                <a:gd name="T13" fmla="*/ 522 h 609"/>
                <a:gd name="T14" fmla="*/ 414 w 1920"/>
                <a:gd name="T15" fmla="*/ 232 h 609"/>
                <a:gd name="T16" fmla="*/ 413 w 1920"/>
                <a:gd name="T17" fmla="*/ 226 h 609"/>
                <a:gd name="T18" fmla="*/ 566 w 1920"/>
                <a:gd name="T19" fmla="*/ 73 h 609"/>
                <a:gd name="T20" fmla="*/ 629 w 1920"/>
                <a:gd name="T21" fmla="*/ 87 h 609"/>
                <a:gd name="T22" fmla="*/ 782 w 1920"/>
                <a:gd name="T23" fmla="*/ 87 h 609"/>
                <a:gd name="T24" fmla="*/ 735 w 1920"/>
                <a:gd name="T25" fmla="*/ 0 h 609"/>
                <a:gd name="T26" fmla="*/ 488 w 1920"/>
                <a:gd name="T27" fmla="*/ 0 h 609"/>
                <a:gd name="T28" fmla="*/ 0 w 1920"/>
                <a:gd name="T29" fmla="*/ 609 h 609"/>
                <a:gd name="T30" fmla="*/ 1920 w 1920"/>
                <a:gd name="T31" fmla="*/ 609 h 609"/>
                <a:gd name="T32" fmla="*/ 1563 w 1920"/>
                <a:gd name="T33" fmla="*/ 16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0" h="609">
                  <a:moveTo>
                    <a:pt x="1563" y="163"/>
                  </a:moveTo>
                  <a:cubicBezTo>
                    <a:pt x="1549" y="191"/>
                    <a:pt x="1533" y="220"/>
                    <a:pt x="1518" y="246"/>
                  </a:cubicBezTo>
                  <a:lnTo>
                    <a:pt x="1739" y="522"/>
                  </a:lnTo>
                  <a:lnTo>
                    <a:pt x="566" y="522"/>
                  </a:lnTo>
                  <a:lnTo>
                    <a:pt x="566" y="523"/>
                  </a:lnTo>
                  <a:lnTo>
                    <a:pt x="565" y="522"/>
                  </a:lnTo>
                  <a:lnTo>
                    <a:pt x="181" y="522"/>
                  </a:lnTo>
                  <a:lnTo>
                    <a:pt x="414" y="232"/>
                  </a:lnTo>
                  <a:cubicBezTo>
                    <a:pt x="414" y="230"/>
                    <a:pt x="413" y="228"/>
                    <a:pt x="413" y="226"/>
                  </a:cubicBezTo>
                  <a:cubicBezTo>
                    <a:pt x="413" y="142"/>
                    <a:pt x="481" y="73"/>
                    <a:pt x="566" y="73"/>
                  </a:cubicBezTo>
                  <a:cubicBezTo>
                    <a:pt x="588" y="73"/>
                    <a:pt x="610" y="78"/>
                    <a:pt x="629" y="87"/>
                  </a:cubicBezTo>
                  <a:lnTo>
                    <a:pt x="782" y="87"/>
                  </a:lnTo>
                  <a:cubicBezTo>
                    <a:pt x="766" y="59"/>
                    <a:pt x="750" y="30"/>
                    <a:pt x="735" y="0"/>
                  </a:cubicBezTo>
                  <a:lnTo>
                    <a:pt x="488" y="0"/>
                  </a:lnTo>
                  <a:lnTo>
                    <a:pt x="0" y="609"/>
                  </a:lnTo>
                  <a:lnTo>
                    <a:pt x="1920" y="609"/>
                  </a:lnTo>
                  <a:lnTo>
                    <a:pt x="1563" y="16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94" name="Freeform 12"/>
            <p:cNvSpPr>
              <a:spLocks/>
            </p:cNvSpPr>
            <p:nvPr/>
          </p:nvSpPr>
          <p:spPr bwMode="auto">
            <a:xfrm>
              <a:off x="7021513" y="3781425"/>
              <a:ext cx="28575" cy="25400"/>
            </a:xfrm>
            <a:custGeom>
              <a:avLst/>
              <a:gdLst>
                <a:gd name="T0" fmla="*/ 47 w 91"/>
                <a:gd name="T1" fmla="*/ 0 h 87"/>
                <a:gd name="T2" fmla="*/ 0 w 91"/>
                <a:gd name="T3" fmla="*/ 87 h 87"/>
                <a:gd name="T4" fmla="*/ 91 w 91"/>
                <a:gd name="T5" fmla="*/ 87 h 87"/>
                <a:gd name="T6" fmla="*/ 79 w 91"/>
                <a:gd name="T7" fmla="*/ 26 h 87"/>
                <a:gd name="T8" fmla="*/ 82 w 91"/>
                <a:gd name="T9" fmla="*/ 0 h 87"/>
                <a:gd name="T10" fmla="*/ 47 w 91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87">
                  <a:moveTo>
                    <a:pt x="47" y="0"/>
                  </a:moveTo>
                  <a:cubicBezTo>
                    <a:pt x="32" y="30"/>
                    <a:pt x="16" y="59"/>
                    <a:pt x="0" y="87"/>
                  </a:cubicBezTo>
                  <a:lnTo>
                    <a:pt x="91" y="87"/>
                  </a:lnTo>
                  <a:cubicBezTo>
                    <a:pt x="84" y="65"/>
                    <a:pt x="79" y="44"/>
                    <a:pt x="79" y="26"/>
                  </a:cubicBezTo>
                  <a:cubicBezTo>
                    <a:pt x="79" y="18"/>
                    <a:pt x="80" y="9"/>
                    <a:pt x="82" y="0"/>
                  </a:cubicBez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95" name="Freeform 13"/>
            <p:cNvSpPr>
              <a:spLocks noEditPoints="1"/>
            </p:cNvSpPr>
            <p:nvPr/>
          </p:nvSpPr>
          <p:spPr bwMode="auto">
            <a:xfrm>
              <a:off x="6889750" y="3636963"/>
              <a:ext cx="153987" cy="222250"/>
            </a:xfrm>
            <a:custGeom>
              <a:avLst/>
              <a:gdLst>
                <a:gd name="T0" fmla="*/ 494 w 494"/>
                <a:gd name="T1" fmla="*/ 247 h 741"/>
                <a:gd name="T2" fmla="*/ 247 w 494"/>
                <a:gd name="T3" fmla="*/ 0 h 741"/>
                <a:gd name="T4" fmla="*/ 0 w 494"/>
                <a:gd name="T5" fmla="*/ 247 h 741"/>
                <a:gd name="T6" fmla="*/ 247 w 494"/>
                <a:gd name="T7" fmla="*/ 741 h 741"/>
                <a:gd name="T8" fmla="*/ 494 w 494"/>
                <a:gd name="T9" fmla="*/ 247 h 741"/>
                <a:gd name="T10" fmla="*/ 124 w 494"/>
                <a:gd name="T11" fmla="*/ 247 h 741"/>
                <a:gd name="T12" fmla="*/ 247 w 494"/>
                <a:gd name="T13" fmla="*/ 123 h 741"/>
                <a:gd name="T14" fmla="*/ 371 w 494"/>
                <a:gd name="T15" fmla="*/ 247 h 741"/>
                <a:gd name="T16" fmla="*/ 247 w 494"/>
                <a:gd name="T17" fmla="*/ 370 h 741"/>
                <a:gd name="T18" fmla="*/ 124 w 494"/>
                <a:gd name="T19" fmla="*/ 24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741">
                  <a:moveTo>
                    <a:pt x="494" y="247"/>
                  </a:moveTo>
                  <a:cubicBezTo>
                    <a:pt x="494" y="110"/>
                    <a:pt x="384" y="0"/>
                    <a:pt x="247" y="0"/>
                  </a:cubicBezTo>
                  <a:cubicBezTo>
                    <a:pt x="111" y="0"/>
                    <a:pt x="0" y="110"/>
                    <a:pt x="0" y="247"/>
                  </a:cubicBezTo>
                  <a:cubicBezTo>
                    <a:pt x="0" y="383"/>
                    <a:pt x="247" y="741"/>
                    <a:pt x="247" y="741"/>
                  </a:cubicBezTo>
                  <a:cubicBezTo>
                    <a:pt x="247" y="741"/>
                    <a:pt x="494" y="383"/>
                    <a:pt x="494" y="247"/>
                  </a:cubicBezTo>
                  <a:close/>
                  <a:moveTo>
                    <a:pt x="124" y="247"/>
                  </a:moveTo>
                  <a:cubicBezTo>
                    <a:pt x="124" y="179"/>
                    <a:pt x="179" y="123"/>
                    <a:pt x="247" y="123"/>
                  </a:cubicBezTo>
                  <a:cubicBezTo>
                    <a:pt x="316" y="123"/>
                    <a:pt x="371" y="179"/>
                    <a:pt x="371" y="247"/>
                  </a:cubicBezTo>
                  <a:cubicBezTo>
                    <a:pt x="371" y="315"/>
                    <a:pt x="316" y="370"/>
                    <a:pt x="247" y="370"/>
                  </a:cubicBezTo>
                  <a:cubicBezTo>
                    <a:pt x="179" y="370"/>
                    <a:pt x="124" y="315"/>
                    <a:pt x="124" y="2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96" name="Freeform 14"/>
            <p:cNvSpPr>
              <a:spLocks noEditPoints="1"/>
            </p:cNvSpPr>
            <p:nvPr/>
          </p:nvSpPr>
          <p:spPr bwMode="auto">
            <a:xfrm>
              <a:off x="7062788" y="3744913"/>
              <a:ext cx="90487" cy="131762"/>
            </a:xfrm>
            <a:custGeom>
              <a:avLst/>
              <a:gdLst>
                <a:gd name="T0" fmla="*/ 292 w 292"/>
                <a:gd name="T1" fmla="*/ 145 h 437"/>
                <a:gd name="T2" fmla="*/ 146 w 292"/>
                <a:gd name="T3" fmla="*/ 0 h 437"/>
                <a:gd name="T4" fmla="*/ 0 w 292"/>
                <a:gd name="T5" fmla="*/ 145 h 437"/>
                <a:gd name="T6" fmla="*/ 146 w 292"/>
                <a:gd name="T7" fmla="*/ 437 h 437"/>
                <a:gd name="T8" fmla="*/ 292 w 292"/>
                <a:gd name="T9" fmla="*/ 145 h 437"/>
                <a:gd name="T10" fmla="*/ 73 w 292"/>
                <a:gd name="T11" fmla="*/ 145 h 437"/>
                <a:gd name="T12" fmla="*/ 146 w 292"/>
                <a:gd name="T13" fmla="*/ 72 h 437"/>
                <a:gd name="T14" fmla="*/ 219 w 292"/>
                <a:gd name="T15" fmla="*/ 145 h 437"/>
                <a:gd name="T16" fmla="*/ 146 w 292"/>
                <a:gd name="T17" fmla="*/ 218 h 437"/>
                <a:gd name="T18" fmla="*/ 73 w 292"/>
                <a:gd name="T19" fmla="*/ 145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437">
                  <a:moveTo>
                    <a:pt x="292" y="145"/>
                  </a:moveTo>
                  <a:cubicBezTo>
                    <a:pt x="292" y="65"/>
                    <a:pt x="227" y="0"/>
                    <a:pt x="146" y="0"/>
                  </a:cubicBezTo>
                  <a:cubicBezTo>
                    <a:pt x="66" y="0"/>
                    <a:pt x="0" y="65"/>
                    <a:pt x="0" y="145"/>
                  </a:cubicBezTo>
                  <a:cubicBezTo>
                    <a:pt x="0" y="226"/>
                    <a:pt x="146" y="437"/>
                    <a:pt x="146" y="437"/>
                  </a:cubicBezTo>
                  <a:cubicBezTo>
                    <a:pt x="146" y="437"/>
                    <a:pt x="292" y="226"/>
                    <a:pt x="292" y="145"/>
                  </a:cubicBezTo>
                  <a:close/>
                  <a:moveTo>
                    <a:pt x="73" y="145"/>
                  </a:moveTo>
                  <a:cubicBezTo>
                    <a:pt x="73" y="105"/>
                    <a:pt x="106" y="72"/>
                    <a:pt x="146" y="72"/>
                  </a:cubicBezTo>
                  <a:cubicBezTo>
                    <a:pt x="186" y="72"/>
                    <a:pt x="219" y="105"/>
                    <a:pt x="219" y="145"/>
                  </a:cubicBezTo>
                  <a:cubicBezTo>
                    <a:pt x="219" y="186"/>
                    <a:pt x="186" y="218"/>
                    <a:pt x="146" y="218"/>
                  </a:cubicBezTo>
                  <a:cubicBezTo>
                    <a:pt x="106" y="218"/>
                    <a:pt x="73" y="186"/>
                    <a:pt x="73" y="14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297" name="Freeform 15"/>
            <p:cNvSpPr>
              <a:spLocks noEditPoints="1"/>
            </p:cNvSpPr>
            <p:nvPr/>
          </p:nvSpPr>
          <p:spPr bwMode="auto">
            <a:xfrm>
              <a:off x="6808788" y="3814763"/>
              <a:ext cx="71437" cy="103187"/>
            </a:xfrm>
            <a:custGeom>
              <a:avLst/>
              <a:gdLst>
                <a:gd name="T0" fmla="*/ 0 w 229"/>
                <a:gd name="T1" fmla="*/ 114 h 343"/>
                <a:gd name="T2" fmla="*/ 115 w 229"/>
                <a:gd name="T3" fmla="*/ 343 h 343"/>
                <a:gd name="T4" fmla="*/ 229 w 229"/>
                <a:gd name="T5" fmla="*/ 114 h 343"/>
                <a:gd name="T6" fmla="*/ 115 w 229"/>
                <a:gd name="T7" fmla="*/ 0 h 343"/>
                <a:gd name="T8" fmla="*/ 0 w 229"/>
                <a:gd name="T9" fmla="*/ 114 h 343"/>
                <a:gd name="T10" fmla="*/ 172 w 229"/>
                <a:gd name="T11" fmla="*/ 114 h 343"/>
                <a:gd name="T12" fmla="*/ 115 w 229"/>
                <a:gd name="T13" fmla="*/ 171 h 343"/>
                <a:gd name="T14" fmla="*/ 58 w 229"/>
                <a:gd name="T15" fmla="*/ 114 h 343"/>
                <a:gd name="T16" fmla="*/ 115 w 229"/>
                <a:gd name="T17" fmla="*/ 57 h 343"/>
                <a:gd name="T18" fmla="*/ 172 w 229"/>
                <a:gd name="T19" fmla="*/ 11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343">
                  <a:moveTo>
                    <a:pt x="0" y="114"/>
                  </a:moveTo>
                  <a:cubicBezTo>
                    <a:pt x="0" y="177"/>
                    <a:pt x="115" y="343"/>
                    <a:pt x="115" y="343"/>
                  </a:cubicBezTo>
                  <a:cubicBezTo>
                    <a:pt x="115" y="343"/>
                    <a:pt x="229" y="177"/>
                    <a:pt x="229" y="114"/>
                  </a:cubicBezTo>
                  <a:cubicBezTo>
                    <a:pt x="229" y="51"/>
                    <a:pt x="178" y="0"/>
                    <a:pt x="115" y="0"/>
                  </a:cubicBezTo>
                  <a:cubicBezTo>
                    <a:pt x="52" y="0"/>
                    <a:pt x="0" y="51"/>
                    <a:pt x="0" y="114"/>
                  </a:cubicBezTo>
                  <a:close/>
                  <a:moveTo>
                    <a:pt x="172" y="114"/>
                  </a:moveTo>
                  <a:cubicBezTo>
                    <a:pt x="172" y="146"/>
                    <a:pt x="146" y="171"/>
                    <a:pt x="115" y="171"/>
                  </a:cubicBezTo>
                  <a:cubicBezTo>
                    <a:pt x="83" y="171"/>
                    <a:pt x="58" y="146"/>
                    <a:pt x="58" y="114"/>
                  </a:cubicBezTo>
                  <a:cubicBezTo>
                    <a:pt x="58" y="83"/>
                    <a:pt x="83" y="57"/>
                    <a:pt x="115" y="57"/>
                  </a:cubicBezTo>
                  <a:cubicBezTo>
                    <a:pt x="146" y="57"/>
                    <a:pt x="172" y="83"/>
                    <a:pt x="172" y="1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443414" y="2892427"/>
            <a:ext cx="384333" cy="307181"/>
            <a:chOff x="6718300" y="3194050"/>
            <a:chExt cx="427037" cy="341312"/>
          </a:xfrm>
          <a:solidFill>
            <a:schemeClr val="bg1">
              <a:lumMod val="50000"/>
            </a:schemeClr>
          </a:solidFill>
        </p:grpSpPr>
        <p:sp>
          <p:nvSpPr>
            <p:cNvPr id="299" name="Oval 16"/>
            <p:cNvSpPr>
              <a:spLocks noChangeArrowheads="1"/>
            </p:cNvSpPr>
            <p:nvPr/>
          </p:nvSpPr>
          <p:spPr bwMode="auto">
            <a:xfrm>
              <a:off x="6835775" y="3360738"/>
              <a:ext cx="53975" cy="5238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00" name="Freeform 17"/>
            <p:cNvSpPr>
              <a:spLocks noEditPoints="1"/>
            </p:cNvSpPr>
            <p:nvPr/>
          </p:nvSpPr>
          <p:spPr bwMode="auto">
            <a:xfrm>
              <a:off x="6718300" y="3194050"/>
              <a:ext cx="427037" cy="341312"/>
            </a:xfrm>
            <a:custGeom>
              <a:avLst/>
              <a:gdLst>
                <a:gd name="T0" fmla="*/ 1374 w 1375"/>
                <a:gd name="T1" fmla="*/ 161 h 1136"/>
                <a:gd name="T2" fmla="*/ 442 w 1375"/>
                <a:gd name="T3" fmla="*/ 243 h 1136"/>
                <a:gd name="T4" fmla="*/ 60 w 1375"/>
                <a:gd name="T5" fmla="*/ 553 h 1136"/>
                <a:gd name="T6" fmla="*/ 473 w 1375"/>
                <a:gd name="T7" fmla="*/ 1130 h 1136"/>
                <a:gd name="T8" fmla="*/ 1375 w 1375"/>
                <a:gd name="T9" fmla="*/ 1136 h 1136"/>
                <a:gd name="T10" fmla="*/ 949 w 1375"/>
                <a:gd name="T11" fmla="*/ 50 h 1136"/>
                <a:gd name="T12" fmla="*/ 1298 w 1375"/>
                <a:gd name="T13" fmla="*/ 395 h 1136"/>
                <a:gd name="T14" fmla="*/ 949 w 1375"/>
                <a:gd name="T15" fmla="*/ 50 h 1136"/>
                <a:gd name="T16" fmla="*/ 879 w 1375"/>
                <a:gd name="T17" fmla="*/ 289 h 1136"/>
                <a:gd name="T18" fmla="*/ 620 w 1375"/>
                <a:gd name="T19" fmla="*/ 322 h 1136"/>
                <a:gd name="T20" fmla="*/ 557 w 1375"/>
                <a:gd name="T21" fmla="*/ 490 h 1136"/>
                <a:gd name="T22" fmla="*/ 467 w 1375"/>
                <a:gd name="T23" fmla="*/ 282 h 1136"/>
                <a:gd name="T24" fmla="*/ 860 w 1375"/>
                <a:gd name="T25" fmla="*/ 551 h 1136"/>
                <a:gd name="T26" fmla="*/ 571 w 1375"/>
                <a:gd name="T27" fmla="*/ 500 h 1136"/>
                <a:gd name="T28" fmla="*/ 878 w 1375"/>
                <a:gd name="T29" fmla="*/ 307 h 1136"/>
                <a:gd name="T30" fmla="*/ 422 w 1375"/>
                <a:gd name="T31" fmla="*/ 284 h 1136"/>
                <a:gd name="T32" fmla="*/ 297 w 1375"/>
                <a:gd name="T33" fmla="*/ 590 h 1136"/>
                <a:gd name="T34" fmla="*/ 87 w 1375"/>
                <a:gd name="T35" fmla="*/ 382 h 1136"/>
                <a:gd name="T36" fmla="*/ 266 w 1375"/>
                <a:gd name="T37" fmla="*/ 218 h 1136"/>
                <a:gd name="T38" fmla="*/ 55 w 1375"/>
                <a:gd name="T39" fmla="*/ 129 h 1136"/>
                <a:gd name="T40" fmla="*/ 215 w 1375"/>
                <a:gd name="T41" fmla="*/ 309 h 1136"/>
                <a:gd name="T42" fmla="*/ 55 w 1375"/>
                <a:gd name="T43" fmla="*/ 129 h 1136"/>
                <a:gd name="T44" fmla="*/ 100 w 1375"/>
                <a:gd name="T45" fmla="*/ 605 h 1136"/>
                <a:gd name="T46" fmla="*/ 289 w 1375"/>
                <a:gd name="T47" fmla="*/ 644 h 1136"/>
                <a:gd name="T48" fmla="*/ 229 w 1375"/>
                <a:gd name="T49" fmla="*/ 833 h 1136"/>
                <a:gd name="T50" fmla="*/ 53 w 1375"/>
                <a:gd name="T51" fmla="*/ 1005 h 1136"/>
                <a:gd name="T52" fmla="*/ 216 w 1375"/>
                <a:gd name="T53" fmla="*/ 1035 h 1136"/>
                <a:gd name="T54" fmla="*/ 339 w 1375"/>
                <a:gd name="T55" fmla="*/ 767 h 1136"/>
                <a:gd name="T56" fmla="*/ 423 w 1375"/>
                <a:gd name="T57" fmla="*/ 1074 h 1136"/>
                <a:gd name="T58" fmla="*/ 467 w 1375"/>
                <a:gd name="T59" fmla="*/ 501 h 1136"/>
                <a:gd name="T60" fmla="*/ 467 w 1375"/>
                <a:gd name="T61" fmla="*/ 786 h 1136"/>
                <a:gd name="T62" fmla="*/ 472 w 1375"/>
                <a:gd name="T63" fmla="*/ 1083 h 1136"/>
                <a:gd name="T64" fmla="*/ 496 w 1375"/>
                <a:gd name="T65" fmla="*/ 819 h 1136"/>
                <a:gd name="T66" fmla="*/ 644 w 1375"/>
                <a:gd name="T67" fmla="*/ 630 h 1136"/>
                <a:gd name="T68" fmla="*/ 882 w 1375"/>
                <a:gd name="T69" fmla="*/ 784 h 1136"/>
                <a:gd name="T70" fmla="*/ 616 w 1375"/>
                <a:gd name="T71" fmla="*/ 1056 h 1136"/>
                <a:gd name="T72" fmla="*/ 633 w 1375"/>
                <a:gd name="T73" fmla="*/ 1053 h 1136"/>
                <a:gd name="T74" fmla="*/ 884 w 1375"/>
                <a:gd name="T75" fmla="*/ 802 h 1136"/>
                <a:gd name="T76" fmla="*/ 633 w 1375"/>
                <a:gd name="T77" fmla="*/ 1053 h 1136"/>
                <a:gd name="T78" fmla="*/ 1296 w 1375"/>
                <a:gd name="T79" fmla="*/ 412 h 1136"/>
                <a:gd name="T80" fmla="*/ 905 w 1375"/>
                <a:gd name="T81" fmla="*/ 544 h 1136"/>
                <a:gd name="T82" fmla="*/ 1223 w 1375"/>
                <a:gd name="T83" fmla="*/ 741 h 1136"/>
                <a:gd name="T84" fmla="*/ 1084 w 1375"/>
                <a:gd name="T85" fmla="*/ 1022 h 1136"/>
                <a:gd name="T86" fmla="*/ 909 w 1375"/>
                <a:gd name="T87" fmla="*/ 590 h 1136"/>
                <a:gd name="T88" fmla="*/ 1270 w 1375"/>
                <a:gd name="T89" fmla="*/ 634 h 1136"/>
                <a:gd name="T90" fmla="*/ 1102 w 1375"/>
                <a:gd name="T91" fmla="*/ 1026 h 1136"/>
                <a:gd name="T92" fmla="*/ 1224 w 1375"/>
                <a:gd name="T93" fmla="*/ 758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75" h="1136">
                  <a:moveTo>
                    <a:pt x="1315" y="627"/>
                  </a:moveTo>
                  <a:lnTo>
                    <a:pt x="1374" y="161"/>
                  </a:lnTo>
                  <a:lnTo>
                    <a:pt x="950" y="0"/>
                  </a:lnTo>
                  <a:lnTo>
                    <a:pt x="442" y="243"/>
                  </a:lnTo>
                  <a:lnTo>
                    <a:pt x="0" y="56"/>
                  </a:lnTo>
                  <a:lnTo>
                    <a:pt x="60" y="553"/>
                  </a:lnTo>
                  <a:lnTo>
                    <a:pt x="2" y="1042"/>
                  </a:lnTo>
                  <a:lnTo>
                    <a:pt x="473" y="1130"/>
                  </a:lnTo>
                  <a:lnTo>
                    <a:pt x="952" y="1039"/>
                  </a:lnTo>
                  <a:lnTo>
                    <a:pt x="1375" y="1136"/>
                  </a:lnTo>
                  <a:lnTo>
                    <a:pt x="1315" y="627"/>
                  </a:lnTo>
                  <a:close/>
                  <a:moveTo>
                    <a:pt x="949" y="50"/>
                  </a:moveTo>
                  <a:lnTo>
                    <a:pt x="1324" y="191"/>
                  </a:lnTo>
                  <a:lnTo>
                    <a:pt x="1298" y="395"/>
                  </a:lnTo>
                  <a:lnTo>
                    <a:pt x="924" y="300"/>
                  </a:lnTo>
                  <a:lnTo>
                    <a:pt x="949" y="50"/>
                  </a:lnTo>
                  <a:close/>
                  <a:moveTo>
                    <a:pt x="899" y="76"/>
                  </a:moveTo>
                  <a:lnTo>
                    <a:pt x="879" y="289"/>
                  </a:lnTo>
                  <a:lnTo>
                    <a:pt x="879" y="289"/>
                  </a:lnTo>
                  <a:lnTo>
                    <a:pt x="620" y="322"/>
                  </a:lnTo>
                  <a:lnTo>
                    <a:pt x="619" y="328"/>
                  </a:lnTo>
                  <a:cubicBezTo>
                    <a:pt x="618" y="329"/>
                    <a:pt x="588" y="440"/>
                    <a:pt x="557" y="490"/>
                  </a:cubicBezTo>
                  <a:cubicBezTo>
                    <a:pt x="536" y="478"/>
                    <a:pt x="513" y="470"/>
                    <a:pt x="488" y="467"/>
                  </a:cubicBezTo>
                  <a:lnTo>
                    <a:pt x="467" y="282"/>
                  </a:lnTo>
                  <a:lnTo>
                    <a:pt x="899" y="76"/>
                  </a:lnTo>
                  <a:close/>
                  <a:moveTo>
                    <a:pt x="860" y="551"/>
                  </a:moveTo>
                  <a:lnTo>
                    <a:pt x="635" y="585"/>
                  </a:lnTo>
                  <a:cubicBezTo>
                    <a:pt x="622" y="551"/>
                    <a:pt x="600" y="521"/>
                    <a:pt x="571" y="500"/>
                  </a:cubicBezTo>
                  <a:cubicBezTo>
                    <a:pt x="601" y="453"/>
                    <a:pt x="627" y="362"/>
                    <a:pt x="634" y="338"/>
                  </a:cubicBezTo>
                  <a:lnTo>
                    <a:pt x="878" y="307"/>
                  </a:lnTo>
                  <a:lnTo>
                    <a:pt x="860" y="551"/>
                  </a:lnTo>
                  <a:close/>
                  <a:moveTo>
                    <a:pt x="422" y="284"/>
                  </a:moveTo>
                  <a:lnTo>
                    <a:pt x="443" y="468"/>
                  </a:lnTo>
                  <a:cubicBezTo>
                    <a:pt x="374" y="477"/>
                    <a:pt x="318" y="525"/>
                    <a:pt x="297" y="590"/>
                  </a:cubicBezTo>
                  <a:lnTo>
                    <a:pt x="106" y="560"/>
                  </a:lnTo>
                  <a:lnTo>
                    <a:pt x="87" y="382"/>
                  </a:lnTo>
                  <a:cubicBezTo>
                    <a:pt x="151" y="378"/>
                    <a:pt x="199" y="357"/>
                    <a:pt x="229" y="320"/>
                  </a:cubicBezTo>
                  <a:cubicBezTo>
                    <a:pt x="257" y="287"/>
                    <a:pt x="265" y="248"/>
                    <a:pt x="266" y="218"/>
                  </a:cubicBezTo>
                  <a:lnTo>
                    <a:pt x="422" y="284"/>
                  </a:lnTo>
                  <a:close/>
                  <a:moveTo>
                    <a:pt x="55" y="129"/>
                  </a:moveTo>
                  <a:lnTo>
                    <a:pt x="249" y="211"/>
                  </a:lnTo>
                  <a:cubicBezTo>
                    <a:pt x="248" y="238"/>
                    <a:pt x="242" y="277"/>
                    <a:pt x="215" y="309"/>
                  </a:cubicBezTo>
                  <a:cubicBezTo>
                    <a:pt x="188" y="342"/>
                    <a:pt x="144" y="361"/>
                    <a:pt x="85" y="364"/>
                  </a:cubicBezTo>
                  <a:lnTo>
                    <a:pt x="55" y="129"/>
                  </a:lnTo>
                  <a:close/>
                  <a:moveTo>
                    <a:pt x="53" y="1005"/>
                  </a:moveTo>
                  <a:lnTo>
                    <a:pt x="100" y="605"/>
                  </a:lnTo>
                  <a:lnTo>
                    <a:pt x="289" y="635"/>
                  </a:lnTo>
                  <a:cubicBezTo>
                    <a:pt x="289" y="638"/>
                    <a:pt x="289" y="641"/>
                    <a:pt x="289" y="644"/>
                  </a:cubicBezTo>
                  <a:cubicBezTo>
                    <a:pt x="289" y="685"/>
                    <a:pt x="303" y="724"/>
                    <a:pt x="327" y="754"/>
                  </a:cubicBezTo>
                  <a:lnTo>
                    <a:pt x="229" y="833"/>
                  </a:lnTo>
                  <a:lnTo>
                    <a:pt x="198" y="1032"/>
                  </a:lnTo>
                  <a:lnTo>
                    <a:pt x="53" y="1005"/>
                  </a:lnTo>
                  <a:close/>
                  <a:moveTo>
                    <a:pt x="423" y="1074"/>
                  </a:moveTo>
                  <a:lnTo>
                    <a:pt x="216" y="1035"/>
                  </a:lnTo>
                  <a:lnTo>
                    <a:pt x="246" y="842"/>
                  </a:lnTo>
                  <a:lnTo>
                    <a:pt x="339" y="767"/>
                  </a:lnTo>
                  <a:cubicBezTo>
                    <a:pt x="368" y="797"/>
                    <a:pt x="407" y="817"/>
                    <a:pt x="450" y="821"/>
                  </a:cubicBezTo>
                  <a:lnTo>
                    <a:pt x="423" y="1074"/>
                  </a:lnTo>
                  <a:close/>
                  <a:moveTo>
                    <a:pt x="324" y="644"/>
                  </a:moveTo>
                  <a:cubicBezTo>
                    <a:pt x="324" y="565"/>
                    <a:pt x="388" y="501"/>
                    <a:pt x="467" y="501"/>
                  </a:cubicBezTo>
                  <a:cubicBezTo>
                    <a:pt x="546" y="501"/>
                    <a:pt x="610" y="565"/>
                    <a:pt x="610" y="644"/>
                  </a:cubicBezTo>
                  <a:cubicBezTo>
                    <a:pt x="610" y="722"/>
                    <a:pt x="546" y="786"/>
                    <a:pt x="467" y="786"/>
                  </a:cubicBezTo>
                  <a:cubicBezTo>
                    <a:pt x="388" y="786"/>
                    <a:pt x="324" y="722"/>
                    <a:pt x="324" y="644"/>
                  </a:cubicBezTo>
                  <a:close/>
                  <a:moveTo>
                    <a:pt x="472" y="1083"/>
                  </a:moveTo>
                  <a:lnTo>
                    <a:pt x="468" y="1083"/>
                  </a:lnTo>
                  <a:lnTo>
                    <a:pt x="496" y="819"/>
                  </a:lnTo>
                  <a:cubicBezTo>
                    <a:pt x="580" y="805"/>
                    <a:pt x="645" y="732"/>
                    <a:pt x="645" y="644"/>
                  </a:cubicBezTo>
                  <a:cubicBezTo>
                    <a:pt x="645" y="639"/>
                    <a:pt x="644" y="634"/>
                    <a:pt x="644" y="630"/>
                  </a:cubicBezTo>
                  <a:lnTo>
                    <a:pt x="864" y="596"/>
                  </a:lnTo>
                  <a:lnTo>
                    <a:pt x="882" y="784"/>
                  </a:lnTo>
                  <a:cubicBezTo>
                    <a:pt x="786" y="789"/>
                    <a:pt x="714" y="818"/>
                    <a:pt x="668" y="873"/>
                  </a:cubicBezTo>
                  <a:cubicBezTo>
                    <a:pt x="615" y="937"/>
                    <a:pt x="613" y="1017"/>
                    <a:pt x="616" y="1056"/>
                  </a:cubicBezTo>
                  <a:lnTo>
                    <a:pt x="472" y="1083"/>
                  </a:lnTo>
                  <a:close/>
                  <a:moveTo>
                    <a:pt x="633" y="1053"/>
                  </a:moveTo>
                  <a:cubicBezTo>
                    <a:pt x="631" y="1015"/>
                    <a:pt x="634" y="942"/>
                    <a:pt x="682" y="884"/>
                  </a:cubicBezTo>
                  <a:cubicBezTo>
                    <a:pt x="724" y="833"/>
                    <a:pt x="792" y="806"/>
                    <a:pt x="884" y="802"/>
                  </a:cubicBezTo>
                  <a:lnTo>
                    <a:pt x="904" y="1001"/>
                  </a:lnTo>
                  <a:lnTo>
                    <a:pt x="633" y="1053"/>
                  </a:lnTo>
                  <a:close/>
                  <a:moveTo>
                    <a:pt x="923" y="318"/>
                  </a:moveTo>
                  <a:lnTo>
                    <a:pt x="1296" y="412"/>
                  </a:lnTo>
                  <a:lnTo>
                    <a:pt x="1273" y="589"/>
                  </a:lnTo>
                  <a:lnTo>
                    <a:pt x="905" y="544"/>
                  </a:lnTo>
                  <a:lnTo>
                    <a:pt x="923" y="318"/>
                  </a:lnTo>
                  <a:close/>
                  <a:moveTo>
                    <a:pt x="1223" y="741"/>
                  </a:moveTo>
                  <a:lnTo>
                    <a:pt x="1053" y="721"/>
                  </a:lnTo>
                  <a:lnTo>
                    <a:pt x="1084" y="1022"/>
                  </a:lnTo>
                  <a:lnTo>
                    <a:pt x="948" y="993"/>
                  </a:lnTo>
                  <a:lnTo>
                    <a:pt x="909" y="590"/>
                  </a:lnTo>
                  <a:lnTo>
                    <a:pt x="913" y="589"/>
                  </a:lnTo>
                  <a:lnTo>
                    <a:pt x="1270" y="634"/>
                  </a:lnTo>
                  <a:lnTo>
                    <a:pt x="1322" y="1077"/>
                  </a:lnTo>
                  <a:lnTo>
                    <a:pt x="1102" y="1026"/>
                  </a:lnTo>
                  <a:lnTo>
                    <a:pt x="1073" y="741"/>
                  </a:lnTo>
                  <a:lnTo>
                    <a:pt x="1224" y="758"/>
                  </a:lnTo>
                  <a:lnTo>
                    <a:pt x="1223" y="74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4573295" y="3387511"/>
            <a:ext cx="260033" cy="444342"/>
            <a:chOff x="5954713" y="4079876"/>
            <a:chExt cx="288925" cy="493713"/>
          </a:xfrm>
          <a:solidFill>
            <a:schemeClr val="bg1">
              <a:lumMod val="50000"/>
            </a:schemeClr>
          </a:solidFill>
        </p:grpSpPr>
        <p:sp>
          <p:nvSpPr>
            <p:cNvPr id="302" name="Rectangle 21"/>
            <p:cNvSpPr>
              <a:spLocks noChangeArrowheads="1"/>
            </p:cNvSpPr>
            <p:nvPr/>
          </p:nvSpPr>
          <p:spPr bwMode="auto">
            <a:xfrm>
              <a:off x="6038850" y="4121151"/>
              <a:ext cx="476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03" name="Rectangle 22"/>
            <p:cNvSpPr>
              <a:spLocks noChangeArrowheads="1"/>
            </p:cNvSpPr>
            <p:nvPr/>
          </p:nvSpPr>
          <p:spPr bwMode="auto">
            <a:xfrm>
              <a:off x="6108700" y="4121151"/>
              <a:ext cx="476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04" name="Freeform 23"/>
            <p:cNvSpPr>
              <a:spLocks noEditPoints="1"/>
            </p:cNvSpPr>
            <p:nvPr/>
          </p:nvSpPr>
          <p:spPr bwMode="auto">
            <a:xfrm>
              <a:off x="5954713" y="4079876"/>
              <a:ext cx="288925" cy="493713"/>
            </a:xfrm>
            <a:custGeom>
              <a:avLst/>
              <a:gdLst>
                <a:gd name="T0" fmla="*/ 981 w 981"/>
                <a:gd name="T1" fmla="*/ 492 h 1731"/>
                <a:gd name="T2" fmla="*/ 819 w 981"/>
                <a:gd name="T3" fmla="*/ 492 h 1731"/>
                <a:gd name="T4" fmla="*/ 819 w 981"/>
                <a:gd name="T5" fmla="*/ 0 h 1731"/>
                <a:gd name="T6" fmla="*/ 162 w 981"/>
                <a:gd name="T7" fmla="*/ 0 h 1731"/>
                <a:gd name="T8" fmla="*/ 162 w 981"/>
                <a:gd name="T9" fmla="*/ 492 h 1731"/>
                <a:gd name="T10" fmla="*/ 0 w 981"/>
                <a:gd name="T11" fmla="*/ 492 h 1731"/>
                <a:gd name="T12" fmla="*/ 0 w 981"/>
                <a:gd name="T13" fmla="*/ 1187 h 1731"/>
                <a:gd name="T14" fmla="*/ 2 w 981"/>
                <a:gd name="T15" fmla="*/ 1187 h 1731"/>
                <a:gd name="T16" fmla="*/ 0 w 981"/>
                <a:gd name="T17" fmla="*/ 1227 h 1731"/>
                <a:gd name="T18" fmla="*/ 490 w 981"/>
                <a:gd name="T19" fmla="*/ 1731 h 1731"/>
                <a:gd name="T20" fmla="*/ 981 w 981"/>
                <a:gd name="T21" fmla="*/ 1227 h 1731"/>
                <a:gd name="T22" fmla="*/ 979 w 981"/>
                <a:gd name="T23" fmla="*/ 1187 h 1731"/>
                <a:gd name="T24" fmla="*/ 981 w 981"/>
                <a:gd name="T25" fmla="*/ 1187 h 1731"/>
                <a:gd name="T26" fmla="*/ 981 w 981"/>
                <a:gd name="T27" fmla="*/ 492 h 1731"/>
                <a:gd name="T28" fmla="*/ 240 w 981"/>
                <a:gd name="T29" fmla="*/ 79 h 1731"/>
                <a:gd name="T30" fmla="*/ 741 w 981"/>
                <a:gd name="T31" fmla="*/ 79 h 1731"/>
                <a:gd name="T32" fmla="*/ 741 w 981"/>
                <a:gd name="T33" fmla="*/ 492 h 1731"/>
                <a:gd name="T34" fmla="*/ 240 w 981"/>
                <a:gd name="T35" fmla="*/ 492 h 1731"/>
                <a:gd name="T36" fmla="*/ 240 w 981"/>
                <a:gd name="T37" fmla="*/ 79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1" h="1731">
                  <a:moveTo>
                    <a:pt x="981" y="492"/>
                  </a:moveTo>
                  <a:lnTo>
                    <a:pt x="819" y="492"/>
                  </a:lnTo>
                  <a:lnTo>
                    <a:pt x="819" y="0"/>
                  </a:lnTo>
                  <a:lnTo>
                    <a:pt x="162" y="0"/>
                  </a:lnTo>
                  <a:lnTo>
                    <a:pt x="162" y="492"/>
                  </a:lnTo>
                  <a:lnTo>
                    <a:pt x="0" y="492"/>
                  </a:lnTo>
                  <a:lnTo>
                    <a:pt x="0" y="1187"/>
                  </a:lnTo>
                  <a:lnTo>
                    <a:pt x="2" y="1187"/>
                  </a:lnTo>
                  <a:cubicBezTo>
                    <a:pt x="1" y="1201"/>
                    <a:pt x="0" y="1214"/>
                    <a:pt x="0" y="1227"/>
                  </a:cubicBezTo>
                  <a:cubicBezTo>
                    <a:pt x="0" y="1549"/>
                    <a:pt x="220" y="1731"/>
                    <a:pt x="490" y="1731"/>
                  </a:cubicBezTo>
                  <a:cubicBezTo>
                    <a:pt x="761" y="1731"/>
                    <a:pt x="981" y="1549"/>
                    <a:pt x="981" y="1227"/>
                  </a:cubicBezTo>
                  <a:cubicBezTo>
                    <a:pt x="981" y="1214"/>
                    <a:pt x="980" y="1201"/>
                    <a:pt x="979" y="1187"/>
                  </a:cubicBezTo>
                  <a:lnTo>
                    <a:pt x="981" y="1187"/>
                  </a:lnTo>
                  <a:lnTo>
                    <a:pt x="981" y="492"/>
                  </a:lnTo>
                  <a:close/>
                  <a:moveTo>
                    <a:pt x="240" y="79"/>
                  </a:moveTo>
                  <a:lnTo>
                    <a:pt x="741" y="79"/>
                  </a:lnTo>
                  <a:lnTo>
                    <a:pt x="741" y="492"/>
                  </a:lnTo>
                  <a:lnTo>
                    <a:pt x="240" y="492"/>
                  </a:lnTo>
                  <a:lnTo>
                    <a:pt x="24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sp>
        <p:nvSpPr>
          <p:cNvPr id="305" name="Freeform 24"/>
          <p:cNvSpPr>
            <a:spLocks noEditPoints="1"/>
          </p:cNvSpPr>
          <p:nvPr/>
        </p:nvSpPr>
        <p:spPr bwMode="auto">
          <a:xfrm>
            <a:off x="4018978" y="3387511"/>
            <a:ext cx="260033" cy="444342"/>
          </a:xfrm>
          <a:custGeom>
            <a:avLst/>
            <a:gdLst>
              <a:gd name="T0" fmla="*/ 287 w 981"/>
              <a:gd name="T1" fmla="*/ 148 h 1731"/>
              <a:gd name="T2" fmla="*/ 445 w 981"/>
              <a:gd name="T3" fmla="*/ 148 h 1731"/>
              <a:gd name="T4" fmla="*/ 445 w 981"/>
              <a:gd name="T5" fmla="*/ 267 h 1731"/>
              <a:gd name="T6" fmla="*/ 287 w 981"/>
              <a:gd name="T7" fmla="*/ 267 h 1731"/>
              <a:gd name="T8" fmla="*/ 287 w 981"/>
              <a:gd name="T9" fmla="*/ 148 h 1731"/>
              <a:gd name="T10" fmla="*/ 524 w 981"/>
              <a:gd name="T11" fmla="*/ 267 h 1731"/>
              <a:gd name="T12" fmla="*/ 683 w 981"/>
              <a:gd name="T13" fmla="*/ 267 h 1731"/>
              <a:gd name="T14" fmla="*/ 683 w 981"/>
              <a:gd name="T15" fmla="*/ 148 h 1731"/>
              <a:gd name="T16" fmla="*/ 524 w 981"/>
              <a:gd name="T17" fmla="*/ 148 h 1731"/>
              <a:gd name="T18" fmla="*/ 524 w 981"/>
              <a:gd name="T19" fmla="*/ 267 h 1731"/>
              <a:gd name="T20" fmla="*/ 819 w 981"/>
              <a:gd name="T21" fmla="*/ 492 h 1731"/>
              <a:gd name="T22" fmla="*/ 981 w 981"/>
              <a:gd name="T23" fmla="*/ 492 h 1731"/>
              <a:gd name="T24" fmla="*/ 981 w 981"/>
              <a:gd name="T25" fmla="*/ 1187 h 1731"/>
              <a:gd name="T26" fmla="*/ 979 w 981"/>
              <a:gd name="T27" fmla="*/ 1187 h 1731"/>
              <a:gd name="T28" fmla="*/ 981 w 981"/>
              <a:gd name="T29" fmla="*/ 1227 h 1731"/>
              <a:gd name="T30" fmla="*/ 491 w 981"/>
              <a:gd name="T31" fmla="*/ 1731 h 1731"/>
              <a:gd name="T32" fmla="*/ 0 w 981"/>
              <a:gd name="T33" fmla="*/ 1227 h 1731"/>
              <a:gd name="T34" fmla="*/ 2 w 981"/>
              <a:gd name="T35" fmla="*/ 1187 h 1731"/>
              <a:gd name="T36" fmla="*/ 0 w 981"/>
              <a:gd name="T37" fmla="*/ 1187 h 1731"/>
              <a:gd name="T38" fmla="*/ 0 w 981"/>
              <a:gd name="T39" fmla="*/ 492 h 1731"/>
              <a:gd name="T40" fmla="*/ 162 w 981"/>
              <a:gd name="T41" fmla="*/ 492 h 1731"/>
              <a:gd name="T42" fmla="*/ 162 w 981"/>
              <a:gd name="T43" fmla="*/ 0 h 1731"/>
              <a:gd name="T44" fmla="*/ 819 w 981"/>
              <a:gd name="T45" fmla="*/ 0 h 1731"/>
              <a:gd name="T46" fmla="*/ 819 w 981"/>
              <a:gd name="T47" fmla="*/ 492 h 1731"/>
              <a:gd name="T48" fmla="*/ 240 w 981"/>
              <a:gd name="T49" fmla="*/ 492 h 1731"/>
              <a:gd name="T50" fmla="*/ 741 w 981"/>
              <a:gd name="T51" fmla="*/ 492 h 1731"/>
              <a:gd name="T52" fmla="*/ 741 w 981"/>
              <a:gd name="T53" fmla="*/ 79 h 1731"/>
              <a:gd name="T54" fmla="*/ 240 w 981"/>
              <a:gd name="T55" fmla="*/ 79 h 1731"/>
              <a:gd name="T56" fmla="*/ 240 w 981"/>
              <a:gd name="T57" fmla="*/ 492 h 1731"/>
              <a:gd name="T58" fmla="*/ 609 w 981"/>
              <a:gd name="T59" fmla="*/ 1089 h 1731"/>
              <a:gd name="T60" fmla="*/ 782 w 981"/>
              <a:gd name="T61" fmla="*/ 916 h 1731"/>
              <a:gd name="T62" fmla="*/ 782 w 981"/>
              <a:gd name="T63" fmla="*/ 872 h 1731"/>
              <a:gd name="T64" fmla="*/ 722 w 981"/>
              <a:gd name="T65" fmla="*/ 812 h 1731"/>
              <a:gd name="T66" fmla="*/ 678 w 981"/>
              <a:gd name="T67" fmla="*/ 812 h 1731"/>
              <a:gd name="T68" fmla="*/ 505 w 981"/>
              <a:gd name="T69" fmla="*/ 985 h 1731"/>
              <a:gd name="T70" fmla="*/ 332 w 981"/>
              <a:gd name="T71" fmla="*/ 812 h 1731"/>
              <a:gd name="T72" fmla="*/ 287 w 981"/>
              <a:gd name="T73" fmla="*/ 812 h 1731"/>
              <a:gd name="T74" fmla="*/ 227 w 981"/>
              <a:gd name="T75" fmla="*/ 872 h 1731"/>
              <a:gd name="T76" fmla="*/ 227 w 981"/>
              <a:gd name="T77" fmla="*/ 916 h 1731"/>
              <a:gd name="T78" fmla="*/ 401 w 981"/>
              <a:gd name="T79" fmla="*/ 1089 h 1731"/>
              <a:gd name="T80" fmla="*/ 227 w 981"/>
              <a:gd name="T81" fmla="*/ 1262 h 1731"/>
              <a:gd name="T82" fmla="*/ 227 w 981"/>
              <a:gd name="T83" fmla="*/ 1307 h 1731"/>
              <a:gd name="T84" fmla="*/ 287 w 981"/>
              <a:gd name="T85" fmla="*/ 1367 h 1731"/>
              <a:gd name="T86" fmla="*/ 332 w 981"/>
              <a:gd name="T87" fmla="*/ 1367 h 1731"/>
              <a:gd name="T88" fmla="*/ 505 w 981"/>
              <a:gd name="T89" fmla="*/ 1194 h 1731"/>
              <a:gd name="T90" fmla="*/ 678 w 981"/>
              <a:gd name="T91" fmla="*/ 1367 h 1731"/>
              <a:gd name="T92" fmla="*/ 722 w 981"/>
              <a:gd name="T93" fmla="*/ 1367 h 1731"/>
              <a:gd name="T94" fmla="*/ 782 w 981"/>
              <a:gd name="T95" fmla="*/ 1307 h 1731"/>
              <a:gd name="T96" fmla="*/ 782 w 981"/>
              <a:gd name="T97" fmla="*/ 1262 h 1731"/>
              <a:gd name="T98" fmla="*/ 609 w 981"/>
              <a:gd name="T99" fmla="*/ 1089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1" h="1731">
                <a:moveTo>
                  <a:pt x="287" y="148"/>
                </a:moveTo>
                <a:lnTo>
                  <a:pt x="445" y="148"/>
                </a:lnTo>
                <a:lnTo>
                  <a:pt x="445" y="267"/>
                </a:lnTo>
                <a:lnTo>
                  <a:pt x="287" y="267"/>
                </a:lnTo>
                <a:lnTo>
                  <a:pt x="287" y="148"/>
                </a:lnTo>
                <a:close/>
                <a:moveTo>
                  <a:pt x="524" y="267"/>
                </a:moveTo>
                <a:lnTo>
                  <a:pt x="683" y="267"/>
                </a:lnTo>
                <a:lnTo>
                  <a:pt x="683" y="148"/>
                </a:lnTo>
                <a:lnTo>
                  <a:pt x="524" y="148"/>
                </a:lnTo>
                <a:lnTo>
                  <a:pt x="524" y="267"/>
                </a:lnTo>
                <a:close/>
                <a:moveTo>
                  <a:pt x="819" y="492"/>
                </a:moveTo>
                <a:lnTo>
                  <a:pt x="981" y="492"/>
                </a:lnTo>
                <a:lnTo>
                  <a:pt x="981" y="1187"/>
                </a:lnTo>
                <a:lnTo>
                  <a:pt x="979" y="1187"/>
                </a:lnTo>
                <a:cubicBezTo>
                  <a:pt x="980" y="1201"/>
                  <a:pt x="981" y="1214"/>
                  <a:pt x="981" y="1227"/>
                </a:cubicBezTo>
                <a:cubicBezTo>
                  <a:pt x="981" y="1549"/>
                  <a:pt x="761" y="1731"/>
                  <a:pt x="491" y="1731"/>
                </a:cubicBezTo>
                <a:cubicBezTo>
                  <a:pt x="220" y="1731"/>
                  <a:pt x="0" y="1549"/>
                  <a:pt x="0" y="1227"/>
                </a:cubicBezTo>
                <a:cubicBezTo>
                  <a:pt x="0" y="1214"/>
                  <a:pt x="1" y="1201"/>
                  <a:pt x="2" y="1187"/>
                </a:cubicBezTo>
                <a:lnTo>
                  <a:pt x="0" y="1187"/>
                </a:lnTo>
                <a:lnTo>
                  <a:pt x="0" y="492"/>
                </a:lnTo>
                <a:lnTo>
                  <a:pt x="162" y="492"/>
                </a:lnTo>
                <a:lnTo>
                  <a:pt x="162" y="0"/>
                </a:lnTo>
                <a:lnTo>
                  <a:pt x="819" y="0"/>
                </a:lnTo>
                <a:lnTo>
                  <a:pt x="819" y="492"/>
                </a:lnTo>
                <a:close/>
                <a:moveTo>
                  <a:pt x="240" y="492"/>
                </a:moveTo>
                <a:lnTo>
                  <a:pt x="741" y="492"/>
                </a:lnTo>
                <a:lnTo>
                  <a:pt x="741" y="79"/>
                </a:lnTo>
                <a:lnTo>
                  <a:pt x="240" y="79"/>
                </a:lnTo>
                <a:lnTo>
                  <a:pt x="240" y="492"/>
                </a:lnTo>
                <a:close/>
                <a:moveTo>
                  <a:pt x="609" y="1089"/>
                </a:moveTo>
                <a:lnTo>
                  <a:pt x="782" y="916"/>
                </a:lnTo>
                <a:cubicBezTo>
                  <a:pt x="794" y="904"/>
                  <a:pt x="794" y="884"/>
                  <a:pt x="782" y="872"/>
                </a:cubicBezTo>
                <a:lnTo>
                  <a:pt x="722" y="812"/>
                </a:lnTo>
                <a:cubicBezTo>
                  <a:pt x="710" y="800"/>
                  <a:pt x="690" y="800"/>
                  <a:pt x="678" y="812"/>
                </a:cubicBezTo>
                <a:lnTo>
                  <a:pt x="505" y="985"/>
                </a:lnTo>
                <a:lnTo>
                  <a:pt x="332" y="812"/>
                </a:lnTo>
                <a:cubicBezTo>
                  <a:pt x="319" y="800"/>
                  <a:pt x="299" y="800"/>
                  <a:pt x="287" y="812"/>
                </a:cubicBezTo>
                <a:lnTo>
                  <a:pt x="227" y="872"/>
                </a:lnTo>
                <a:cubicBezTo>
                  <a:pt x="215" y="884"/>
                  <a:pt x="215" y="904"/>
                  <a:pt x="227" y="916"/>
                </a:cubicBezTo>
                <a:lnTo>
                  <a:pt x="401" y="1089"/>
                </a:lnTo>
                <a:lnTo>
                  <a:pt x="227" y="1262"/>
                </a:lnTo>
                <a:cubicBezTo>
                  <a:pt x="215" y="1275"/>
                  <a:pt x="215" y="1295"/>
                  <a:pt x="227" y="1307"/>
                </a:cubicBezTo>
                <a:lnTo>
                  <a:pt x="287" y="1367"/>
                </a:lnTo>
                <a:cubicBezTo>
                  <a:pt x="299" y="1379"/>
                  <a:pt x="319" y="1379"/>
                  <a:pt x="332" y="1367"/>
                </a:cubicBezTo>
                <a:lnTo>
                  <a:pt x="505" y="1194"/>
                </a:lnTo>
                <a:lnTo>
                  <a:pt x="678" y="1367"/>
                </a:lnTo>
                <a:cubicBezTo>
                  <a:pt x="690" y="1379"/>
                  <a:pt x="710" y="1379"/>
                  <a:pt x="722" y="1367"/>
                </a:cubicBezTo>
                <a:lnTo>
                  <a:pt x="782" y="1307"/>
                </a:lnTo>
                <a:cubicBezTo>
                  <a:pt x="794" y="1295"/>
                  <a:pt x="794" y="1275"/>
                  <a:pt x="782" y="1262"/>
                </a:cubicBezTo>
                <a:lnTo>
                  <a:pt x="609" y="10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grpSp>
        <p:nvGrpSpPr>
          <p:cNvPr id="306" name="Group 305"/>
          <p:cNvGrpSpPr/>
          <p:nvPr/>
        </p:nvGrpSpPr>
        <p:grpSpPr>
          <a:xfrm>
            <a:off x="3031375" y="2868138"/>
            <a:ext cx="251460" cy="355759"/>
            <a:chOff x="2568576" y="4129088"/>
            <a:chExt cx="279400" cy="395288"/>
          </a:xfrm>
        </p:grpSpPr>
        <p:sp>
          <p:nvSpPr>
            <p:cNvPr id="307" name="Freeform 28"/>
            <p:cNvSpPr>
              <a:spLocks noEditPoints="1"/>
            </p:cNvSpPr>
            <p:nvPr/>
          </p:nvSpPr>
          <p:spPr bwMode="auto">
            <a:xfrm>
              <a:off x="2568576" y="4129088"/>
              <a:ext cx="279400" cy="395288"/>
            </a:xfrm>
            <a:custGeom>
              <a:avLst/>
              <a:gdLst>
                <a:gd name="T0" fmla="*/ 624 w 1248"/>
                <a:gd name="T1" fmla="*/ 0 h 1839"/>
                <a:gd name="T2" fmla="*/ 0 w 1248"/>
                <a:gd name="T3" fmla="*/ 624 h 1839"/>
                <a:gd name="T4" fmla="*/ 257 w 1248"/>
                <a:gd name="T5" fmla="*/ 1286 h 1839"/>
                <a:gd name="T6" fmla="*/ 500 w 1248"/>
                <a:gd name="T7" fmla="*/ 1688 h 1839"/>
                <a:gd name="T8" fmla="*/ 585 w 1248"/>
                <a:gd name="T9" fmla="*/ 1818 h 1839"/>
                <a:gd name="T10" fmla="*/ 624 w 1248"/>
                <a:gd name="T11" fmla="*/ 1839 h 1839"/>
                <a:gd name="T12" fmla="*/ 663 w 1248"/>
                <a:gd name="T13" fmla="*/ 1818 h 1839"/>
                <a:gd name="T14" fmla="*/ 749 w 1248"/>
                <a:gd name="T15" fmla="*/ 1688 h 1839"/>
                <a:gd name="T16" fmla="*/ 992 w 1248"/>
                <a:gd name="T17" fmla="*/ 1286 h 1839"/>
                <a:gd name="T18" fmla="*/ 1248 w 1248"/>
                <a:gd name="T19" fmla="*/ 624 h 1839"/>
                <a:gd name="T20" fmla="*/ 624 w 1248"/>
                <a:gd name="T21" fmla="*/ 0 h 1839"/>
                <a:gd name="T22" fmla="*/ 911 w 1248"/>
                <a:gd name="T23" fmla="*/ 1241 h 1839"/>
                <a:gd name="T24" fmla="*/ 671 w 1248"/>
                <a:gd name="T25" fmla="*/ 1637 h 1839"/>
                <a:gd name="T26" fmla="*/ 624 w 1248"/>
                <a:gd name="T27" fmla="*/ 1707 h 1839"/>
                <a:gd name="T28" fmla="*/ 578 w 1248"/>
                <a:gd name="T29" fmla="*/ 1637 h 1839"/>
                <a:gd name="T30" fmla="*/ 338 w 1248"/>
                <a:gd name="T31" fmla="*/ 1241 h 1839"/>
                <a:gd name="T32" fmla="*/ 94 w 1248"/>
                <a:gd name="T33" fmla="*/ 624 h 1839"/>
                <a:gd name="T34" fmla="*/ 624 w 1248"/>
                <a:gd name="T35" fmla="*/ 94 h 1839"/>
                <a:gd name="T36" fmla="*/ 1155 w 1248"/>
                <a:gd name="T37" fmla="*/ 624 h 1839"/>
                <a:gd name="T38" fmla="*/ 911 w 1248"/>
                <a:gd name="T39" fmla="*/ 1241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8" h="1839">
                  <a:moveTo>
                    <a:pt x="624" y="0"/>
                  </a:moveTo>
                  <a:cubicBezTo>
                    <a:pt x="280" y="0"/>
                    <a:pt x="0" y="280"/>
                    <a:pt x="0" y="624"/>
                  </a:cubicBezTo>
                  <a:cubicBezTo>
                    <a:pt x="0" y="763"/>
                    <a:pt x="82" y="973"/>
                    <a:pt x="257" y="1286"/>
                  </a:cubicBezTo>
                  <a:cubicBezTo>
                    <a:pt x="376" y="1500"/>
                    <a:pt x="495" y="1680"/>
                    <a:pt x="500" y="1688"/>
                  </a:cubicBezTo>
                  <a:lnTo>
                    <a:pt x="585" y="1818"/>
                  </a:lnTo>
                  <a:cubicBezTo>
                    <a:pt x="594" y="1831"/>
                    <a:pt x="609" y="1839"/>
                    <a:pt x="624" y="1839"/>
                  </a:cubicBezTo>
                  <a:cubicBezTo>
                    <a:pt x="640" y="1839"/>
                    <a:pt x="655" y="1831"/>
                    <a:pt x="663" y="1818"/>
                  </a:cubicBezTo>
                  <a:lnTo>
                    <a:pt x="749" y="1688"/>
                  </a:lnTo>
                  <a:cubicBezTo>
                    <a:pt x="754" y="1681"/>
                    <a:pt x="872" y="1502"/>
                    <a:pt x="992" y="1286"/>
                  </a:cubicBezTo>
                  <a:cubicBezTo>
                    <a:pt x="1167" y="973"/>
                    <a:pt x="1248" y="763"/>
                    <a:pt x="1248" y="624"/>
                  </a:cubicBezTo>
                  <a:cubicBezTo>
                    <a:pt x="1248" y="280"/>
                    <a:pt x="969" y="0"/>
                    <a:pt x="624" y="0"/>
                  </a:cubicBezTo>
                  <a:close/>
                  <a:moveTo>
                    <a:pt x="911" y="1241"/>
                  </a:moveTo>
                  <a:cubicBezTo>
                    <a:pt x="792" y="1453"/>
                    <a:pt x="676" y="1629"/>
                    <a:pt x="671" y="1637"/>
                  </a:cubicBezTo>
                  <a:lnTo>
                    <a:pt x="624" y="1707"/>
                  </a:lnTo>
                  <a:lnTo>
                    <a:pt x="578" y="1637"/>
                  </a:lnTo>
                  <a:cubicBezTo>
                    <a:pt x="573" y="1629"/>
                    <a:pt x="456" y="1451"/>
                    <a:pt x="338" y="1241"/>
                  </a:cubicBezTo>
                  <a:cubicBezTo>
                    <a:pt x="176" y="950"/>
                    <a:pt x="94" y="743"/>
                    <a:pt x="94" y="624"/>
                  </a:cubicBezTo>
                  <a:cubicBezTo>
                    <a:pt x="94" y="332"/>
                    <a:pt x="332" y="94"/>
                    <a:pt x="624" y="94"/>
                  </a:cubicBezTo>
                  <a:cubicBezTo>
                    <a:pt x="917" y="94"/>
                    <a:pt x="1155" y="332"/>
                    <a:pt x="1155" y="624"/>
                  </a:cubicBezTo>
                  <a:cubicBezTo>
                    <a:pt x="1155" y="743"/>
                    <a:pt x="1073" y="950"/>
                    <a:pt x="911" y="12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08" name="Freeform 29"/>
            <p:cNvSpPr>
              <a:spLocks noEditPoints="1"/>
            </p:cNvSpPr>
            <p:nvPr/>
          </p:nvSpPr>
          <p:spPr bwMode="auto">
            <a:xfrm>
              <a:off x="2630488" y="4187825"/>
              <a:ext cx="155575" cy="149225"/>
            </a:xfrm>
            <a:custGeom>
              <a:avLst/>
              <a:gdLst>
                <a:gd name="T0" fmla="*/ 346 w 692"/>
                <a:gd name="T1" fmla="*/ 0 h 692"/>
                <a:gd name="T2" fmla="*/ 0 w 692"/>
                <a:gd name="T3" fmla="*/ 346 h 692"/>
                <a:gd name="T4" fmla="*/ 346 w 692"/>
                <a:gd name="T5" fmla="*/ 692 h 692"/>
                <a:gd name="T6" fmla="*/ 692 w 692"/>
                <a:gd name="T7" fmla="*/ 346 h 692"/>
                <a:gd name="T8" fmla="*/ 346 w 692"/>
                <a:gd name="T9" fmla="*/ 0 h 692"/>
                <a:gd name="T10" fmla="*/ 346 w 692"/>
                <a:gd name="T11" fmla="*/ 598 h 692"/>
                <a:gd name="T12" fmla="*/ 94 w 692"/>
                <a:gd name="T13" fmla="*/ 346 h 692"/>
                <a:gd name="T14" fmla="*/ 346 w 692"/>
                <a:gd name="T15" fmla="*/ 93 h 692"/>
                <a:gd name="T16" fmla="*/ 599 w 692"/>
                <a:gd name="T17" fmla="*/ 346 h 692"/>
                <a:gd name="T18" fmla="*/ 346 w 692"/>
                <a:gd name="T19" fmla="*/ 598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2">
                  <a:moveTo>
                    <a:pt x="346" y="0"/>
                  </a:moveTo>
                  <a:cubicBezTo>
                    <a:pt x="156" y="0"/>
                    <a:pt x="0" y="155"/>
                    <a:pt x="0" y="346"/>
                  </a:cubicBezTo>
                  <a:cubicBezTo>
                    <a:pt x="0" y="536"/>
                    <a:pt x="156" y="692"/>
                    <a:pt x="346" y="692"/>
                  </a:cubicBezTo>
                  <a:cubicBezTo>
                    <a:pt x="537" y="692"/>
                    <a:pt x="692" y="536"/>
                    <a:pt x="692" y="346"/>
                  </a:cubicBezTo>
                  <a:cubicBezTo>
                    <a:pt x="692" y="155"/>
                    <a:pt x="537" y="0"/>
                    <a:pt x="346" y="0"/>
                  </a:cubicBezTo>
                  <a:close/>
                  <a:moveTo>
                    <a:pt x="346" y="598"/>
                  </a:moveTo>
                  <a:cubicBezTo>
                    <a:pt x="207" y="598"/>
                    <a:pt x="94" y="485"/>
                    <a:pt x="94" y="346"/>
                  </a:cubicBezTo>
                  <a:cubicBezTo>
                    <a:pt x="94" y="206"/>
                    <a:pt x="207" y="93"/>
                    <a:pt x="346" y="93"/>
                  </a:cubicBezTo>
                  <a:cubicBezTo>
                    <a:pt x="486" y="93"/>
                    <a:pt x="599" y="206"/>
                    <a:pt x="599" y="346"/>
                  </a:cubicBezTo>
                  <a:cubicBezTo>
                    <a:pt x="599" y="485"/>
                    <a:pt x="486" y="598"/>
                    <a:pt x="346" y="59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sp>
        <p:nvSpPr>
          <p:cNvPr id="309" name="Freeform 11"/>
          <p:cNvSpPr>
            <a:spLocks/>
          </p:cNvSpPr>
          <p:nvPr/>
        </p:nvSpPr>
        <p:spPr bwMode="auto">
          <a:xfrm>
            <a:off x="3539854" y="3449661"/>
            <a:ext cx="191453" cy="320040"/>
          </a:xfrm>
          <a:custGeom>
            <a:avLst/>
            <a:gdLst>
              <a:gd name="T0" fmla="*/ 944 w 960"/>
              <a:gd name="T1" fmla="*/ 1036 h 1660"/>
              <a:gd name="T2" fmla="*/ 91 w 960"/>
              <a:gd name="T3" fmla="*/ 22 h 1660"/>
              <a:gd name="T4" fmla="*/ 34 w 960"/>
              <a:gd name="T5" fmla="*/ 7 h 1660"/>
              <a:gd name="T6" fmla="*/ 0 w 960"/>
              <a:gd name="T7" fmla="*/ 55 h 1660"/>
              <a:gd name="T8" fmla="*/ 0 w 960"/>
              <a:gd name="T9" fmla="*/ 1394 h 1660"/>
              <a:gd name="T10" fmla="*/ 35 w 960"/>
              <a:gd name="T11" fmla="*/ 1443 h 1660"/>
              <a:gd name="T12" fmla="*/ 51 w 960"/>
              <a:gd name="T13" fmla="*/ 1445 h 1660"/>
              <a:gd name="T14" fmla="*/ 92 w 960"/>
              <a:gd name="T15" fmla="*/ 1425 h 1660"/>
              <a:gd name="T16" fmla="*/ 322 w 960"/>
              <a:gd name="T17" fmla="*/ 1115 h 1660"/>
              <a:gd name="T18" fmla="*/ 481 w 960"/>
              <a:gd name="T19" fmla="*/ 1571 h 1660"/>
              <a:gd name="T20" fmla="*/ 623 w 960"/>
              <a:gd name="T21" fmla="*/ 1640 h 1660"/>
              <a:gd name="T22" fmla="*/ 692 w 960"/>
              <a:gd name="T23" fmla="*/ 1497 h 1660"/>
              <a:gd name="T24" fmla="*/ 536 w 960"/>
              <a:gd name="T25" fmla="*/ 1050 h 1660"/>
              <a:gd name="T26" fmla="*/ 895 w 960"/>
              <a:gd name="T27" fmla="*/ 1120 h 1660"/>
              <a:gd name="T28" fmla="*/ 949 w 960"/>
              <a:gd name="T29" fmla="*/ 1095 h 1660"/>
              <a:gd name="T30" fmla="*/ 944 w 960"/>
              <a:gd name="T31" fmla="*/ 1036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0" h="1660">
                <a:moveTo>
                  <a:pt x="944" y="1036"/>
                </a:moveTo>
                <a:lnTo>
                  <a:pt x="91" y="22"/>
                </a:lnTo>
                <a:cubicBezTo>
                  <a:pt x="77" y="6"/>
                  <a:pt x="54" y="0"/>
                  <a:pt x="34" y="7"/>
                </a:cubicBezTo>
                <a:cubicBezTo>
                  <a:pt x="13" y="14"/>
                  <a:pt x="0" y="34"/>
                  <a:pt x="0" y="55"/>
                </a:cubicBezTo>
                <a:lnTo>
                  <a:pt x="0" y="1394"/>
                </a:lnTo>
                <a:cubicBezTo>
                  <a:pt x="0" y="1416"/>
                  <a:pt x="14" y="1436"/>
                  <a:pt x="35" y="1443"/>
                </a:cubicBezTo>
                <a:lnTo>
                  <a:pt x="51" y="1445"/>
                </a:lnTo>
                <a:cubicBezTo>
                  <a:pt x="67" y="1445"/>
                  <a:pt x="82" y="1438"/>
                  <a:pt x="92" y="1425"/>
                </a:cubicBezTo>
                <a:lnTo>
                  <a:pt x="322" y="1115"/>
                </a:lnTo>
                <a:lnTo>
                  <a:pt x="481" y="1571"/>
                </a:lnTo>
                <a:cubicBezTo>
                  <a:pt x="501" y="1629"/>
                  <a:pt x="565" y="1660"/>
                  <a:pt x="623" y="1640"/>
                </a:cubicBezTo>
                <a:cubicBezTo>
                  <a:pt x="682" y="1619"/>
                  <a:pt x="713" y="1555"/>
                  <a:pt x="692" y="1497"/>
                </a:cubicBezTo>
                <a:lnTo>
                  <a:pt x="536" y="1050"/>
                </a:lnTo>
                <a:lnTo>
                  <a:pt x="895" y="1120"/>
                </a:lnTo>
                <a:cubicBezTo>
                  <a:pt x="917" y="1124"/>
                  <a:pt x="938" y="1114"/>
                  <a:pt x="949" y="1095"/>
                </a:cubicBezTo>
                <a:cubicBezTo>
                  <a:pt x="960" y="1076"/>
                  <a:pt x="958" y="1053"/>
                  <a:pt x="944" y="103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sp>
        <p:nvSpPr>
          <p:cNvPr id="310" name="Freeform 49"/>
          <p:cNvSpPr>
            <a:spLocks noEditPoints="1"/>
          </p:cNvSpPr>
          <p:nvPr/>
        </p:nvSpPr>
        <p:spPr bwMode="auto">
          <a:xfrm>
            <a:off x="2980975" y="3463950"/>
            <a:ext cx="350043" cy="291465"/>
          </a:xfrm>
          <a:custGeom>
            <a:avLst/>
            <a:gdLst>
              <a:gd name="T0" fmla="*/ 1631 w 1756"/>
              <a:gd name="T1" fmla="*/ 0 h 1504"/>
              <a:gd name="T2" fmla="*/ 126 w 1756"/>
              <a:gd name="T3" fmla="*/ 0 h 1504"/>
              <a:gd name="T4" fmla="*/ 0 w 1756"/>
              <a:gd name="T5" fmla="*/ 125 h 1504"/>
              <a:gd name="T6" fmla="*/ 0 w 1756"/>
              <a:gd name="T7" fmla="*/ 1379 h 1504"/>
              <a:gd name="T8" fmla="*/ 126 w 1756"/>
              <a:gd name="T9" fmla="*/ 1504 h 1504"/>
              <a:gd name="T10" fmla="*/ 1631 w 1756"/>
              <a:gd name="T11" fmla="*/ 1504 h 1504"/>
              <a:gd name="T12" fmla="*/ 1756 w 1756"/>
              <a:gd name="T13" fmla="*/ 1379 h 1504"/>
              <a:gd name="T14" fmla="*/ 1756 w 1756"/>
              <a:gd name="T15" fmla="*/ 125 h 1504"/>
              <a:gd name="T16" fmla="*/ 1631 w 1756"/>
              <a:gd name="T17" fmla="*/ 0 h 1504"/>
              <a:gd name="T18" fmla="*/ 600 w 1756"/>
              <a:gd name="T19" fmla="*/ 94 h 1504"/>
              <a:gd name="T20" fmla="*/ 663 w 1756"/>
              <a:gd name="T21" fmla="*/ 157 h 1504"/>
              <a:gd name="T22" fmla="*/ 600 w 1756"/>
              <a:gd name="T23" fmla="*/ 219 h 1504"/>
              <a:gd name="T24" fmla="*/ 537 w 1756"/>
              <a:gd name="T25" fmla="*/ 157 h 1504"/>
              <a:gd name="T26" fmla="*/ 600 w 1756"/>
              <a:gd name="T27" fmla="*/ 94 h 1504"/>
              <a:gd name="T28" fmla="*/ 408 w 1756"/>
              <a:gd name="T29" fmla="*/ 94 h 1504"/>
              <a:gd name="T30" fmla="*/ 471 w 1756"/>
              <a:gd name="T31" fmla="*/ 157 h 1504"/>
              <a:gd name="T32" fmla="*/ 408 w 1756"/>
              <a:gd name="T33" fmla="*/ 219 h 1504"/>
              <a:gd name="T34" fmla="*/ 345 w 1756"/>
              <a:gd name="T35" fmla="*/ 157 h 1504"/>
              <a:gd name="T36" fmla="*/ 408 w 1756"/>
              <a:gd name="T37" fmla="*/ 94 h 1504"/>
              <a:gd name="T38" fmla="*/ 220 w 1756"/>
              <a:gd name="T39" fmla="*/ 94 h 1504"/>
              <a:gd name="T40" fmla="*/ 283 w 1756"/>
              <a:gd name="T41" fmla="*/ 157 h 1504"/>
              <a:gd name="T42" fmla="*/ 220 w 1756"/>
              <a:gd name="T43" fmla="*/ 219 h 1504"/>
              <a:gd name="T44" fmla="*/ 157 w 1756"/>
              <a:gd name="T45" fmla="*/ 157 h 1504"/>
              <a:gd name="T46" fmla="*/ 220 w 1756"/>
              <a:gd name="T47" fmla="*/ 94 h 1504"/>
              <a:gd name="T48" fmla="*/ 1631 w 1756"/>
              <a:gd name="T49" fmla="*/ 1379 h 1504"/>
              <a:gd name="T50" fmla="*/ 126 w 1756"/>
              <a:gd name="T51" fmla="*/ 1379 h 1504"/>
              <a:gd name="T52" fmla="*/ 126 w 1756"/>
              <a:gd name="T53" fmla="*/ 315 h 1504"/>
              <a:gd name="T54" fmla="*/ 1631 w 1756"/>
              <a:gd name="T55" fmla="*/ 315 h 1504"/>
              <a:gd name="T56" fmla="*/ 1631 w 1756"/>
              <a:gd name="T57" fmla="*/ 1379 h 1504"/>
              <a:gd name="T58" fmla="*/ 1631 w 1756"/>
              <a:gd name="T59" fmla="*/ 189 h 1504"/>
              <a:gd name="T60" fmla="*/ 753 w 1756"/>
              <a:gd name="T61" fmla="*/ 189 h 1504"/>
              <a:gd name="T62" fmla="*/ 753 w 1756"/>
              <a:gd name="T63" fmla="*/ 126 h 1504"/>
              <a:gd name="T64" fmla="*/ 1631 w 1756"/>
              <a:gd name="T65" fmla="*/ 126 h 1504"/>
              <a:gd name="T66" fmla="*/ 1631 w 1756"/>
              <a:gd name="T67" fmla="*/ 189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56" h="1504">
                <a:moveTo>
                  <a:pt x="1631" y="0"/>
                </a:moveTo>
                <a:lnTo>
                  <a:pt x="126" y="0"/>
                </a:lnTo>
                <a:cubicBezTo>
                  <a:pt x="57" y="0"/>
                  <a:pt x="0" y="56"/>
                  <a:pt x="0" y="125"/>
                </a:cubicBezTo>
                <a:lnTo>
                  <a:pt x="0" y="1379"/>
                </a:lnTo>
                <a:cubicBezTo>
                  <a:pt x="0" y="1448"/>
                  <a:pt x="57" y="1504"/>
                  <a:pt x="126" y="1504"/>
                </a:cubicBezTo>
                <a:lnTo>
                  <a:pt x="1631" y="1504"/>
                </a:lnTo>
                <a:cubicBezTo>
                  <a:pt x="1700" y="1504"/>
                  <a:pt x="1756" y="1448"/>
                  <a:pt x="1756" y="1379"/>
                </a:cubicBezTo>
                <a:lnTo>
                  <a:pt x="1756" y="125"/>
                </a:lnTo>
                <a:cubicBezTo>
                  <a:pt x="1756" y="56"/>
                  <a:pt x="1700" y="0"/>
                  <a:pt x="1631" y="0"/>
                </a:cubicBezTo>
                <a:close/>
                <a:moveTo>
                  <a:pt x="600" y="94"/>
                </a:moveTo>
                <a:cubicBezTo>
                  <a:pt x="635" y="94"/>
                  <a:pt x="663" y="122"/>
                  <a:pt x="663" y="157"/>
                </a:cubicBezTo>
                <a:cubicBezTo>
                  <a:pt x="663" y="191"/>
                  <a:pt x="635" y="219"/>
                  <a:pt x="600" y="219"/>
                </a:cubicBezTo>
                <a:cubicBezTo>
                  <a:pt x="565" y="219"/>
                  <a:pt x="537" y="191"/>
                  <a:pt x="537" y="157"/>
                </a:cubicBezTo>
                <a:cubicBezTo>
                  <a:pt x="537" y="122"/>
                  <a:pt x="565" y="94"/>
                  <a:pt x="600" y="94"/>
                </a:cubicBezTo>
                <a:close/>
                <a:moveTo>
                  <a:pt x="408" y="94"/>
                </a:moveTo>
                <a:cubicBezTo>
                  <a:pt x="443" y="94"/>
                  <a:pt x="471" y="122"/>
                  <a:pt x="471" y="157"/>
                </a:cubicBezTo>
                <a:cubicBezTo>
                  <a:pt x="471" y="191"/>
                  <a:pt x="443" y="219"/>
                  <a:pt x="408" y="219"/>
                </a:cubicBezTo>
                <a:cubicBezTo>
                  <a:pt x="373" y="219"/>
                  <a:pt x="345" y="191"/>
                  <a:pt x="345" y="157"/>
                </a:cubicBezTo>
                <a:cubicBezTo>
                  <a:pt x="345" y="122"/>
                  <a:pt x="373" y="94"/>
                  <a:pt x="408" y="94"/>
                </a:cubicBezTo>
                <a:close/>
                <a:moveTo>
                  <a:pt x="220" y="94"/>
                </a:moveTo>
                <a:cubicBezTo>
                  <a:pt x="254" y="94"/>
                  <a:pt x="283" y="122"/>
                  <a:pt x="283" y="157"/>
                </a:cubicBezTo>
                <a:cubicBezTo>
                  <a:pt x="283" y="191"/>
                  <a:pt x="255" y="219"/>
                  <a:pt x="220" y="219"/>
                </a:cubicBezTo>
                <a:cubicBezTo>
                  <a:pt x="185" y="219"/>
                  <a:pt x="157" y="191"/>
                  <a:pt x="157" y="157"/>
                </a:cubicBezTo>
                <a:cubicBezTo>
                  <a:pt x="157" y="122"/>
                  <a:pt x="185" y="94"/>
                  <a:pt x="220" y="94"/>
                </a:cubicBezTo>
                <a:close/>
                <a:moveTo>
                  <a:pt x="1631" y="1379"/>
                </a:moveTo>
                <a:lnTo>
                  <a:pt x="126" y="1379"/>
                </a:lnTo>
                <a:lnTo>
                  <a:pt x="126" y="315"/>
                </a:lnTo>
                <a:lnTo>
                  <a:pt x="1631" y="315"/>
                </a:lnTo>
                <a:cubicBezTo>
                  <a:pt x="1631" y="315"/>
                  <a:pt x="1631" y="1379"/>
                  <a:pt x="1631" y="1379"/>
                </a:cubicBezTo>
                <a:close/>
                <a:moveTo>
                  <a:pt x="1631" y="189"/>
                </a:moveTo>
                <a:lnTo>
                  <a:pt x="753" y="189"/>
                </a:lnTo>
                <a:lnTo>
                  <a:pt x="753" y="126"/>
                </a:lnTo>
                <a:lnTo>
                  <a:pt x="1631" y="126"/>
                </a:lnTo>
                <a:lnTo>
                  <a:pt x="1631" y="1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sp>
        <p:nvSpPr>
          <p:cNvPr id="311" name="Freeform 8"/>
          <p:cNvSpPr>
            <a:spLocks noEditPoints="1"/>
          </p:cNvSpPr>
          <p:nvPr/>
        </p:nvSpPr>
        <p:spPr bwMode="auto">
          <a:xfrm>
            <a:off x="6298593" y="3391700"/>
            <a:ext cx="239009" cy="362135"/>
          </a:xfrm>
          <a:custGeom>
            <a:avLst/>
            <a:gdLst>
              <a:gd name="T0" fmla="*/ 874 w 943"/>
              <a:gd name="T1" fmla="*/ 0 h 1478"/>
              <a:gd name="T2" fmla="*/ 0 w 943"/>
              <a:gd name="T3" fmla="*/ 70 h 1478"/>
              <a:gd name="T4" fmla="*/ 308 w 943"/>
              <a:gd name="T5" fmla="*/ 1478 h 1478"/>
              <a:gd name="T6" fmla="*/ 347 w 943"/>
              <a:gd name="T7" fmla="*/ 1204 h 1478"/>
              <a:gd name="T8" fmla="*/ 635 w 943"/>
              <a:gd name="T9" fmla="*/ 1245 h 1478"/>
              <a:gd name="T10" fmla="*/ 943 w 943"/>
              <a:gd name="T11" fmla="*/ 1478 h 1478"/>
              <a:gd name="T12" fmla="*/ 943 w 943"/>
              <a:gd name="T13" fmla="*/ 70 h 1478"/>
              <a:gd name="T14" fmla="*/ 391 w 943"/>
              <a:gd name="T15" fmla="*/ 1023 h 1478"/>
              <a:gd name="T16" fmla="*/ 221 w 943"/>
              <a:gd name="T17" fmla="*/ 999 h 1478"/>
              <a:gd name="T18" fmla="*/ 245 w 943"/>
              <a:gd name="T19" fmla="*/ 829 h 1478"/>
              <a:gd name="T20" fmla="*/ 415 w 943"/>
              <a:gd name="T21" fmla="*/ 853 h 1478"/>
              <a:gd name="T22" fmla="*/ 415 w 943"/>
              <a:gd name="T23" fmla="*/ 678 h 1478"/>
              <a:gd name="T24" fmla="*/ 245 w 943"/>
              <a:gd name="T25" fmla="*/ 702 h 1478"/>
              <a:gd name="T26" fmla="*/ 221 w 943"/>
              <a:gd name="T27" fmla="*/ 532 h 1478"/>
              <a:gd name="T28" fmla="*/ 391 w 943"/>
              <a:gd name="T29" fmla="*/ 508 h 1478"/>
              <a:gd name="T30" fmla="*/ 415 w 943"/>
              <a:gd name="T31" fmla="*/ 678 h 1478"/>
              <a:gd name="T32" fmla="*/ 391 w 943"/>
              <a:gd name="T33" fmla="*/ 375 h 1478"/>
              <a:gd name="T34" fmla="*/ 221 w 943"/>
              <a:gd name="T35" fmla="*/ 350 h 1478"/>
              <a:gd name="T36" fmla="*/ 245 w 943"/>
              <a:gd name="T37" fmla="*/ 181 h 1478"/>
              <a:gd name="T38" fmla="*/ 415 w 943"/>
              <a:gd name="T39" fmla="*/ 205 h 1478"/>
              <a:gd name="T40" fmla="*/ 722 w 943"/>
              <a:gd name="T41" fmla="*/ 999 h 1478"/>
              <a:gd name="T42" fmla="*/ 553 w 943"/>
              <a:gd name="T43" fmla="*/ 1023 h 1478"/>
              <a:gd name="T44" fmla="*/ 528 w 943"/>
              <a:gd name="T45" fmla="*/ 853 h 1478"/>
              <a:gd name="T46" fmla="*/ 698 w 943"/>
              <a:gd name="T47" fmla="*/ 829 h 1478"/>
              <a:gd name="T48" fmla="*/ 722 w 943"/>
              <a:gd name="T49" fmla="*/ 999 h 1478"/>
              <a:gd name="T50" fmla="*/ 698 w 943"/>
              <a:gd name="T51" fmla="*/ 702 h 1478"/>
              <a:gd name="T52" fmla="*/ 528 w 943"/>
              <a:gd name="T53" fmla="*/ 678 h 1478"/>
              <a:gd name="T54" fmla="*/ 553 w 943"/>
              <a:gd name="T55" fmla="*/ 508 h 1478"/>
              <a:gd name="T56" fmla="*/ 722 w 943"/>
              <a:gd name="T57" fmla="*/ 532 h 1478"/>
              <a:gd name="T58" fmla="*/ 722 w 943"/>
              <a:gd name="T59" fmla="*/ 350 h 1478"/>
              <a:gd name="T60" fmla="*/ 553 w 943"/>
              <a:gd name="T61" fmla="*/ 375 h 1478"/>
              <a:gd name="T62" fmla="*/ 528 w 943"/>
              <a:gd name="T63" fmla="*/ 205 h 1478"/>
              <a:gd name="T64" fmla="*/ 698 w 943"/>
              <a:gd name="T65" fmla="*/ 181 h 1478"/>
              <a:gd name="T66" fmla="*/ 722 w 943"/>
              <a:gd name="T67" fmla="*/ 35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3" h="1478">
                <a:moveTo>
                  <a:pt x="943" y="70"/>
                </a:moveTo>
                <a:cubicBezTo>
                  <a:pt x="943" y="31"/>
                  <a:pt x="913" y="0"/>
                  <a:pt x="874" y="0"/>
                </a:cubicBezTo>
                <a:lnTo>
                  <a:pt x="68" y="0"/>
                </a:lnTo>
                <a:cubicBezTo>
                  <a:pt x="29" y="0"/>
                  <a:pt x="0" y="31"/>
                  <a:pt x="0" y="70"/>
                </a:cubicBezTo>
                <a:lnTo>
                  <a:pt x="0" y="1478"/>
                </a:lnTo>
                <a:lnTo>
                  <a:pt x="308" y="1478"/>
                </a:lnTo>
                <a:lnTo>
                  <a:pt x="308" y="1245"/>
                </a:lnTo>
                <a:cubicBezTo>
                  <a:pt x="308" y="1222"/>
                  <a:pt x="324" y="1204"/>
                  <a:pt x="347" y="1204"/>
                </a:cubicBezTo>
                <a:lnTo>
                  <a:pt x="596" y="1204"/>
                </a:lnTo>
                <a:cubicBezTo>
                  <a:pt x="619" y="1204"/>
                  <a:pt x="635" y="1222"/>
                  <a:pt x="635" y="1245"/>
                </a:cubicBezTo>
                <a:lnTo>
                  <a:pt x="635" y="1478"/>
                </a:lnTo>
                <a:lnTo>
                  <a:pt x="943" y="1478"/>
                </a:lnTo>
                <a:lnTo>
                  <a:pt x="943" y="70"/>
                </a:lnTo>
                <a:lnTo>
                  <a:pt x="943" y="70"/>
                </a:lnTo>
                <a:close/>
                <a:moveTo>
                  <a:pt x="415" y="999"/>
                </a:moveTo>
                <a:cubicBezTo>
                  <a:pt x="415" y="1012"/>
                  <a:pt x="404" y="1023"/>
                  <a:pt x="391" y="1023"/>
                </a:cubicBezTo>
                <a:lnTo>
                  <a:pt x="245" y="1023"/>
                </a:lnTo>
                <a:cubicBezTo>
                  <a:pt x="232" y="1023"/>
                  <a:pt x="221" y="1012"/>
                  <a:pt x="221" y="999"/>
                </a:cubicBezTo>
                <a:lnTo>
                  <a:pt x="221" y="853"/>
                </a:lnTo>
                <a:cubicBezTo>
                  <a:pt x="221" y="840"/>
                  <a:pt x="232" y="829"/>
                  <a:pt x="245" y="829"/>
                </a:cubicBezTo>
                <a:lnTo>
                  <a:pt x="391" y="829"/>
                </a:lnTo>
                <a:cubicBezTo>
                  <a:pt x="404" y="829"/>
                  <a:pt x="415" y="840"/>
                  <a:pt x="415" y="853"/>
                </a:cubicBezTo>
                <a:lnTo>
                  <a:pt x="415" y="999"/>
                </a:lnTo>
                <a:close/>
                <a:moveTo>
                  <a:pt x="415" y="678"/>
                </a:moveTo>
                <a:cubicBezTo>
                  <a:pt x="415" y="691"/>
                  <a:pt x="404" y="702"/>
                  <a:pt x="391" y="702"/>
                </a:cubicBezTo>
                <a:lnTo>
                  <a:pt x="245" y="702"/>
                </a:lnTo>
                <a:cubicBezTo>
                  <a:pt x="232" y="702"/>
                  <a:pt x="221" y="691"/>
                  <a:pt x="221" y="678"/>
                </a:cubicBezTo>
                <a:lnTo>
                  <a:pt x="221" y="532"/>
                </a:lnTo>
                <a:cubicBezTo>
                  <a:pt x="221" y="519"/>
                  <a:pt x="232" y="508"/>
                  <a:pt x="245" y="508"/>
                </a:cubicBezTo>
                <a:lnTo>
                  <a:pt x="391" y="508"/>
                </a:lnTo>
                <a:cubicBezTo>
                  <a:pt x="404" y="508"/>
                  <a:pt x="415" y="519"/>
                  <a:pt x="415" y="532"/>
                </a:cubicBezTo>
                <a:lnTo>
                  <a:pt x="415" y="678"/>
                </a:lnTo>
                <a:close/>
                <a:moveTo>
                  <a:pt x="415" y="350"/>
                </a:moveTo>
                <a:cubicBezTo>
                  <a:pt x="415" y="364"/>
                  <a:pt x="404" y="375"/>
                  <a:pt x="391" y="375"/>
                </a:cubicBezTo>
                <a:lnTo>
                  <a:pt x="245" y="375"/>
                </a:lnTo>
                <a:cubicBezTo>
                  <a:pt x="232" y="375"/>
                  <a:pt x="221" y="364"/>
                  <a:pt x="221" y="350"/>
                </a:cubicBezTo>
                <a:lnTo>
                  <a:pt x="221" y="205"/>
                </a:lnTo>
                <a:cubicBezTo>
                  <a:pt x="221" y="192"/>
                  <a:pt x="232" y="181"/>
                  <a:pt x="245" y="181"/>
                </a:cubicBezTo>
                <a:lnTo>
                  <a:pt x="391" y="181"/>
                </a:lnTo>
                <a:cubicBezTo>
                  <a:pt x="404" y="181"/>
                  <a:pt x="415" y="192"/>
                  <a:pt x="415" y="205"/>
                </a:cubicBezTo>
                <a:lnTo>
                  <a:pt x="415" y="350"/>
                </a:lnTo>
                <a:close/>
                <a:moveTo>
                  <a:pt x="722" y="999"/>
                </a:moveTo>
                <a:cubicBezTo>
                  <a:pt x="722" y="1012"/>
                  <a:pt x="711" y="1023"/>
                  <a:pt x="698" y="1023"/>
                </a:cubicBezTo>
                <a:lnTo>
                  <a:pt x="553" y="1023"/>
                </a:lnTo>
                <a:cubicBezTo>
                  <a:pt x="539" y="1023"/>
                  <a:pt x="528" y="1012"/>
                  <a:pt x="528" y="999"/>
                </a:cubicBezTo>
                <a:lnTo>
                  <a:pt x="528" y="853"/>
                </a:lnTo>
                <a:cubicBezTo>
                  <a:pt x="528" y="840"/>
                  <a:pt x="539" y="829"/>
                  <a:pt x="553" y="829"/>
                </a:cubicBezTo>
                <a:lnTo>
                  <a:pt x="698" y="829"/>
                </a:lnTo>
                <a:cubicBezTo>
                  <a:pt x="711" y="829"/>
                  <a:pt x="722" y="840"/>
                  <a:pt x="722" y="853"/>
                </a:cubicBezTo>
                <a:lnTo>
                  <a:pt x="722" y="999"/>
                </a:lnTo>
                <a:close/>
                <a:moveTo>
                  <a:pt x="722" y="678"/>
                </a:moveTo>
                <a:cubicBezTo>
                  <a:pt x="722" y="691"/>
                  <a:pt x="711" y="702"/>
                  <a:pt x="698" y="702"/>
                </a:cubicBezTo>
                <a:lnTo>
                  <a:pt x="553" y="702"/>
                </a:lnTo>
                <a:cubicBezTo>
                  <a:pt x="539" y="702"/>
                  <a:pt x="528" y="691"/>
                  <a:pt x="528" y="678"/>
                </a:cubicBezTo>
                <a:lnTo>
                  <a:pt x="528" y="532"/>
                </a:lnTo>
                <a:cubicBezTo>
                  <a:pt x="528" y="519"/>
                  <a:pt x="539" y="508"/>
                  <a:pt x="553" y="508"/>
                </a:cubicBezTo>
                <a:lnTo>
                  <a:pt x="698" y="508"/>
                </a:lnTo>
                <a:cubicBezTo>
                  <a:pt x="711" y="508"/>
                  <a:pt x="722" y="519"/>
                  <a:pt x="722" y="532"/>
                </a:cubicBezTo>
                <a:lnTo>
                  <a:pt x="722" y="678"/>
                </a:lnTo>
                <a:close/>
                <a:moveTo>
                  <a:pt x="722" y="350"/>
                </a:moveTo>
                <a:cubicBezTo>
                  <a:pt x="722" y="364"/>
                  <a:pt x="711" y="375"/>
                  <a:pt x="698" y="375"/>
                </a:cubicBezTo>
                <a:lnTo>
                  <a:pt x="553" y="375"/>
                </a:lnTo>
                <a:cubicBezTo>
                  <a:pt x="539" y="375"/>
                  <a:pt x="528" y="364"/>
                  <a:pt x="528" y="350"/>
                </a:cubicBezTo>
                <a:lnTo>
                  <a:pt x="528" y="205"/>
                </a:lnTo>
                <a:cubicBezTo>
                  <a:pt x="528" y="192"/>
                  <a:pt x="539" y="181"/>
                  <a:pt x="553" y="181"/>
                </a:cubicBezTo>
                <a:lnTo>
                  <a:pt x="698" y="181"/>
                </a:lnTo>
                <a:cubicBezTo>
                  <a:pt x="711" y="181"/>
                  <a:pt x="722" y="192"/>
                  <a:pt x="722" y="205"/>
                </a:cubicBezTo>
                <a:lnTo>
                  <a:pt x="722" y="3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grpSp>
        <p:nvGrpSpPr>
          <p:cNvPr id="312" name="Group 311"/>
          <p:cNvGrpSpPr/>
          <p:nvPr/>
        </p:nvGrpSpPr>
        <p:grpSpPr>
          <a:xfrm>
            <a:off x="7351525" y="3417748"/>
            <a:ext cx="268604" cy="310039"/>
            <a:chOff x="8570913" y="1468438"/>
            <a:chExt cx="298449" cy="3444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13" name="Freeform 41"/>
            <p:cNvSpPr>
              <a:spLocks noEditPoints="1"/>
            </p:cNvSpPr>
            <p:nvPr/>
          </p:nvSpPr>
          <p:spPr bwMode="auto">
            <a:xfrm>
              <a:off x="8656638" y="1527176"/>
              <a:ext cx="33337" cy="57150"/>
            </a:xfrm>
            <a:custGeom>
              <a:avLst/>
              <a:gdLst>
                <a:gd name="T0" fmla="*/ 145 w 157"/>
                <a:gd name="T1" fmla="*/ 175 h 270"/>
                <a:gd name="T2" fmla="*/ 138 w 157"/>
                <a:gd name="T3" fmla="*/ 158 h 270"/>
                <a:gd name="T4" fmla="*/ 134 w 157"/>
                <a:gd name="T5" fmla="*/ 135 h 270"/>
                <a:gd name="T6" fmla="*/ 138 w 157"/>
                <a:gd name="T7" fmla="*/ 112 h 270"/>
                <a:gd name="T8" fmla="*/ 145 w 157"/>
                <a:gd name="T9" fmla="*/ 95 h 270"/>
                <a:gd name="T10" fmla="*/ 125 w 157"/>
                <a:gd name="T11" fmla="*/ 22 h 270"/>
                <a:gd name="T12" fmla="*/ 120 w 157"/>
                <a:gd name="T13" fmla="*/ 18 h 270"/>
                <a:gd name="T14" fmla="*/ 77 w 157"/>
                <a:gd name="T15" fmla="*/ 0 h 270"/>
                <a:gd name="T16" fmla="*/ 31 w 157"/>
                <a:gd name="T17" fmla="*/ 25 h 270"/>
                <a:gd name="T18" fmla="*/ 10 w 157"/>
                <a:gd name="T19" fmla="*/ 70 h 270"/>
                <a:gd name="T20" fmla="*/ 0 w 157"/>
                <a:gd name="T21" fmla="*/ 135 h 270"/>
                <a:gd name="T22" fmla="*/ 10 w 157"/>
                <a:gd name="T23" fmla="*/ 200 h 270"/>
                <a:gd name="T24" fmla="*/ 31 w 157"/>
                <a:gd name="T25" fmla="*/ 245 h 270"/>
                <a:gd name="T26" fmla="*/ 77 w 157"/>
                <a:gd name="T27" fmla="*/ 270 h 270"/>
                <a:gd name="T28" fmla="*/ 120 w 157"/>
                <a:gd name="T29" fmla="*/ 252 h 270"/>
                <a:gd name="T30" fmla="*/ 125 w 157"/>
                <a:gd name="T31" fmla="*/ 248 h 270"/>
                <a:gd name="T32" fmla="*/ 145 w 157"/>
                <a:gd name="T33" fmla="*/ 175 h 270"/>
                <a:gd name="T34" fmla="*/ 101 w 157"/>
                <a:gd name="T35" fmla="*/ 170 h 270"/>
                <a:gd name="T36" fmla="*/ 112 w 157"/>
                <a:gd name="T37" fmla="*/ 194 h 270"/>
                <a:gd name="T38" fmla="*/ 98 w 157"/>
                <a:gd name="T39" fmla="*/ 221 h 270"/>
                <a:gd name="T40" fmla="*/ 93 w 157"/>
                <a:gd name="T41" fmla="*/ 225 h 270"/>
                <a:gd name="T42" fmla="*/ 77 w 157"/>
                <a:gd name="T43" fmla="*/ 232 h 270"/>
                <a:gd name="T44" fmla="*/ 64 w 157"/>
                <a:gd name="T45" fmla="*/ 225 h 270"/>
                <a:gd name="T46" fmla="*/ 47 w 157"/>
                <a:gd name="T47" fmla="*/ 188 h 270"/>
                <a:gd name="T48" fmla="*/ 38 w 157"/>
                <a:gd name="T49" fmla="*/ 135 h 270"/>
                <a:gd name="T50" fmla="*/ 47 w 157"/>
                <a:gd name="T51" fmla="*/ 82 h 270"/>
                <a:gd name="T52" fmla="*/ 64 w 157"/>
                <a:gd name="T53" fmla="*/ 45 h 270"/>
                <a:gd name="T54" fmla="*/ 77 w 157"/>
                <a:gd name="T55" fmla="*/ 38 h 270"/>
                <a:gd name="T56" fmla="*/ 93 w 157"/>
                <a:gd name="T57" fmla="*/ 45 h 270"/>
                <a:gd name="T58" fmla="*/ 98 w 157"/>
                <a:gd name="T59" fmla="*/ 50 h 270"/>
                <a:gd name="T60" fmla="*/ 112 w 157"/>
                <a:gd name="T61" fmla="*/ 76 h 270"/>
                <a:gd name="T62" fmla="*/ 101 w 157"/>
                <a:gd name="T63" fmla="*/ 100 h 270"/>
                <a:gd name="T64" fmla="*/ 96 w 157"/>
                <a:gd name="T65" fmla="*/ 135 h 270"/>
                <a:gd name="T66" fmla="*/ 101 w 157"/>
                <a:gd name="T67" fmla="*/ 1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" h="270">
                  <a:moveTo>
                    <a:pt x="145" y="175"/>
                  </a:moveTo>
                  <a:cubicBezTo>
                    <a:pt x="142" y="170"/>
                    <a:pt x="139" y="164"/>
                    <a:pt x="138" y="158"/>
                  </a:cubicBezTo>
                  <a:cubicBezTo>
                    <a:pt x="135" y="151"/>
                    <a:pt x="134" y="143"/>
                    <a:pt x="134" y="135"/>
                  </a:cubicBezTo>
                  <a:cubicBezTo>
                    <a:pt x="134" y="127"/>
                    <a:pt x="135" y="119"/>
                    <a:pt x="138" y="112"/>
                  </a:cubicBezTo>
                  <a:cubicBezTo>
                    <a:pt x="139" y="106"/>
                    <a:pt x="142" y="100"/>
                    <a:pt x="145" y="95"/>
                  </a:cubicBezTo>
                  <a:cubicBezTo>
                    <a:pt x="157" y="76"/>
                    <a:pt x="148" y="46"/>
                    <a:pt x="125" y="22"/>
                  </a:cubicBezTo>
                  <a:lnTo>
                    <a:pt x="120" y="18"/>
                  </a:lnTo>
                  <a:cubicBezTo>
                    <a:pt x="109" y="7"/>
                    <a:pt x="93" y="0"/>
                    <a:pt x="77" y="0"/>
                  </a:cubicBezTo>
                  <a:cubicBezTo>
                    <a:pt x="58" y="0"/>
                    <a:pt x="41" y="9"/>
                    <a:pt x="31" y="25"/>
                  </a:cubicBezTo>
                  <a:cubicBezTo>
                    <a:pt x="23" y="39"/>
                    <a:pt x="16" y="54"/>
                    <a:pt x="10" y="70"/>
                  </a:cubicBezTo>
                  <a:cubicBezTo>
                    <a:pt x="4" y="91"/>
                    <a:pt x="0" y="113"/>
                    <a:pt x="0" y="135"/>
                  </a:cubicBezTo>
                  <a:cubicBezTo>
                    <a:pt x="0" y="157"/>
                    <a:pt x="4" y="179"/>
                    <a:pt x="10" y="200"/>
                  </a:cubicBezTo>
                  <a:cubicBezTo>
                    <a:pt x="16" y="216"/>
                    <a:pt x="23" y="231"/>
                    <a:pt x="31" y="245"/>
                  </a:cubicBezTo>
                  <a:cubicBezTo>
                    <a:pt x="41" y="261"/>
                    <a:pt x="58" y="270"/>
                    <a:pt x="77" y="270"/>
                  </a:cubicBezTo>
                  <a:cubicBezTo>
                    <a:pt x="93" y="270"/>
                    <a:pt x="109" y="264"/>
                    <a:pt x="120" y="252"/>
                  </a:cubicBezTo>
                  <a:lnTo>
                    <a:pt x="125" y="248"/>
                  </a:lnTo>
                  <a:cubicBezTo>
                    <a:pt x="148" y="224"/>
                    <a:pt x="157" y="194"/>
                    <a:pt x="145" y="175"/>
                  </a:cubicBezTo>
                  <a:close/>
                  <a:moveTo>
                    <a:pt x="101" y="170"/>
                  </a:moveTo>
                  <a:cubicBezTo>
                    <a:pt x="104" y="179"/>
                    <a:pt x="108" y="187"/>
                    <a:pt x="112" y="194"/>
                  </a:cubicBezTo>
                  <a:cubicBezTo>
                    <a:pt x="112" y="197"/>
                    <a:pt x="110" y="209"/>
                    <a:pt x="98" y="221"/>
                  </a:cubicBezTo>
                  <a:lnTo>
                    <a:pt x="93" y="225"/>
                  </a:lnTo>
                  <a:cubicBezTo>
                    <a:pt x="89" y="230"/>
                    <a:pt x="83" y="232"/>
                    <a:pt x="77" y="232"/>
                  </a:cubicBezTo>
                  <a:cubicBezTo>
                    <a:pt x="73" y="232"/>
                    <a:pt x="67" y="231"/>
                    <a:pt x="64" y="225"/>
                  </a:cubicBezTo>
                  <a:cubicBezTo>
                    <a:pt x="57" y="214"/>
                    <a:pt x="51" y="201"/>
                    <a:pt x="47" y="188"/>
                  </a:cubicBezTo>
                  <a:cubicBezTo>
                    <a:pt x="41" y="171"/>
                    <a:pt x="38" y="153"/>
                    <a:pt x="38" y="135"/>
                  </a:cubicBezTo>
                  <a:cubicBezTo>
                    <a:pt x="38" y="117"/>
                    <a:pt x="41" y="99"/>
                    <a:pt x="47" y="82"/>
                  </a:cubicBezTo>
                  <a:cubicBezTo>
                    <a:pt x="51" y="69"/>
                    <a:pt x="57" y="56"/>
                    <a:pt x="64" y="45"/>
                  </a:cubicBezTo>
                  <a:cubicBezTo>
                    <a:pt x="67" y="39"/>
                    <a:pt x="73" y="38"/>
                    <a:pt x="77" y="38"/>
                  </a:cubicBezTo>
                  <a:cubicBezTo>
                    <a:pt x="83" y="38"/>
                    <a:pt x="89" y="41"/>
                    <a:pt x="93" y="45"/>
                  </a:cubicBezTo>
                  <a:lnTo>
                    <a:pt x="98" y="50"/>
                  </a:lnTo>
                  <a:cubicBezTo>
                    <a:pt x="110" y="62"/>
                    <a:pt x="112" y="73"/>
                    <a:pt x="112" y="76"/>
                  </a:cubicBezTo>
                  <a:cubicBezTo>
                    <a:pt x="108" y="84"/>
                    <a:pt x="104" y="92"/>
                    <a:pt x="101" y="100"/>
                  </a:cubicBezTo>
                  <a:cubicBezTo>
                    <a:pt x="98" y="111"/>
                    <a:pt x="96" y="123"/>
                    <a:pt x="96" y="135"/>
                  </a:cubicBezTo>
                  <a:cubicBezTo>
                    <a:pt x="96" y="148"/>
                    <a:pt x="98" y="159"/>
                    <a:pt x="101" y="1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14" name="Freeform 42"/>
            <p:cNvSpPr>
              <a:spLocks noEditPoints="1"/>
            </p:cNvSpPr>
            <p:nvPr/>
          </p:nvSpPr>
          <p:spPr bwMode="auto">
            <a:xfrm>
              <a:off x="8570913" y="1468438"/>
              <a:ext cx="58737" cy="174625"/>
            </a:xfrm>
            <a:custGeom>
              <a:avLst/>
              <a:gdLst>
                <a:gd name="T0" fmla="*/ 156 w 262"/>
                <a:gd name="T1" fmla="*/ 547 h 811"/>
                <a:gd name="T2" fmla="*/ 134 w 262"/>
                <a:gd name="T3" fmla="*/ 405 h 811"/>
                <a:gd name="T4" fmla="*/ 156 w 262"/>
                <a:gd name="T5" fmla="*/ 264 h 811"/>
                <a:gd name="T6" fmla="*/ 239 w 262"/>
                <a:gd name="T7" fmla="*/ 113 h 811"/>
                <a:gd name="T8" fmla="*/ 237 w 262"/>
                <a:gd name="T9" fmla="*/ 23 h 811"/>
                <a:gd name="T10" fmla="*/ 232 w 262"/>
                <a:gd name="T11" fmla="*/ 18 h 811"/>
                <a:gd name="T12" fmla="*/ 188 w 262"/>
                <a:gd name="T13" fmla="*/ 0 h 811"/>
                <a:gd name="T14" fmla="*/ 142 w 262"/>
                <a:gd name="T15" fmla="*/ 20 h 811"/>
                <a:gd name="T16" fmla="*/ 29 w 262"/>
                <a:gd name="T17" fmla="*/ 222 h 811"/>
                <a:gd name="T18" fmla="*/ 0 w 262"/>
                <a:gd name="T19" fmla="*/ 405 h 811"/>
                <a:gd name="T20" fmla="*/ 29 w 262"/>
                <a:gd name="T21" fmla="*/ 588 h 811"/>
                <a:gd name="T22" fmla="*/ 142 w 262"/>
                <a:gd name="T23" fmla="*/ 790 h 811"/>
                <a:gd name="T24" fmla="*/ 188 w 262"/>
                <a:gd name="T25" fmla="*/ 811 h 811"/>
                <a:gd name="T26" fmla="*/ 188 w 262"/>
                <a:gd name="T27" fmla="*/ 811 h 811"/>
                <a:gd name="T28" fmla="*/ 232 w 262"/>
                <a:gd name="T29" fmla="*/ 792 h 811"/>
                <a:gd name="T30" fmla="*/ 237 w 262"/>
                <a:gd name="T31" fmla="*/ 788 h 811"/>
                <a:gd name="T32" fmla="*/ 239 w 262"/>
                <a:gd name="T33" fmla="*/ 698 h 811"/>
                <a:gd name="T34" fmla="*/ 156 w 262"/>
                <a:gd name="T35" fmla="*/ 547 h 811"/>
                <a:gd name="T36" fmla="*/ 210 w 262"/>
                <a:gd name="T37" fmla="*/ 761 h 811"/>
                <a:gd name="T38" fmla="*/ 205 w 262"/>
                <a:gd name="T39" fmla="*/ 765 h 811"/>
                <a:gd name="T40" fmla="*/ 188 w 262"/>
                <a:gd name="T41" fmla="*/ 772 h 811"/>
                <a:gd name="T42" fmla="*/ 171 w 262"/>
                <a:gd name="T43" fmla="*/ 765 h 811"/>
                <a:gd name="T44" fmla="*/ 65 w 262"/>
                <a:gd name="T45" fmla="*/ 576 h 811"/>
                <a:gd name="T46" fmla="*/ 39 w 262"/>
                <a:gd name="T47" fmla="*/ 405 h 811"/>
                <a:gd name="T48" fmla="*/ 65 w 262"/>
                <a:gd name="T49" fmla="*/ 234 h 811"/>
                <a:gd name="T50" fmla="*/ 172 w 262"/>
                <a:gd name="T51" fmla="*/ 45 h 811"/>
                <a:gd name="T52" fmla="*/ 188 w 262"/>
                <a:gd name="T53" fmla="*/ 38 h 811"/>
                <a:gd name="T54" fmla="*/ 205 w 262"/>
                <a:gd name="T55" fmla="*/ 45 h 811"/>
                <a:gd name="T56" fmla="*/ 210 w 262"/>
                <a:gd name="T57" fmla="*/ 50 h 811"/>
                <a:gd name="T58" fmla="*/ 210 w 262"/>
                <a:gd name="T59" fmla="*/ 88 h 811"/>
                <a:gd name="T60" fmla="*/ 120 w 262"/>
                <a:gd name="T61" fmla="*/ 252 h 811"/>
                <a:gd name="T62" fmla="*/ 96 w 262"/>
                <a:gd name="T63" fmla="*/ 405 h 811"/>
                <a:gd name="T64" fmla="*/ 120 w 262"/>
                <a:gd name="T65" fmla="*/ 558 h 811"/>
                <a:gd name="T66" fmla="*/ 210 w 262"/>
                <a:gd name="T67" fmla="*/ 722 h 811"/>
                <a:gd name="T68" fmla="*/ 210 w 262"/>
                <a:gd name="T69" fmla="*/ 76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811">
                  <a:moveTo>
                    <a:pt x="156" y="547"/>
                  </a:moveTo>
                  <a:cubicBezTo>
                    <a:pt x="141" y="501"/>
                    <a:pt x="134" y="453"/>
                    <a:pt x="134" y="405"/>
                  </a:cubicBezTo>
                  <a:cubicBezTo>
                    <a:pt x="134" y="357"/>
                    <a:pt x="141" y="309"/>
                    <a:pt x="156" y="264"/>
                  </a:cubicBezTo>
                  <a:cubicBezTo>
                    <a:pt x="174" y="209"/>
                    <a:pt x="202" y="158"/>
                    <a:pt x="239" y="113"/>
                  </a:cubicBezTo>
                  <a:cubicBezTo>
                    <a:pt x="262" y="86"/>
                    <a:pt x="261" y="46"/>
                    <a:pt x="237" y="23"/>
                  </a:cubicBezTo>
                  <a:lnTo>
                    <a:pt x="232" y="18"/>
                  </a:lnTo>
                  <a:cubicBezTo>
                    <a:pt x="220" y="6"/>
                    <a:pt x="204" y="0"/>
                    <a:pt x="188" y="0"/>
                  </a:cubicBezTo>
                  <a:cubicBezTo>
                    <a:pt x="170" y="0"/>
                    <a:pt x="154" y="7"/>
                    <a:pt x="142" y="20"/>
                  </a:cubicBezTo>
                  <a:cubicBezTo>
                    <a:pt x="91" y="80"/>
                    <a:pt x="53" y="148"/>
                    <a:pt x="29" y="222"/>
                  </a:cubicBezTo>
                  <a:cubicBezTo>
                    <a:pt x="10" y="281"/>
                    <a:pt x="0" y="343"/>
                    <a:pt x="0" y="405"/>
                  </a:cubicBezTo>
                  <a:cubicBezTo>
                    <a:pt x="0" y="468"/>
                    <a:pt x="10" y="529"/>
                    <a:pt x="29" y="588"/>
                  </a:cubicBezTo>
                  <a:cubicBezTo>
                    <a:pt x="53" y="662"/>
                    <a:pt x="91" y="730"/>
                    <a:pt x="142" y="790"/>
                  </a:cubicBezTo>
                  <a:cubicBezTo>
                    <a:pt x="154" y="803"/>
                    <a:pt x="170" y="811"/>
                    <a:pt x="188" y="811"/>
                  </a:cubicBezTo>
                  <a:lnTo>
                    <a:pt x="188" y="811"/>
                  </a:lnTo>
                  <a:cubicBezTo>
                    <a:pt x="204" y="811"/>
                    <a:pt x="220" y="804"/>
                    <a:pt x="232" y="792"/>
                  </a:cubicBezTo>
                  <a:lnTo>
                    <a:pt x="237" y="788"/>
                  </a:lnTo>
                  <a:cubicBezTo>
                    <a:pt x="260" y="764"/>
                    <a:pt x="262" y="724"/>
                    <a:pt x="239" y="698"/>
                  </a:cubicBezTo>
                  <a:cubicBezTo>
                    <a:pt x="202" y="653"/>
                    <a:pt x="174" y="602"/>
                    <a:pt x="156" y="547"/>
                  </a:cubicBezTo>
                  <a:close/>
                  <a:moveTo>
                    <a:pt x="210" y="761"/>
                  </a:moveTo>
                  <a:lnTo>
                    <a:pt x="205" y="765"/>
                  </a:lnTo>
                  <a:cubicBezTo>
                    <a:pt x="200" y="770"/>
                    <a:pt x="194" y="772"/>
                    <a:pt x="188" y="772"/>
                  </a:cubicBezTo>
                  <a:cubicBezTo>
                    <a:pt x="181" y="772"/>
                    <a:pt x="176" y="770"/>
                    <a:pt x="171" y="765"/>
                  </a:cubicBezTo>
                  <a:cubicBezTo>
                    <a:pt x="124" y="709"/>
                    <a:pt x="88" y="646"/>
                    <a:pt x="65" y="576"/>
                  </a:cubicBezTo>
                  <a:cubicBezTo>
                    <a:pt x="48" y="521"/>
                    <a:pt x="39" y="464"/>
                    <a:pt x="39" y="405"/>
                  </a:cubicBezTo>
                  <a:cubicBezTo>
                    <a:pt x="39" y="347"/>
                    <a:pt x="48" y="289"/>
                    <a:pt x="65" y="234"/>
                  </a:cubicBezTo>
                  <a:cubicBezTo>
                    <a:pt x="88" y="165"/>
                    <a:pt x="124" y="101"/>
                    <a:pt x="172" y="45"/>
                  </a:cubicBezTo>
                  <a:cubicBezTo>
                    <a:pt x="176" y="41"/>
                    <a:pt x="181" y="38"/>
                    <a:pt x="188" y="38"/>
                  </a:cubicBezTo>
                  <a:cubicBezTo>
                    <a:pt x="194" y="38"/>
                    <a:pt x="200" y="41"/>
                    <a:pt x="205" y="45"/>
                  </a:cubicBezTo>
                  <a:lnTo>
                    <a:pt x="210" y="50"/>
                  </a:lnTo>
                  <a:cubicBezTo>
                    <a:pt x="220" y="60"/>
                    <a:pt x="220" y="77"/>
                    <a:pt x="210" y="88"/>
                  </a:cubicBezTo>
                  <a:cubicBezTo>
                    <a:pt x="170" y="137"/>
                    <a:pt x="139" y="192"/>
                    <a:pt x="120" y="252"/>
                  </a:cubicBezTo>
                  <a:cubicBezTo>
                    <a:pt x="104" y="301"/>
                    <a:pt x="96" y="353"/>
                    <a:pt x="96" y="405"/>
                  </a:cubicBezTo>
                  <a:cubicBezTo>
                    <a:pt x="96" y="457"/>
                    <a:pt x="104" y="509"/>
                    <a:pt x="120" y="558"/>
                  </a:cubicBezTo>
                  <a:cubicBezTo>
                    <a:pt x="139" y="618"/>
                    <a:pt x="170" y="673"/>
                    <a:pt x="210" y="722"/>
                  </a:cubicBezTo>
                  <a:cubicBezTo>
                    <a:pt x="220" y="734"/>
                    <a:pt x="220" y="751"/>
                    <a:pt x="210" y="7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15" name="Freeform 43"/>
            <p:cNvSpPr>
              <a:spLocks noEditPoints="1"/>
            </p:cNvSpPr>
            <p:nvPr/>
          </p:nvSpPr>
          <p:spPr bwMode="auto">
            <a:xfrm>
              <a:off x="8613775" y="1498601"/>
              <a:ext cx="46037" cy="115888"/>
            </a:xfrm>
            <a:custGeom>
              <a:avLst/>
              <a:gdLst>
                <a:gd name="T0" fmla="*/ 147 w 206"/>
                <a:gd name="T1" fmla="*/ 353 h 541"/>
                <a:gd name="T2" fmla="*/ 134 w 206"/>
                <a:gd name="T3" fmla="*/ 270 h 541"/>
                <a:gd name="T4" fmla="*/ 147 w 206"/>
                <a:gd name="T5" fmla="*/ 188 h 541"/>
                <a:gd name="T6" fmla="*/ 185 w 206"/>
                <a:gd name="T7" fmla="*/ 113 h 541"/>
                <a:gd name="T8" fmla="*/ 181 w 206"/>
                <a:gd name="T9" fmla="*/ 23 h 541"/>
                <a:gd name="T10" fmla="*/ 176 w 206"/>
                <a:gd name="T11" fmla="*/ 18 h 541"/>
                <a:gd name="T12" fmla="*/ 132 w 206"/>
                <a:gd name="T13" fmla="*/ 0 h 541"/>
                <a:gd name="T14" fmla="*/ 87 w 206"/>
                <a:gd name="T15" fmla="*/ 21 h 541"/>
                <a:gd name="T16" fmla="*/ 20 w 206"/>
                <a:gd name="T17" fmla="*/ 146 h 541"/>
                <a:gd name="T18" fmla="*/ 0 w 206"/>
                <a:gd name="T19" fmla="*/ 270 h 541"/>
                <a:gd name="T20" fmla="*/ 20 w 206"/>
                <a:gd name="T21" fmla="*/ 394 h 541"/>
                <a:gd name="T22" fmla="*/ 87 w 206"/>
                <a:gd name="T23" fmla="*/ 519 h 541"/>
                <a:gd name="T24" fmla="*/ 132 w 206"/>
                <a:gd name="T25" fmla="*/ 541 h 541"/>
                <a:gd name="T26" fmla="*/ 176 w 206"/>
                <a:gd name="T27" fmla="*/ 522 h 541"/>
                <a:gd name="T28" fmla="*/ 181 w 206"/>
                <a:gd name="T29" fmla="*/ 518 h 541"/>
                <a:gd name="T30" fmla="*/ 185 w 206"/>
                <a:gd name="T31" fmla="*/ 428 h 541"/>
                <a:gd name="T32" fmla="*/ 147 w 206"/>
                <a:gd name="T33" fmla="*/ 353 h 541"/>
                <a:gd name="T34" fmla="*/ 154 w 206"/>
                <a:gd name="T35" fmla="*/ 491 h 541"/>
                <a:gd name="T36" fmla="*/ 149 w 206"/>
                <a:gd name="T37" fmla="*/ 495 h 541"/>
                <a:gd name="T38" fmla="*/ 132 w 206"/>
                <a:gd name="T39" fmla="*/ 502 h 541"/>
                <a:gd name="T40" fmla="*/ 117 w 206"/>
                <a:gd name="T41" fmla="*/ 495 h 541"/>
                <a:gd name="T42" fmla="*/ 56 w 206"/>
                <a:gd name="T43" fmla="*/ 382 h 541"/>
                <a:gd name="T44" fmla="*/ 39 w 206"/>
                <a:gd name="T45" fmla="*/ 270 h 541"/>
                <a:gd name="T46" fmla="*/ 56 w 206"/>
                <a:gd name="T47" fmla="*/ 158 h 541"/>
                <a:gd name="T48" fmla="*/ 117 w 206"/>
                <a:gd name="T49" fmla="*/ 45 h 541"/>
                <a:gd name="T50" fmla="*/ 132 w 206"/>
                <a:gd name="T51" fmla="*/ 38 h 541"/>
                <a:gd name="T52" fmla="*/ 149 w 206"/>
                <a:gd name="T53" fmla="*/ 45 h 541"/>
                <a:gd name="T54" fmla="*/ 154 w 206"/>
                <a:gd name="T55" fmla="*/ 50 h 541"/>
                <a:gd name="T56" fmla="*/ 154 w 206"/>
                <a:gd name="T57" fmla="*/ 90 h 541"/>
                <a:gd name="T58" fmla="*/ 110 w 206"/>
                <a:gd name="T59" fmla="*/ 176 h 541"/>
                <a:gd name="T60" fmla="*/ 96 w 206"/>
                <a:gd name="T61" fmla="*/ 270 h 541"/>
                <a:gd name="T62" fmla="*/ 110 w 206"/>
                <a:gd name="T63" fmla="*/ 364 h 541"/>
                <a:gd name="T64" fmla="*/ 154 w 206"/>
                <a:gd name="T65" fmla="*/ 450 h 541"/>
                <a:gd name="T66" fmla="*/ 154 w 206"/>
                <a:gd name="T67" fmla="*/ 49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6" h="541">
                  <a:moveTo>
                    <a:pt x="147" y="353"/>
                  </a:moveTo>
                  <a:cubicBezTo>
                    <a:pt x="138" y="326"/>
                    <a:pt x="134" y="298"/>
                    <a:pt x="134" y="270"/>
                  </a:cubicBezTo>
                  <a:cubicBezTo>
                    <a:pt x="134" y="242"/>
                    <a:pt x="138" y="214"/>
                    <a:pt x="147" y="188"/>
                  </a:cubicBezTo>
                  <a:cubicBezTo>
                    <a:pt x="156" y="161"/>
                    <a:pt x="168" y="135"/>
                    <a:pt x="185" y="113"/>
                  </a:cubicBezTo>
                  <a:cubicBezTo>
                    <a:pt x="206" y="84"/>
                    <a:pt x="204" y="46"/>
                    <a:pt x="181" y="23"/>
                  </a:cubicBezTo>
                  <a:lnTo>
                    <a:pt x="176" y="18"/>
                  </a:lnTo>
                  <a:cubicBezTo>
                    <a:pt x="164" y="6"/>
                    <a:pt x="148" y="0"/>
                    <a:pt x="132" y="0"/>
                  </a:cubicBezTo>
                  <a:cubicBezTo>
                    <a:pt x="114" y="0"/>
                    <a:pt x="98" y="8"/>
                    <a:pt x="87" y="21"/>
                  </a:cubicBezTo>
                  <a:cubicBezTo>
                    <a:pt x="57" y="59"/>
                    <a:pt x="35" y="101"/>
                    <a:pt x="20" y="146"/>
                  </a:cubicBezTo>
                  <a:cubicBezTo>
                    <a:pt x="7" y="186"/>
                    <a:pt x="0" y="228"/>
                    <a:pt x="0" y="270"/>
                  </a:cubicBezTo>
                  <a:cubicBezTo>
                    <a:pt x="0" y="312"/>
                    <a:pt x="7" y="354"/>
                    <a:pt x="20" y="394"/>
                  </a:cubicBezTo>
                  <a:cubicBezTo>
                    <a:pt x="35" y="439"/>
                    <a:pt x="57" y="481"/>
                    <a:pt x="87" y="519"/>
                  </a:cubicBezTo>
                  <a:cubicBezTo>
                    <a:pt x="98" y="533"/>
                    <a:pt x="114" y="541"/>
                    <a:pt x="132" y="541"/>
                  </a:cubicBezTo>
                  <a:cubicBezTo>
                    <a:pt x="148" y="541"/>
                    <a:pt x="164" y="534"/>
                    <a:pt x="176" y="522"/>
                  </a:cubicBezTo>
                  <a:lnTo>
                    <a:pt x="181" y="518"/>
                  </a:lnTo>
                  <a:cubicBezTo>
                    <a:pt x="204" y="495"/>
                    <a:pt x="206" y="456"/>
                    <a:pt x="185" y="428"/>
                  </a:cubicBezTo>
                  <a:cubicBezTo>
                    <a:pt x="168" y="405"/>
                    <a:pt x="156" y="380"/>
                    <a:pt x="147" y="353"/>
                  </a:cubicBezTo>
                  <a:close/>
                  <a:moveTo>
                    <a:pt x="154" y="491"/>
                  </a:moveTo>
                  <a:lnTo>
                    <a:pt x="149" y="495"/>
                  </a:lnTo>
                  <a:cubicBezTo>
                    <a:pt x="144" y="500"/>
                    <a:pt x="138" y="502"/>
                    <a:pt x="132" y="502"/>
                  </a:cubicBezTo>
                  <a:cubicBezTo>
                    <a:pt x="128" y="502"/>
                    <a:pt x="122" y="502"/>
                    <a:pt x="117" y="495"/>
                  </a:cubicBezTo>
                  <a:cubicBezTo>
                    <a:pt x="90" y="461"/>
                    <a:pt x="69" y="423"/>
                    <a:pt x="56" y="382"/>
                  </a:cubicBezTo>
                  <a:cubicBezTo>
                    <a:pt x="45" y="346"/>
                    <a:pt x="39" y="308"/>
                    <a:pt x="39" y="270"/>
                  </a:cubicBezTo>
                  <a:cubicBezTo>
                    <a:pt x="39" y="232"/>
                    <a:pt x="45" y="194"/>
                    <a:pt x="56" y="158"/>
                  </a:cubicBezTo>
                  <a:cubicBezTo>
                    <a:pt x="70" y="117"/>
                    <a:pt x="90" y="79"/>
                    <a:pt x="117" y="45"/>
                  </a:cubicBezTo>
                  <a:cubicBezTo>
                    <a:pt x="122" y="39"/>
                    <a:pt x="128" y="38"/>
                    <a:pt x="132" y="38"/>
                  </a:cubicBezTo>
                  <a:cubicBezTo>
                    <a:pt x="138" y="38"/>
                    <a:pt x="144" y="40"/>
                    <a:pt x="149" y="45"/>
                  </a:cubicBezTo>
                  <a:lnTo>
                    <a:pt x="154" y="50"/>
                  </a:lnTo>
                  <a:cubicBezTo>
                    <a:pt x="164" y="60"/>
                    <a:pt x="164" y="77"/>
                    <a:pt x="154" y="90"/>
                  </a:cubicBezTo>
                  <a:cubicBezTo>
                    <a:pt x="135" y="116"/>
                    <a:pt x="120" y="145"/>
                    <a:pt x="110" y="176"/>
                  </a:cubicBezTo>
                  <a:cubicBezTo>
                    <a:pt x="101" y="206"/>
                    <a:pt x="96" y="238"/>
                    <a:pt x="96" y="270"/>
                  </a:cubicBezTo>
                  <a:cubicBezTo>
                    <a:pt x="96" y="302"/>
                    <a:pt x="101" y="334"/>
                    <a:pt x="110" y="364"/>
                  </a:cubicBezTo>
                  <a:cubicBezTo>
                    <a:pt x="120" y="395"/>
                    <a:pt x="135" y="424"/>
                    <a:pt x="154" y="450"/>
                  </a:cubicBezTo>
                  <a:cubicBezTo>
                    <a:pt x="164" y="463"/>
                    <a:pt x="164" y="481"/>
                    <a:pt x="154" y="49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16" name="Freeform 44"/>
            <p:cNvSpPr>
              <a:spLocks noEditPoints="1"/>
            </p:cNvSpPr>
            <p:nvPr/>
          </p:nvSpPr>
          <p:spPr bwMode="auto">
            <a:xfrm>
              <a:off x="8810625" y="1468438"/>
              <a:ext cx="58737" cy="174625"/>
            </a:xfrm>
            <a:custGeom>
              <a:avLst/>
              <a:gdLst>
                <a:gd name="T0" fmla="*/ 233 w 261"/>
                <a:gd name="T1" fmla="*/ 222 h 811"/>
                <a:gd name="T2" fmla="*/ 119 w 261"/>
                <a:gd name="T3" fmla="*/ 20 h 811"/>
                <a:gd name="T4" fmla="*/ 74 w 261"/>
                <a:gd name="T5" fmla="*/ 0 h 811"/>
                <a:gd name="T6" fmla="*/ 30 w 261"/>
                <a:gd name="T7" fmla="*/ 18 h 811"/>
                <a:gd name="T8" fmla="*/ 25 w 261"/>
                <a:gd name="T9" fmla="*/ 23 h 811"/>
                <a:gd name="T10" fmla="*/ 22 w 261"/>
                <a:gd name="T11" fmla="*/ 113 h 811"/>
                <a:gd name="T12" fmla="*/ 105 w 261"/>
                <a:gd name="T13" fmla="*/ 264 h 811"/>
                <a:gd name="T14" fmla="*/ 128 w 261"/>
                <a:gd name="T15" fmla="*/ 405 h 811"/>
                <a:gd name="T16" fmla="*/ 105 w 261"/>
                <a:gd name="T17" fmla="*/ 547 h 811"/>
                <a:gd name="T18" fmla="*/ 22 w 261"/>
                <a:gd name="T19" fmla="*/ 698 h 811"/>
                <a:gd name="T20" fmla="*/ 25 w 261"/>
                <a:gd name="T21" fmla="*/ 788 h 811"/>
                <a:gd name="T22" fmla="*/ 29 w 261"/>
                <a:gd name="T23" fmla="*/ 792 h 811"/>
                <a:gd name="T24" fmla="*/ 74 w 261"/>
                <a:gd name="T25" fmla="*/ 811 h 811"/>
                <a:gd name="T26" fmla="*/ 119 w 261"/>
                <a:gd name="T27" fmla="*/ 790 h 811"/>
                <a:gd name="T28" fmla="*/ 233 w 261"/>
                <a:gd name="T29" fmla="*/ 588 h 811"/>
                <a:gd name="T30" fmla="*/ 261 w 261"/>
                <a:gd name="T31" fmla="*/ 405 h 811"/>
                <a:gd name="T32" fmla="*/ 233 w 261"/>
                <a:gd name="T33" fmla="*/ 222 h 811"/>
                <a:gd name="T34" fmla="*/ 196 w 261"/>
                <a:gd name="T35" fmla="*/ 576 h 811"/>
                <a:gd name="T36" fmla="*/ 90 w 261"/>
                <a:gd name="T37" fmla="*/ 765 h 811"/>
                <a:gd name="T38" fmla="*/ 56 w 261"/>
                <a:gd name="T39" fmla="*/ 765 h 811"/>
                <a:gd name="T40" fmla="*/ 52 w 261"/>
                <a:gd name="T41" fmla="*/ 761 h 811"/>
                <a:gd name="T42" fmla="*/ 52 w 261"/>
                <a:gd name="T43" fmla="*/ 722 h 811"/>
                <a:gd name="T44" fmla="*/ 142 w 261"/>
                <a:gd name="T45" fmla="*/ 558 h 811"/>
                <a:gd name="T46" fmla="*/ 166 w 261"/>
                <a:gd name="T47" fmla="*/ 405 h 811"/>
                <a:gd name="T48" fmla="*/ 142 w 261"/>
                <a:gd name="T49" fmla="*/ 252 h 811"/>
                <a:gd name="T50" fmla="*/ 52 w 261"/>
                <a:gd name="T51" fmla="*/ 88 h 811"/>
                <a:gd name="T52" fmla="*/ 52 w 261"/>
                <a:gd name="T53" fmla="*/ 50 h 811"/>
                <a:gd name="T54" fmla="*/ 57 w 261"/>
                <a:gd name="T55" fmla="*/ 45 h 811"/>
                <a:gd name="T56" fmla="*/ 74 w 261"/>
                <a:gd name="T57" fmla="*/ 38 h 811"/>
                <a:gd name="T58" fmla="*/ 90 w 261"/>
                <a:gd name="T59" fmla="*/ 45 h 811"/>
                <a:gd name="T60" fmla="*/ 196 w 261"/>
                <a:gd name="T61" fmla="*/ 234 h 811"/>
                <a:gd name="T62" fmla="*/ 223 w 261"/>
                <a:gd name="T63" fmla="*/ 405 h 811"/>
                <a:gd name="T64" fmla="*/ 196 w 261"/>
                <a:gd name="T65" fmla="*/ 576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1" h="811">
                  <a:moveTo>
                    <a:pt x="233" y="222"/>
                  </a:moveTo>
                  <a:cubicBezTo>
                    <a:pt x="209" y="148"/>
                    <a:pt x="170" y="80"/>
                    <a:pt x="119" y="20"/>
                  </a:cubicBezTo>
                  <a:cubicBezTo>
                    <a:pt x="108" y="7"/>
                    <a:pt x="91" y="0"/>
                    <a:pt x="74" y="0"/>
                  </a:cubicBezTo>
                  <a:cubicBezTo>
                    <a:pt x="57" y="0"/>
                    <a:pt x="41" y="6"/>
                    <a:pt x="30" y="18"/>
                  </a:cubicBezTo>
                  <a:lnTo>
                    <a:pt x="25" y="23"/>
                  </a:lnTo>
                  <a:cubicBezTo>
                    <a:pt x="1" y="47"/>
                    <a:pt x="0" y="86"/>
                    <a:pt x="22" y="113"/>
                  </a:cubicBezTo>
                  <a:cubicBezTo>
                    <a:pt x="60" y="158"/>
                    <a:pt x="88" y="209"/>
                    <a:pt x="105" y="264"/>
                  </a:cubicBezTo>
                  <a:cubicBezTo>
                    <a:pt x="120" y="309"/>
                    <a:pt x="128" y="357"/>
                    <a:pt x="128" y="405"/>
                  </a:cubicBezTo>
                  <a:cubicBezTo>
                    <a:pt x="128" y="453"/>
                    <a:pt x="120" y="501"/>
                    <a:pt x="105" y="547"/>
                  </a:cubicBezTo>
                  <a:cubicBezTo>
                    <a:pt x="88" y="602"/>
                    <a:pt x="60" y="653"/>
                    <a:pt x="22" y="698"/>
                  </a:cubicBezTo>
                  <a:cubicBezTo>
                    <a:pt x="0" y="724"/>
                    <a:pt x="1" y="764"/>
                    <a:pt x="25" y="788"/>
                  </a:cubicBezTo>
                  <a:lnTo>
                    <a:pt x="29" y="792"/>
                  </a:lnTo>
                  <a:cubicBezTo>
                    <a:pt x="41" y="804"/>
                    <a:pt x="57" y="811"/>
                    <a:pt x="74" y="811"/>
                  </a:cubicBezTo>
                  <a:cubicBezTo>
                    <a:pt x="91" y="811"/>
                    <a:pt x="108" y="803"/>
                    <a:pt x="119" y="790"/>
                  </a:cubicBezTo>
                  <a:cubicBezTo>
                    <a:pt x="170" y="730"/>
                    <a:pt x="209" y="662"/>
                    <a:pt x="233" y="588"/>
                  </a:cubicBezTo>
                  <a:cubicBezTo>
                    <a:pt x="252" y="529"/>
                    <a:pt x="261" y="467"/>
                    <a:pt x="261" y="405"/>
                  </a:cubicBezTo>
                  <a:cubicBezTo>
                    <a:pt x="261" y="343"/>
                    <a:pt x="252" y="281"/>
                    <a:pt x="233" y="222"/>
                  </a:cubicBezTo>
                  <a:close/>
                  <a:moveTo>
                    <a:pt x="196" y="576"/>
                  </a:moveTo>
                  <a:cubicBezTo>
                    <a:pt x="174" y="646"/>
                    <a:pt x="138" y="709"/>
                    <a:pt x="90" y="765"/>
                  </a:cubicBezTo>
                  <a:cubicBezTo>
                    <a:pt x="82" y="775"/>
                    <a:pt x="66" y="775"/>
                    <a:pt x="56" y="765"/>
                  </a:cubicBezTo>
                  <a:lnTo>
                    <a:pt x="52" y="761"/>
                  </a:lnTo>
                  <a:cubicBezTo>
                    <a:pt x="42" y="751"/>
                    <a:pt x="42" y="734"/>
                    <a:pt x="52" y="722"/>
                  </a:cubicBezTo>
                  <a:cubicBezTo>
                    <a:pt x="92" y="673"/>
                    <a:pt x="122" y="618"/>
                    <a:pt x="142" y="558"/>
                  </a:cubicBezTo>
                  <a:cubicBezTo>
                    <a:pt x="158" y="509"/>
                    <a:pt x="166" y="457"/>
                    <a:pt x="166" y="405"/>
                  </a:cubicBezTo>
                  <a:cubicBezTo>
                    <a:pt x="166" y="353"/>
                    <a:pt x="158" y="301"/>
                    <a:pt x="142" y="252"/>
                  </a:cubicBezTo>
                  <a:cubicBezTo>
                    <a:pt x="122" y="192"/>
                    <a:pt x="92" y="137"/>
                    <a:pt x="52" y="88"/>
                  </a:cubicBezTo>
                  <a:cubicBezTo>
                    <a:pt x="42" y="77"/>
                    <a:pt x="42" y="60"/>
                    <a:pt x="52" y="50"/>
                  </a:cubicBezTo>
                  <a:lnTo>
                    <a:pt x="57" y="45"/>
                  </a:lnTo>
                  <a:cubicBezTo>
                    <a:pt x="61" y="40"/>
                    <a:pt x="67" y="38"/>
                    <a:pt x="74" y="38"/>
                  </a:cubicBezTo>
                  <a:cubicBezTo>
                    <a:pt x="80" y="38"/>
                    <a:pt x="86" y="41"/>
                    <a:pt x="90" y="45"/>
                  </a:cubicBezTo>
                  <a:cubicBezTo>
                    <a:pt x="138" y="101"/>
                    <a:pt x="174" y="165"/>
                    <a:pt x="196" y="234"/>
                  </a:cubicBezTo>
                  <a:cubicBezTo>
                    <a:pt x="214" y="289"/>
                    <a:pt x="223" y="347"/>
                    <a:pt x="223" y="405"/>
                  </a:cubicBezTo>
                  <a:cubicBezTo>
                    <a:pt x="223" y="463"/>
                    <a:pt x="214" y="521"/>
                    <a:pt x="196" y="5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17" name="Freeform 45"/>
            <p:cNvSpPr>
              <a:spLocks noEditPoints="1"/>
            </p:cNvSpPr>
            <p:nvPr/>
          </p:nvSpPr>
          <p:spPr bwMode="auto">
            <a:xfrm>
              <a:off x="8780463" y="1498601"/>
              <a:ext cx="46037" cy="115888"/>
            </a:xfrm>
            <a:custGeom>
              <a:avLst/>
              <a:gdLst>
                <a:gd name="T0" fmla="*/ 205 w 205"/>
                <a:gd name="T1" fmla="*/ 270 h 541"/>
                <a:gd name="T2" fmla="*/ 186 w 205"/>
                <a:gd name="T3" fmla="*/ 146 h 541"/>
                <a:gd name="T4" fmla="*/ 119 w 205"/>
                <a:gd name="T5" fmla="*/ 22 h 541"/>
                <a:gd name="T6" fmla="*/ 74 w 205"/>
                <a:gd name="T7" fmla="*/ 0 h 541"/>
                <a:gd name="T8" fmla="*/ 30 w 205"/>
                <a:gd name="T9" fmla="*/ 18 h 541"/>
                <a:gd name="T10" fmla="*/ 25 w 205"/>
                <a:gd name="T11" fmla="*/ 23 h 541"/>
                <a:gd name="T12" fmla="*/ 21 w 205"/>
                <a:gd name="T13" fmla="*/ 113 h 541"/>
                <a:gd name="T14" fmla="*/ 59 w 205"/>
                <a:gd name="T15" fmla="*/ 188 h 541"/>
                <a:gd name="T16" fmla="*/ 72 w 205"/>
                <a:gd name="T17" fmla="*/ 270 h 541"/>
                <a:gd name="T18" fmla="*/ 59 w 205"/>
                <a:gd name="T19" fmla="*/ 353 h 541"/>
                <a:gd name="T20" fmla="*/ 21 w 205"/>
                <a:gd name="T21" fmla="*/ 428 h 541"/>
                <a:gd name="T22" fmla="*/ 25 w 205"/>
                <a:gd name="T23" fmla="*/ 518 h 541"/>
                <a:gd name="T24" fmla="*/ 30 w 205"/>
                <a:gd name="T25" fmla="*/ 522 h 541"/>
                <a:gd name="T26" fmla="*/ 74 w 205"/>
                <a:gd name="T27" fmla="*/ 541 h 541"/>
                <a:gd name="T28" fmla="*/ 74 w 205"/>
                <a:gd name="T29" fmla="*/ 541 h 541"/>
                <a:gd name="T30" fmla="*/ 119 w 205"/>
                <a:gd name="T31" fmla="*/ 519 h 541"/>
                <a:gd name="T32" fmla="*/ 186 w 205"/>
                <a:gd name="T33" fmla="*/ 394 h 541"/>
                <a:gd name="T34" fmla="*/ 205 w 205"/>
                <a:gd name="T35" fmla="*/ 270 h 541"/>
                <a:gd name="T36" fmla="*/ 150 w 205"/>
                <a:gd name="T37" fmla="*/ 382 h 541"/>
                <a:gd name="T38" fmla="*/ 89 w 205"/>
                <a:gd name="T39" fmla="*/ 495 h 541"/>
                <a:gd name="T40" fmla="*/ 74 w 205"/>
                <a:gd name="T41" fmla="*/ 502 h 541"/>
                <a:gd name="T42" fmla="*/ 57 w 205"/>
                <a:gd name="T43" fmla="*/ 495 h 541"/>
                <a:gd name="T44" fmla="*/ 52 w 205"/>
                <a:gd name="T45" fmla="*/ 491 h 541"/>
                <a:gd name="T46" fmla="*/ 52 w 205"/>
                <a:gd name="T47" fmla="*/ 450 h 541"/>
                <a:gd name="T48" fmla="*/ 95 w 205"/>
                <a:gd name="T49" fmla="*/ 364 h 541"/>
                <a:gd name="T50" fmla="*/ 110 w 205"/>
                <a:gd name="T51" fmla="*/ 270 h 541"/>
                <a:gd name="T52" fmla="*/ 95 w 205"/>
                <a:gd name="T53" fmla="*/ 176 h 541"/>
                <a:gd name="T54" fmla="*/ 52 w 205"/>
                <a:gd name="T55" fmla="*/ 90 h 541"/>
                <a:gd name="T56" fmla="*/ 52 w 205"/>
                <a:gd name="T57" fmla="*/ 50 h 541"/>
                <a:gd name="T58" fmla="*/ 57 w 205"/>
                <a:gd name="T59" fmla="*/ 45 h 541"/>
                <a:gd name="T60" fmla="*/ 74 w 205"/>
                <a:gd name="T61" fmla="*/ 38 h 541"/>
                <a:gd name="T62" fmla="*/ 89 w 205"/>
                <a:gd name="T63" fmla="*/ 45 h 541"/>
                <a:gd name="T64" fmla="*/ 150 w 205"/>
                <a:gd name="T65" fmla="*/ 158 h 541"/>
                <a:gd name="T66" fmla="*/ 167 w 205"/>
                <a:gd name="T67" fmla="*/ 270 h 541"/>
                <a:gd name="T68" fmla="*/ 150 w 205"/>
                <a:gd name="T69" fmla="*/ 38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541">
                  <a:moveTo>
                    <a:pt x="205" y="270"/>
                  </a:moveTo>
                  <a:cubicBezTo>
                    <a:pt x="205" y="228"/>
                    <a:pt x="199" y="186"/>
                    <a:pt x="186" y="146"/>
                  </a:cubicBezTo>
                  <a:cubicBezTo>
                    <a:pt x="171" y="101"/>
                    <a:pt x="149" y="59"/>
                    <a:pt x="119" y="22"/>
                  </a:cubicBezTo>
                  <a:cubicBezTo>
                    <a:pt x="108" y="8"/>
                    <a:pt x="92" y="0"/>
                    <a:pt x="74" y="0"/>
                  </a:cubicBezTo>
                  <a:cubicBezTo>
                    <a:pt x="57" y="0"/>
                    <a:pt x="41" y="6"/>
                    <a:pt x="30" y="18"/>
                  </a:cubicBezTo>
                  <a:lnTo>
                    <a:pt x="25" y="23"/>
                  </a:lnTo>
                  <a:cubicBezTo>
                    <a:pt x="2" y="46"/>
                    <a:pt x="0" y="84"/>
                    <a:pt x="21" y="113"/>
                  </a:cubicBezTo>
                  <a:cubicBezTo>
                    <a:pt x="37" y="136"/>
                    <a:pt x="50" y="161"/>
                    <a:pt x="59" y="188"/>
                  </a:cubicBezTo>
                  <a:cubicBezTo>
                    <a:pt x="67" y="214"/>
                    <a:pt x="72" y="242"/>
                    <a:pt x="72" y="270"/>
                  </a:cubicBezTo>
                  <a:cubicBezTo>
                    <a:pt x="72" y="298"/>
                    <a:pt x="67" y="326"/>
                    <a:pt x="59" y="353"/>
                  </a:cubicBezTo>
                  <a:cubicBezTo>
                    <a:pt x="50" y="379"/>
                    <a:pt x="37" y="405"/>
                    <a:pt x="21" y="428"/>
                  </a:cubicBezTo>
                  <a:cubicBezTo>
                    <a:pt x="0" y="456"/>
                    <a:pt x="2" y="495"/>
                    <a:pt x="25" y="518"/>
                  </a:cubicBezTo>
                  <a:lnTo>
                    <a:pt x="30" y="522"/>
                  </a:lnTo>
                  <a:cubicBezTo>
                    <a:pt x="41" y="534"/>
                    <a:pt x="57" y="541"/>
                    <a:pt x="74" y="541"/>
                  </a:cubicBezTo>
                  <a:lnTo>
                    <a:pt x="74" y="541"/>
                  </a:lnTo>
                  <a:cubicBezTo>
                    <a:pt x="92" y="541"/>
                    <a:pt x="108" y="533"/>
                    <a:pt x="119" y="519"/>
                  </a:cubicBezTo>
                  <a:cubicBezTo>
                    <a:pt x="149" y="481"/>
                    <a:pt x="171" y="439"/>
                    <a:pt x="186" y="394"/>
                  </a:cubicBezTo>
                  <a:cubicBezTo>
                    <a:pt x="199" y="354"/>
                    <a:pt x="205" y="312"/>
                    <a:pt x="205" y="270"/>
                  </a:cubicBezTo>
                  <a:close/>
                  <a:moveTo>
                    <a:pt x="150" y="382"/>
                  </a:moveTo>
                  <a:cubicBezTo>
                    <a:pt x="136" y="423"/>
                    <a:pt x="116" y="461"/>
                    <a:pt x="89" y="495"/>
                  </a:cubicBezTo>
                  <a:cubicBezTo>
                    <a:pt x="84" y="502"/>
                    <a:pt x="77" y="502"/>
                    <a:pt x="74" y="502"/>
                  </a:cubicBezTo>
                  <a:cubicBezTo>
                    <a:pt x="68" y="502"/>
                    <a:pt x="61" y="500"/>
                    <a:pt x="57" y="495"/>
                  </a:cubicBezTo>
                  <a:lnTo>
                    <a:pt x="52" y="491"/>
                  </a:lnTo>
                  <a:cubicBezTo>
                    <a:pt x="42" y="481"/>
                    <a:pt x="42" y="463"/>
                    <a:pt x="52" y="450"/>
                  </a:cubicBezTo>
                  <a:cubicBezTo>
                    <a:pt x="71" y="424"/>
                    <a:pt x="85" y="395"/>
                    <a:pt x="95" y="364"/>
                  </a:cubicBezTo>
                  <a:cubicBezTo>
                    <a:pt x="105" y="334"/>
                    <a:pt x="110" y="302"/>
                    <a:pt x="110" y="270"/>
                  </a:cubicBezTo>
                  <a:cubicBezTo>
                    <a:pt x="110" y="238"/>
                    <a:pt x="105" y="207"/>
                    <a:pt x="95" y="176"/>
                  </a:cubicBezTo>
                  <a:cubicBezTo>
                    <a:pt x="85" y="145"/>
                    <a:pt x="71" y="116"/>
                    <a:pt x="52" y="90"/>
                  </a:cubicBezTo>
                  <a:cubicBezTo>
                    <a:pt x="42" y="77"/>
                    <a:pt x="42" y="60"/>
                    <a:pt x="52" y="50"/>
                  </a:cubicBezTo>
                  <a:lnTo>
                    <a:pt x="57" y="45"/>
                  </a:lnTo>
                  <a:cubicBezTo>
                    <a:pt x="61" y="40"/>
                    <a:pt x="68" y="38"/>
                    <a:pt x="74" y="38"/>
                  </a:cubicBezTo>
                  <a:cubicBezTo>
                    <a:pt x="77" y="38"/>
                    <a:pt x="84" y="39"/>
                    <a:pt x="89" y="45"/>
                  </a:cubicBezTo>
                  <a:cubicBezTo>
                    <a:pt x="116" y="79"/>
                    <a:pt x="136" y="117"/>
                    <a:pt x="150" y="158"/>
                  </a:cubicBezTo>
                  <a:cubicBezTo>
                    <a:pt x="161" y="194"/>
                    <a:pt x="167" y="232"/>
                    <a:pt x="167" y="270"/>
                  </a:cubicBezTo>
                  <a:cubicBezTo>
                    <a:pt x="167" y="308"/>
                    <a:pt x="161" y="346"/>
                    <a:pt x="150" y="38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18" name="Freeform 46"/>
            <p:cNvSpPr>
              <a:spLocks noEditPoints="1"/>
            </p:cNvSpPr>
            <p:nvPr/>
          </p:nvSpPr>
          <p:spPr bwMode="auto">
            <a:xfrm>
              <a:off x="8750300" y="1527176"/>
              <a:ext cx="33337" cy="57150"/>
            </a:xfrm>
            <a:custGeom>
              <a:avLst/>
              <a:gdLst>
                <a:gd name="T0" fmla="*/ 146 w 157"/>
                <a:gd name="T1" fmla="*/ 70 h 270"/>
                <a:gd name="T2" fmla="*/ 125 w 157"/>
                <a:gd name="T3" fmla="*/ 25 h 270"/>
                <a:gd name="T4" fmla="*/ 80 w 157"/>
                <a:gd name="T5" fmla="*/ 0 h 270"/>
                <a:gd name="T6" fmla="*/ 37 w 157"/>
                <a:gd name="T7" fmla="*/ 18 h 270"/>
                <a:gd name="T8" fmla="*/ 32 w 157"/>
                <a:gd name="T9" fmla="*/ 23 h 270"/>
                <a:gd name="T10" fmla="*/ 12 w 157"/>
                <a:gd name="T11" fmla="*/ 95 h 270"/>
                <a:gd name="T12" fmla="*/ 19 w 157"/>
                <a:gd name="T13" fmla="*/ 112 h 270"/>
                <a:gd name="T14" fmla="*/ 23 w 157"/>
                <a:gd name="T15" fmla="*/ 135 h 270"/>
                <a:gd name="T16" fmla="*/ 19 w 157"/>
                <a:gd name="T17" fmla="*/ 159 h 270"/>
                <a:gd name="T18" fmla="*/ 12 w 157"/>
                <a:gd name="T19" fmla="*/ 175 h 270"/>
                <a:gd name="T20" fmla="*/ 32 w 157"/>
                <a:gd name="T21" fmla="*/ 248 h 270"/>
                <a:gd name="T22" fmla="*/ 37 w 157"/>
                <a:gd name="T23" fmla="*/ 252 h 270"/>
                <a:gd name="T24" fmla="*/ 80 w 157"/>
                <a:gd name="T25" fmla="*/ 270 h 270"/>
                <a:gd name="T26" fmla="*/ 80 w 157"/>
                <a:gd name="T27" fmla="*/ 270 h 270"/>
                <a:gd name="T28" fmla="*/ 125 w 157"/>
                <a:gd name="T29" fmla="*/ 245 h 270"/>
                <a:gd name="T30" fmla="*/ 146 w 157"/>
                <a:gd name="T31" fmla="*/ 200 h 270"/>
                <a:gd name="T32" fmla="*/ 157 w 157"/>
                <a:gd name="T33" fmla="*/ 135 h 270"/>
                <a:gd name="T34" fmla="*/ 146 w 157"/>
                <a:gd name="T35" fmla="*/ 70 h 270"/>
                <a:gd name="T36" fmla="*/ 110 w 157"/>
                <a:gd name="T37" fmla="*/ 188 h 270"/>
                <a:gd name="T38" fmla="*/ 93 w 157"/>
                <a:gd name="T39" fmla="*/ 225 h 270"/>
                <a:gd name="T40" fmla="*/ 80 w 157"/>
                <a:gd name="T41" fmla="*/ 232 h 270"/>
                <a:gd name="T42" fmla="*/ 80 w 157"/>
                <a:gd name="T43" fmla="*/ 232 h 270"/>
                <a:gd name="T44" fmla="*/ 64 w 157"/>
                <a:gd name="T45" fmla="*/ 225 h 270"/>
                <a:gd name="T46" fmla="*/ 59 w 157"/>
                <a:gd name="T47" fmla="*/ 221 h 270"/>
                <a:gd name="T48" fmla="*/ 45 w 157"/>
                <a:gd name="T49" fmla="*/ 194 h 270"/>
                <a:gd name="T50" fmla="*/ 55 w 157"/>
                <a:gd name="T51" fmla="*/ 171 h 270"/>
                <a:gd name="T52" fmla="*/ 61 w 157"/>
                <a:gd name="T53" fmla="*/ 135 h 270"/>
                <a:gd name="T54" fmla="*/ 55 w 157"/>
                <a:gd name="T55" fmla="*/ 100 h 270"/>
                <a:gd name="T56" fmla="*/ 45 w 157"/>
                <a:gd name="T57" fmla="*/ 76 h 270"/>
                <a:gd name="T58" fmla="*/ 59 w 157"/>
                <a:gd name="T59" fmla="*/ 50 h 270"/>
                <a:gd name="T60" fmla="*/ 64 w 157"/>
                <a:gd name="T61" fmla="*/ 45 h 270"/>
                <a:gd name="T62" fmla="*/ 80 w 157"/>
                <a:gd name="T63" fmla="*/ 38 h 270"/>
                <a:gd name="T64" fmla="*/ 93 w 157"/>
                <a:gd name="T65" fmla="*/ 45 h 270"/>
                <a:gd name="T66" fmla="*/ 110 w 157"/>
                <a:gd name="T67" fmla="*/ 82 h 270"/>
                <a:gd name="T68" fmla="*/ 118 w 157"/>
                <a:gd name="T69" fmla="*/ 135 h 270"/>
                <a:gd name="T70" fmla="*/ 110 w 157"/>
                <a:gd name="T71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7" h="270">
                  <a:moveTo>
                    <a:pt x="146" y="70"/>
                  </a:moveTo>
                  <a:cubicBezTo>
                    <a:pt x="141" y="54"/>
                    <a:pt x="134" y="39"/>
                    <a:pt x="125" y="25"/>
                  </a:cubicBezTo>
                  <a:cubicBezTo>
                    <a:pt x="116" y="9"/>
                    <a:pt x="99" y="0"/>
                    <a:pt x="80" y="0"/>
                  </a:cubicBezTo>
                  <a:cubicBezTo>
                    <a:pt x="64" y="0"/>
                    <a:pt x="48" y="7"/>
                    <a:pt x="37" y="18"/>
                  </a:cubicBezTo>
                  <a:lnTo>
                    <a:pt x="32" y="23"/>
                  </a:lnTo>
                  <a:cubicBezTo>
                    <a:pt x="9" y="46"/>
                    <a:pt x="0" y="76"/>
                    <a:pt x="12" y="95"/>
                  </a:cubicBezTo>
                  <a:cubicBezTo>
                    <a:pt x="15" y="100"/>
                    <a:pt x="17" y="106"/>
                    <a:pt x="19" y="112"/>
                  </a:cubicBezTo>
                  <a:cubicBezTo>
                    <a:pt x="22" y="119"/>
                    <a:pt x="23" y="127"/>
                    <a:pt x="23" y="135"/>
                  </a:cubicBezTo>
                  <a:cubicBezTo>
                    <a:pt x="23" y="143"/>
                    <a:pt x="22" y="151"/>
                    <a:pt x="19" y="159"/>
                  </a:cubicBezTo>
                  <a:cubicBezTo>
                    <a:pt x="17" y="165"/>
                    <a:pt x="15" y="170"/>
                    <a:pt x="12" y="175"/>
                  </a:cubicBezTo>
                  <a:cubicBezTo>
                    <a:pt x="0" y="194"/>
                    <a:pt x="8" y="224"/>
                    <a:pt x="32" y="248"/>
                  </a:cubicBezTo>
                  <a:lnTo>
                    <a:pt x="37" y="252"/>
                  </a:lnTo>
                  <a:cubicBezTo>
                    <a:pt x="48" y="264"/>
                    <a:pt x="64" y="270"/>
                    <a:pt x="80" y="270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99" y="270"/>
                    <a:pt x="116" y="261"/>
                    <a:pt x="125" y="245"/>
                  </a:cubicBezTo>
                  <a:cubicBezTo>
                    <a:pt x="134" y="231"/>
                    <a:pt x="141" y="216"/>
                    <a:pt x="146" y="200"/>
                  </a:cubicBezTo>
                  <a:cubicBezTo>
                    <a:pt x="153" y="179"/>
                    <a:pt x="157" y="157"/>
                    <a:pt x="157" y="135"/>
                  </a:cubicBezTo>
                  <a:cubicBezTo>
                    <a:pt x="157" y="113"/>
                    <a:pt x="153" y="91"/>
                    <a:pt x="146" y="70"/>
                  </a:cubicBezTo>
                  <a:close/>
                  <a:moveTo>
                    <a:pt x="110" y="188"/>
                  </a:moveTo>
                  <a:cubicBezTo>
                    <a:pt x="106" y="201"/>
                    <a:pt x="100" y="214"/>
                    <a:pt x="93" y="225"/>
                  </a:cubicBezTo>
                  <a:cubicBezTo>
                    <a:pt x="89" y="231"/>
                    <a:pt x="84" y="232"/>
                    <a:pt x="80" y="232"/>
                  </a:cubicBezTo>
                  <a:lnTo>
                    <a:pt x="80" y="232"/>
                  </a:lnTo>
                  <a:cubicBezTo>
                    <a:pt x="74" y="232"/>
                    <a:pt x="68" y="230"/>
                    <a:pt x="64" y="225"/>
                  </a:cubicBezTo>
                  <a:lnTo>
                    <a:pt x="59" y="221"/>
                  </a:lnTo>
                  <a:cubicBezTo>
                    <a:pt x="47" y="209"/>
                    <a:pt x="44" y="197"/>
                    <a:pt x="45" y="194"/>
                  </a:cubicBezTo>
                  <a:cubicBezTo>
                    <a:pt x="49" y="187"/>
                    <a:pt x="53" y="179"/>
                    <a:pt x="55" y="171"/>
                  </a:cubicBezTo>
                  <a:cubicBezTo>
                    <a:pt x="59" y="159"/>
                    <a:pt x="61" y="147"/>
                    <a:pt x="61" y="135"/>
                  </a:cubicBezTo>
                  <a:cubicBezTo>
                    <a:pt x="61" y="123"/>
                    <a:pt x="59" y="111"/>
                    <a:pt x="55" y="100"/>
                  </a:cubicBezTo>
                  <a:cubicBezTo>
                    <a:pt x="53" y="92"/>
                    <a:pt x="49" y="83"/>
                    <a:pt x="45" y="76"/>
                  </a:cubicBezTo>
                  <a:cubicBezTo>
                    <a:pt x="44" y="73"/>
                    <a:pt x="47" y="62"/>
                    <a:pt x="59" y="50"/>
                  </a:cubicBezTo>
                  <a:lnTo>
                    <a:pt x="64" y="45"/>
                  </a:lnTo>
                  <a:cubicBezTo>
                    <a:pt x="68" y="41"/>
                    <a:pt x="74" y="38"/>
                    <a:pt x="80" y="38"/>
                  </a:cubicBezTo>
                  <a:cubicBezTo>
                    <a:pt x="84" y="38"/>
                    <a:pt x="89" y="39"/>
                    <a:pt x="93" y="45"/>
                  </a:cubicBezTo>
                  <a:cubicBezTo>
                    <a:pt x="100" y="57"/>
                    <a:pt x="106" y="69"/>
                    <a:pt x="110" y="82"/>
                  </a:cubicBezTo>
                  <a:cubicBezTo>
                    <a:pt x="116" y="99"/>
                    <a:pt x="118" y="117"/>
                    <a:pt x="118" y="135"/>
                  </a:cubicBezTo>
                  <a:cubicBezTo>
                    <a:pt x="118" y="153"/>
                    <a:pt x="116" y="171"/>
                    <a:pt x="110" y="18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19" name="Freeform 47"/>
            <p:cNvSpPr>
              <a:spLocks noEditPoints="1"/>
            </p:cNvSpPr>
            <p:nvPr/>
          </p:nvSpPr>
          <p:spPr bwMode="auto">
            <a:xfrm>
              <a:off x="8683625" y="1536701"/>
              <a:ext cx="69850" cy="276225"/>
            </a:xfrm>
            <a:custGeom>
              <a:avLst/>
              <a:gdLst>
                <a:gd name="T0" fmla="*/ 198 w 318"/>
                <a:gd name="T1" fmla="*/ 209 h 1282"/>
                <a:gd name="T2" fmla="*/ 266 w 318"/>
                <a:gd name="T3" fmla="*/ 107 h 1282"/>
                <a:gd name="T4" fmla="*/ 159 w 318"/>
                <a:gd name="T5" fmla="*/ 0 h 1282"/>
                <a:gd name="T6" fmla="*/ 52 w 318"/>
                <a:gd name="T7" fmla="*/ 107 h 1282"/>
                <a:gd name="T8" fmla="*/ 119 w 318"/>
                <a:gd name="T9" fmla="*/ 209 h 1282"/>
                <a:gd name="T10" fmla="*/ 0 w 318"/>
                <a:gd name="T11" fmla="*/ 1261 h 1282"/>
                <a:gd name="T12" fmla="*/ 5 w 318"/>
                <a:gd name="T13" fmla="*/ 1276 h 1282"/>
                <a:gd name="T14" fmla="*/ 19 w 318"/>
                <a:gd name="T15" fmla="*/ 1282 h 1282"/>
                <a:gd name="T16" fmla="*/ 298 w 318"/>
                <a:gd name="T17" fmla="*/ 1282 h 1282"/>
                <a:gd name="T18" fmla="*/ 312 w 318"/>
                <a:gd name="T19" fmla="*/ 1276 h 1282"/>
                <a:gd name="T20" fmla="*/ 317 w 318"/>
                <a:gd name="T21" fmla="*/ 1261 h 1282"/>
                <a:gd name="T22" fmla="*/ 198 w 318"/>
                <a:gd name="T23" fmla="*/ 209 h 1282"/>
                <a:gd name="T24" fmla="*/ 90 w 318"/>
                <a:gd name="T25" fmla="*/ 107 h 1282"/>
                <a:gd name="T26" fmla="*/ 159 w 318"/>
                <a:gd name="T27" fmla="*/ 38 h 1282"/>
                <a:gd name="T28" fmla="*/ 227 w 318"/>
                <a:gd name="T29" fmla="*/ 107 h 1282"/>
                <a:gd name="T30" fmla="*/ 173 w 318"/>
                <a:gd name="T31" fmla="*/ 177 h 1282"/>
                <a:gd name="T32" fmla="*/ 159 w 318"/>
                <a:gd name="T33" fmla="*/ 193 h 1282"/>
                <a:gd name="T34" fmla="*/ 144 w 318"/>
                <a:gd name="T35" fmla="*/ 177 h 1282"/>
                <a:gd name="T36" fmla="*/ 90 w 318"/>
                <a:gd name="T37" fmla="*/ 107 h 1282"/>
                <a:gd name="T38" fmla="*/ 41 w 318"/>
                <a:gd name="T39" fmla="*/ 1244 h 1282"/>
                <a:gd name="T40" fmla="*/ 159 w 318"/>
                <a:gd name="T41" fmla="*/ 197 h 1282"/>
                <a:gd name="T42" fmla="*/ 159 w 318"/>
                <a:gd name="T43" fmla="*/ 197 h 1282"/>
                <a:gd name="T44" fmla="*/ 159 w 318"/>
                <a:gd name="T45" fmla="*/ 197 h 1282"/>
                <a:gd name="T46" fmla="*/ 277 w 318"/>
                <a:gd name="T47" fmla="*/ 1244 h 1282"/>
                <a:gd name="T48" fmla="*/ 41 w 318"/>
                <a:gd name="T49" fmla="*/ 1244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8" h="1282">
                  <a:moveTo>
                    <a:pt x="198" y="209"/>
                  </a:moveTo>
                  <a:cubicBezTo>
                    <a:pt x="238" y="192"/>
                    <a:pt x="266" y="152"/>
                    <a:pt x="266" y="107"/>
                  </a:cubicBezTo>
                  <a:cubicBezTo>
                    <a:pt x="266" y="48"/>
                    <a:pt x="218" y="0"/>
                    <a:pt x="159" y="0"/>
                  </a:cubicBezTo>
                  <a:cubicBezTo>
                    <a:pt x="100" y="0"/>
                    <a:pt x="52" y="48"/>
                    <a:pt x="52" y="107"/>
                  </a:cubicBezTo>
                  <a:cubicBezTo>
                    <a:pt x="52" y="152"/>
                    <a:pt x="79" y="192"/>
                    <a:pt x="119" y="209"/>
                  </a:cubicBezTo>
                  <a:lnTo>
                    <a:pt x="0" y="1261"/>
                  </a:lnTo>
                  <a:cubicBezTo>
                    <a:pt x="0" y="1266"/>
                    <a:pt x="1" y="1271"/>
                    <a:pt x="5" y="1276"/>
                  </a:cubicBezTo>
                  <a:cubicBezTo>
                    <a:pt x="8" y="1280"/>
                    <a:pt x="14" y="1282"/>
                    <a:pt x="19" y="1282"/>
                  </a:cubicBezTo>
                  <a:lnTo>
                    <a:pt x="298" y="1282"/>
                  </a:lnTo>
                  <a:cubicBezTo>
                    <a:pt x="303" y="1282"/>
                    <a:pt x="309" y="1280"/>
                    <a:pt x="312" y="1276"/>
                  </a:cubicBezTo>
                  <a:cubicBezTo>
                    <a:pt x="316" y="1271"/>
                    <a:pt x="318" y="1266"/>
                    <a:pt x="317" y="1261"/>
                  </a:cubicBezTo>
                  <a:lnTo>
                    <a:pt x="198" y="209"/>
                  </a:lnTo>
                  <a:close/>
                  <a:moveTo>
                    <a:pt x="90" y="107"/>
                  </a:moveTo>
                  <a:cubicBezTo>
                    <a:pt x="90" y="69"/>
                    <a:pt x="121" y="38"/>
                    <a:pt x="159" y="38"/>
                  </a:cubicBezTo>
                  <a:cubicBezTo>
                    <a:pt x="196" y="38"/>
                    <a:pt x="227" y="69"/>
                    <a:pt x="227" y="107"/>
                  </a:cubicBezTo>
                  <a:cubicBezTo>
                    <a:pt x="227" y="140"/>
                    <a:pt x="204" y="170"/>
                    <a:pt x="173" y="177"/>
                  </a:cubicBezTo>
                  <a:cubicBezTo>
                    <a:pt x="165" y="178"/>
                    <a:pt x="159" y="185"/>
                    <a:pt x="159" y="193"/>
                  </a:cubicBezTo>
                  <a:cubicBezTo>
                    <a:pt x="158" y="185"/>
                    <a:pt x="152" y="178"/>
                    <a:pt x="144" y="177"/>
                  </a:cubicBezTo>
                  <a:cubicBezTo>
                    <a:pt x="113" y="170"/>
                    <a:pt x="90" y="140"/>
                    <a:pt x="90" y="107"/>
                  </a:cubicBezTo>
                  <a:close/>
                  <a:moveTo>
                    <a:pt x="41" y="1244"/>
                  </a:moveTo>
                  <a:lnTo>
                    <a:pt x="159" y="197"/>
                  </a:lnTo>
                  <a:cubicBezTo>
                    <a:pt x="159" y="197"/>
                    <a:pt x="159" y="197"/>
                    <a:pt x="159" y="197"/>
                  </a:cubicBezTo>
                  <a:cubicBezTo>
                    <a:pt x="159" y="197"/>
                    <a:pt x="159" y="197"/>
                    <a:pt x="159" y="197"/>
                  </a:cubicBezTo>
                  <a:lnTo>
                    <a:pt x="277" y="1244"/>
                  </a:lnTo>
                  <a:lnTo>
                    <a:pt x="41" y="124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sp>
        <p:nvSpPr>
          <p:cNvPr id="320" name="Freeform 48"/>
          <p:cNvSpPr>
            <a:spLocks noEditPoints="1"/>
          </p:cNvSpPr>
          <p:nvPr/>
        </p:nvSpPr>
        <p:spPr bwMode="auto">
          <a:xfrm>
            <a:off x="5731606" y="3430178"/>
            <a:ext cx="413817" cy="285178"/>
          </a:xfrm>
          <a:custGeom>
            <a:avLst/>
            <a:gdLst>
              <a:gd name="T0" fmla="*/ 1920 w 1920"/>
              <a:gd name="T1" fmla="*/ 654 h 1360"/>
              <a:gd name="T2" fmla="*/ 1911 w 1920"/>
              <a:gd name="T3" fmla="*/ 626 h 1360"/>
              <a:gd name="T4" fmla="*/ 1616 w 1920"/>
              <a:gd name="T5" fmla="*/ 183 h 1360"/>
              <a:gd name="T6" fmla="*/ 1572 w 1920"/>
              <a:gd name="T7" fmla="*/ 160 h 1360"/>
              <a:gd name="T8" fmla="*/ 1173 w 1920"/>
              <a:gd name="T9" fmla="*/ 160 h 1360"/>
              <a:gd name="T10" fmla="*/ 1120 w 1920"/>
              <a:gd name="T11" fmla="*/ 212 h 1360"/>
              <a:gd name="T12" fmla="*/ 1120 w 1920"/>
              <a:gd name="T13" fmla="*/ 1067 h 1360"/>
              <a:gd name="T14" fmla="*/ 1173 w 1920"/>
              <a:gd name="T15" fmla="*/ 1120 h 1360"/>
              <a:gd name="T16" fmla="*/ 1280 w 1920"/>
              <a:gd name="T17" fmla="*/ 1120 h 1360"/>
              <a:gd name="T18" fmla="*/ 1520 w 1920"/>
              <a:gd name="T19" fmla="*/ 1360 h 1360"/>
              <a:gd name="T20" fmla="*/ 1760 w 1920"/>
              <a:gd name="T21" fmla="*/ 1120 h 1360"/>
              <a:gd name="T22" fmla="*/ 1868 w 1920"/>
              <a:gd name="T23" fmla="*/ 1120 h 1360"/>
              <a:gd name="T24" fmla="*/ 1920 w 1920"/>
              <a:gd name="T25" fmla="*/ 1067 h 1360"/>
              <a:gd name="T26" fmla="*/ 1920 w 1920"/>
              <a:gd name="T27" fmla="*/ 655 h 1360"/>
              <a:gd name="T28" fmla="*/ 1920 w 1920"/>
              <a:gd name="T29" fmla="*/ 654 h 1360"/>
              <a:gd name="T30" fmla="*/ 1360 w 1920"/>
              <a:gd name="T31" fmla="*/ 640 h 1360"/>
              <a:gd name="T32" fmla="*/ 1360 w 1920"/>
              <a:gd name="T33" fmla="*/ 320 h 1360"/>
              <a:gd name="T34" fmla="*/ 1563 w 1920"/>
              <a:gd name="T35" fmla="*/ 320 h 1360"/>
              <a:gd name="T36" fmla="*/ 1776 w 1920"/>
              <a:gd name="T37" fmla="*/ 640 h 1360"/>
              <a:gd name="T38" fmla="*/ 1360 w 1920"/>
              <a:gd name="T39" fmla="*/ 640 h 1360"/>
              <a:gd name="T40" fmla="*/ 1520 w 1920"/>
              <a:gd name="T41" fmla="*/ 1240 h 1360"/>
              <a:gd name="T42" fmla="*/ 1400 w 1920"/>
              <a:gd name="T43" fmla="*/ 1120 h 1360"/>
              <a:gd name="T44" fmla="*/ 1520 w 1920"/>
              <a:gd name="T45" fmla="*/ 1000 h 1360"/>
              <a:gd name="T46" fmla="*/ 1640 w 1920"/>
              <a:gd name="T47" fmla="*/ 1120 h 1360"/>
              <a:gd name="T48" fmla="*/ 1520 w 1920"/>
              <a:gd name="T49" fmla="*/ 1240 h 1360"/>
              <a:gd name="T50" fmla="*/ 971 w 1920"/>
              <a:gd name="T51" fmla="*/ 0 h 1360"/>
              <a:gd name="T52" fmla="*/ 70 w 1920"/>
              <a:gd name="T53" fmla="*/ 0 h 1360"/>
              <a:gd name="T54" fmla="*/ 0 w 1920"/>
              <a:gd name="T55" fmla="*/ 69 h 1360"/>
              <a:gd name="T56" fmla="*/ 0 w 1920"/>
              <a:gd name="T57" fmla="*/ 1050 h 1360"/>
              <a:gd name="T58" fmla="*/ 70 w 1920"/>
              <a:gd name="T59" fmla="*/ 1120 h 1360"/>
              <a:gd name="T60" fmla="*/ 240 w 1920"/>
              <a:gd name="T61" fmla="*/ 1120 h 1360"/>
              <a:gd name="T62" fmla="*/ 480 w 1920"/>
              <a:gd name="T63" fmla="*/ 1360 h 1360"/>
              <a:gd name="T64" fmla="*/ 720 w 1920"/>
              <a:gd name="T65" fmla="*/ 1120 h 1360"/>
              <a:gd name="T66" fmla="*/ 971 w 1920"/>
              <a:gd name="T67" fmla="*/ 1120 h 1360"/>
              <a:gd name="T68" fmla="*/ 1040 w 1920"/>
              <a:gd name="T69" fmla="*/ 1050 h 1360"/>
              <a:gd name="T70" fmla="*/ 1040 w 1920"/>
              <a:gd name="T71" fmla="*/ 69 h 1360"/>
              <a:gd name="T72" fmla="*/ 971 w 1920"/>
              <a:gd name="T73" fmla="*/ 0 h 1360"/>
              <a:gd name="T74" fmla="*/ 480 w 1920"/>
              <a:gd name="T75" fmla="*/ 1240 h 1360"/>
              <a:gd name="T76" fmla="*/ 360 w 1920"/>
              <a:gd name="T77" fmla="*/ 1120 h 1360"/>
              <a:gd name="T78" fmla="*/ 480 w 1920"/>
              <a:gd name="T79" fmla="*/ 1000 h 1360"/>
              <a:gd name="T80" fmla="*/ 600 w 1920"/>
              <a:gd name="T81" fmla="*/ 1120 h 1360"/>
              <a:gd name="T82" fmla="*/ 480 w 1920"/>
              <a:gd name="T83" fmla="*/ 124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20" h="1360">
                <a:moveTo>
                  <a:pt x="1920" y="654"/>
                </a:moveTo>
                <a:cubicBezTo>
                  <a:pt x="1920" y="644"/>
                  <a:pt x="1917" y="635"/>
                  <a:pt x="1911" y="626"/>
                </a:cubicBezTo>
                <a:lnTo>
                  <a:pt x="1616" y="183"/>
                </a:lnTo>
                <a:cubicBezTo>
                  <a:pt x="1606" y="168"/>
                  <a:pt x="1590" y="160"/>
                  <a:pt x="1572" y="160"/>
                </a:cubicBezTo>
                <a:lnTo>
                  <a:pt x="1173" y="160"/>
                </a:lnTo>
                <a:cubicBezTo>
                  <a:pt x="1144" y="160"/>
                  <a:pt x="1120" y="183"/>
                  <a:pt x="1120" y="212"/>
                </a:cubicBezTo>
                <a:lnTo>
                  <a:pt x="1120" y="1067"/>
                </a:lnTo>
                <a:cubicBezTo>
                  <a:pt x="1120" y="1096"/>
                  <a:pt x="1144" y="1120"/>
                  <a:pt x="1173" y="1120"/>
                </a:cubicBezTo>
                <a:lnTo>
                  <a:pt x="1280" y="1120"/>
                </a:lnTo>
                <a:cubicBezTo>
                  <a:pt x="1280" y="1252"/>
                  <a:pt x="1388" y="1360"/>
                  <a:pt x="1520" y="1360"/>
                </a:cubicBezTo>
                <a:cubicBezTo>
                  <a:pt x="1653" y="1360"/>
                  <a:pt x="1760" y="1252"/>
                  <a:pt x="1760" y="1120"/>
                </a:cubicBezTo>
                <a:lnTo>
                  <a:pt x="1868" y="1120"/>
                </a:lnTo>
                <a:cubicBezTo>
                  <a:pt x="1897" y="1120"/>
                  <a:pt x="1920" y="1096"/>
                  <a:pt x="1920" y="1067"/>
                </a:cubicBezTo>
                <a:lnTo>
                  <a:pt x="1920" y="655"/>
                </a:lnTo>
                <a:cubicBezTo>
                  <a:pt x="1920" y="655"/>
                  <a:pt x="1920" y="654"/>
                  <a:pt x="1920" y="654"/>
                </a:cubicBezTo>
                <a:close/>
                <a:moveTo>
                  <a:pt x="1360" y="640"/>
                </a:moveTo>
                <a:lnTo>
                  <a:pt x="1360" y="320"/>
                </a:lnTo>
                <a:lnTo>
                  <a:pt x="1563" y="320"/>
                </a:lnTo>
                <a:lnTo>
                  <a:pt x="1776" y="640"/>
                </a:lnTo>
                <a:lnTo>
                  <a:pt x="1360" y="640"/>
                </a:lnTo>
                <a:close/>
                <a:moveTo>
                  <a:pt x="1520" y="1240"/>
                </a:moveTo>
                <a:cubicBezTo>
                  <a:pt x="1454" y="1240"/>
                  <a:pt x="1400" y="1186"/>
                  <a:pt x="1400" y="1120"/>
                </a:cubicBezTo>
                <a:cubicBezTo>
                  <a:pt x="1400" y="1053"/>
                  <a:pt x="1454" y="1000"/>
                  <a:pt x="1520" y="1000"/>
                </a:cubicBezTo>
                <a:cubicBezTo>
                  <a:pt x="1586" y="1000"/>
                  <a:pt x="1640" y="1053"/>
                  <a:pt x="1640" y="1120"/>
                </a:cubicBezTo>
                <a:cubicBezTo>
                  <a:pt x="1640" y="1186"/>
                  <a:pt x="1586" y="1240"/>
                  <a:pt x="1520" y="1240"/>
                </a:cubicBezTo>
                <a:close/>
                <a:moveTo>
                  <a:pt x="971" y="0"/>
                </a:moveTo>
                <a:lnTo>
                  <a:pt x="70" y="0"/>
                </a:lnTo>
                <a:cubicBezTo>
                  <a:pt x="32" y="0"/>
                  <a:pt x="0" y="31"/>
                  <a:pt x="0" y="69"/>
                </a:cubicBezTo>
                <a:lnTo>
                  <a:pt x="0" y="1050"/>
                </a:lnTo>
                <a:cubicBezTo>
                  <a:pt x="0" y="1088"/>
                  <a:pt x="32" y="1120"/>
                  <a:pt x="70" y="1120"/>
                </a:cubicBezTo>
                <a:lnTo>
                  <a:pt x="240" y="1120"/>
                </a:lnTo>
                <a:cubicBezTo>
                  <a:pt x="240" y="1252"/>
                  <a:pt x="348" y="1360"/>
                  <a:pt x="480" y="1360"/>
                </a:cubicBezTo>
                <a:cubicBezTo>
                  <a:pt x="613" y="1360"/>
                  <a:pt x="720" y="1252"/>
                  <a:pt x="720" y="1120"/>
                </a:cubicBezTo>
                <a:lnTo>
                  <a:pt x="971" y="1120"/>
                </a:lnTo>
                <a:cubicBezTo>
                  <a:pt x="1009" y="1120"/>
                  <a:pt x="1040" y="1088"/>
                  <a:pt x="1040" y="1050"/>
                </a:cubicBezTo>
                <a:lnTo>
                  <a:pt x="1040" y="69"/>
                </a:lnTo>
                <a:cubicBezTo>
                  <a:pt x="1040" y="31"/>
                  <a:pt x="1009" y="0"/>
                  <a:pt x="971" y="0"/>
                </a:cubicBezTo>
                <a:close/>
                <a:moveTo>
                  <a:pt x="480" y="1240"/>
                </a:moveTo>
                <a:cubicBezTo>
                  <a:pt x="414" y="1240"/>
                  <a:pt x="360" y="1186"/>
                  <a:pt x="360" y="1120"/>
                </a:cubicBezTo>
                <a:cubicBezTo>
                  <a:pt x="360" y="1053"/>
                  <a:pt x="414" y="1000"/>
                  <a:pt x="480" y="1000"/>
                </a:cubicBezTo>
                <a:cubicBezTo>
                  <a:pt x="546" y="1000"/>
                  <a:pt x="600" y="1053"/>
                  <a:pt x="600" y="1120"/>
                </a:cubicBezTo>
                <a:cubicBezTo>
                  <a:pt x="600" y="1186"/>
                  <a:pt x="546" y="1240"/>
                  <a:pt x="480" y="124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grpSp>
        <p:nvGrpSpPr>
          <p:cNvPr id="321" name="Group 320"/>
          <p:cNvGrpSpPr/>
          <p:nvPr/>
        </p:nvGrpSpPr>
        <p:grpSpPr>
          <a:xfrm>
            <a:off x="7787450" y="3397330"/>
            <a:ext cx="298895" cy="350877"/>
            <a:chOff x="8613775" y="2019301"/>
            <a:chExt cx="255588" cy="30003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22" name="Freeform 49"/>
            <p:cNvSpPr>
              <a:spLocks/>
            </p:cNvSpPr>
            <p:nvPr/>
          </p:nvSpPr>
          <p:spPr bwMode="auto">
            <a:xfrm>
              <a:off x="8613775" y="2019301"/>
              <a:ext cx="73025" cy="300038"/>
            </a:xfrm>
            <a:custGeom>
              <a:avLst/>
              <a:gdLst>
                <a:gd name="T0" fmla="*/ 180 w 329"/>
                <a:gd name="T1" fmla="*/ 519 h 1402"/>
                <a:gd name="T2" fmla="*/ 180 w 329"/>
                <a:gd name="T3" fmla="*/ 0 h 1402"/>
                <a:gd name="T4" fmla="*/ 0 w 329"/>
                <a:gd name="T5" fmla="*/ 0 h 1402"/>
                <a:gd name="T6" fmla="*/ 0 w 329"/>
                <a:gd name="T7" fmla="*/ 1402 h 1402"/>
                <a:gd name="T8" fmla="*/ 180 w 329"/>
                <a:gd name="T9" fmla="*/ 1402 h 1402"/>
                <a:gd name="T10" fmla="*/ 180 w 329"/>
                <a:gd name="T11" fmla="*/ 851 h 1402"/>
                <a:gd name="T12" fmla="*/ 329 w 329"/>
                <a:gd name="T13" fmla="*/ 685 h 1402"/>
                <a:gd name="T14" fmla="*/ 180 w 329"/>
                <a:gd name="T15" fmla="*/ 519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9" h="1402">
                  <a:moveTo>
                    <a:pt x="180" y="519"/>
                  </a:moveTo>
                  <a:lnTo>
                    <a:pt x="180" y="0"/>
                  </a:lnTo>
                  <a:lnTo>
                    <a:pt x="0" y="0"/>
                  </a:lnTo>
                  <a:lnTo>
                    <a:pt x="0" y="1402"/>
                  </a:lnTo>
                  <a:lnTo>
                    <a:pt x="180" y="1402"/>
                  </a:lnTo>
                  <a:lnTo>
                    <a:pt x="180" y="851"/>
                  </a:lnTo>
                  <a:cubicBezTo>
                    <a:pt x="264" y="843"/>
                    <a:pt x="329" y="771"/>
                    <a:pt x="329" y="685"/>
                  </a:cubicBezTo>
                  <a:cubicBezTo>
                    <a:pt x="329" y="600"/>
                    <a:pt x="264" y="528"/>
                    <a:pt x="180" y="51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23" name="Freeform 50"/>
            <p:cNvSpPr>
              <a:spLocks/>
            </p:cNvSpPr>
            <p:nvPr/>
          </p:nvSpPr>
          <p:spPr bwMode="auto">
            <a:xfrm>
              <a:off x="8843963" y="2130426"/>
              <a:ext cx="25400" cy="80963"/>
            </a:xfrm>
            <a:custGeom>
              <a:avLst/>
              <a:gdLst>
                <a:gd name="T0" fmla="*/ 67 w 115"/>
                <a:gd name="T1" fmla="*/ 182 h 377"/>
                <a:gd name="T2" fmla="*/ 105 w 115"/>
                <a:gd name="T3" fmla="*/ 44 h 377"/>
                <a:gd name="T4" fmla="*/ 115 w 115"/>
                <a:gd name="T5" fmla="*/ 28 h 377"/>
                <a:gd name="T6" fmla="*/ 97 w 115"/>
                <a:gd name="T7" fmla="*/ 21 h 377"/>
                <a:gd name="T8" fmla="*/ 68 w 115"/>
                <a:gd name="T9" fmla="*/ 7 h 377"/>
                <a:gd name="T10" fmla="*/ 54 w 115"/>
                <a:gd name="T11" fmla="*/ 0 h 377"/>
                <a:gd name="T12" fmla="*/ 46 w 115"/>
                <a:gd name="T13" fmla="*/ 13 h 377"/>
                <a:gd name="T14" fmla="*/ 0 w 115"/>
                <a:gd name="T15" fmla="*/ 182 h 377"/>
                <a:gd name="T16" fmla="*/ 50 w 115"/>
                <a:gd name="T17" fmla="*/ 358 h 377"/>
                <a:gd name="T18" fmla="*/ 62 w 115"/>
                <a:gd name="T19" fmla="*/ 377 h 377"/>
                <a:gd name="T20" fmla="*/ 77 w 115"/>
                <a:gd name="T21" fmla="*/ 360 h 377"/>
                <a:gd name="T22" fmla="*/ 85 w 115"/>
                <a:gd name="T23" fmla="*/ 349 h 377"/>
                <a:gd name="T24" fmla="*/ 94 w 115"/>
                <a:gd name="T25" fmla="*/ 339 h 377"/>
                <a:gd name="T26" fmla="*/ 97 w 115"/>
                <a:gd name="T27" fmla="*/ 335 h 377"/>
                <a:gd name="T28" fmla="*/ 108 w 115"/>
                <a:gd name="T29" fmla="*/ 324 h 377"/>
                <a:gd name="T30" fmla="*/ 102 w 115"/>
                <a:gd name="T31" fmla="*/ 313 h 377"/>
                <a:gd name="T32" fmla="*/ 67 w 115"/>
                <a:gd name="T33" fmla="*/ 18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" h="377">
                  <a:moveTo>
                    <a:pt x="67" y="182"/>
                  </a:moveTo>
                  <a:cubicBezTo>
                    <a:pt x="67" y="133"/>
                    <a:pt x="80" y="86"/>
                    <a:pt x="105" y="44"/>
                  </a:cubicBezTo>
                  <a:lnTo>
                    <a:pt x="115" y="28"/>
                  </a:lnTo>
                  <a:lnTo>
                    <a:pt x="97" y="21"/>
                  </a:lnTo>
                  <a:cubicBezTo>
                    <a:pt x="87" y="17"/>
                    <a:pt x="77" y="13"/>
                    <a:pt x="68" y="7"/>
                  </a:cubicBezTo>
                  <a:lnTo>
                    <a:pt x="54" y="0"/>
                  </a:lnTo>
                  <a:lnTo>
                    <a:pt x="46" y="13"/>
                  </a:lnTo>
                  <a:cubicBezTo>
                    <a:pt x="16" y="65"/>
                    <a:pt x="0" y="123"/>
                    <a:pt x="0" y="182"/>
                  </a:cubicBezTo>
                  <a:cubicBezTo>
                    <a:pt x="0" y="244"/>
                    <a:pt x="17" y="304"/>
                    <a:pt x="50" y="358"/>
                  </a:cubicBezTo>
                  <a:lnTo>
                    <a:pt x="62" y="377"/>
                  </a:lnTo>
                  <a:lnTo>
                    <a:pt x="77" y="360"/>
                  </a:lnTo>
                  <a:cubicBezTo>
                    <a:pt x="80" y="356"/>
                    <a:pt x="83" y="353"/>
                    <a:pt x="85" y="349"/>
                  </a:cubicBezTo>
                  <a:cubicBezTo>
                    <a:pt x="88" y="346"/>
                    <a:pt x="91" y="342"/>
                    <a:pt x="94" y="339"/>
                  </a:cubicBezTo>
                  <a:cubicBezTo>
                    <a:pt x="95" y="337"/>
                    <a:pt x="96" y="336"/>
                    <a:pt x="97" y="335"/>
                  </a:cubicBezTo>
                  <a:lnTo>
                    <a:pt x="108" y="324"/>
                  </a:lnTo>
                  <a:lnTo>
                    <a:pt x="102" y="313"/>
                  </a:lnTo>
                  <a:cubicBezTo>
                    <a:pt x="79" y="273"/>
                    <a:pt x="67" y="228"/>
                    <a:pt x="67" y="18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24" name="Freeform 51"/>
            <p:cNvSpPr>
              <a:spLocks/>
            </p:cNvSpPr>
            <p:nvPr/>
          </p:nvSpPr>
          <p:spPr bwMode="auto">
            <a:xfrm>
              <a:off x="8799513" y="2098676"/>
              <a:ext cx="39687" cy="146050"/>
            </a:xfrm>
            <a:custGeom>
              <a:avLst/>
              <a:gdLst>
                <a:gd name="T0" fmla="*/ 67 w 178"/>
                <a:gd name="T1" fmla="*/ 328 h 680"/>
                <a:gd name="T2" fmla="*/ 149 w 178"/>
                <a:gd name="T3" fmla="*/ 66 h 680"/>
                <a:gd name="T4" fmla="*/ 156 w 178"/>
                <a:gd name="T5" fmla="*/ 56 h 680"/>
                <a:gd name="T6" fmla="*/ 149 w 178"/>
                <a:gd name="T7" fmla="*/ 47 h 680"/>
                <a:gd name="T8" fmla="*/ 127 w 178"/>
                <a:gd name="T9" fmla="*/ 18 h 680"/>
                <a:gd name="T10" fmla="*/ 114 w 178"/>
                <a:gd name="T11" fmla="*/ 0 h 680"/>
                <a:gd name="T12" fmla="*/ 100 w 178"/>
                <a:gd name="T13" fmla="*/ 18 h 680"/>
                <a:gd name="T14" fmla="*/ 0 w 178"/>
                <a:gd name="T15" fmla="*/ 328 h 680"/>
                <a:gd name="T16" fmla="*/ 122 w 178"/>
                <a:gd name="T17" fmla="*/ 665 h 680"/>
                <a:gd name="T18" fmla="*/ 134 w 178"/>
                <a:gd name="T19" fmla="*/ 680 h 680"/>
                <a:gd name="T20" fmla="*/ 147 w 178"/>
                <a:gd name="T21" fmla="*/ 666 h 680"/>
                <a:gd name="T22" fmla="*/ 155 w 178"/>
                <a:gd name="T23" fmla="*/ 657 h 680"/>
                <a:gd name="T24" fmla="*/ 165 w 178"/>
                <a:gd name="T25" fmla="*/ 647 h 680"/>
                <a:gd name="T26" fmla="*/ 178 w 178"/>
                <a:gd name="T27" fmla="*/ 629 h 680"/>
                <a:gd name="T28" fmla="*/ 170 w 178"/>
                <a:gd name="T29" fmla="*/ 619 h 680"/>
                <a:gd name="T30" fmla="*/ 67 w 178"/>
                <a:gd name="T31" fmla="*/ 32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" h="680">
                  <a:moveTo>
                    <a:pt x="67" y="328"/>
                  </a:moveTo>
                  <a:cubicBezTo>
                    <a:pt x="67" y="235"/>
                    <a:pt x="96" y="144"/>
                    <a:pt x="149" y="66"/>
                  </a:cubicBezTo>
                  <a:lnTo>
                    <a:pt x="156" y="56"/>
                  </a:lnTo>
                  <a:lnTo>
                    <a:pt x="149" y="47"/>
                  </a:lnTo>
                  <a:cubicBezTo>
                    <a:pt x="141" y="37"/>
                    <a:pt x="134" y="28"/>
                    <a:pt x="127" y="18"/>
                  </a:cubicBezTo>
                  <a:lnTo>
                    <a:pt x="114" y="0"/>
                  </a:lnTo>
                  <a:lnTo>
                    <a:pt x="100" y="18"/>
                  </a:lnTo>
                  <a:cubicBezTo>
                    <a:pt x="35" y="110"/>
                    <a:pt x="0" y="217"/>
                    <a:pt x="0" y="328"/>
                  </a:cubicBezTo>
                  <a:cubicBezTo>
                    <a:pt x="0" y="452"/>
                    <a:pt x="42" y="568"/>
                    <a:pt x="122" y="665"/>
                  </a:cubicBezTo>
                  <a:lnTo>
                    <a:pt x="134" y="680"/>
                  </a:lnTo>
                  <a:lnTo>
                    <a:pt x="147" y="666"/>
                  </a:lnTo>
                  <a:cubicBezTo>
                    <a:pt x="149" y="663"/>
                    <a:pt x="152" y="661"/>
                    <a:pt x="155" y="657"/>
                  </a:cubicBezTo>
                  <a:cubicBezTo>
                    <a:pt x="158" y="654"/>
                    <a:pt x="161" y="651"/>
                    <a:pt x="165" y="647"/>
                  </a:cubicBezTo>
                  <a:lnTo>
                    <a:pt x="178" y="629"/>
                  </a:lnTo>
                  <a:lnTo>
                    <a:pt x="170" y="619"/>
                  </a:lnTo>
                  <a:cubicBezTo>
                    <a:pt x="103" y="535"/>
                    <a:pt x="67" y="435"/>
                    <a:pt x="67" y="3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25" name="Freeform 52"/>
            <p:cNvSpPr>
              <a:spLocks/>
            </p:cNvSpPr>
            <p:nvPr/>
          </p:nvSpPr>
          <p:spPr bwMode="auto">
            <a:xfrm>
              <a:off x="8751888" y="2058988"/>
              <a:ext cx="53975" cy="217488"/>
            </a:xfrm>
            <a:custGeom>
              <a:avLst/>
              <a:gdLst>
                <a:gd name="T0" fmla="*/ 67 w 243"/>
                <a:gd name="T1" fmla="*/ 513 h 1011"/>
                <a:gd name="T2" fmla="*/ 235 w 243"/>
                <a:gd name="T3" fmla="*/ 67 h 1011"/>
                <a:gd name="T4" fmla="*/ 243 w 243"/>
                <a:gd name="T5" fmla="*/ 57 h 1011"/>
                <a:gd name="T6" fmla="*/ 236 w 243"/>
                <a:gd name="T7" fmla="*/ 47 h 1011"/>
                <a:gd name="T8" fmla="*/ 216 w 243"/>
                <a:gd name="T9" fmla="*/ 17 h 1011"/>
                <a:gd name="T10" fmla="*/ 204 w 243"/>
                <a:gd name="T11" fmla="*/ 0 h 1011"/>
                <a:gd name="T12" fmla="*/ 190 w 243"/>
                <a:gd name="T13" fmla="*/ 16 h 1011"/>
                <a:gd name="T14" fmla="*/ 0 w 243"/>
                <a:gd name="T15" fmla="*/ 513 h 1011"/>
                <a:gd name="T16" fmla="*/ 181 w 243"/>
                <a:gd name="T17" fmla="*/ 998 h 1011"/>
                <a:gd name="T18" fmla="*/ 191 w 243"/>
                <a:gd name="T19" fmla="*/ 1011 h 1011"/>
                <a:gd name="T20" fmla="*/ 216 w 243"/>
                <a:gd name="T21" fmla="*/ 990 h 1011"/>
                <a:gd name="T22" fmla="*/ 230 w 243"/>
                <a:gd name="T23" fmla="*/ 978 h 1011"/>
                <a:gd name="T24" fmla="*/ 242 w 243"/>
                <a:gd name="T25" fmla="*/ 967 h 1011"/>
                <a:gd name="T26" fmla="*/ 232 w 243"/>
                <a:gd name="T27" fmla="*/ 955 h 1011"/>
                <a:gd name="T28" fmla="*/ 67 w 243"/>
                <a:gd name="T29" fmla="*/ 513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" h="1011">
                  <a:moveTo>
                    <a:pt x="67" y="513"/>
                  </a:moveTo>
                  <a:cubicBezTo>
                    <a:pt x="67" y="349"/>
                    <a:pt x="127" y="191"/>
                    <a:pt x="235" y="67"/>
                  </a:cubicBezTo>
                  <a:lnTo>
                    <a:pt x="243" y="57"/>
                  </a:lnTo>
                  <a:lnTo>
                    <a:pt x="236" y="47"/>
                  </a:lnTo>
                  <a:cubicBezTo>
                    <a:pt x="229" y="37"/>
                    <a:pt x="222" y="27"/>
                    <a:pt x="216" y="17"/>
                  </a:cubicBezTo>
                  <a:lnTo>
                    <a:pt x="204" y="0"/>
                  </a:lnTo>
                  <a:lnTo>
                    <a:pt x="190" y="16"/>
                  </a:lnTo>
                  <a:cubicBezTo>
                    <a:pt x="68" y="153"/>
                    <a:pt x="0" y="330"/>
                    <a:pt x="0" y="513"/>
                  </a:cubicBezTo>
                  <a:cubicBezTo>
                    <a:pt x="0" y="690"/>
                    <a:pt x="64" y="862"/>
                    <a:pt x="181" y="998"/>
                  </a:cubicBezTo>
                  <a:lnTo>
                    <a:pt x="191" y="1011"/>
                  </a:lnTo>
                  <a:lnTo>
                    <a:pt x="216" y="990"/>
                  </a:lnTo>
                  <a:cubicBezTo>
                    <a:pt x="221" y="986"/>
                    <a:pt x="226" y="982"/>
                    <a:pt x="230" y="978"/>
                  </a:cubicBezTo>
                  <a:lnTo>
                    <a:pt x="242" y="967"/>
                  </a:lnTo>
                  <a:lnTo>
                    <a:pt x="232" y="955"/>
                  </a:lnTo>
                  <a:cubicBezTo>
                    <a:pt x="126" y="831"/>
                    <a:pt x="67" y="674"/>
                    <a:pt x="67" y="5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26" name="Freeform 53"/>
            <p:cNvSpPr>
              <a:spLocks/>
            </p:cNvSpPr>
            <p:nvPr/>
          </p:nvSpPr>
          <p:spPr bwMode="auto">
            <a:xfrm>
              <a:off x="8704263" y="2025651"/>
              <a:ext cx="71437" cy="279400"/>
            </a:xfrm>
            <a:custGeom>
              <a:avLst/>
              <a:gdLst>
                <a:gd name="T0" fmla="*/ 67 w 317"/>
                <a:gd name="T1" fmla="*/ 666 h 1301"/>
                <a:gd name="T2" fmla="*/ 306 w 317"/>
                <a:gd name="T3" fmla="*/ 58 h 1301"/>
                <a:gd name="T4" fmla="*/ 317 w 317"/>
                <a:gd name="T5" fmla="*/ 46 h 1301"/>
                <a:gd name="T6" fmla="*/ 297 w 317"/>
                <a:gd name="T7" fmla="*/ 27 h 1301"/>
                <a:gd name="T8" fmla="*/ 279 w 317"/>
                <a:gd name="T9" fmla="*/ 11 h 1301"/>
                <a:gd name="T10" fmla="*/ 267 w 317"/>
                <a:gd name="T11" fmla="*/ 0 h 1301"/>
                <a:gd name="T12" fmla="*/ 257 w 317"/>
                <a:gd name="T13" fmla="*/ 12 h 1301"/>
                <a:gd name="T14" fmla="*/ 0 w 317"/>
                <a:gd name="T15" fmla="*/ 666 h 1301"/>
                <a:gd name="T16" fmla="*/ 229 w 317"/>
                <a:gd name="T17" fmla="*/ 1288 h 1301"/>
                <a:gd name="T18" fmla="*/ 240 w 317"/>
                <a:gd name="T19" fmla="*/ 1301 h 1301"/>
                <a:gd name="T20" fmla="*/ 255 w 317"/>
                <a:gd name="T21" fmla="*/ 1288 h 1301"/>
                <a:gd name="T22" fmla="*/ 278 w 317"/>
                <a:gd name="T23" fmla="*/ 1268 h 1301"/>
                <a:gd name="T24" fmla="*/ 291 w 317"/>
                <a:gd name="T25" fmla="*/ 1258 h 1301"/>
                <a:gd name="T26" fmla="*/ 280 w 317"/>
                <a:gd name="T27" fmla="*/ 1245 h 1301"/>
                <a:gd name="T28" fmla="*/ 67 w 317"/>
                <a:gd name="T29" fmla="*/ 666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7" h="1301">
                  <a:moveTo>
                    <a:pt x="67" y="666"/>
                  </a:moveTo>
                  <a:cubicBezTo>
                    <a:pt x="67" y="440"/>
                    <a:pt x="152" y="224"/>
                    <a:pt x="306" y="58"/>
                  </a:cubicBezTo>
                  <a:lnTo>
                    <a:pt x="317" y="46"/>
                  </a:lnTo>
                  <a:lnTo>
                    <a:pt x="297" y="27"/>
                  </a:lnTo>
                  <a:cubicBezTo>
                    <a:pt x="291" y="21"/>
                    <a:pt x="285" y="16"/>
                    <a:pt x="279" y="11"/>
                  </a:cubicBezTo>
                  <a:lnTo>
                    <a:pt x="267" y="0"/>
                  </a:lnTo>
                  <a:lnTo>
                    <a:pt x="257" y="12"/>
                  </a:lnTo>
                  <a:cubicBezTo>
                    <a:pt x="91" y="191"/>
                    <a:pt x="0" y="423"/>
                    <a:pt x="0" y="666"/>
                  </a:cubicBezTo>
                  <a:cubicBezTo>
                    <a:pt x="0" y="893"/>
                    <a:pt x="81" y="1114"/>
                    <a:pt x="229" y="1288"/>
                  </a:cubicBezTo>
                  <a:lnTo>
                    <a:pt x="240" y="1301"/>
                  </a:lnTo>
                  <a:lnTo>
                    <a:pt x="255" y="1288"/>
                  </a:lnTo>
                  <a:cubicBezTo>
                    <a:pt x="263" y="1281"/>
                    <a:pt x="270" y="1274"/>
                    <a:pt x="278" y="1268"/>
                  </a:cubicBezTo>
                  <a:lnTo>
                    <a:pt x="291" y="1258"/>
                  </a:lnTo>
                  <a:lnTo>
                    <a:pt x="280" y="1245"/>
                  </a:lnTo>
                  <a:cubicBezTo>
                    <a:pt x="143" y="1083"/>
                    <a:pt x="67" y="877"/>
                    <a:pt x="67" y="66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sp>
        <p:nvSpPr>
          <p:cNvPr id="327" name="Freeform 59"/>
          <p:cNvSpPr>
            <a:spLocks noEditPoints="1"/>
          </p:cNvSpPr>
          <p:nvPr/>
        </p:nvSpPr>
        <p:spPr bwMode="auto">
          <a:xfrm>
            <a:off x="6759347" y="2913264"/>
            <a:ext cx="344328" cy="221457"/>
          </a:xfrm>
          <a:custGeom>
            <a:avLst/>
            <a:gdLst>
              <a:gd name="T0" fmla="*/ 0 w 241"/>
              <a:gd name="T1" fmla="*/ 0 h 155"/>
              <a:gd name="T2" fmla="*/ 0 w 241"/>
              <a:gd name="T3" fmla="*/ 155 h 155"/>
              <a:gd name="T4" fmla="*/ 241 w 241"/>
              <a:gd name="T5" fmla="*/ 155 h 155"/>
              <a:gd name="T6" fmla="*/ 241 w 241"/>
              <a:gd name="T7" fmla="*/ 0 h 155"/>
              <a:gd name="T8" fmla="*/ 0 w 241"/>
              <a:gd name="T9" fmla="*/ 0 h 155"/>
              <a:gd name="T10" fmla="*/ 120 w 241"/>
              <a:gd name="T11" fmla="*/ 96 h 155"/>
              <a:gd name="T12" fmla="*/ 22 w 241"/>
              <a:gd name="T13" fmla="*/ 12 h 155"/>
              <a:gd name="T14" fmla="*/ 219 w 241"/>
              <a:gd name="T15" fmla="*/ 12 h 155"/>
              <a:gd name="T16" fmla="*/ 120 w 241"/>
              <a:gd name="T17" fmla="*/ 96 h 155"/>
              <a:gd name="T18" fmla="*/ 81 w 241"/>
              <a:gd name="T19" fmla="*/ 77 h 155"/>
              <a:gd name="T20" fmla="*/ 12 w 241"/>
              <a:gd name="T21" fmla="*/ 136 h 155"/>
              <a:gd name="T22" fmla="*/ 12 w 241"/>
              <a:gd name="T23" fmla="*/ 18 h 155"/>
              <a:gd name="T24" fmla="*/ 81 w 241"/>
              <a:gd name="T25" fmla="*/ 77 h 155"/>
              <a:gd name="T26" fmla="*/ 90 w 241"/>
              <a:gd name="T27" fmla="*/ 85 h 155"/>
              <a:gd name="T28" fmla="*/ 120 w 241"/>
              <a:gd name="T29" fmla="*/ 111 h 155"/>
              <a:gd name="T30" fmla="*/ 151 w 241"/>
              <a:gd name="T31" fmla="*/ 85 h 155"/>
              <a:gd name="T32" fmla="*/ 219 w 241"/>
              <a:gd name="T33" fmla="*/ 143 h 155"/>
              <a:gd name="T34" fmla="*/ 21 w 241"/>
              <a:gd name="T35" fmla="*/ 143 h 155"/>
              <a:gd name="T36" fmla="*/ 90 w 241"/>
              <a:gd name="T37" fmla="*/ 85 h 155"/>
              <a:gd name="T38" fmla="*/ 160 w 241"/>
              <a:gd name="T39" fmla="*/ 77 h 155"/>
              <a:gd name="T40" fmla="*/ 229 w 241"/>
              <a:gd name="T41" fmla="*/ 18 h 155"/>
              <a:gd name="T42" fmla="*/ 229 w 241"/>
              <a:gd name="T43" fmla="*/ 136 h 155"/>
              <a:gd name="T44" fmla="*/ 160 w 241"/>
              <a:gd name="T45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1" h="155">
                <a:moveTo>
                  <a:pt x="0" y="0"/>
                </a:moveTo>
                <a:lnTo>
                  <a:pt x="0" y="155"/>
                </a:lnTo>
                <a:lnTo>
                  <a:pt x="241" y="155"/>
                </a:lnTo>
                <a:lnTo>
                  <a:pt x="241" y="0"/>
                </a:lnTo>
                <a:lnTo>
                  <a:pt x="0" y="0"/>
                </a:lnTo>
                <a:close/>
                <a:moveTo>
                  <a:pt x="120" y="96"/>
                </a:moveTo>
                <a:lnTo>
                  <a:pt x="22" y="12"/>
                </a:lnTo>
                <a:lnTo>
                  <a:pt x="219" y="12"/>
                </a:lnTo>
                <a:lnTo>
                  <a:pt x="120" y="96"/>
                </a:lnTo>
                <a:close/>
                <a:moveTo>
                  <a:pt x="81" y="77"/>
                </a:moveTo>
                <a:lnTo>
                  <a:pt x="12" y="136"/>
                </a:lnTo>
                <a:lnTo>
                  <a:pt x="12" y="18"/>
                </a:lnTo>
                <a:lnTo>
                  <a:pt x="81" y="77"/>
                </a:lnTo>
                <a:close/>
                <a:moveTo>
                  <a:pt x="90" y="85"/>
                </a:moveTo>
                <a:lnTo>
                  <a:pt x="120" y="111"/>
                </a:lnTo>
                <a:lnTo>
                  <a:pt x="151" y="85"/>
                </a:lnTo>
                <a:lnTo>
                  <a:pt x="219" y="143"/>
                </a:lnTo>
                <a:lnTo>
                  <a:pt x="21" y="143"/>
                </a:lnTo>
                <a:lnTo>
                  <a:pt x="90" y="85"/>
                </a:lnTo>
                <a:close/>
                <a:moveTo>
                  <a:pt x="160" y="77"/>
                </a:moveTo>
                <a:lnTo>
                  <a:pt x="229" y="18"/>
                </a:lnTo>
                <a:lnTo>
                  <a:pt x="229" y="136"/>
                </a:lnTo>
                <a:lnTo>
                  <a:pt x="160" y="7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grpSp>
        <p:nvGrpSpPr>
          <p:cNvPr id="328" name="Group 327"/>
          <p:cNvGrpSpPr/>
          <p:nvPr/>
        </p:nvGrpSpPr>
        <p:grpSpPr>
          <a:xfrm>
            <a:off x="5823499" y="2861829"/>
            <a:ext cx="230028" cy="324327"/>
            <a:chOff x="8740775" y="2562226"/>
            <a:chExt cx="255587" cy="3603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29" name="Freeform 67"/>
            <p:cNvSpPr>
              <a:spLocks noEditPoints="1"/>
            </p:cNvSpPr>
            <p:nvPr/>
          </p:nvSpPr>
          <p:spPr bwMode="auto">
            <a:xfrm>
              <a:off x="8740775" y="2562226"/>
              <a:ext cx="255587" cy="360363"/>
            </a:xfrm>
            <a:custGeom>
              <a:avLst/>
              <a:gdLst>
                <a:gd name="T0" fmla="*/ 969 w 1152"/>
                <a:gd name="T1" fmla="*/ 117 h 1675"/>
                <a:gd name="T2" fmla="*/ 746 w 1152"/>
                <a:gd name="T3" fmla="*/ 117 h 1675"/>
                <a:gd name="T4" fmla="*/ 746 w 1152"/>
                <a:gd name="T5" fmla="*/ 79 h 1675"/>
                <a:gd name="T6" fmla="*/ 667 w 1152"/>
                <a:gd name="T7" fmla="*/ 0 h 1675"/>
                <a:gd name="T8" fmla="*/ 486 w 1152"/>
                <a:gd name="T9" fmla="*/ 0 h 1675"/>
                <a:gd name="T10" fmla="*/ 406 w 1152"/>
                <a:gd name="T11" fmla="*/ 79 h 1675"/>
                <a:gd name="T12" fmla="*/ 406 w 1152"/>
                <a:gd name="T13" fmla="*/ 117 h 1675"/>
                <a:gd name="T14" fmla="*/ 184 w 1152"/>
                <a:gd name="T15" fmla="*/ 117 h 1675"/>
                <a:gd name="T16" fmla="*/ 0 w 1152"/>
                <a:gd name="T17" fmla="*/ 300 h 1675"/>
                <a:gd name="T18" fmla="*/ 0 w 1152"/>
                <a:gd name="T19" fmla="*/ 1491 h 1675"/>
                <a:gd name="T20" fmla="*/ 184 w 1152"/>
                <a:gd name="T21" fmla="*/ 1675 h 1675"/>
                <a:gd name="T22" fmla="*/ 969 w 1152"/>
                <a:gd name="T23" fmla="*/ 1675 h 1675"/>
                <a:gd name="T24" fmla="*/ 1152 w 1152"/>
                <a:gd name="T25" fmla="*/ 1491 h 1675"/>
                <a:gd name="T26" fmla="*/ 1152 w 1152"/>
                <a:gd name="T27" fmla="*/ 300 h 1675"/>
                <a:gd name="T28" fmla="*/ 969 w 1152"/>
                <a:gd name="T29" fmla="*/ 117 h 1675"/>
                <a:gd name="T30" fmla="*/ 576 w 1152"/>
                <a:gd name="T31" fmla="*/ 35 h 1675"/>
                <a:gd name="T32" fmla="*/ 616 w 1152"/>
                <a:gd name="T33" fmla="*/ 75 h 1675"/>
                <a:gd name="T34" fmla="*/ 576 w 1152"/>
                <a:gd name="T35" fmla="*/ 115 h 1675"/>
                <a:gd name="T36" fmla="*/ 537 w 1152"/>
                <a:gd name="T37" fmla="*/ 75 h 1675"/>
                <a:gd name="T38" fmla="*/ 576 w 1152"/>
                <a:gd name="T39" fmla="*/ 35 h 1675"/>
                <a:gd name="T40" fmla="*/ 362 w 1152"/>
                <a:gd name="T41" fmla="*/ 229 h 1675"/>
                <a:gd name="T42" fmla="*/ 791 w 1152"/>
                <a:gd name="T43" fmla="*/ 229 h 1675"/>
                <a:gd name="T44" fmla="*/ 791 w 1152"/>
                <a:gd name="T45" fmla="*/ 397 h 1675"/>
                <a:gd name="T46" fmla="*/ 362 w 1152"/>
                <a:gd name="T47" fmla="*/ 397 h 1675"/>
                <a:gd name="T48" fmla="*/ 362 w 1152"/>
                <a:gd name="T49" fmla="*/ 229 h 1675"/>
                <a:gd name="T50" fmla="*/ 969 w 1152"/>
                <a:gd name="T51" fmla="*/ 1570 h 1675"/>
                <a:gd name="T52" fmla="*/ 184 w 1152"/>
                <a:gd name="T53" fmla="*/ 1570 h 1675"/>
                <a:gd name="T54" fmla="*/ 105 w 1152"/>
                <a:gd name="T55" fmla="*/ 1491 h 1675"/>
                <a:gd name="T56" fmla="*/ 105 w 1152"/>
                <a:gd name="T57" fmla="*/ 300 h 1675"/>
                <a:gd name="T58" fmla="*/ 184 w 1152"/>
                <a:gd name="T59" fmla="*/ 222 h 1675"/>
                <a:gd name="T60" fmla="*/ 259 w 1152"/>
                <a:gd name="T61" fmla="*/ 222 h 1675"/>
                <a:gd name="T62" fmla="*/ 259 w 1152"/>
                <a:gd name="T63" fmla="*/ 409 h 1675"/>
                <a:gd name="T64" fmla="*/ 350 w 1152"/>
                <a:gd name="T65" fmla="*/ 500 h 1675"/>
                <a:gd name="T66" fmla="*/ 803 w 1152"/>
                <a:gd name="T67" fmla="*/ 500 h 1675"/>
                <a:gd name="T68" fmla="*/ 894 w 1152"/>
                <a:gd name="T69" fmla="*/ 409 h 1675"/>
                <a:gd name="T70" fmla="*/ 894 w 1152"/>
                <a:gd name="T71" fmla="*/ 222 h 1675"/>
                <a:gd name="T72" fmla="*/ 969 w 1152"/>
                <a:gd name="T73" fmla="*/ 222 h 1675"/>
                <a:gd name="T74" fmla="*/ 1048 w 1152"/>
                <a:gd name="T75" fmla="*/ 300 h 1675"/>
                <a:gd name="T76" fmla="*/ 1048 w 1152"/>
                <a:gd name="T77" fmla="*/ 1491 h 1675"/>
                <a:gd name="T78" fmla="*/ 1048 w 1152"/>
                <a:gd name="T79" fmla="*/ 1491 h 1675"/>
                <a:gd name="T80" fmla="*/ 969 w 1152"/>
                <a:gd name="T81" fmla="*/ 157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2" h="1675">
                  <a:moveTo>
                    <a:pt x="969" y="117"/>
                  </a:moveTo>
                  <a:lnTo>
                    <a:pt x="746" y="117"/>
                  </a:lnTo>
                  <a:lnTo>
                    <a:pt x="746" y="79"/>
                  </a:lnTo>
                  <a:cubicBezTo>
                    <a:pt x="746" y="35"/>
                    <a:pt x="711" y="0"/>
                    <a:pt x="667" y="0"/>
                  </a:cubicBezTo>
                  <a:lnTo>
                    <a:pt x="486" y="0"/>
                  </a:lnTo>
                  <a:cubicBezTo>
                    <a:pt x="442" y="0"/>
                    <a:pt x="406" y="35"/>
                    <a:pt x="406" y="79"/>
                  </a:cubicBezTo>
                  <a:lnTo>
                    <a:pt x="406" y="117"/>
                  </a:lnTo>
                  <a:lnTo>
                    <a:pt x="184" y="117"/>
                  </a:lnTo>
                  <a:cubicBezTo>
                    <a:pt x="83" y="117"/>
                    <a:pt x="0" y="199"/>
                    <a:pt x="0" y="300"/>
                  </a:cubicBezTo>
                  <a:lnTo>
                    <a:pt x="0" y="1491"/>
                  </a:lnTo>
                  <a:cubicBezTo>
                    <a:pt x="0" y="1592"/>
                    <a:pt x="83" y="1675"/>
                    <a:pt x="184" y="1675"/>
                  </a:cubicBezTo>
                  <a:lnTo>
                    <a:pt x="969" y="1675"/>
                  </a:lnTo>
                  <a:cubicBezTo>
                    <a:pt x="1070" y="1675"/>
                    <a:pt x="1152" y="1592"/>
                    <a:pt x="1152" y="1491"/>
                  </a:cubicBezTo>
                  <a:lnTo>
                    <a:pt x="1152" y="300"/>
                  </a:lnTo>
                  <a:cubicBezTo>
                    <a:pt x="1152" y="199"/>
                    <a:pt x="1070" y="117"/>
                    <a:pt x="969" y="117"/>
                  </a:cubicBezTo>
                  <a:close/>
                  <a:moveTo>
                    <a:pt x="576" y="35"/>
                  </a:moveTo>
                  <a:cubicBezTo>
                    <a:pt x="598" y="35"/>
                    <a:pt x="616" y="53"/>
                    <a:pt x="616" y="75"/>
                  </a:cubicBezTo>
                  <a:cubicBezTo>
                    <a:pt x="616" y="97"/>
                    <a:pt x="598" y="115"/>
                    <a:pt x="576" y="115"/>
                  </a:cubicBezTo>
                  <a:cubicBezTo>
                    <a:pt x="554" y="115"/>
                    <a:pt x="537" y="97"/>
                    <a:pt x="537" y="75"/>
                  </a:cubicBezTo>
                  <a:cubicBezTo>
                    <a:pt x="537" y="53"/>
                    <a:pt x="554" y="35"/>
                    <a:pt x="576" y="35"/>
                  </a:cubicBezTo>
                  <a:close/>
                  <a:moveTo>
                    <a:pt x="362" y="229"/>
                  </a:moveTo>
                  <a:lnTo>
                    <a:pt x="791" y="229"/>
                  </a:lnTo>
                  <a:lnTo>
                    <a:pt x="791" y="397"/>
                  </a:lnTo>
                  <a:lnTo>
                    <a:pt x="362" y="397"/>
                  </a:lnTo>
                  <a:lnTo>
                    <a:pt x="362" y="229"/>
                  </a:lnTo>
                  <a:close/>
                  <a:moveTo>
                    <a:pt x="969" y="1570"/>
                  </a:moveTo>
                  <a:lnTo>
                    <a:pt x="184" y="1570"/>
                  </a:lnTo>
                  <a:cubicBezTo>
                    <a:pt x="140" y="1570"/>
                    <a:pt x="105" y="1535"/>
                    <a:pt x="105" y="1491"/>
                  </a:cubicBezTo>
                  <a:lnTo>
                    <a:pt x="105" y="300"/>
                  </a:lnTo>
                  <a:cubicBezTo>
                    <a:pt x="105" y="257"/>
                    <a:pt x="140" y="222"/>
                    <a:pt x="184" y="222"/>
                  </a:cubicBezTo>
                  <a:lnTo>
                    <a:pt x="259" y="222"/>
                  </a:lnTo>
                  <a:lnTo>
                    <a:pt x="259" y="409"/>
                  </a:lnTo>
                  <a:cubicBezTo>
                    <a:pt x="259" y="459"/>
                    <a:pt x="300" y="500"/>
                    <a:pt x="350" y="500"/>
                  </a:cubicBezTo>
                  <a:lnTo>
                    <a:pt x="803" y="500"/>
                  </a:lnTo>
                  <a:cubicBezTo>
                    <a:pt x="853" y="500"/>
                    <a:pt x="894" y="459"/>
                    <a:pt x="894" y="409"/>
                  </a:cubicBezTo>
                  <a:lnTo>
                    <a:pt x="894" y="222"/>
                  </a:lnTo>
                  <a:lnTo>
                    <a:pt x="969" y="222"/>
                  </a:lnTo>
                  <a:cubicBezTo>
                    <a:pt x="1012" y="222"/>
                    <a:pt x="1048" y="257"/>
                    <a:pt x="1048" y="300"/>
                  </a:cubicBezTo>
                  <a:lnTo>
                    <a:pt x="1048" y="1491"/>
                  </a:lnTo>
                  <a:lnTo>
                    <a:pt x="1048" y="1491"/>
                  </a:lnTo>
                  <a:cubicBezTo>
                    <a:pt x="1048" y="1535"/>
                    <a:pt x="1012" y="1570"/>
                    <a:pt x="969" y="15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30" name="Freeform 68"/>
            <p:cNvSpPr>
              <a:spLocks noEditPoints="1"/>
            </p:cNvSpPr>
            <p:nvPr/>
          </p:nvSpPr>
          <p:spPr bwMode="auto">
            <a:xfrm>
              <a:off x="8780463" y="2705101"/>
              <a:ext cx="58737" cy="49213"/>
            </a:xfrm>
            <a:custGeom>
              <a:avLst/>
              <a:gdLst>
                <a:gd name="T0" fmla="*/ 222 w 271"/>
                <a:gd name="T1" fmla="*/ 12 h 226"/>
                <a:gd name="T2" fmla="*/ 203 w 271"/>
                <a:gd name="T3" fmla="*/ 34 h 226"/>
                <a:gd name="T4" fmla="*/ 164 w 271"/>
                <a:gd name="T5" fmla="*/ 7 h 226"/>
                <a:gd name="T6" fmla="*/ 42 w 271"/>
                <a:gd name="T7" fmla="*/ 7 h 226"/>
                <a:gd name="T8" fmla="*/ 0 w 271"/>
                <a:gd name="T9" fmla="*/ 49 h 226"/>
                <a:gd name="T10" fmla="*/ 0 w 271"/>
                <a:gd name="T11" fmla="*/ 184 h 226"/>
                <a:gd name="T12" fmla="*/ 42 w 271"/>
                <a:gd name="T13" fmla="*/ 226 h 226"/>
                <a:gd name="T14" fmla="*/ 164 w 271"/>
                <a:gd name="T15" fmla="*/ 226 h 226"/>
                <a:gd name="T16" fmla="*/ 206 w 271"/>
                <a:gd name="T17" fmla="*/ 184 h 226"/>
                <a:gd name="T18" fmla="*/ 206 w 271"/>
                <a:gd name="T19" fmla="*/ 112 h 226"/>
                <a:gd name="T20" fmla="*/ 262 w 271"/>
                <a:gd name="T21" fmla="*/ 46 h 226"/>
                <a:gd name="T22" fmla="*/ 258 w 271"/>
                <a:gd name="T23" fmla="*/ 9 h 226"/>
                <a:gd name="T24" fmla="*/ 222 w 271"/>
                <a:gd name="T25" fmla="*/ 12 h 226"/>
                <a:gd name="T26" fmla="*/ 178 w 271"/>
                <a:gd name="T27" fmla="*/ 184 h 226"/>
                <a:gd name="T28" fmla="*/ 164 w 271"/>
                <a:gd name="T29" fmla="*/ 198 h 226"/>
                <a:gd name="T30" fmla="*/ 42 w 271"/>
                <a:gd name="T31" fmla="*/ 198 h 226"/>
                <a:gd name="T32" fmla="*/ 28 w 271"/>
                <a:gd name="T33" fmla="*/ 184 h 226"/>
                <a:gd name="T34" fmla="*/ 28 w 271"/>
                <a:gd name="T35" fmla="*/ 49 h 226"/>
                <a:gd name="T36" fmla="*/ 42 w 271"/>
                <a:gd name="T37" fmla="*/ 35 h 226"/>
                <a:gd name="T38" fmla="*/ 164 w 271"/>
                <a:gd name="T39" fmla="*/ 35 h 226"/>
                <a:gd name="T40" fmla="*/ 178 w 271"/>
                <a:gd name="T41" fmla="*/ 49 h 226"/>
                <a:gd name="T42" fmla="*/ 178 w 271"/>
                <a:gd name="T43" fmla="*/ 64 h 226"/>
                <a:gd name="T44" fmla="*/ 143 w 271"/>
                <a:gd name="T45" fmla="*/ 106 h 226"/>
                <a:gd name="T46" fmla="*/ 107 w 271"/>
                <a:gd name="T47" fmla="*/ 108 h 226"/>
                <a:gd name="T48" fmla="*/ 85 w 271"/>
                <a:gd name="T49" fmla="*/ 88 h 226"/>
                <a:gd name="T50" fmla="*/ 48 w 271"/>
                <a:gd name="T51" fmla="*/ 90 h 226"/>
                <a:gd name="T52" fmla="*/ 49 w 271"/>
                <a:gd name="T53" fmla="*/ 127 h 226"/>
                <a:gd name="T54" fmla="*/ 110 w 271"/>
                <a:gd name="T55" fmla="*/ 183 h 226"/>
                <a:gd name="T56" fmla="*/ 128 w 271"/>
                <a:gd name="T57" fmla="*/ 190 h 226"/>
                <a:gd name="T58" fmla="*/ 130 w 271"/>
                <a:gd name="T59" fmla="*/ 190 h 226"/>
                <a:gd name="T60" fmla="*/ 148 w 271"/>
                <a:gd name="T61" fmla="*/ 181 h 226"/>
                <a:gd name="T62" fmla="*/ 178 w 271"/>
                <a:gd name="T63" fmla="*/ 146 h 226"/>
                <a:gd name="T64" fmla="*/ 178 w 271"/>
                <a:gd name="T65" fmla="*/ 1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26">
                  <a:moveTo>
                    <a:pt x="222" y="12"/>
                  </a:moveTo>
                  <a:lnTo>
                    <a:pt x="203" y="34"/>
                  </a:lnTo>
                  <a:cubicBezTo>
                    <a:pt x="197" y="18"/>
                    <a:pt x="182" y="7"/>
                    <a:pt x="164" y="7"/>
                  </a:cubicBezTo>
                  <a:lnTo>
                    <a:pt x="42" y="7"/>
                  </a:lnTo>
                  <a:cubicBezTo>
                    <a:pt x="19" y="7"/>
                    <a:pt x="0" y="26"/>
                    <a:pt x="0" y="49"/>
                  </a:cubicBezTo>
                  <a:lnTo>
                    <a:pt x="0" y="184"/>
                  </a:lnTo>
                  <a:cubicBezTo>
                    <a:pt x="0" y="207"/>
                    <a:pt x="19" y="226"/>
                    <a:pt x="42" y="226"/>
                  </a:cubicBezTo>
                  <a:lnTo>
                    <a:pt x="164" y="226"/>
                  </a:lnTo>
                  <a:cubicBezTo>
                    <a:pt x="187" y="226"/>
                    <a:pt x="206" y="207"/>
                    <a:pt x="206" y="184"/>
                  </a:cubicBezTo>
                  <a:lnTo>
                    <a:pt x="206" y="112"/>
                  </a:lnTo>
                  <a:lnTo>
                    <a:pt x="262" y="46"/>
                  </a:lnTo>
                  <a:cubicBezTo>
                    <a:pt x="271" y="35"/>
                    <a:pt x="270" y="18"/>
                    <a:pt x="258" y="9"/>
                  </a:cubicBezTo>
                  <a:cubicBezTo>
                    <a:pt x="247" y="0"/>
                    <a:pt x="231" y="1"/>
                    <a:pt x="222" y="12"/>
                  </a:cubicBezTo>
                  <a:close/>
                  <a:moveTo>
                    <a:pt x="178" y="184"/>
                  </a:moveTo>
                  <a:cubicBezTo>
                    <a:pt x="178" y="191"/>
                    <a:pt x="172" y="198"/>
                    <a:pt x="164" y="198"/>
                  </a:cubicBezTo>
                  <a:lnTo>
                    <a:pt x="42" y="198"/>
                  </a:lnTo>
                  <a:cubicBezTo>
                    <a:pt x="34" y="198"/>
                    <a:pt x="28" y="191"/>
                    <a:pt x="28" y="184"/>
                  </a:cubicBezTo>
                  <a:lnTo>
                    <a:pt x="28" y="49"/>
                  </a:lnTo>
                  <a:cubicBezTo>
                    <a:pt x="28" y="42"/>
                    <a:pt x="34" y="35"/>
                    <a:pt x="42" y="35"/>
                  </a:cubicBezTo>
                  <a:lnTo>
                    <a:pt x="164" y="35"/>
                  </a:lnTo>
                  <a:cubicBezTo>
                    <a:pt x="172" y="35"/>
                    <a:pt x="178" y="42"/>
                    <a:pt x="178" y="49"/>
                  </a:cubicBezTo>
                  <a:lnTo>
                    <a:pt x="178" y="64"/>
                  </a:lnTo>
                  <a:lnTo>
                    <a:pt x="143" y="106"/>
                  </a:lnTo>
                  <a:cubicBezTo>
                    <a:pt x="133" y="117"/>
                    <a:pt x="117" y="118"/>
                    <a:pt x="107" y="108"/>
                  </a:cubicBezTo>
                  <a:lnTo>
                    <a:pt x="85" y="88"/>
                  </a:lnTo>
                  <a:cubicBezTo>
                    <a:pt x="74" y="78"/>
                    <a:pt x="58" y="79"/>
                    <a:pt x="48" y="90"/>
                  </a:cubicBezTo>
                  <a:cubicBezTo>
                    <a:pt x="38" y="100"/>
                    <a:pt x="39" y="117"/>
                    <a:pt x="49" y="127"/>
                  </a:cubicBezTo>
                  <a:lnTo>
                    <a:pt x="110" y="183"/>
                  </a:lnTo>
                  <a:cubicBezTo>
                    <a:pt x="115" y="188"/>
                    <a:pt x="122" y="190"/>
                    <a:pt x="128" y="190"/>
                  </a:cubicBezTo>
                  <a:cubicBezTo>
                    <a:pt x="129" y="190"/>
                    <a:pt x="129" y="190"/>
                    <a:pt x="130" y="190"/>
                  </a:cubicBezTo>
                  <a:cubicBezTo>
                    <a:pt x="137" y="190"/>
                    <a:pt x="144" y="186"/>
                    <a:pt x="148" y="181"/>
                  </a:cubicBezTo>
                  <a:lnTo>
                    <a:pt x="178" y="146"/>
                  </a:lnTo>
                  <a:cubicBezTo>
                    <a:pt x="178" y="146"/>
                    <a:pt x="178" y="184"/>
                    <a:pt x="178" y="1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31" name="Freeform 69"/>
            <p:cNvSpPr>
              <a:spLocks noEditPoints="1"/>
            </p:cNvSpPr>
            <p:nvPr/>
          </p:nvSpPr>
          <p:spPr bwMode="auto">
            <a:xfrm>
              <a:off x="8780463" y="2767013"/>
              <a:ext cx="58737" cy="49213"/>
            </a:xfrm>
            <a:custGeom>
              <a:avLst/>
              <a:gdLst>
                <a:gd name="T0" fmla="*/ 222 w 271"/>
                <a:gd name="T1" fmla="*/ 13 h 233"/>
                <a:gd name="T2" fmla="*/ 201 w 271"/>
                <a:gd name="T3" fmla="*/ 37 h 233"/>
                <a:gd name="T4" fmla="*/ 164 w 271"/>
                <a:gd name="T5" fmla="*/ 14 h 233"/>
                <a:gd name="T6" fmla="*/ 42 w 271"/>
                <a:gd name="T7" fmla="*/ 14 h 233"/>
                <a:gd name="T8" fmla="*/ 0 w 271"/>
                <a:gd name="T9" fmla="*/ 56 h 233"/>
                <a:gd name="T10" fmla="*/ 0 w 271"/>
                <a:gd name="T11" fmla="*/ 191 h 233"/>
                <a:gd name="T12" fmla="*/ 42 w 271"/>
                <a:gd name="T13" fmla="*/ 233 h 233"/>
                <a:gd name="T14" fmla="*/ 164 w 271"/>
                <a:gd name="T15" fmla="*/ 233 h 233"/>
                <a:gd name="T16" fmla="*/ 206 w 271"/>
                <a:gd name="T17" fmla="*/ 191 h 233"/>
                <a:gd name="T18" fmla="*/ 206 w 271"/>
                <a:gd name="T19" fmla="*/ 113 h 233"/>
                <a:gd name="T20" fmla="*/ 262 w 271"/>
                <a:gd name="T21" fmla="*/ 46 h 233"/>
                <a:gd name="T22" fmla="*/ 258 w 271"/>
                <a:gd name="T23" fmla="*/ 10 h 233"/>
                <a:gd name="T24" fmla="*/ 222 w 271"/>
                <a:gd name="T25" fmla="*/ 13 h 233"/>
                <a:gd name="T26" fmla="*/ 178 w 271"/>
                <a:gd name="T27" fmla="*/ 191 h 233"/>
                <a:gd name="T28" fmla="*/ 164 w 271"/>
                <a:gd name="T29" fmla="*/ 205 h 233"/>
                <a:gd name="T30" fmla="*/ 42 w 271"/>
                <a:gd name="T31" fmla="*/ 205 h 233"/>
                <a:gd name="T32" fmla="*/ 28 w 271"/>
                <a:gd name="T33" fmla="*/ 191 h 233"/>
                <a:gd name="T34" fmla="*/ 28 w 271"/>
                <a:gd name="T35" fmla="*/ 56 h 233"/>
                <a:gd name="T36" fmla="*/ 42 w 271"/>
                <a:gd name="T37" fmla="*/ 42 h 233"/>
                <a:gd name="T38" fmla="*/ 164 w 271"/>
                <a:gd name="T39" fmla="*/ 42 h 233"/>
                <a:gd name="T40" fmla="*/ 178 w 271"/>
                <a:gd name="T41" fmla="*/ 56 h 233"/>
                <a:gd name="T42" fmla="*/ 178 w 271"/>
                <a:gd name="T43" fmla="*/ 65 h 233"/>
                <a:gd name="T44" fmla="*/ 143 w 271"/>
                <a:gd name="T45" fmla="*/ 107 h 233"/>
                <a:gd name="T46" fmla="*/ 107 w 271"/>
                <a:gd name="T47" fmla="*/ 109 h 233"/>
                <a:gd name="T48" fmla="*/ 85 w 271"/>
                <a:gd name="T49" fmla="*/ 89 h 233"/>
                <a:gd name="T50" fmla="*/ 48 w 271"/>
                <a:gd name="T51" fmla="*/ 90 h 233"/>
                <a:gd name="T52" fmla="*/ 49 w 271"/>
                <a:gd name="T53" fmla="*/ 127 h 233"/>
                <a:gd name="T54" fmla="*/ 110 w 271"/>
                <a:gd name="T55" fmla="*/ 184 h 233"/>
                <a:gd name="T56" fmla="*/ 128 w 271"/>
                <a:gd name="T57" fmla="*/ 191 h 233"/>
                <a:gd name="T58" fmla="*/ 130 w 271"/>
                <a:gd name="T59" fmla="*/ 191 h 233"/>
                <a:gd name="T60" fmla="*/ 148 w 271"/>
                <a:gd name="T61" fmla="*/ 182 h 233"/>
                <a:gd name="T62" fmla="*/ 178 w 271"/>
                <a:gd name="T63" fmla="*/ 146 h 233"/>
                <a:gd name="T64" fmla="*/ 178 w 271"/>
                <a:gd name="T65" fmla="*/ 19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3">
                  <a:moveTo>
                    <a:pt x="222" y="13"/>
                  </a:moveTo>
                  <a:lnTo>
                    <a:pt x="201" y="37"/>
                  </a:lnTo>
                  <a:cubicBezTo>
                    <a:pt x="194" y="23"/>
                    <a:pt x="180" y="14"/>
                    <a:pt x="164" y="14"/>
                  </a:cubicBezTo>
                  <a:lnTo>
                    <a:pt x="42" y="14"/>
                  </a:lnTo>
                  <a:cubicBezTo>
                    <a:pt x="19" y="14"/>
                    <a:pt x="0" y="33"/>
                    <a:pt x="0" y="56"/>
                  </a:cubicBezTo>
                  <a:lnTo>
                    <a:pt x="0" y="191"/>
                  </a:lnTo>
                  <a:cubicBezTo>
                    <a:pt x="0" y="214"/>
                    <a:pt x="19" y="233"/>
                    <a:pt x="42" y="233"/>
                  </a:cubicBezTo>
                  <a:lnTo>
                    <a:pt x="164" y="233"/>
                  </a:lnTo>
                  <a:cubicBezTo>
                    <a:pt x="187" y="233"/>
                    <a:pt x="206" y="214"/>
                    <a:pt x="206" y="191"/>
                  </a:cubicBezTo>
                  <a:lnTo>
                    <a:pt x="206" y="113"/>
                  </a:lnTo>
                  <a:lnTo>
                    <a:pt x="262" y="46"/>
                  </a:lnTo>
                  <a:cubicBezTo>
                    <a:pt x="271" y="35"/>
                    <a:pt x="270" y="19"/>
                    <a:pt x="258" y="10"/>
                  </a:cubicBezTo>
                  <a:cubicBezTo>
                    <a:pt x="247" y="0"/>
                    <a:pt x="231" y="2"/>
                    <a:pt x="222" y="13"/>
                  </a:cubicBezTo>
                  <a:close/>
                  <a:moveTo>
                    <a:pt x="178" y="191"/>
                  </a:moveTo>
                  <a:cubicBezTo>
                    <a:pt x="178" y="198"/>
                    <a:pt x="172" y="205"/>
                    <a:pt x="164" y="205"/>
                  </a:cubicBezTo>
                  <a:lnTo>
                    <a:pt x="42" y="205"/>
                  </a:lnTo>
                  <a:cubicBezTo>
                    <a:pt x="34" y="205"/>
                    <a:pt x="28" y="198"/>
                    <a:pt x="28" y="191"/>
                  </a:cubicBezTo>
                  <a:lnTo>
                    <a:pt x="28" y="56"/>
                  </a:lnTo>
                  <a:cubicBezTo>
                    <a:pt x="28" y="49"/>
                    <a:pt x="34" y="42"/>
                    <a:pt x="42" y="42"/>
                  </a:cubicBezTo>
                  <a:lnTo>
                    <a:pt x="164" y="42"/>
                  </a:lnTo>
                  <a:cubicBezTo>
                    <a:pt x="172" y="42"/>
                    <a:pt x="178" y="49"/>
                    <a:pt x="178" y="56"/>
                  </a:cubicBezTo>
                  <a:lnTo>
                    <a:pt x="178" y="65"/>
                  </a:lnTo>
                  <a:lnTo>
                    <a:pt x="143" y="107"/>
                  </a:lnTo>
                  <a:cubicBezTo>
                    <a:pt x="133" y="118"/>
                    <a:pt x="117" y="119"/>
                    <a:pt x="107" y="109"/>
                  </a:cubicBezTo>
                  <a:lnTo>
                    <a:pt x="85" y="89"/>
                  </a:lnTo>
                  <a:cubicBezTo>
                    <a:pt x="74" y="79"/>
                    <a:pt x="58" y="80"/>
                    <a:pt x="48" y="90"/>
                  </a:cubicBezTo>
                  <a:cubicBezTo>
                    <a:pt x="38" y="101"/>
                    <a:pt x="39" y="118"/>
                    <a:pt x="49" y="127"/>
                  </a:cubicBezTo>
                  <a:lnTo>
                    <a:pt x="110" y="184"/>
                  </a:lnTo>
                  <a:cubicBezTo>
                    <a:pt x="115" y="189"/>
                    <a:pt x="122" y="191"/>
                    <a:pt x="128" y="191"/>
                  </a:cubicBezTo>
                  <a:cubicBezTo>
                    <a:pt x="129" y="191"/>
                    <a:pt x="129" y="191"/>
                    <a:pt x="130" y="191"/>
                  </a:cubicBezTo>
                  <a:cubicBezTo>
                    <a:pt x="137" y="191"/>
                    <a:pt x="144" y="187"/>
                    <a:pt x="148" y="182"/>
                  </a:cubicBezTo>
                  <a:lnTo>
                    <a:pt x="178" y="146"/>
                  </a:lnTo>
                  <a:cubicBezTo>
                    <a:pt x="178" y="146"/>
                    <a:pt x="178" y="191"/>
                    <a:pt x="178" y="19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32" name="Freeform 70"/>
            <p:cNvSpPr>
              <a:spLocks noEditPoints="1"/>
            </p:cNvSpPr>
            <p:nvPr/>
          </p:nvSpPr>
          <p:spPr bwMode="auto">
            <a:xfrm>
              <a:off x="8780463" y="2827338"/>
              <a:ext cx="58737" cy="50800"/>
            </a:xfrm>
            <a:custGeom>
              <a:avLst/>
              <a:gdLst>
                <a:gd name="T0" fmla="*/ 222 w 271"/>
                <a:gd name="T1" fmla="*/ 13 h 236"/>
                <a:gd name="T2" fmla="*/ 201 w 271"/>
                <a:gd name="T3" fmla="*/ 38 h 236"/>
                <a:gd name="T4" fmla="*/ 164 w 271"/>
                <a:gd name="T5" fmla="*/ 16 h 236"/>
                <a:gd name="T6" fmla="*/ 42 w 271"/>
                <a:gd name="T7" fmla="*/ 16 h 236"/>
                <a:gd name="T8" fmla="*/ 0 w 271"/>
                <a:gd name="T9" fmla="*/ 59 h 236"/>
                <a:gd name="T10" fmla="*/ 0 w 271"/>
                <a:gd name="T11" fmla="*/ 193 h 236"/>
                <a:gd name="T12" fmla="*/ 42 w 271"/>
                <a:gd name="T13" fmla="*/ 236 h 236"/>
                <a:gd name="T14" fmla="*/ 164 w 271"/>
                <a:gd name="T15" fmla="*/ 236 h 236"/>
                <a:gd name="T16" fmla="*/ 206 w 271"/>
                <a:gd name="T17" fmla="*/ 193 h 236"/>
                <a:gd name="T18" fmla="*/ 206 w 271"/>
                <a:gd name="T19" fmla="*/ 113 h 236"/>
                <a:gd name="T20" fmla="*/ 262 w 271"/>
                <a:gd name="T21" fmla="*/ 47 h 236"/>
                <a:gd name="T22" fmla="*/ 258 w 271"/>
                <a:gd name="T23" fmla="*/ 10 h 236"/>
                <a:gd name="T24" fmla="*/ 222 w 271"/>
                <a:gd name="T25" fmla="*/ 13 h 236"/>
                <a:gd name="T26" fmla="*/ 178 w 271"/>
                <a:gd name="T27" fmla="*/ 193 h 236"/>
                <a:gd name="T28" fmla="*/ 164 w 271"/>
                <a:gd name="T29" fmla="*/ 207 h 236"/>
                <a:gd name="T30" fmla="*/ 42 w 271"/>
                <a:gd name="T31" fmla="*/ 207 h 236"/>
                <a:gd name="T32" fmla="*/ 28 w 271"/>
                <a:gd name="T33" fmla="*/ 193 h 236"/>
                <a:gd name="T34" fmla="*/ 28 w 271"/>
                <a:gd name="T35" fmla="*/ 59 h 236"/>
                <a:gd name="T36" fmla="*/ 42 w 271"/>
                <a:gd name="T37" fmla="*/ 45 h 236"/>
                <a:gd name="T38" fmla="*/ 164 w 271"/>
                <a:gd name="T39" fmla="*/ 45 h 236"/>
                <a:gd name="T40" fmla="*/ 178 w 271"/>
                <a:gd name="T41" fmla="*/ 59 h 236"/>
                <a:gd name="T42" fmla="*/ 178 w 271"/>
                <a:gd name="T43" fmla="*/ 65 h 236"/>
                <a:gd name="T44" fmla="*/ 143 w 271"/>
                <a:gd name="T45" fmla="*/ 107 h 236"/>
                <a:gd name="T46" fmla="*/ 107 w 271"/>
                <a:gd name="T47" fmla="*/ 109 h 236"/>
                <a:gd name="T48" fmla="*/ 85 w 271"/>
                <a:gd name="T49" fmla="*/ 89 h 236"/>
                <a:gd name="T50" fmla="*/ 48 w 271"/>
                <a:gd name="T51" fmla="*/ 91 h 236"/>
                <a:gd name="T52" fmla="*/ 49 w 271"/>
                <a:gd name="T53" fmla="*/ 128 h 236"/>
                <a:gd name="T54" fmla="*/ 110 w 271"/>
                <a:gd name="T55" fmla="*/ 184 h 236"/>
                <a:gd name="T56" fmla="*/ 128 w 271"/>
                <a:gd name="T57" fmla="*/ 191 h 236"/>
                <a:gd name="T58" fmla="*/ 130 w 271"/>
                <a:gd name="T59" fmla="*/ 191 h 236"/>
                <a:gd name="T60" fmla="*/ 148 w 271"/>
                <a:gd name="T61" fmla="*/ 182 h 236"/>
                <a:gd name="T62" fmla="*/ 178 w 271"/>
                <a:gd name="T63" fmla="*/ 147 h 236"/>
                <a:gd name="T64" fmla="*/ 178 w 271"/>
                <a:gd name="T65" fmla="*/ 19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36">
                  <a:moveTo>
                    <a:pt x="222" y="13"/>
                  </a:moveTo>
                  <a:lnTo>
                    <a:pt x="201" y="38"/>
                  </a:lnTo>
                  <a:cubicBezTo>
                    <a:pt x="193" y="25"/>
                    <a:pt x="180" y="16"/>
                    <a:pt x="164" y="16"/>
                  </a:cubicBezTo>
                  <a:lnTo>
                    <a:pt x="42" y="16"/>
                  </a:lnTo>
                  <a:cubicBezTo>
                    <a:pt x="19" y="16"/>
                    <a:pt x="0" y="35"/>
                    <a:pt x="0" y="59"/>
                  </a:cubicBezTo>
                  <a:lnTo>
                    <a:pt x="0" y="193"/>
                  </a:lnTo>
                  <a:cubicBezTo>
                    <a:pt x="0" y="217"/>
                    <a:pt x="19" y="236"/>
                    <a:pt x="42" y="236"/>
                  </a:cubicBezTo>
                  <a:lnTo>
                    <a:pt x="164" y="236"/>
                  </a:lnTo>
                  <a:cubicBezTo>
                    <a:pt x="187" y="236"/>
                    <a:pt x="206" y="217"/>
                    <a:pt x="206" y="193"/>
                  </a:cubicBezTo>
                  <a:lnTo>
                    <a:pt x="206" y="113"/>
                  </a:lnTo>
                  <a:lnTo>
                    <a:pt x="262" y="47"/>
                  </a:lnTo>
                  <a:cubicBezTo>
                    <a:pt x="271" y="36"/>
                    <a:pt x="270" y="19"/>
                    <a:pt x="258" y="10"/>
                  </a:cubicBezTo>
                  <a:cubicBezTo>
                    <a:pt x="247" y="0"/>
                    <a:pt x="231" y="2"/>
                    <a:pt x="222" y="13"/>
                  </a:cubicBezTo>
                  <a:close/>
                  <a:moveTo>
                    <a:pt x="178" y="193"/>
                  </a:moveTo>
                  <a:cubicBezTo>
                    <a:pt x="178" y="201"/>
                    <a:pt x="172" y="207"/>
                    <a:pt x="164" y="207"/>
                  </a:cubicBezTo>
                  <a:lnTo>
                    <a:pt x="42" y="207"/>
                  </a:lnTo>
                  <a:cubicBezTo>
                    <a:pt x="34" y="207"/>
                    <a:pt x="28" y="201"/>
                    <a:pt x="28" y="193"/>
                  </a:cubicBezTo>
                  <a:lnTo>
                    <a:pt x="28" y="59"/>
                  </a:lnTo>
                  <a:cubicBezTo>
                    <a:pt x="28" y="51"/>
                    <a:pt x="34" y="45"/>
                    <a:pt x="42" y="45"/>
                  </a:cubicBezTo>
                  <a:lnTo>
                    <a:pt x="164" y="45"/>
                  </a:lnTo>
                  <a:cubicBezTo>
                    <a:pt x="172" y="45"/>
                    <a:pt x="178" y="51"/>
                    <a:pt x="178" y="59"/>
                  </a:cubicBezTo>
                  <a:lnTo>
                    <a:pt x="178" y="65"/>
                  </a:lnTo>
                  <a:lnTo>
                    <a:pt x="143" y="107"/>
                  </a:lnTo>
                  <a:cubicBezTo>
                    <a:pt x="133" y="118"/>
                    <a:pt x="117" y="119"/>
                    <a:pt x="107" y="109"/>
                  </a:cubicBezTo>
                  <a:lnTo>
                    <a:pt x="85" y="89"/>
                  </a:lnTo>
                  <a:cubicBezTo>
                    <a:pt x="74" y="79"/>
                    <a:pt x="58" y="80"/>
                    <a:pt x="48" y="91"/>
                  </a:cubicBezTo>
                  <a:cubicBezTo>
                    <a:pt x="38" y="101"/>
                    <a:pt x="39" y="118"/>
                    <a:pt x="49" y="128"/>
                  </a:cubicBezTo>
                  <a:lnTo>
                    <a:pt x="110" y="184"/>
                  </a:lnTo>
                  <a:cubicBezTo>
                    <a:pt x="115" y="189"/>
                    <a:pt x="122" y="191"/>
                    <a:pt x="128" y="191"/>
                  </a:cubicBezTo>
                  <a:cubicBezTo>
                    <a:pt x="129" y="191"/>
                    <a:pt x="129" y="191"/>
                    <a:pt x="130" y="191"/>
                  </a:cubicBezTo>
                  <a:cubicBezTo>
                    <a:pt x="137" y="191"/>
                    <a:pt x="144" y="187"/>
                    <a:pt x="148" y="182"/>
                  </a:cubicBezTo>
                  <a:lnTo>
                    <a:pt x="178" y="147"/>
                  </a:lnTo>
                  <a:cubicBezTo>
                    <a:pt x="178" y="147"/>
                    <a:pt x="178" y="193"/>
                    <a:pt x="178" y="19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33" name="Freeform 71"/>
            <p:cNvSpPr>
              <a:spLocks/>
            </p:cNvSpPr>
            <p:nvPr/>
          </p:nvSpPr>
          <p:spPr bwMode="auto">
            <a:xfrm>
              <a:off x="8855075" y="2727326"/>
              <a:ext cx="104775" cy="11113"/>
            </a:xfrm>
            <a:custGeom>
              <a:avLst/>
              <a:gdLst>
                <a:gd name="T0" fmla="*/ 449 w 475"/>
                <a:gd name="T1" fmla="*/ 0 h 52"/>
                <a:gd name="T2" fmla="*/ 26 w 475"/>
                <a:gd name="T3" fmla="*/ 0 h 52"/>
                <a:gd name="T4" fmla="*/ 0 w 475"/>
                <a:gd name="T5" fmla="*/ 26 h 52"/>
                <a:gd name="T6" fmla="*/ 26 w 475"/>
                <a:gd name="T7" fmla="*/ 52 h 52"/>
                <a:gd name="T8" fmla="*/ 449 w 475"/>
                <a:gd name="T9" fmla="*/ 52 h 52"/>
                <a:gd name="T10" fmla="*/ 475 w 475"/>
                <a:gd name="T11" fmla="*/ 26 h 52"/>
                <a:gd name="T12" fmla="*/ 449 w 47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5" h="52">
                  <a:moveTo>
                    <a:pt x="449" y="0"/>
                  </a:moveTo>
                  <a:lnTo>
                    <a:pt x="26" y="0"/>
                  </a:ln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lnTo>
                    <a:pt x="449" y="52"/>
                  </a:lnTo>
                  <a:cubicBezTo>
                    <a:pt x="464" y="52"/>
                    <a:pt x="475" y="40"/>
                    <a:pt x="475" y="26"/>
                  </a:cubicBezTo>
                  <a:cubicBezTo>
                    <a:pt x="475" y="11"/>
                    <a:pt x="464" y="0"/>
                    <a:pt x="4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34" name="Freeform 72"/>
            <p:cNvSpPr>
              <a:spLocks/>
            </p:cNvSpPr>
            <p:nvPr/>
          </p:nvSpPr>
          <p:spPr bwMode="auto">
            <a:xfrm>
              <a:off x="8855075" y="2781301"/>
              <a:ext cx="104775" cy="11113"/>
            </a:xfrm>
            <a:custGeom>
              <a:avLst/>
              <a:gdLst>
                <a:gd name="T0" fmla="*/ 449 w 475"/>
                <a:gd name="T1" fmla="*/ 0 h 52"/>
                <a:gd name="T2" fmla="*/ 26 w 475"/>
                <a:gd name="T3" fmla="*/ 0 h 52"/>
                <a:gd name="T4" fmla="*/ 0 w 475"/>
                <a:gd name="T5" fmla="*/ 26 h 52"/>
                <a:gd name="T6" fmla="*/ 26 w 475"/>
                <a:gd name="T7" fmla="*/ 52 h 52"/>
                <a:gd name="T8" fmla="*/ 449 w 475"/>
                <a:gd name="T9" fmla="*/ 52 h 52"/>
                <a:gd name="T10" fmla="*/ 475 w 475"/>
                <a:gd name="T11" fmla="*/ 26 h 52"/>
                <a:gd name="T12" fmla="*/ 449 w 47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5" h="52">
                  <a:moveTo>
                    <a:pt x="449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449" y="52"/>
                  </a:lnTo>
                  <a:cubicBezTo>
                    <a:pt x="464" y="52"/>
                    <a:pt x="475" y="41"/>
                    <a:pt x="475" y="26"/>
                  </a:cubicBezTo>
                  <a:cubicBezTo>
                    <a:pt x="475" y="12"/>
                    <a:pt x="464" y="0"/>
                    <a:pt x="4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35" name="Freeform 73"/>
            <p:cNvSpPr>
              <a:spLocks/>
            </p:cNvSpPr>
            <p:nvPr/>
          </p:nvSpPr>
          <p:spPr bwMode="auto">
            <a:xfrm>
              <a:off x="8855075" y="2836863"/>
              <a:ext cx="104775" cy="11113"/>
            </a:xfrm>
            <a:custGeom>
              <a:avLst/>
              <a:gdLst>
                <a:gd name="T0" fmla="*/ 449 w 475"/>
                <a:gd name="T1" fmla="*/ 0 h 53"/>
                <a:gd name="T2" fmla="*/ 26 w 475"/>
                <a:gd name="T3" fmla="*/ 0 h 53"/>
                <a:gd name="T4" fmla="*/ 0 w 475"/>
                <a:gd name="T5" fmla="*/ 27 h 53"/>
                <a:gd name="T6" fmla="*/ 26 w 475"/>
                <a:gd name="T7" fmla="*/ 53 h 53"/>
                <a:gd name="T8" fmla="*/ 449 w 475"/>
                <a:gd name="T9" fmla="*/ 53 h 53"/>
                <a:gd name="T10" fmla="*/ 475 w 475"/>
                <a:gd name="T11" fmla="*/ 27 h 53"/>
                <a:gd name="T12" fmla="*/ 449 w 47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5" h="53">
                  <a:moveTo>
                    <a:pt x="449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7"/>
                  </a:cubicBezTo>
                  <a:cubicBezTo>
                    <a:pt x="0" y="41"/>
                    <a:pt x="11" y="53"/>
                    <a:pt x="26" y="53"/>
                  </a:cubicBezTo>
                  <a:lnTo>
                    <a:pt x="449" y="53"/>
                  </a:lnTo>
                  <a:cubicBezTo>
                    <a:pt x="464" y="53"/>
                    <a:pt x="475" y="41"/>
                    <a:pt x="475" y="27"/>
                  </a:cubicBezTo>
                  <a:cubicBezTo>
                    <a:pt x="475" y="12"/>
                    <a:pt x="464" y="0"/>
                    <a:pt x="4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7332952" y="2890404"/>
            <a:ext cx="305753" cy="267177"/>
            <a:chOff x="9166225" y="3035301"/>
            <a:chExt cx="339725" cy="2968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7" name="Freeform 74"/>
            <p:cNvSpPr>
              <a:spLocks/>
            </p:cNvSpPr>
            <p:nvPr/>
          </p:nvSpPr>
          <p:spPr bwMode="auto">
            <a:xfrm>
              <a:off x="9215438" y="3143251"/>
              <a:ext cx="73025" cy="53975"/>
            </a:xfrm>
            <a:custGeom>
              <a:avLst/>
              <a:gdLst>
                <a:gd name="T0" fmla="*/ 302 w 328"/>
                <a:gd name="T1" fmla="*/ 0 h 248"/>
                <a:gd name="T2" fmla="*/ 300 w 328"/>
                <a:gd name="T3" fmla="*/ 0 h 248"/>
                <a:gd name="T4" fmla="*/ 277 w 328"/>
                <a:gd name="T5" fmla="*/ 17 h 248"/>
                <a:gd name="T6" fmla="*/ 233 w 328"/>
                <a:gd name="T7" fmla="*/ 149 h 248"/>
                <a:gd name="T8" fmla="*/ 189 w 328"/>
                <a:gd name="T9" fmla="*/ 16 h 248"/>
                <a:gd name="T10" fmla="*/ 166 w 328"/>
                <a:gd name="T11" fmla="*/ 0 h 248"/>
                <a:gd name="T12" fmla="*/ 162 w 328"/>
                <a:gd name="T13" fmla="*/ 0 h 248"/>
                <a:gd name="T14" fmla="*/ 139 w 328"/>
                <a:gd name="T15" fmla="*/ 17 h 248"/>
                <a:gd name="T16" fmla="*/ 95 w 328"/>
                <a:gd name="T17" fmla="*/ 149 h 248"/>
                <a:gd name="T18" fmla="*/ 51 w 328"/>
                <a:gd name="T19" fmla="*/ 16 h 248"/>
                <a:gd name="T20" fmla="*/ 28 w 328"/>
                <a:gd name="T21" fmla="*/ 0 h 248"/>
                <a:gd name="T22" fmla="*/ 25 w 328"/>
                <a:gd name="T23" fmla="*/ 0 h 248"/>
                <a:gd name="T24" fmla="*/ 6 w 328"/>
                <a:gd name="T25" fmla="*/ 10 h 248"/>
                <a:gd name="T26" fmla="*/ 3 w 328"/>
                <a:gd name="T27" fmla="*/ 32 h 248"/>
                <a:gd name="T28" fmla="*/ 71 w 328"/>
                <a:gd name="T29" fmla="*/ 232 h 248"/>
                <a:gd name="T30" fmla="*/ 93 w 328"/>
                <a:gd name="T31" fmla="*/ 248 h 248"/>
                <a:gd name="T32" fmla="*/ 95 w 328"/>
                <a:gd name="T33" fmla="*/ 248 h 248"/>
                <a:gd name="T34" fmla="*/ 95 w 328"/>
                <a:gd name="T35" fmla="*/ 248 h 248"/>
                <a:gd name="T36" fmla="*/ 95 w 328"/>
                <a:gd name="T37" fmla="*/ 248 h 248"/>
                <a:gd name="T38" fmla="*/ 97 w 328"/>
                <a:gd name="T39" fmla="*/ 248 h 248"/>
                <a:gd name="T40" fmla="*/ 119 w 328"/>
                <a:gd name="T41" fmla="*/ 232 h 248"/>
                <a:gd name="T42" fmla="*/ 164 w 328"/>
                <a:gd name="T43" fmla="*/ 100 h 248"/>
                <a:gd name="T44" fmla="*/ 208 w 328"/>
                <a:gd name="T45" fmla="*/ 232 h 248"/>
                <a:gd name="T46" fmla="*/ 231 w 328"/>
                <a:gd name="T47" fmla="*/ 248 h 248"/>
                <a:gd name="T48" fmla="*/ 233 w 328"/>
                <a:gd name="T49" fmla="*/ 248 h 248"/>
                <a:gd name="T50" fmla="*/ 233 w 328"/>
                <a:gd name="T51" fmla="*/ 248 h 248"/>
                <a:gd name="T52" fmla="*/ 233 w 328"/>
                <a:gd name="T53" fmla="*/ 248 h 248"/>
                <a:gd name="T54" fmla="*/ 234 w 328"/>
                <a:gd name="T55" fmla="*/ 248 h 248"/>
                <a:gd name="T56" fmla="*/ 257 w 328"/>
                <a:gd name="T57" fmla="*/ 232 h 248"/>
                <a:gd name="T58" fmla="*/ 325 w 328"/>
                <a:gd name="T59" fmla="*/ 32 h 248"/>
                <a:gd name="T60" fmla="*/ 322 w 328"/>
                <a:gd name="T61" fmla="*/ 10 h 248"/>
                <a:gd name="T62" fmla="*/ 302 w 328"/>
                <a:gd name="T6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8" h="248">
                  <a:moveTo>
                    <a:pt x="302" y="0"/>
                  </a:moveTo>
                  <a:lnTo>
                    <a:pt x="300" y="0"/>
                  </a:lnTo>
                  <a:cubicBezTo>
                    <a:pt x="289" y="0"/>
                    <a:pt x="280" y="7"/>
                    <a:pt x="277" y="17"/>
                  </a:cubicBezTo>
                  <a:lnTo>
                    <a:pt x="233" y="149"/>
                  </a:lnTo>
                  <a:lnTo>
                    <a:pt x="189" y="16"/>
                  </a:lnTo>
                  <a:cubicBezTo>
                    <a:pt x="185" y="7"/>
                    <a:pt x="176" y="0"/>
                    <a:pt x="166" y="0"/>
                  </a:cubicBezTo>
                  <a:lnTo>
                    <a:pt x="162" y="0"/>
                  </a:lnTo>
                  <a:cubicBezTo>
                    <a:pt x="151" y="0"/>
                    <a:pt x="142" y="7"/>
                    <a:pt x="139" y="17"/>
                  </a:cubicBezTo>
                  <a:lnTo>
                    <a:pt x="95" y="149"/>
                  </a:lnTo>
                  <a:lnTo>
                    <a:pt x="51" y="16"/>
                  </a:lnTo>
                  <a:cubicBezTo>
                    <a:pt x="48" y="7"/>
                    <a:pt x="38" y="0"/>
                    <a:pt x="28" y="0"/>
                  </a:cubicBezTo>
                  <a:lnTo>
                    <a:pt x="25" y="0"/>
                  </a:lnTo>
                  <a:cubicBezTo>
                    <a:pt x="18" y="0"/>
                    <a:pt x="10" y="4"/>
                    <a:pt x="6" y="10"/>
                  </a:cubicBezTo>
                  <a:cubicBezTo>
                    <a:pt x="1" y="16"/>
                    <a:pt x="0" y="24"/>
                    <a:pt x="3" y="32"/>
                  </a:cubicBezTo>
                  <a:lnTo>
                    <a:pt x="71" y="232"/>
                  </a:lnTo>
                  <a:cubicBezTo>
                    <a:pt x="74" y="242"/>
                    <a:pt x="83" y="248"/>
                    <a:pt x="93" y="248"/>
                  </a:cubicBezTo>
                  <a:lnTo>
                    <a:pt x="95" y="248"/>
                  </a:lnTo>
                  <a:cubicBezTo>
                    <a:pt x="95" y="248"/>
                    <a:pt x="95" y="248"/>
                    <a:pt x="95" y="248"/>
                  </a:cubicBezTo>
                  <a:cubicBezTo>
                    <a:pt x="95" y="248"/>
                    <a:pt x="95" y="248"/>
                    <a:pt x="95" y="248"/>
                  </a:cubicBezTo>
                  <a:lnTo>
                    <a:pt x="97" y="248"/>
                  </a:lnTo>
                  <a:cubicBezTo>
                    <a:pt x="107" y="248"/>
                    <a:pt x="116" y="242"/>
                    <a:pt x="119" y="232"/>
                  </a:cubicBezTo>
                  <a:lnTo>
                    <a:pt x="164" y="100"/>
                  </a:lnTo>
                  <a:lnTo>
                    <a:pt x="208" y="232"/>
                  </a:lnTo>
                  <a:cubicBezTo>
                    <a:pt x="212" y="242"/>
                    <a:pt x="221" y="248"/>
                    <a:pt x="231" y="248"/>
                  </a:cubicBezTo>
                  <a:lnTo>
                    <a:pt x="233" y="248"/>
                  </a:lnTo>
                  <a:cubicBezTo>
                    <a:pt x="233" y="248"/>
                    <a:pt x="233" y="248"/>
                    <a:pt x="233" y="248"/>
                  </a:cubicBezTo>
                  <a:cubicBezTo>
                    <a:pt x="233" y="248"/>
                    <a:pt x="233" y="248"/>
                    <a:pt x="233" y="248"/>
                  </a:cubicBezTo>
                  <a:lnTo>
                    <a:pt x="234" y="248"/>
                  </a:lnTo>
                  <a:cubicBezTo>
                    <a:pt x="245" y="248"/>
                    <a:pt x="254" y="242"/>
                    <a:pt x="257" y="232"/>
                  </a:cubicBezTo>
                  <a:lnTo>
                    <a:pt x="325" y="32"/>
                  </a:lnTo>
                  <a:cubicBezTo>
                    <a:pt x="328" y="24"/>
                    <a:pt x="326" y="16"/>
                    <a:pt x="322" y="10"/>
                  </a:cubicBezTo>
                  <a:cubicBezTo>
                    <a:pt x="317" y="4"/>
                    <a:pt x="310" y="0"/>
                    <a:pt x="30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38" name="Freeform 75"/>
            <p:cNvSpPr>
              <a:spLocks/>
            </p:cNvSpPr>
            <p:nvPr/>
          </p:nvSpPr>
          <p:spPr bwMode="auto">
            <a:xfrm>
              <a:off x="9290050" y="3143251"/>
              <a:ext cx="71437" cy="53975"/>
            </a:xfrm>
            <a:custGeom>
              <a:avLst/>
              <a:gdLst>
                <a:gd name="T0" fmla="*/ 303 w 328"/>
                <a:gd name="T1" fmla="*/ 0 h 248"/>
                <a:gd name="T2" fmla="*/ 300 w 328"/>
                <a:gd name="T3" fmla="*/ 0 h 248"/>
                <a:gd name="T4" fmla="*/ 277 w 328"/>
                <a:gd name="T5" fmla="*/ 17 h 248"/>
                <a:gd name="T6" fmla="*/ 233 w 328"/>
                <a:gd name="T7" fmla="*/ 149 h 248"/>
                <a:gd name="T8" fmla="*/ 189 w 328"/>
                <a:gd name="T9" fmla="*/ 16 h 248"/>
                <a:gd name="T10" fmla="*/ 166 w 328"/>
                <a:gd name="T11" fmla="*/ 0 h 248"/>
                <a:gd name="T12" fmla="*/ 162 w 328"/>
                <a:gd name="T13" fmla="*/ 0 h 248"/>
                <a:gd name="T14" fmla="*/ 139 w 328"/>
                <a:gd name="T15" fmla="*/ 17 h 248"/>
                <a:gd name="T16" fmla="*/ 95 w 328"/>
                <a:gd name="T17" fmla="*/ 149 h 248"/>
                <a:gd name="T18" fmla="*/ 51 w 328"/>
                <a:gd name="T19" fmla="*/ 16 h 248"/>
                <a:gd name="T20" fmla="*/ 28 w 328"/>
                <a:gd name="T21" fmla="*/ 0 h 248"/>
                <a:gd name="T22" fmla="*/ 26 w 328"/>
                <a:gd name="T23" fmla="*/ 0 h 248"/>
                <a:gd name="T24" fmla="*/ 6 w 328"/>
                <a:gd name="T25" fmla="*/ 10 h 248"/>
                <a:gd name="T26" fmla="*/ 3 w 328"/>
                <a:gd name="T27" fmla="*/ 32 h 248"/>
                <a:gd name="T28" fmla="*/ 71 w 328"/>
                <a:gd name="T29" fmla="*/ 232 h 248"/>
                <a:gd name="T30" fmla="*/ 94 w 328"/>
                <a:gd name="T31" fmla="*/ 248 h 248"/>
                <a:gd name="T32" fmla="*/ 95 w 328"/>
                <a:gd name="T33" fmla="*/ 248 h 248"/>
                <a:gd name="T34" fmla="*/ 95 w 328"/>
                <a:gd name="T35" fmla="*/ 248 h 248"/>
                <a:gd name="T36" fmla="*/ 96 w 328"/>
                <a:gd name="T37" fmla="*/ 248 h 248"/>
                <a:gd name="T38" fmla="*/ 97 w 328"/>
                <a:gd name="T39" fmla="*/ 248 h 248"/>
                <a:gd name="T40" fmla="*/ 120 w 328"/>
                <a:gd name="T41" fmla="*/ 232 h 248"/>
                <a:gd name="T42" fmla="*/ 164 w 328"/>
                <a:gd name="T43" fmla="*/ 100 h 248"/>
                <a:gd name="T44" fmla="*/ 209 w 328"/>
                <a:gd name="T45" fmla="*/ 232 h 248"/>
                <a:gd name="T46" fmla="*/ 231 w 328"/>
                <a:gd name="T47" fmla="*/ 248 h 248"/>
                <a:gd name="T48" fmla="*/ 233 w 328"/>
                <a:gd name="T49" fmla="*/ 248 h 248"/>
                <a:gd name="T50" fmla="*/ 233 w 328"/>
                <a:gd name="T51" fmla="*/ 248 h 248"/>
                <a:gd name="T52" fmla="*/ 234 w 328"/>
                <a:gd name="T53" fmla="*/ 248 h 248"/>
                <a:gd name="T54" fmla="*/ 235 w 328"/>
                <a:gd name="T55" fmla="*/ 248 h 248"/>
                <a:gd name="T56" fmla="*/ 257 w 328"/>
                <a:gd name="T57" fmla="*/ 232 h 248"/>
                <a:gd name="T58" fmla="*/ 325 w 328"/>
                <a:gd name="T59" fmla="*/ 32 h 248"/>
                <a:gd name="T60" fmla="*/ 322 w 328"/>
                <a:gd name="T61" fmla="*/ 10 h 248"/>
                <a:gd name="T62" fmla="*/ 303 w 328"/>
                <a:gd name="T6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8" h="248">
                  <a:moveTo>
                    <a:pt x="303" y="0"/>
                  </a:moveTo>
                  <a:lnTo>
                    <a:pt x="300" y="0"/>
                  </a:lnTo>
                  <a:cubicBezTo>
                    <a:pt x="290" y="0"/>
                    <a:pt x="280" y="7"/>
                    <a:pt x="277" y="17"/>
                  </a:cubicBezTo>
                  <a:lnTo>
                    <a:pt x="233" y="149"/>
                  </a:lnTo>
                  <a:lnTo>
                    <a:pt x="189" y="16"/>
                  </a:lnTo>
                  <a:cubicBezTo>
                    <a:pt x="186" y="7"/>
                    <a:pt x="177" y="0"/>
                    <a:pt x="166" y="0"/>
                  </a:cubicBezTo>
                  <a:lnTo>
                    <a:pt x="162" y="0"/>
                  </a:lnTo>
                  <a:cubicBezTo>
                    <a:pt x="152" y="0"/>
                    <a:pt x="143" y="7"/>
                    <a:pt x="139" y="17"/>
                  </a:cubicBezTo>
                  <a:lnTo>
                    <a:pt x="95" y="149"/>
                  </a:lnTo>
                  <a:lnTo>
                    <a:pt x="51" y="16"/>
                  </a:lnTo>
                  <a:cubicBezTo>
                    <a:pt x="48" y="7"/>
                    <a:pt x="39" y="0"/>
                    <a:pt x="28" y="0"/>
                  </a:cubicBezTo>
                  <a:lnTo>
                    <a:pt x="26" y="0"/>
                  </a:lnTo>
                  <a:cubicBezTo>
                    <a:pt x="18" y="0"/>
                    <a:pt x="11" y="4"/>
                    <a:pt x="6" y="10"/>
                  </a:cubicBezTo>
                  <a:cubicBezTo>
                    <a:pt x="2" y="16"/>
                    <a:pt x="0" y="24"/>
                    <a:pt x="3" y="32"/>
                  </a:cubicBezTo>
                  <a:lnTo>
                    <a:pt x="71" y="232"/>
                  </a:lnTo>
                  <a:cubicBezTo>
                    <a:pt x="74" y="242"/>
                    <a:pt x="83" y="248"/>
                    <a:pt x="94" y="248"/>
                  </a:cubicBezTo>
                  <a:lnTo>
                    <a:pt x="95" y="248"/>
                  </a:lnTo>
                  <a:cubicBezTo>
                    <a:pt x="95" y="248"/>
                    <a:pt x="95" y="248"/>
                    <a:pt x="95" y="248"/>
                  </a:cubicBezTo>
                  <a:cubicBezTo>
                    <a:pt x="96" y="248"/>
                    <a:pt x="96" y="248"/>
                    <a:pt x="96" y="248"/>
                  </a:cubicBezTo>
                  <a:lnTo>
                    <a:pt x="97" y="248"/>
                  </a:lnTo>
                  <a:cubicBezTo>
                    <a:pt x="107" y="248"/>
                    <a:pt x="116" y="242"/>
                    <a:pt x="120" y="232"/>
                  </a:cubicBezTo>
                  <a:lnTo>
                    <a:pt x="164" y="100"/>
                  </a:lnTo>
                  <a:lnTo>
                    <a:pt x="209" y="232"/>
                  </a:lnTo>
                  <a:cubicBezTo>
                    <a:pt x="212" y="242"/>
                    <a:pt x="221" y="248"/>
                    <a:pt x="231" y="248"/>
                  </a:cubicBezTo>
                  <a:lnTo>
                    <a:pt x="233" y="248"/>
                  </a:lnTo>
                  <a:cubicBezTo>
                    <a:pt x="233" y="248"/>
                    <a:pt x="233" y="248"/>
                    <a:pt x="233" y="248"/>
                  </a:cubicBezTo>
                  <a:cubicBezTo>
                    <a:pt x="233" y="248"/>
                    <a:pt x="233" y="248"/>
                    <a:pt x="234" y="248"/>
                  </a:cubicBezTo>
                  <a:lnTo>
                    <a:pt x="235" y="248"/>
                  </a:lnTo>
                  <a:cubicBezTo>
                    <a:pt x="245" y="248"/>
                    <a:pt x="254" y="242"/>
                    <a:pt x="257" y="232"/>
                  </a:cubicBezTo>
                  <a:lnTo>
                    <a:pt x="325" y="32"/>
                  </a:lnTo>
                  <a:cubicBezTo>
                    <a:pt x="328" y="24"/>
                    <a:pt x="327" y="16"/>
                    <a:pt x="322" y="10"/>
                  </a:cubicBezTo>
                  <a:cubicBezTo>
                    <a:pt x="318" y="4"/>
                    <a:pt x="310" y="0"/>
                    <a:pt x="30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39" name="Freeform 76"/>
            <p:cNvSpPr>
              <a:spLocks/>
            </p:cNvSpPr>
            <p:nvPr/>
          </p:nvSpPr>
          <p:spPr bwMode="auto">
            <a:xfrm>
              <a:off x="9363075" y="3143251"/>
              <a:ext cx="73025" cy="53975"/>
            </a:xfrm>
            <a:custGeom>
              <a:avLst/>
              <a:gdLst>
                <a:gd name="T0" fmla="*/ 302 w 327"/>
                <a:gd name="T1" fmla="*/ 0 h 248"/>
                <a:gd name="T2" fmla="*/ 299 w 327"/>
                <a:gd name="T3" fmla="*/ 0 h 248"/>
                <a:gd name="T4" fmla="*/ 276 w 327"/>
                <a:gd name="T5" fmla="*/ 17 h 248"/>
                <a:gd name="T6" fmla="*/ 232 w 327"/>
                <a:gd name="T7" fmla="*/ 149 h 248"/>
                <a:gd name="T8" fmla="*/ 188 w 327"/>
                <a:gd name="T9" fmla="*/ 16 h 248"/>
                <a:gd name="T10" fmla="*/ 166 w 327"/>
                <a:gd name="T11" fmla="*/ 0 h 248"/>
                <a:gd name="T12" fmla="*/ 161 w 327"/>
                <a:gd name="T13" fmla="*/ 0 h 248"/>
                <a:gd name="T14" fmla="*/ 139 w 327"/>
                <a:gd name="T15" fmla="*/ 17 h 248"/>
                <a:gd name="T16" fmla="*/ 95 w 327"/>
                <a:gd name="T17" fmla="*/ 149 h 248"/>
                <a:gd name="T18" fmla="*/ 50 w 327"/>
                <a:gd name="T19" fmla="*/ 16 h 248"/>
                <a:gd name="T20" fmla="*/ 28 w 327"/>
                <a:gd name="T21" fmla="*/ 0 h 248"/>
                <a:gd name="T22" fmla="*/ 25 w 327"/>
                <a:gd name="T23" fmla="*/ 0 h 248"/>
                <a:gd name="T24" fmla="*/ 5 w 327"/>
                <a:gd name="T25" fmla="*/ 10 h 248"/>
                <a:gd name="T26" fmla="*/ 2 w 327"/>
                <a:gd name="T27" fmla="*/ 32 h 248"/>
                <a:gd name="T28" fmla="*/ 70 w 327"/>
                <a:gd name="T29" fmla="*/ 232 h 248"/>
                <a:gd name="T30" fmla="*/ 93 w 327"/>
                <a:gd name="T31" fmla="*/ 248 h 248"/>
                <a:gd name="T32" fmla="*/ 94 w 327"/>
                <a:gd name="T33" fmla="*/ 248 h 248"/>
                <a:gd name="T34" fmla="*/ 95 w 327"/>
                <a:gd name="T35" fmla="*/ 248 h 248"/>
                <a:gd name="T36" fmla="*/ 95 w 327"/>
                <a:gd name="T37" fmla="*/ 248 h 248"/>
                <a:gd name="T38" fmla="*/ 96 w 327"/>
                <a:gd name="T39" fmla="*/ 248 h 248"/>
                <a:gd name="T40" fmla="*/ 119 w 327"/>
                <a:gd name="T41" fmla="*/ 232 h 248"/>
                <a:gd name="T42" fmla="*/ 164 w 327"/>
                <a:gd name="T43" fmla="*/ 100 h 248"/>
                <a:gd name="T44" fmla="*/ 208 w 327"/>
                <a:gd name="T45" fmla="*/ 232 h 248"/>
                <a:gd name="T46" fmla="*/ 231 w 327"/>
                <a:gd name="T47" fmla="*/ 248 h 248"/>
                <a:gd name="T48" fmla="*/ 232 w 327"/>
                <a:gd name="T49" fmla="*/ 248 h 248"/>
                <a:gd name="T50" fmla="*/ 233 w 327"/>
                <a:gd name="T51" fmla="*/ 248 h 248"/>
                <a:gd name="T52" fmla="*/ 233 w 327"/>
                <a:gd name="T53" fmla="*/ 248 h 248"/>
                <a:gd name="T54" fmla="*/ 234 w 327"/>
                <a:gd name="T55" fmla="*/ 248 h 248"/>
                <a:gd name="T56" fmla="*/ 257 w 327"/>
                <a:gd name="T57" fmla="*/ 232 h 248"/>
                <a:gd name="T58" fmla="*/ 325 w 327"/>
                <a:gd name="T59" fmla="*/ 32 h 248"/>
                <a:gd name="T60" fmla="*/ 322 w 327"/>
                <a:gd name="T61" fmla="*/ 10 h 248"/>
                <a:gd name="T62" fmla="*/ 302 w 327"/>
                <a:gd name="T6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7" h="248">
                  <a:moveTo>
                    <a:pt x="302" y="0"/>
                  </a:moveTo>
                  <a:lnTo>
                    <a:pt x="299" y="0"/>
                  </a:lnTo>
                  <a:cubicBezTo>
                    <a:pt x="289" y="0"/>
                    <a:pt x="280" y="7"/>
                    <a:pt x="276" y="17"/>
                  </a:cubicBezTo>
                  <a:lnTo>
                    <a:pt x="232" y="149"/>
                  </a:lnTo>
                  <a:lnTo>
                    <a:pt x="188" y="16"/>
                  </a:lnTo>
                  <a:cubicBezTo>
                    <a:pt x="185" y="7"/>
                    <a:pt x="176" y="0"/>
                    <a:pt x="166" y="0"/>
                  </a:cubicBezTo>
                  <a:lnTo>
                    <a:pt x="161" y="0"/>
                  </a:lnTo>
                  <a:cubicBezTo>
                    <a:pt x="151" y="0"/>
                    <a:pt x="142" y="7"/>
                    <a:pt x="139" y="17"/>
                  </a:cubicBezTo>
                  <a:lnTo>
                    <a:pt x="95" y="149"/>
                  </a:lnTo>
                  <a:lnTo>
                    <a:pt x="50" y="16"/>
                  </a:lnTo>
                  <a:cubicBezTo>
                    <a:pt x="47" y="7"/>
                    <a:pt x="38" y="0"/>
                    <a:pt x="28" y="0"/>
                  </a:cubicBezTo>
                  <a:lnTo>
                    <a:pt x="25" y="0"/>
                  </a:lnTo>
                  <a:cubicBezTo>
                    <a:pt x="17" y="0"/>
                    <a:pt x="10" y="4"/>
                    <a:pt x="5" y="10"/>
                  </a:cubicBezTo>
                  <a:cubicBezTo>
                    <a:pt x="1" y="16"/>
                    <a:pt x="0" y="24"/>
                    <a:pt x="2" y="32"/>
                  </a:cubicBezTo>
                  <a:lnTo>
                    <a:pt x="70" y="232"/>
                  </a:lnTo>
                  <a:cubicBezTo>
                    <a:pt x="73" y="242"/>
                    <a:pt x="83" y="248"/>
                    <a:pt x="93" y="248"/>
                  </a:cubicBezTo>
                  <a:lnTo>
                    <a:pt x="94" y="248"/>
                  </a:lnTo>
                  <a:cubicBezTo>
                    <a:pt x="95" y="248"/>
                    <a:pt x="95" y="248"/>
                    <a:pt x="95" y="248"/>
                  </a:cubicBezTo>
                  <a:cubicBezTo>
                    <a:pt x="95" y="248"/>
                    <a:pt x="95" y="248"/>
                    <a:pt x="95" y="248"/>
                  </a:cubicBezTo>
                  <a:lnTo>
                    <a:pt x="96" y="248"/>
                  </a:lnTo>
                  <a:cubicBezTo>
                    <a:pt x="107" y="248"/>
                    <a:pt x="116" y="242"/>
                    <a:pt x="119" y="232"/>
                  </a:cubicBezTo>
                  <a:lnTo>
                    <a:pt x="164" y="100"/>
                  </a:lnTo>
                  <a:lnTo>
                    <a:pt x="208" y="232"/>
                  </a:lnTo>
                  <a:cubicBezTo>
                    <a:pt x="211" y="242"/>
                    <a:pt x="220" y="248"/>
                    <a:pt x="231" y="248"/>
                  </a:cubicBezTo>
                  <a:lnTo>
                    <a:pt x="232" y="248"/>
                  </a:lnTo>
                  <a:cubicBezTo>
                    <a:pt x="232" y="248"/>
                    <a:pt x="232" y="248"/>
                    <a:pt x="233" y="248"/>
                  </a:cubicBezTo>
                  <a:cubicBezTo>
                    <a:pt x="233" y="248"/>
                    <a:pt x="233" y="248"/>
                    <a:pt x="233" y="248"/>
                  </a:cubicBezTo>
                  <a:lnTo>
                    <a:pt x="234" y="248"/>
                  </a:lnTo>
                  <a:cubicBezTo>
                    <a:pt x="244" y="248"/>
                    <a:pt x="254" y="242"/>
                    <a:pt x="257" y="232"/>
                  </a:cubicBezTo>
                  <a:lnTo>
                    <a:pt x="325" y="32"/>
                  </a:lnTo>
                  <a:cubicBezTo>
                    <a:pt x="327" y="24"/>
                    <a:pt x="326" y="16"/>
                    <a:pt x="322" y="10"/>
                  </a:cubicBezTo>
                  <a:cubicBezTo>
                    <a:pt x="317" y="4"/>
                    <a:pt x="310" y="0"/>
                    <a:pt x="30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40" name="Freeform 77"/>
            <p:cNvSpPr>
              <a:spLocks noEditPoints="1"/>
            </p:cNvSpPr>
            <p:nvPr/>
          </p:nvSpPr>
          <p:spPr bwMode="auto">
            <a:xfrm>
              <a:off x="9166225" y="3035301"/>
              <a:ext cx="319087" cy="280988"/>
            </a:xfrm>
            <a:custGeom>
              <a:avLst/>
              <a:gdLst>
                <a:gd name="T0" fmla="*/ 105 w 1446"/>
                <a:gd name="T1" fmla="*/ 1209 h 1313"/>
                <a:gd name="T2" fmla="*/ 105 w 1446"/>
                <a:gd name="T3" fmla="*/ 310 h 1313"/>
                <a:gd name="T4" fmla="*/ 1342 w 1446"/>
                <a:gd name="T5" fmla="*/ 310 h 1313"/>
                <a:gd name="T6" fmla="*/ 1342 w 1446"/>
                <a:gd name="T7" fmla="*/ 824 h 1313"/>
                <a:gd name="T8" fmla="*/ 1431 w 1446"/>
                <a:gd name="T9" fmla="*/ 791 h 1313"/>
                <a:gd name="T10" fmla="*/ 1446 w 1446"/>
                <a:gd name="T11" fmla="*/ 792 h 1313"/>
                <a:gd name="T12" fmla="*/ 1446 w 1446"/>
                <a:gd name="T13" fmla="*/ 87 h 1313"/>
                <a:gd name="T14" fmla="*/ 1359 w 1446"/>
                <a:gd name="T15" fmla="*/ 0 h 1313"/>
                <a:gd name="T16" fmla="*/ 87 w 1446"/>
                <a:gd name="T17" fmla="*/ 0 h 1313"/>
                <a:gd name="T18" fmla="*/ 0 w 1446"/>
                <a:gd name="T19" fmla="*/ 87 h 1313"/>
                <a:gd name="T20" fmla="*/ 0 w 1446"/>
                <a:gd name="T21" fmla="*/ 1226 h 1313"/>
                <a:gd name="T22" fmla="*/ 87 w 1446"/>
                <a:gd name="T23" fmla="*/ 1313 h 1313"/>
                <a:gd name="T24" fmla="*/ 916 w 1446"/>
                <a:gd name="T25" fmla="*/ 1313 h 1313"/>
                <a:gd name="T26" fmla="*/ 874 w 1446"/>
                <a:gd name="T27" fmla="*/ 1209 h 1313"/>
                <a:gd name="T28" fmla="*/ 105 w 1446"/>
                <a:gd name="T29" fmla="*/ 1209 h 1313"/>
                <a:gd name="T30" fmla="*/ 1246 w 1446"/>
                <a:gd name="T31" fmla="*/ 146 h 1313"/>
                <a:gd name="T32" fmla="*/ 1278 w 1446"/>
                <a:gd name="T33" fmla="*/ 113 h 1313"/>
                <a:gd name="T34" fmla="*/ 1310 w 1446"/>
                <a:gd name="T35" fmla="*/ 113 h 1313"/>
                <a:gd name="T36" fmla="*/ 1343 w 1446"/>
                <a:gd name="T37" fmla="*/ 146 h 1313"/>
                <a:gd name="T38" fmla="*/ 1343 w 1446"/>
                <a:gd name="T39" fmla="*/ 182 h 1313"/>
                <a:gd name="T40" fmla="*/ 1310 w 1446"/>
                <a:gd name="T41" fmla="*/ 214 h 1313"/>
                <a:gd name="T42" fmla="*/ 1278 w 1446"/>
                <a:gd name="T43" fmla="*/ 214 h 1313"/>
                <a:gd name="T44" fmla="*/ 1246 w 1446"/>
                <a:gd name="T45" fmla="*/ 182 h 1313"/>
                <a:gd name="T46" fmla="*/ 1246 w 1446"/>
                <a:gd name="T47" fmla="*/ 146 h 1313"/>
                <a:gd name="T48" fmla="*/ 1097 w 1446"/>
                <a:gd name="T49" fmla="*/ 146 h 1313"/>
                <a:gd name="T50" fmla="*/ 1129 w 1446"/>
                <a:gd name="T51" fmla="*/ 113 h 1313"/>
                <a:gd name="T52" fmla="*/ 1161 w 1446"/>
                <a:gd name="T53" fmla="*/ 113 h 1313"/>
                <a:gd name="T54" fmla="*/ 1193 w 1446"/>
                <a:gd name="T55" fmla="*/ 146 h 1313"/>
                <a:gd name="T56" fmla="*/ 1193 w 1446"/>
                <a:gd name="T57" fmla="*/ 182 h 1313"/>
                <a:gd name="T58" fmla="*/ 1161 w 1446"/>
                <a:gd name="T59" fmla="*/ 214 h 1313"/>
                <a:gd name="T60" fmla="*/ 1129 w 1446"/>
                <a:gd name="T61" fmla="*/ 214 h 1313"/>
                <a:gd name="T62" fmla="*/ 1097 w 1446"/>
                <a:gd name="T63" fmla="*/ 182 h 1313"/>
                <a:gd name="T64" fmla="*/ 1097 w 1446"/>
                <a:gd name="T65" fmla="*/ 146 h 1313"/>
                <a:gd name="T66" fmla="*/ 948 w 1446"/>
                <a:gd name="T67" fmla="*/ 146 h 1313"/>
                <a:gd name="T68" fmla="*/ 980 w 1446"/>
                <a:gd name="T69" fmla="*/ 113 h 1313"/>
                <a:gd name="T70" fmla="*/ 1012 w 1446"/>
                <a:gd name="T71" fmla="*/ 113 h 1313"/>
                <a:gd name="T72" fmla="*/ 1044 w 1446"/>
                <a:gd name="T73" fmla="*/ 146 h 1313"/>
                <a:gd name="T74" fmla="*/ 1044 w 1446"/>
                <a:gd name="T75" fmla="*/ 182 h 1313"/>
                <a:gd name="T76" fmla="*/ 1012 w 1446"/>
                <a:gd name="T77" fmla="*/ 214 h 1313"/>
                <a:gd name="T78" fmla="*/ 980 w 1446"/>
                <a:gd name="T79" fmla="*/ 214 h 1313"/>
                <a:gd name="T80" fmla="*/ 948 w 1446"/>
                <a:gd name="T81" fmla="*/ 182 h 1313"/>
                <a:gd name="T82" fmla="*/ 948 w 1446"/>
                <a:gd name="T83" fmla="*/ 14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6" h="1313">
                  <a:moveTo>
                    <a:pt x="105" y="1209"/>
                  </a:moveTo>
                  <a:lnTo>
                    <a:pt x="105" y="310"/>
                  </a:lnTo>
                  <a:lnTo>
                    <a:pt x="1342" y="310"/>
                  </a:lnTo>
                  <a:lnTo>
                    <a:pt x="1342" y="824"/>
                  </a:lnTo>
                  <a:cubicBezTo>
                    <a:pt x="1367" y="803"/>
                    <a:pt x="1398" y="791"/>
                    <a:pt x="1431" y="791"/>
                  </a:cubicBezTo>
                  <a:cubicBezTo>
                    <a:pt x="1436" y="791"/>
                    <a:pt x="1441" y="792"/>
                    <a:pt x="1446" y="792"/>
                  </a:cubicBezTo>
                  <a:lnTo>
                    <a:pt x="1446" y="87"/>
                  </a:lnTo>
                  <a:cubicBezTo>
                    <a:pt x="1446" y="39"/>
                    <a:pt x="1407" y="0"/>
                    <a:pt x="1359" y="0"/>
                  </a:cubicBezTo>
                  <a:lnTo>
                    <a:pt x="87" y="0"/>
                  </a:lnTo>
                  <a:cubicBezTo>
                    <a:pt x="39" y="0"/>
                    <a:pt x="0" y="39"/>
                    <a:pt x="0" y="87"/>
                  </a:cubicBezTo>
                  <a:lnTo>
                    <a:pt x="0" y="1226"/>
                  </a:lnTo>
                  <a:cubicBezTo>
                    <a:pt x="0" y="1274"/>
                    <a:pt x="39" y="1313"/>
                    <a:pt x="87" y="1313"/>
                  </a:cubicBezTo>
                  <a:lnTo>
                    <a:pt x="916" y="1313"/>
                  </a:lnTo>
                  <a:cubicBezTo>
                    <a:pt x="896" y="1282"/>
                    <a:pt x="881" y="1246"/>
                    <a:pt x="874" y="1209"/>
                  </a:cubicBezTo>
                  <a:lnTo>
                    <a:pt x="105" y="1209"/>
                  </a:lnTo>
                  <a:close/>
                  <a:moveTo>
                    <a:pt x="1246" y="146"/>
                  </a:moveTo>
                  <a:cubicBezTo>
                    <a:pt x="1246" y="128"/>
                    <a:pt x="1261" y="113"/>
                    <a:pt x="1278" y="113"/>
                  </a:cubicBezTo>
                  <a:lnTo>
                    <a:pt x="1310" y="113"/>
                  </a:lnTo>
                  <a:cubicBezTo>
                    <a:pt x="1328" y="113"/>
                    <a:pt x="1343" y="128"/>
                    <a:pt x="1343" y="146"/>
                  </a:cubicBezTo>
                  <a:lnTo>
                    <a:pt x="1343" y="182"/>
                  </a:lnTo>
                  <a:cubicBezTo>
                    <a:pt x="1343" y="200"/>
                    <a:pt x="1328" y="214"/>
                    <a:pt x="1310" y="214"/>
                  </a:cubicBezTo>
                  <a:lnTo>
                    <a:pt x="1278" y="214"/>
                  </a:lnTo>
                  <a:cubicBezTo>
                    <a:pt x="1261" y="214"/>
                    <a:pt x="1246" y="200"/>
                    <a:pt x="1246" y="182"/>
                  </a:cubicBezTo>
                  <a:lnTo>
                    <a:pt x="1246" y="146"/>
                  </a:lnTo>
                  <a:close/>
                  <a:moveTo>
                    <a:pt x="1097" y="146"/>
                  </a:moveTo>
                  <a:cubicBezTo>
                    <a:pt x="1097" y="128"/>
                    <a:pt x="1112" y="113"/>
                    <a:pt x="1129" y="113"/>
                  </a:cubicBezTo>
                  <a:lnTo>
                    <a:pt x="1161" y="113"/>
                  </a:lnTo>
                  <a:cubicBezTo>
                    <a:pt x="1179" y="113"/>
                    <a:pt x="1193" y="128"/>
                    <a:pt x="1193" y="146"/>
                  </a:cubicBezTo>
                  <a:lnTo>
                    <a:pt x="1193" y="182"/>
                  </a:lnTo>
                  <a:cubicBezTo>
                    <a:pt x="1193" y="200"/>
                    <a:pt x="1179" y="214"/>
                    <a:pt x="1161" y="214"/>
                  </a:cubicBezTo>
                  <a:lnTo>
                    <a:pt x="1129" y="214"/>
                  </a:lnTo>
                  <a:cubicBezTo>
                    <a:pt x="1112" y="214"/>
                    <a:pt x="1097" y="200"/>
                    <a:pt x="1097" y="182"/>
                  </a:cubicBezTo>
                  <a:lnTo>
                    <a:pt x="1097" y="146"/>
                  </a:lnTo>
                  <a:close/>
                  <a:moveTo>
                    <a:pt x="948" y="146"/>
                  </a:moveTo>
                  <a:cubicBezTo>
                    <a:pt x="948" y="128"/>
                    <a:pt x="962" y="113"/>
                    <a:pt x="980" y="113"/>
                  </a:cubicBezTo>
                  <a:lnTo>
                    <a:pt x="1012" y="113"/>
                  </a:lnTo>
                  <a:cubicBezTo>
                    <a:pt x="1030" y="113"/>
                    <a:pt x="1044" y="128"/>
                    <a:pt x="1044" y="146"/>
                  </a:cubicBezTo>
                  <a:lnTo>
                    <a:pt x="1044" y="182"/>
                  </a:lnTo>
                  <a:cubicBezTo>
                    <a:pt x="1044" y="200"/>
                    <a:pt x="1030" y="214"/>
                    <a:pt x="1012" y="214"/>
                  </a:cubicBezTo>
                  <a:lnTo>
                    <a:pt x="980" y="214"/>
                  </a:lnTo>
                  <a:cubicBezTo>
                    <a:pt x="962" y="214"/>
                    <a:pt x="948" y="200"/>
                    <a:pt x="948" y="182"/>
                  </a:cubicBezTo>
                  <a:lnTo>
                    <a:pt x="948" y="1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41" name="Freeform 78"/>
            <p:cNvSpPr>
              <a:spLocks noEditPoints="1"/>
            </p:cNvSpPr>
            <p:nvPr/>
          </p:nvSpPr>
          <p:spPr bwMode="auto">
            <a:xfrm>
              <a:off x="9372600" y="3219451"/>
              <a:ext cx="133350" cy="112713"/>
            </a:xfrm>
            <a:custGeom>
              <a:avLst/>
              <a:gdLst>
                <a:gd name="T0" fmla="*/ 600 w 600"/>
                <a:gd name="T1" fmla="*/ 111 h 518"/>
                <a:gd name="T2" fmla="*/ 582 w 600"/>
                <a:gd name="T3" fmla="*/ 66 h 518"/>
                <a:gd name="T4" fmla="*/ 534 w 600"/>
                <a:gd name="T5" fmla="*/ 19 h 518"/>
                <a:gd name="T6" fmla="*/ 490 w 600"/>
                <a:gd name="T7" fmla="*/ 0 h 518"/>
                <a:gd name="T8" fmla="*/ 445 w 600"/>
                <a:gd name="T9" fmla="*/ 19 h 518"/>
                <a:gd name="T10" fmla="*/ 373 w 600"/>
                <a:gd name="T11" fmla="*/ 91 h 518"/>
                <a:gd name="T12" fmla="*/ 236 w 600"/>
                <a:gd name="T13" fmla="*/ 47 h 518"/>
                <a:gd name="T14" fmla="*/ 0 w 600"/>
                <a:gd name="T15" fmla="*/ 282 h 518"/>
                <a:gd name="T16" fmla="*/ 236 w 600"/>
                <a:gd name="T17" fmla="*/ 518 h 518"/>
                <a:gd name="T18" fmla="*/ 471 w 600"/>
                <a:gd name="T19" fmla="*/ 282 h 518"/>
                <a:gd name="T20" fmla="*/ 471 w 600"/>
                <a:gd name="T21" fmla="*/ 267 h 518"/>
                <a:gd name="T22" fmla="*/ 582 w 600"/>
                <a:gd name="T23" fmla="*/ 155 h 518"/>
                <a:gd name="T24" fmla="*/ 600 w 600"/>
                <a:gd name="T25" fmla="*/ 111 h 518"/>
                <a:gd name="T26" fmla="*/ 530 w 600"/>
                <a:gd name="T27" fmla="*/ 125 h 518"/>
                <a:gd name="T28" fmla="*/ 304 w 600"/>
                <a:gd name="T29" fmla="*/ 351 h 518"/>
                <a:gd name="T30" fmla="*/ 286 w 600"/>
                <a:gd name="T31" fmla="*/ 359 h 518"/>
                <a:gd name="T32" fmla="*/ 286 w 600"/>
                <a:gd name="T33" fmla="*/ 359 h 518"/>
                <a:gd name="T34" fmla="*/ 268 w 600"/>
                <a:gd name="T35" fmla="*/ 351 h 518"/>
                <a:gd name="T36" fmla="*/ 163 w 600"/>
                <a:gd name="T37" fmla="*/ 246 h 518"/>
                <a:gd name="T38" fmla="*/ 163 w 600"/>
                <a:gd name="T39" fmla="*/ 210 h 518"/>
                <a:gd name="T40" fmla="*/ 183 w 600"/>
                <a:gd name="T41" fmla="*/ 190 h 518"/>
                <a:gd name="T42" fmla="*/ 219 w 600"/>
                <a:gd name="T43" fmla="*/ 190 h 518"/>
                <a:gd name="T44" fmla="*/ 286 w 600"/>
                <a:gd name="T45" fmla="*/ 256 h 518"/>
                <a:gd name="T46" fmla="*/ 474 w 600"/>
                <a:gd name="T47" fmla="*/ 68 h 518"/>
                <a:gd name="T48" fmla="*/ 492 w 600"/>
                <a:gd name="T49" fmla="*/ 61 h 518"/>
                <a:gd name="T50" fmla="*/ 510 w 600"/>
                <a:gd name="T51" fmla="*/ 68 h 518"/>
                <a:gd name="T52" fmla="*/ 530 w 600"/>
                <a:gd name="T53" fmla="*/ 89 h 518"/>
                <a:gd name="T54" fmla="*/ 530 w 600"/>
                <a:gd name="T55" fmla="*/ 12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00" h="518">
                  <a:moveTo>
                    <a:pt x="600" y="111"/>
                  </a:moveTo>
                  <a:cubicBezTo>
                    <a:pt x="600" y="94"/>
                    <a:pt x="594" y="78"/>
                    <a:pt x="582" y="66"/>
                  </a:cubicBezTo>
                  <a:lnTo>
                    <a:pt x="534" y="19"/>
                  </a:lnTo>
                  <a:cubicBezTo>
                    <a:pt x="523" y="7"/>
                    <a:pt x="507" y="0"/>
                    <a:pt x="490" y="0"/>
                  </a:cubicBezTo>
                  <a:cubicBezTo>
                    <a:pt x="473" y="0"/>
                    <a:pt x="457" y="7"/>
                    <a:pt x="445" y="19"/>
                  </a:cubicBezTo>
                  <a:lnTo>
                    <a:pt x="373" y="91"/>
                  </a:lnTo>
                  <a:cubicBezTo>
                    <a:pt x="334" y="63"/>
                    <a:pt x="287" y="47"/>
                    <a:pt x="236" y="47"/>
                  </a:cubicBezTo>
                  <a:cubicBezTo>
                    <a:pt x="106" y="47"/>
                    <a:pt x="0" y="152"/>
                    <a:pt x="0" y="282"/>
                  </a:cubicBezTo>
                  <a:cubicBezTo>
                    <a:pt x="0" y="412"/>
                    <a:pt x="106" y="518"/>
                    <a:pt x="236" y="518"/>
                  </a:cubicBezTo>
                  <a:cubicBezTo>
                    <a:pt x="366" y="518"/>
                    <a:pt x="471" y="412"/>
                    <a:pt x="471" y="282"/>
                  </a:cubicBezTo>
                  <a:cubicBezTo>
                    <a:pt x="471" y="277"/>
                    <a:pt x="471" y="272"/>
                    <a:pt x="471" y="267"/>
                  </a:cubicBezTo>
                  <a:lnTo>
                    <a:pt x="582" y="155"/>
                  </a:lnTo>
                  <a:cubicBezTo>
                    <a:pt x="594" y="143"/>
                    <a:pt x="600" y="128"/>
                    <a:pt x="600" y="111"/>
                  </a:cubicBezTo>
                  <a:close/>
                  <a:moveTo>
                    <a:pt x="530" y="125"/>
                  </a:moveTo>
                  <a:lnTo>
                    <a:pt x="304" y="351"/>
                  </a:lnTo>
                  <a:cubicBezTo>
                    <a:pt x="299" y="356"/>
                    <a:pt x="293" y="359"/>
                    <a:pt x="286" y="359"/>
                  </a:cubicBezTo>
                  <a:lnTo>
                    <a:pt x="286" y="359"/>
                  </a:lnTo>
                  <a:cubicBezTo>
                    <a:pt x="279" y="359"/>
                    <a:pt x="273" y="356"/>
                    <a:pt x="268" y="351"/>
                  </a:cubicBezTo>
                  <a:lnTo>
                    <a:pt x="163" y="246"/>
                  </a:lnTo>
                  <a:cubicBezTo>
                    <a:pt x="153" y="236"/>
                    <a:pt x="153" y="220"/>
                    <a:pt x="163" y="210"/>
                  </a:cubicBezTo>
                  <a:lnTo>
                    <a:pt x="183" y="190"/>
                  </a:lnTo>
                  <a:cubicBezTo>
                    <a:pt x="193" y="180"/>
                    <a:pt x="209" y="180"/>
                    <a:pt x="219" y="190"/>
                  </a:cubicBezTo>
                  <a:lnTo>
                    <a:pt x="286" y="256"/>
                  </a:lnTo>
                  <a:lnTo>
                    <a:pt x="474" y="68"/>
                  </a:lnTo>
                  <a:cubicBezTo>
                    <a:pt x="479" y="64"/>
                    <a:pt x="485" y="61"/>
                    <a:pt x="492" y="61"/>
                  </a:cubicBezTo>
                  <a:cubicBezTo>
                    <a:pt x="499" y="61"/>
                    <a:pt x="505" y="64"/>
                    <a:pt x="510" y="68"/>
                  </a:cubicBezTo>
                  <a:lnTo>
                    <a:pt x="530" y="89"/>
                  </a:lnTo>
                  <a:cubicBezTo>
                    <a:pt x="540" y="99"/>
                    <a:pt x="540" y="115"/>
                    <a:pt x="530" y="1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6265222" y="2869685"/>
            <a:ext cx="305753" cy="308610"/>
            <a:chOff x="9166225" y="2544763"/>
            <a:chExt cx="339725" cy="3429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43" name="Freeform 79"/>
            <p:cNvSpPr>
              <a:spLocks/>
            </p:cNvSpPr>
            <p:nvPr/>
          </p:nvSpPr>
          <p:spPr bwMode="auto">
            <a:xfrm>
              <a:off x="9402763" y="2854326"/>
              <a:ext cx="1587" cy="1588"/>
            </a:xfrm>
            <a:custGeom>
              <a:avLst/>
              <a:gdLst>
                <a:gd name="T0" fmla="*/ 0 w 5"/>
                <a:gd name="T1" fmla="*/ 5 h 5"/>
                <a:gd name="T2" fmla="*/ 5 w 5"/>
                <a:gd name="T3" fmla="*/ 2 h 5"/>
                <a:gd name="T4" fmla="*/ 3 w 5"/>
                <a:gd name="T5" fmla="*/ 0 h 5"/>
                <a:gd name="T6" fmla="*/ 0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2" y="4"/>
                    <a:pt x="3" y="3"/>
                    <a:pt x="5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1"/>
                    <a:pt x="1" y="3"/>
                    <a:pt x="0" y="5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44" name="Freeform 80"/>
            <p:cNvSpPr>
              <a:spLocks noEditPoints="1"/>
            </p:cNvSpPr>
            <p:nvPr/>
          </p:nvSpPr>
          <p:spPr bwMode="auto">
            <a:xfrm>
              <a:off x="9166225" y="2544763"/>
              <a:ext cx="334962" cy="325438"/>
            </a:xfrm>
            <a:custGeom>
              <a:avLst/>
              <a:gdLst>
                <a:gd name="T0" fmla="*/ 759 w 1517"/>
                <a:gd name="T1" fmla="*/ 1423 h 1517"/>
                <a:gd name="T2" fmla="*/ 412 w 1517"/>
                <a:gd name="T3" fmla="*/ 1325 h 1517"/>
                <a:gd name="T4" fmla="*/ 453 w 1517"/>
                <a:gd name="T5" fmla="*/ 1165 h 1517"/>
                <a:gd name="T6" fmla="*/ 580 w 1517"/>
                <a:gd name="T7" fmla="*/ 1013 h 1517"/>
                <a:gd name="T8" fmla="*/ 424 w 1517"/>
                <a:gd name="T9" fmla="*/ 932 h 1517"/>
                <a:gd name="T10" fmla="*/ 281 w 1517"/>
                <a:gd name="T11" fmla="*/ 894 h 1517"/>
                <a:gd name="T12" fmla="*/ 169 w 1517"/>
                <a:gd name="T13" fmla="*/ 1065 h 1517"/>
                <a:gd name="T14" fmla="*/ 100 w 1517"/>
                <a:gd name="T15" fmla="*/ 849 h 1517"/>
                <a:gd name="T16" fmla="*/ 282 w 1517"/>
                <a:gd name="T17" fmla="*/ 743 h 1517"/>
                <a:gd name="T18" fmla="*/ 257 w 1517"/>
                <a:gd name="T19" fmla="*/ 661 h 1517"/>
                <a:gd name="T20" fmla="*/ 257 w 1517"/>
                <a:gd name="T21" fmla="*/ 523 h 1517"/>
                <a:gd name="T22" fmla="*/ 412 w 1517"/>
                <a:gd name="T23" fmla="*/ 409 h 1517"/>
                <a:gd name="T24" fmla="*/ 354 w 1517"/>
                <a:gd name="T25" fmla="*/ 231 h 1517"/>
                <a:gd name="T26" fmla="*/ 759 w 1517"/>
                <a:gd name="T27" fmla="*/ 93 h 1517"/>
                <a:gd name="T28" fmla="*/ 877 w 1517"/>
                <a:gd name="T29" fmla="*/ 104 h 1517"/>
                <a:gd name="T30" fmla="*/ 957 w 1517"/>
                <a:gd name="T31" fmla="*/ 295 h 1517"/>
                <a:gd name="T32" fmla="*/ 1152 w 1517"/>
                <a:gd name="T33" fmla="*/ 442 h 1517"/>
                <a:gd name="T34" fmla="*/ 1217 w 1517"/>
                <a:gd name="T35" fmla="*/ 653 h 1517"/>
                <a:gd name="T36" fmla="*/ 1141 w 1517"/>
                <a:gd name="T37" fmla="*/ 780 h 1517"/>
                <a:gd name="T38" fmla="*/ 1480 w 1517"/>
                <a:gd name="T39" fmla="*/ 992 h 1517"/>
                <a:gd name="T40" fmla="*/ 1517 w 1517"/>
                <a:gd name="T41" fmla="*/ 758 h 1517"/>
                <a:gd name="T42" fmla="*/ 759 w 1517"/>
                <a:gd name="T43" fmla="*/ 0 h 1517"/>
                <a:gd name="T44" fmla="*/ 0 w 1517"/>
                <a:gd name="T45" fmla="*/ 758 h 1517"/>
                <a:gd name="T46" fmla="*/ 759 w 1517"/>
                <a:gd name="T47" fmla="*/ 1517 h 1517"/>
                <a:gd name="T48" fmla="*/ 806 w 1517"/>
                <a:gd name="T49" fmla="*/ 1514 h 1517"/>
                <a:gd name="T50" fmla="*/ 788 w 1517"/>
                <a:gd name="T51" fmla="*/ 1422 h 1517"/>
                <a:gd name="T52" fmla="*/ 759 w 1517"/>
                <a:gd name="T53" fmla="*/ 1423 h 1517"/>
                <a:gd name="T54" fmla="*/ 1416 w 1517"/>
                <a:gd name="T55" fmla="*/ 856 h 1517"/>
                <a:gd name="T56" fmla="*/ 1315 w 1517"/>
                <a:gd name="T57" fmla="*/ 702 h 1517"/>
                <a:gd name="T58" fmla="*/ 1266 w 1517"/>
                <a:gd name="T59" fmla="*/ 507 h 1517"/>
                <a:gd name="T60" fmla="*/ 1347 w 1517"/>
                <a:gd name="T61" fmla="*/ 448 h 1517"/>
                <a:gd name="T62" fmla="*/ 1424 w 1517"/>
                <a:gd name="T63" fmla="*/ 758 h 1517"/>
                <a:gd name="T64" fmla="*/ 1416 w 1517"/>
                <a:gd name="T65" fmla="*/ 856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7" h="1517">
                  <a:moveTo>
                    <a:pt x="759" y="1423"/>
                  </a:moveTo>
                  <a:cubicBezTo>
                    <a:pt x="631" y="1423"/>
                    <a:pt x="513" y="1387"/>
                    <a:pt x="412" y="1325"/>
                  </a:cubicBezTo>
                  <a:cubicBezTo>
                    <a:pt x="503" y="1326"/>
                    <a:pt x="344" y="1186"/>
                    <a:pt x="453" y="1165"/>
                  </a:cubicBezTo>
                  <a:cubicBezTo>
                    <a:pt x="568" y="1142"/>
                    <a:pt x="616" y="1011"/>
                    <a:pt x="580" y="1013"/>
                  </a:cubicBezTo>
                  <a:cubicBezTo>
                    <a:pt x="543" y="1015"/>
                    <a:pt x="473" y="994"/>
                    <a:pt x="424" y="932"/>
                  </a:cubicBezTo>
                  <a:cubicBezTo>
                    <a:pt x="375" y="870"/>
                    <a:pt x="332" y="884"/>
                    <a:pt x="281" y="894"/>
                  </a:cubicBezTo>
                  <a:cubicBezTo>
                    <a:pt x="237" y="903"/>
                    <a:pt x="182" y="1031"/>
                    <a:pt x="169" y="1065"/>
                  </a:cubicBezTo>
                  <a:cubicBezTo>
                    <a:pt x="134" y="999"/>
                    <a:pt x="111" y="926"/>
                    <a:pt x="100" y="849"/>
                  </a:cubicBezTo>
                  <a:cubicBezTo>
                    <a:pt x="157" y="820"/>
                    <a:pt x="248" y="770"/>
                    <a:pt x="282" y="743"/>
                  </a:cubicBezTo>
                  <a:cubicBezTo>
                    <a:pt x="331" y="702"/>
                    <a:pt x="265" y="686"/>
                    <a:pt x="257" y="661"/>
                  </a:cubicBezTo>
                  <a:cubicBezTo>
                    <a:pt x="249" y="637"/>
                    <a:pt x="257" y="580"/>
                    <a:pt x="257" y="523"/>
                  </a:cubicBezTo>
                  <a:cubicBezTo>
                    <a:pt x="257" y="466"/>
                    <a:pt x="371" y="466"/>
                    <a:pt x="412" y="409"/>
                  </a:cubicBezTo>
                  <a:cubicBezTo>
                    <a:pt x="441" y="369"/>
                    <a:pt x="387" y="279"/>
                    <a:pt x="354" y="231"/>
                  </a:cubicBezTo>
                  <a:cubicBezTo>
                    <a:pt x="466" y="145"/>
                    <a:pt x="607" y="93"/>
                    <a:pt x="759" y="93"/>
                  </a:cubicBezTo>
                  <a:cubicBezTo>
                    <a:pt x="799" y="93"/>
                    <a:pt x="838" y="97"/>
                    <a:pt x="877" y="104"/>
                  </a:cubicBezTo>
                  <a:cubicBezTo>
                    <a:pt x="888" y="174"/>
                    <a:pt x="912" y="270"/>
                    <a:pt x="957" y="295"/>
                  </a:cubicBezTo>
                  <a:cubicBezTo>
                    <a:pt x="1030" y="336"/>
                    <a:pt x="1119" y="426"/>
                    <a:pt x="1152" y="442"/>
                  </a:cubicBezTo>
                  <a:cubicBezTo>
                    <a:pt x="1185" y="458"/>
                    <a:pt x="1225" y="596"/>
                    <a:pt x="1217" y="653"/>
                  </a:cubicBezTo>
                  <a:cubicBezTo>
                    <a:pt x="1211" y="694"/>
                    <a:pt x="1161" y="738"/>
                    <a:pt x="1141" y="780"/>
                  </a:cubicBezTo>
                  <a:lnTo>
                    <a:pt x="1480" y="992"/>
                  </a:lnTo>
                  <a:cubicBezTo>
                    <a:pt x="1504" y="918"/>
                    <a:pt x="1517" y="840"/>
                    <a:pt x="1517" y="758"/>
                  </a:cubicBezTo>
                  <a:cubicBezTo>
                    <a:pt x="1517" y="340"/>
                    <a:pt x="1177" y="0"/>
                    <a:pt x="759" y="0"/>
                  </a:cubicBezTo>
                  <a:cubicBezTo>
                    <a:pt x="341" y="0"/>
                    <a:pt x="0" y="340"/>
                    <a:pt x="0" y="758"/>
                  </a:cubicBezTo>
                  <a:cubicBezTo>
                    <a:pt x="0" y="1176"/>
                    <a:pt x="341" y="1517"/>
                    <a:pt x="759" y="1517"/>
                  </a:cubicBezTo>
                  <a:cubicBezTo>
                    <a:pt x="775" y="1517"/>
                    <a:pt x="790" y="1515"/>
                    <a:pt x="806" y="1514"/>
                  </a:cubicBezTo>
                  <a:lnTo>
                    <a:pt x="788" y="1422"/>
                  </a:lnTo>
                  <a:cubicBezTo>
                    <a:pt x="778" y="1422"/>
                    <a:pt x="769" y="1423"/>
                    <a:pt x="759" y="1423"/>
                  </a:cubicBezTo>
                  <a:close/>
                  <a:moveTo>
                    <a:pt x="1416" y="856"/>
                  </a:moveTo>
                  <a:cubicBezTo>
                    <a:pt x="1402" y="799"/>
                    <a:pt x="1374" y="744"/>
                    <a:pt x="1315" y="702"/>
                  </a:cubicBezTo>
                  <a:cubicBezTo>
                    <a:pt x="1274" y="674"/>
                    <a:pt x="1241" y="548"/>
                    <a:pt x="1266" y="507"/>
                  </a:cubicBezTo>
                  <a:cubicBezTo>
                    <a:pt x="1281" y="482"/>
                    <a:pt x="1319" y="461"/>
                    <a:pt x="1347" y="448"/>
                  </a:cubicBezTo>
                  <a:cubicBezTo>
                    <a:pt x="1396" y="540"/>
                    <a:pt x="1424" y="646"/>
                    <a:pt x="1424" y="758"/>
                  </a:cubicBezTo>
                  <a:cubicBezTo>
                    <a:pt x="1424" y="792"/>
                    <a:pt x="1421" y="824"/>
                    <a:pt x="1416" y="8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45" name="Freeform 81"/>
            <p:cNvSpPr>
              <a:spLocks/>
            </p:cNvSpPr>
            <p:nvPr/>
          </p:nvSpPr>
          <p:spPr bwMode="auto">
            <a:xfrm>
              <a:off x="9326563" y="2681288"/>
              <a:ext cx="179387" cy="206375"/>
            </a:xfrm>
            <a:custGeom>
              <a:avLst/>
              <a:gdLst>
                <a:gd name="T0" fmla="*/ 496 w 812"/>
                <a:gd name="T1" fmla="*/ 557 h 962"/>
                <a:gd name="T2" fmla="*/ 812 w 812"/>
                <a:gd name="T3" fmla="*/ 494 h 962"/>
                <a:gd name="T4" fmla="*/ 19 w 812"/>
                <a:gd name="T5" fmla="*/ 0 h 962"/>
                <a:gd name="T6" fmla="*/ 0 w 812"/>
                <a:gd name="T7" fmla="*/ 13 h 962"/>
                <a:gd name="T8" fmla="*/ 177 w 812"/>
                <a:gd name="T9" fmla="*/ 930 h 962"/>
                <a:gd name="T10" fmla="*/ 349 w 812"/>
                <a:gd name="T11" fmla="*/ 658 h 962"/>
                <a:gd name="T12" fmla="*/ 517 w 812"/>
                <a:gd name="T13" fmla="*/ 901 h 962"/>
                <a:gd name="T14" fmla="*/ 647 w 812"/>
                <a:gd name="T15" fmla="*/ 934 h 962"/>
                <a:gd name="T16" fmla="*/ 663 w 812"/>
                <a:gd name="T17" fmla="*/ 801 h 962"/>
                <a:gd name="T18" fmla="*/ 496 w 812"/>
                <a:gd name="T19" fmla="*/ 557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2" h="962">
                  <a:moveTo>
                    <a:pt x="496" y="557"/>
                  </a:moveTo>
                  <a:lnTo>
                    <a:pt x="812" y="494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177" y="930"/>
                  </a:lnTo>
                  <a:lnTo>
                    <a:pt x="349" y="658"/>
                  </a:lnTo>
                  <a:lnTo>
                    <a:pt x="517" y="901"/>
                  </a:lnTo>
                  <a:cubicBezTo>
                    <a:pt x="548" y="947"/>
                    <a:pt x="607" y="962"/>
                    <a:pt x="647" y="934"/>
                  </a:cubicBezTo>
                  <a:cubicBezTo>
                    <a:pt x="687" y="906"/>
                    <a:pt x="694" y="847"/>
                    <a:pt x="663" y="801"/>
                  </a:cubicBezTo>
                  <a:lnTo>
                    <a:pt x="496" y="55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sp>
        <p:nvSpPr>
          <p:cNvPr id="346" name="Freeform 5"/>
          <p:cNvSpPr>
            <a:spLocks noEditPoints="1"/>
          </p:cNvSpPr>
          <p:nvPr/>
        </p:nvSpPr>
        <p:spPr bwMode="auto">
          <a:xfrm>
            <a:off x="6781736" y="3416320"/>
            <a:ext cx="299550" cy="312897"/>
          </a:xfrm>
          <a:custGeom>
            <a:avLst/>
            <a:gdLst>
              <a:gd name="T0" fmla="*/ 1216 w 1432"/>
              <a:gd name="T1" fmla="*/ 784 h 1551"/>
              <a:gd name="T2" fmla="*/ 1159 w 1432"/>
              <a:gd name="T3" fmla="*/ 727 h 1551"/>
              <a:gd name="T4" fmla="*/ 1159 w 1432"/>
              <a:gd name="T5" fmla="*/ 57 h 1551"/>
              <a:gd name="T6" fmla="*/ 1216 w 1432"/>
              <a:gd name="T7" fmla="*/ 0 h 1551"/>
              <a:gd name="T8" fmla="*/ 1216 w 1432"/>
              <a:gd name="T9" fmla="*/ 784 h 1551"/>
              <a:gd name="T10" fmla="*/ 1062 w 1432"/>
              <a:gd name="T11" fmla="*/ 629 h 1551"/>
              <a:gd name="T12" fmla="*/ 1118 w 1432"/>
              <a:gd name="T13" fmla="*/ 686 h 1551"/>
              <a:gd name="T14" fmla="*/ 1118 w 1432"/>
              <a:gd name="T15" fmla="*/ 98 h 1551"/>
              <a:gd name="T16" fmla="*/ 1062 w 1432"/>
              <a:gd name="T17" fmla="*/ 155 h 1551"/>
              <a:gd name="T18" fmla="*/ 1062 w 1432"/>
              <a:gd name="T19" fmla="*/ 629 h 1551"/>
              <a:gd name="T20" fmla="*/ 1017 w 1432"/>
              <a:gd name="T21" fmla="*/ 585 h 1551"/>
              <a:gd name="T22" fmla="*/ 1017 w 1432"/>
              <a:gd name="T23" fmla="*/ 199 h 1551"/>
              <a:gd name="T24" fmla="*/ 961 w 1432"/>
              <a:gd name="T25" fmla="*/ 256 h 1551"/>
              <a:gd name="T26" fmla="*/ 961 w 1432"/>
              <a:gd name="T27" fmla="*/ 529 h 1551"/>
              <a:gd name="T28" fmla="*/ 1017 w 1432"/>
              <a:gd name="T29" fmla="*/ 585 h 1551"/>
              <a:gd name="T30" fmla="*/ 273 w 1432"/>
              <a:gd name="T31" fmla="*/ 57 h 1551"/>
              <a:gd name="T32" fmla="*/ 216 w 1432"/>
              <a:gd name="T33" fmla="*/ 0 h 1551"/>
              <a:gd name="T34" fmla="*/ 216 w 1432"/>
              <a:gd name="T35" fmla="*/ 784 h 1551"/>
              <a:gd name="T36" fmla="*/ 273 w 1432"/>
              <a:gd name="T37" fmla="*/ 727 h 1551"/>
              <a:gd name="T38" fmla="*/ 273 w 1432"/>
              <a:gd name="T39" fmla="*/ 57 h 1551"/>
              <a:gd name="T40" fmla="*/ 314 w 1432"/>
              <a:gd name="T41" fmla="*/ 686 h 1551"/>
              <a:gd name="T42" fmla="*/ 371 w 1432"/>
              <a:gd name="T43" fmla="*/ 629 h 1551"/>
              <a:gd name="T44" fmla="*/ 371 w 1432"/>
              <a:gd name="T45" fmla="*/ 155 h 1551"/>
              <a:gd name="T46" fmla="*/ 314 w 1432"/>
              <a:gd name="T47" fmla="*/ 98 h 1551"/>
              <a:gd name="T48" fmla="*/ 314 w 1432"/>
              <a:gd name="T49" fmla="*/ 686 h 1551"/>
              <a:gd name="T50" fmla="*/ 415 w 1432"/>
              <a:gd name="T51" fmla="*/ 585 h 1551"/>
              <a:gd name="T52" fmla="*/ 472 w 1432"/>
              <a:gd name="T53" fmla="*/ 529 h 1551"/>
              <a:gd name="T54" fmla="*/ 472 w 1432"/>
              <a:gd name="T55" fmla="*/ 256 h 1551"/>
              <a:gd name="T56" fmla="*/ 415 w 1432"/>
              <a:gd name="T57" fmla="*/ 199 h 1551"/>
              <a:gd name="T58" fmla="*/ 415 w 1432"/>
              <a:gd name="T59" fmla="*/ 585 h 1551"/>
              <a:gd name="T60" fmla="*/ 1041 w 1432"/>
              <a:gd name="T61" fmla="*/ 1385 h 1551"/>
              <a:gd name="T62" fmla="*/ 847 w 1432"/>
              <a:gd name="T63" fmla="*/ 1385 h 1551"/>
              <a:gd name="T64" fmla="*/ 730 w 1432"/>
              <a:gd name="T65" fmla="*/ 542 h 1551"/>
              <a:gd name="T66" fmla="*/ 827 w 1432"/>
              <a:gd name="T67" fmla="*/ 433 h 1551"/>
              <a:gd name="T68" fmla="*/ 716 w 1432"/>
              <a:gd name="T69" fmla="*/ 322 h 1551"/>
              <a:gd name="T70" fmla="*/ 606 w 1432"/>
              <a:gd name="T71" fmla="*/ 433 h 1551"/>
              <a:gd name="T72" fmla="*/ 702 w 1432"/>
              <a:gd name="T73" fmla="*/ 542 h 1551"/>
              <a:gd name="T74" fmla="*/ 585 w 1432"/>
              <a:gd name="T75" fmla="*/ 1385 h 1551"/>
              <a:gd name="T76" fmla="*/ 391 w 1432"/>
              <a:gd name="T77" fmla="*/ 1385 h 1551"/>
              <a:gd name="T78" fmla="*/ 308 w 1432"/>
              <a:gd name="T79" fmla="*/ 1468 h 1551"/>
              <a:gd name="T80" fmla="*/ 391 w 1432"/>
              <a:gd name="T81" fmla="*/ 1551 h 1551"/>
              <a:gd name="T82" fmla="*/ 1042 w 1432"/>
              <a:gd name="T83" fmla="*/ 1551 h 1551"/>
              <a:gd name="T84" fmla="*/ 1125 w 1432"/>
              <a:gd name="T85" fmla="*/ 1468 h 1551"/>
              <a:gd name="T86" fmla="*/ 1041 w 1432"/>
              <a:gd name="T87" fmla="*/ 1385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32" h="1551">
                <a:moveTo>
                  <a:pt x="1216" y="784"/>
                </a:moveTo>
                <a:lnTo>
                  <a:pt x="1159" y="727"/>
                </a:lnTo>
                <a:cubicBezTo>
                  <a:pt x="1344" y="542"/>
                  <a:pt x="1344" y="242"/>
                  <a:pt x="1159" y="57"/>
                </a:cubicBezTo>
                <a:lnTo>
                  <a:pt x="1216" y="0"/>
                </a:lnTo>
                <a:cubicBezTo>
                  <a:pt x="1432" y="216"/>
                  <a:pt x="1432" y="568"/>
                  <a:pt x="1216" y="784"/>
                </a:cubicBezTo>
                <a:close/>
                <a:moveTo>
                  <a:pt x="1062" y="629"/>
                </a:moveTo>
                <a:lnTo>
                  <a:pt x="1118" y="686"/>
                </a:lnTo>
                <a:cubicBezTo>
                  <a:pt x="1280" y="524"/>
                  <a:pt x="1280" y="260"/>
                  <a:pt x="1118" y="98"/>
                </a:cubicBezTo>
                <a:lnTo>
                  <a:pt x="1062" y="155"/>
                </a:lnTo>
                <a:cubicBezTo>
                  <a:pt x="1192" y="286"/>
                  <a:pt x="1192" y="499"/>
                  <a:pt x="1062" y="629"/>
                </a:cubicBezTo>
                <a:close/>
                <a:moveTo>
                  <a:pt x="1017" y="585"/>
                </a:moveTo>
                <a:cubicBezTo>
                  <a:pt x="1124" y="479"/>
                  <a:pt x="1124" y="306"/>
                  <a:pt x="1017" y="199"/>
                </a:cubicBezTo>
                <a:lnTo>
                  <a:pt x="961" y="256"/>
                </a:lnTo>
                <a:cubicBezTo>
                  <a:pt x="1036" y="331"/>
                  <a:pt x="1036" y="453"/>
                  <a:pt x="961" y="529"/>
                </a:cubicBezTo>
                <a:lnTo>
                  <a:pt x="1017" y="585"/>
                </a:lnTo>
                <a:close/>
                <a:moveTo>
                  <a:pt x="273" y="57"/>
                </a:moveTo>
                <a:lnTo>
                  <a:pt x="216" y="0"/>
                </a:lnTo>
                <a:cubicBezTo>
                  <a:pt x="0" y="216"/>
                  <a:pt x="0" y="568"/>
                  <a:pt x="216" y="784"/>
                </a:cubicBezTo>
                <a:lnTo>
                  <a:pt x="273" y="727"/>
                </a:lnTo>
                <a:cubicBezTo>
                  <a:pt x="88" y="543"/>
                  <a:pt x="88" y="242"/>
                  <a:pt x="273" y="57"/>
                </a:cubicBezTo>
                <a:close/>
                <a:moveTo>
                  <a:pt x="314" y="686"/>
                </a:moveTo>
                <a:lnTo>
                  <a:pt x="371" y="629"/>
                </a:lnTo>
                <a:cubicBezTo>
                  <a:pt x="240" y="499"/>
                  <a:pt x="240" y="286"/>
                  <a:pt x="371" y="155"/>
                </a:cubicBezTo>
                <a:lnTo>
                  <a:pt x="314" y="98"/>
                </a:lnTo>
                <a:cubicBezTo>
                  <a:pt x="152" y="260"/>
                  <a:pt x="152" y="524"/>
                  <a:pt x="314" y="686"/>
                </a:cubicBezTo>
                <a:close/>
                <a:moveTo>
                  <a:pt x="415" y="585"/>
                </a:moveTo>
                <a:lnTo>
                  <a:pt x="472" y="529"/>
                </a:lnTo>
                <a:cubicBezTo>
                  <a:pt x="397" y="453"/>
                  <a:pt x="397" y="331"/>
                  <a:pt x="472" y="256"/>
                </a:cubicBezTo>
                <a:lnTo>
                  <a:pt x="415" y="199"/>
                </a:lnTo>
                <a:cubicBezTo>
                  <a:pt x="309" y="306"/>
                  <a:pt x="309" y="479"/>
                  <a:pt x="415" y="585"/>
                </a:cubicBezTo>
                <a:close/>
                <a:moveTo>
                  <a:pt x="1041" y="1385"/>
                </a:moveTo>
                <a:lnTo>
                  <a:pt x="847" y="1385"/>
                </a:lnTo>
                <a:lnTo>
                  <a:pt x="730" y="542"/>
                </a:lnTo>
                <a:cubicBezTo>
                  <a:pt x="785" y="535"/>
                  <a:pt x="827" y="489"/>
                  <a:pt x="827" y="433"/>
                </a:cubicBezTo>
                <a:cubicBezTo>
                  <a:pt x="827" y="372"/>
                  <a:pt x="777" y="322"/>
                  <a:pt x="716" y="322"/>
                </a:cubicBezTo>
                <a:cubicBezTo>
                  <a:pt x="655" y="322"/>
                  <a:pt x="606" y="372"/>
                  <a:pt x="606" y="433"/>
                </a:cubicBezTo>
                <a:cubicBezTo>
                  <a:pt x="606" y="489"/>
                  <a:pt x="648" y="535"/>
                  <a:pt x="702" y="542"/>
                </a:cubicBezTo>
                <a:lnTo>
                  <a:pt x="585" y="1385"/>
                </a:lnTo>
                <a:lnTo>
                  <a:pt x="391" y="1385"/>
                </a:lnTo>
                <a:cubicBezTo>
                  <a:pt x="345" y="1385"/>
                  <a:pt x="308" y="1422"/>
                  <a:pt x="308" y="1468"/>
                </a:cubicBezTo>
                <a:cubicBezTo>
                  <a:pt x="308" y="1514"/>
                  <a:pt x="345" y="1551"/>
                  <a:pt x="391" y="1551"/>
                </a:cubicBezTo>
                <a:lnTo>
                  <a:pt x="1042" y="1551"/>
                </a:lnTo>
                <a:cubicBezTo>
                  <a:pt x="1087" y="1551"/>
                  <a:pt x="1125" y="1514"/>
                  <a:pt x="1125" y="1468"/>
                </a:cubicBezTo>
                <a:cubicBezTo>
                  <a:pt x="1125" y="1422"/>
                  <a:pt x="1087" y="1385"/>
                  <a:pt x="1041" y="13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endParaRPr lang="en-AU" sz="1620"/>
          </a:p>
        </p:txBody>
      </p:sp>
      <p:sp>
        <p:nvSpPr>
          <p:cNvPr id="347" name="Freeform 346"/>
          <p:cNvSpPr>
            <a:spLocks noChangeArrowheads="1"/>
          </p:cNvSpPr>
          <p:nvPr/>
        </p:nvSpPr>
        <p:spPr bwMode="auto">
          <a:xfrm>
            <a:off x="2276993" y="3470613"/>
            <a:ext cx="361170" cy="322695"/>
          </a:xfrm>
          <a:custGeom>
            <a:avLst/>
            <a:gdLst>
              <a:gd name="T0" fmla="*/ 911 w 1284"/>
              <a:gd name="T1" fmla="*/ 555 h 1146"/>
              <a:gd name="T2" fmla="*/ 963 w 1284"/>
              <a:gd name="T3" fmla="*/ 493 h 1146"/>
              <a:gd name="T4" fmla="*/ 988 w 1284"/>
              <a:gd name="T5" fmla="*/ 524 h 1146"/>
              <a:gd name="T6" fmla="*/ 963 w 1284"/>
              <a:gd name="T7" fmla="*/ 554 h 1146"/>
              <a:gd name="T8" fmla="*/ 787 w 1284"/>
              <a:gd name="T9" fmla="*/ 563 h 1146"/>
              <a:gd name="T10" fmla="*/ 756 w 1284"/>
              <a:gd name="T11" fmla="*/ 627 h 1146"/>
              <a:gd name="T12" fmla="*/ 685 w 1284"/>
              <a:gd name="T13" fmla="*/ 611 h 1146"/>
              <a:gd name="T14" fmla="*/ 675 w 1284"/>
              <a:gd name="T15" fmla="*/ 536 h 1146"/>
              <a:gd name="T16" fmla="*/ 729 w 1284"/>
              <a:gd name="T17" fmla="*/ 490 h 1146"/>
              <a:gd name="T18" fmla="*/ 994 w 1284"/>
              <a:gd name="T19" fmla="*/ 462 h 1146"/>
              <a:gd name="T20" fmla="*/ 865 w 1284"/>
              <a:gd name="T21" fmla="*/ 667 h 1146"/>
              <a:gd name="T22" fmla="*/ 960 w 1284"/>
              <a:gd name="T23" fmla="*/ 592 h 1146"/>
              <a:gd name="T24" fmla="*/ 1029 w 1284"/>
              <a:gd name="T25" fmla="*/ 549 h 1146"/>
              <a:gd name="T26" fmla="*/ 1017 w 1284"/>
              <a:gd name="T27" fmla="*/ 477 h 1146"/>
              <a:gd name="T28" fmla="*/ 833 w 1284"/>
              <a:gd name="T29" fmla="*/ 563 h 1146"/>
              <a:gd name="T30" fmla="*/ 773 w 1284"/>
              <a:gd name="T31" fmla="*/ 460 h 1146"/>
              <a:gd name="T32" fmla="*/ 653 w 1284"/>
              <a:gd name="T33" fmla="*/ 483 h 1146"/>
              <a:gd name="T34" fmla="*/ 632 w 1284"/>
              <a:gd name="T35" fmla="*/ 606 h 1146"/>
              <a:gd name="T36" fmla="*/ 729 w 1284"/>
              <a:gd name="T37" fmla="*/ 672 h 1146"/>
              <a:gd name="T38" fmla="*/ 826 w 1284"/>
              <a:gd name="T39" fmla="*/ 606 h 1146"/>
              <a:gd name="T40" fmla="*/ 437 w 1284"/>
              <a:gd name="T41" fmla="*/ 456 h 1146"/>
              <a:gd name="T42" fmla="*/ 500 w 1284"/>
              <a:gd name="T43" fmla="*/ 667 h 1146"/>
              <a:gd name="T44" fmla="*/ 610 w 1284"/>
              <a:gd name="T45" fmla="*/ 495 h 1146"/>
              <a:gd name="T46" fmla="*/ 418 w 1284"/>
              <a:gd name="T47" fmla="*/ 575 h 1146"/>
              <a:gd name="T48" fmla="*/ 363 w 1284"/>
              <a:gd name="T49" fmla="*/ 543 h 1146"/>
              <a:gd name="T50" fmla="*/ 302 w 1284"/>
              <a:gd name="T51" fmla="*/ 521 h 1146"/>
              <a:gd name="T52" fmla="*/ 311 w 1284"/>
              <a:gd name="T53" fmla="*/ 492 h 1146"/>
              <a:gd name="T54" fmla="*/ 348 w 1284"/>
              <a:gd name="T55" fmla="*/ 489 h 1146"/>
              <a:gd name="T56" fmla="*/ 374 w 1284"/>
              <a:gd name="T57" fmla="*/ 519 h 1146"/>
              <a:gd name="T58" fmla="*/ 393 w 1284"/>
              <a:gd name="T59" fmla="*/ 467 h 1146"/>
              <a:gd name="T60" fmla="*/ 306 w 1284"/>
              <a:gd name="T61" fmla="*/ 455 h 1146"/>
              <a:gd name="T62" fmla="*/ 255 w 1284"/>
              <a:gd name="T63" fmla="*/ 515 h 1146"/>
              <a:gd name="T64" fmla="*/ 295 w 1284"/>
              <a:gd name="T65" fmla="*/ 568 h 1146"/>
              <a:gd name="T66" fmla="*/ 361 w 1284"/>
              <a:gd name="T67" fmla="*/ 587 h 1146"/>
              <a:gd name="T68" fmla="*/ 377 w 1284"/>
              <a:gd name="T69" fmla="*/ 623 h 1146"/>
              <a:gd name="T70" fmla="*/ 340 w 1284"/>
              <a:gd name="T71" fmla="*/ 636 h 1146"/>
              <a:gd name="T72" fmla="*/ 297 w 1284"/>
              <a:gd name="T73" fmla="*/ 615 h 1146"/>
              <a:gd name="T74" fmla="*/ 255 w 1284"/>
              <a:gd name="T75" fmla="*/ 631 h 1146"/>
              <a:gd name="T76" fmla="*/ 338 w 1284"/>
              <a:gd name="T77" fmla="*/ 672 h 1146"/>
              <a:gd name="T78" fmla="*/ 420 w 1284"/>
              <a:gd name="T79" fmla="*/ 632 h 1146"/>
              <a:gd name="T80" fmla="*/ 1135 w 1284"/>
              <a:gd name="T81" fmla="*/ 572 h 1146"/>
              <a:gd name="T82" fmla="*/ 148 w 1284"/>
              <a:gd name="T83" fmla="*/ 572 h 1146"/>
              <a:gd name="T84" fmla="*/ 1227 w 1284"/>
              <a:gd name="T85" fmla="*/ 572 h 1146"/>
              <a:gd name="T86" fmla="*/ 345 w 1284"/>
              <a:gd name="T87" fmla="*/ 47 h 1146"/>
              <a:gd name="T88" fmla="*/ 927 w 1284"/>
              <a:gd name="T89" fmla="*/ 1097 h 1146"/>
              <a:gd name="T90" fmla="*/ 1270 w 1284"/>
              <a:gd name="T91" fmla="*/ 594 h 1146"/>
              <a:gd name="T92" fmla="*/ 927 w 1284"/>
              <a:gd name="T93" fmla="*/ 1145 h 1146"/>
              <a:gd name="T94" fmla="*/ 304 w 1284"/>
              <a:gd name="T95" fmla="*/ 1119 h 1146"/>
              <a:gd name="T96" fmla="*/ 12 w 1284"/>
              <a:gd name="T97" fmla="*/ 547 h 1146"/>
              <a:gd name="T98" fmla="*/ 345 w 1284"/>
              <a:gd name="T99" fmla="*/ 0 h 1146"/>
              <a:gd name="T100" fmla="*/ 969 w 1284"/>
              <a:gd name="T101" fmla="*/ 23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4" h="1146">
                <a:moveTo>
                  <a:pt x="963" y="554"/>
                </a:moveTo>
                <a:cubicBezTo>
                  <a:pt x="958" y="555"/>
                  <a:pt x="953" y="555"/>
                  <a:pt x="947" y="555"/>
                </a:cubicBezTo>
                <a:lnTo>
                  <a:pt x="911" y="555"/>
                </a:lnTo>
                <a:lnTo>
                  <a:pt x="911" y="492"/>
                </a:lnTo>
                <a:lnTo>
                  <a:pt x="947" y="492"/>
                </a:lnTo>
                <a:cubicBezTo>
                  <a:pt x="953" y="492"/>
                  <a:pt x="958" y="492"/>
                  <a:pt x="963" y="493"/>
                </a:cubicBezTo>
                <a:cubicBezTo>
                  <a:pt x="968" y="494"/>
                  <a:pt x="972" y="496"/>
                  <a:pt x="976" y="498"/>
                </a:cubicBezTo>
                <a:cubicBezTo>
                  <a:pt x="980" y="500"/>
                  <a:pt x="983" y="503"/>
                  <a:pt x="985" y="507"/>
                </a:cubicBezTo>
                <a:cubicBezTo>
                  <a:pt x="987" y="512"/>
                  <a:pt x="988" y="517"/>
                  <a:pt x="988" y="524"/>
                </a:cubicBezTo>
                <a:cubicBezTo>
                  <a:pt x="988" y="530"/>
                  <a:pt x="987" y="536"/>
                  <a:pt x="985" y="540"/>
                </a:cubicBezTo>
                <a:cubicBezTo>
                  <a:pt x="983" y="544"/>
                  <a:pt x="980" y="547"/>
                  <a:pt x="976" y="550"/>
                </a:cubicBezTo>
                <a:cubicBezTo>
                  <a:pt x="972" y="552"/>
                  <a:pt x="968" y="553"/>
                  <a:pt x="963" y="554"/>
                </a:cubicBezTo>
                <a:close/>
                <a:moveTo>
                  <a:pt x="774" y="512"/>
                </a:moveTo>
                <a:cubicBezTo>
                  <a:pt x="778" y="519"/>
                  <a:pt x="781" y="527"/>
                  <a:pt x="783" y="536"/>
                </a:cubicBezTo>
                <a:cubicBezTo>
                  <a:pt x="786" y="544"/>
                  <a:pt x="787" y="553"/>
                  <a:pt x="787" y="563"/>
                </a:cubicBezTo>
                <a:cubicBezTo>
                  <a:pt x="787" y="571"/>
                  <a:pt x="786" y="580"/>
                  <a:pt x="783" y="588"/>
                </a:cubicBezTo>
                <a:cubicBezTo>
                  <a:pt x="781" y="597"/>
                  <a:pt x="778" y="604"/>
                  <a:pt x="774" y="611"/>
                </a:cubicBezTo>
                <a:cubicBezTo>
                  <a:pt x="769" y="618"/>
                  <a:pt x="763" y="623"/>
                  <a:pt x="756" y="627"/>
                </a:cubicBezTo>
                <a:cubicBezTo>
                  <a:pt x="748" y="631"/>
                  <a:pt x="740" y="633"/>
                  <a:pt x="729" y="633"/>
                </a:cubicBezTo>
                <a:cubicBezTo>
                  <a:pt x="719" y="633"/>
                  <a:pt x="710" y="631"/>
                  <a:pt x="702" y="627"/>
                </a:cubicBezTo>
                <a:cubicBezTo>
                  <a:pt x="695" y="623"/>
                  <a:pt x="689" y="618"/>
                  <a:pt x="685" y="611"/>
                </a:cubicBezTo>
                <a:cubicBezTo>
                  <a:pt x="680" y="604"/>
                  <a:pt x="677" y="597"/>
                  <a:pt x="675" y="588"/>
                </a:cubicBezTo>
                <a:cubicBezTo>
                  <a:pt x="673" y="580"/>
                  <a:pt x="672" y="571"/>
                  <a:pt x="672" y="563"/>
                </a:cubicBezTo>
                <a:cubicBezTo>
                  <a:pt x="672" y="553"/>
                  <a:pt x="673" y="544"/>
                  <a:pt x="675" y="536"/>
                </a:cubicBezTo>
                <a:cubicBezTo>
                  <a:pt x="677" y="527"/>
                  <a:pt x="680" y="519"/>
                  <a:pt x="685" y="512"/>
                </a:cubicBezTo>
                <a:cubicBezTo>
                  <a:pt x="689" y="506"/>
                  <a:pt x="695" y="500"/>
                  <a:pt x="702" y="496"/>
                </a:cubicBezTo>
                <a:cubicBezTo>
                  <a:pt x="710" y="492"/>
                  <a:pt x="719" y="490"/>
                  <a:pt x="729" y="490"/>
                </a:cubicBezTo>
                <a:cubicBezTo>
                  <a:pt x="740" y="490"/>
                  <a:pt x="748" y="492"/>
                  <a:pt x="756" y="496"/>
                </a:cubicBezTo>
                <a:cubicBezTo>
                  <a:pt x="763" y="500"/>
                  <a:pt x="769" y="506"/>
                  <a:pt x="774" y="512"/>
                </a:cubicBezTo>
                <a:close/>
                <a:moveTo>
                  <a:pt x="994" y="462"/>
                </a:moveTo>
                <a:cubicBezTo>
                  <a:pt x="985" y="458"/>
                  <a:pt x="973" y="456"/>
                  <a:pt x="960" y="456"/>
                </a:cubicBezTo>
                <a:lnTo>
                  <a:pt x="865" y="456"/>
                </a:lnTo>
                <a:lnTo>
                  <a:pt x="865" y="667"/>
                </a:lnTo>
                <a:lnTo>
                  <a:pt x="911" y="667"/>
                </a:lnTo>
                <a:lnTo>
                  <a:pt x="911" y="592"/>
                </a:lnTo>
                <a:lnTo>
                  <a:pt x="960" y="592"/>
                </a:lnTo>
                <a:cubicBezTo>
                  <a:pt x="973" y="592"/>
                  <a:pt x="985" y="590"/>
                  <a:pt x="994" y="586"/>
                </a:cubicBezTo>
                <a:cubicBezTo>
                  <a:pt x="1003" y="582"/>
                  <a:pt x="1011" y="577"/>
                  <a:pt x="1017" y="571"/>
                </a:cubicBezTo>
                <a:cubicBezTo>
                  <a:pt x="1022" y="564"/>
                  <a:pt x="1027" y="557"/>
                  <a:pt x="1029" y="549"/>
                </a:cubicBezTo>
                <a:cubicBezTo>
                  <a:pt x="1032" y="541"/>
                  <a:pt x="1033" y="532"/>
                  <a:pt x="1033" y="524"/>
                </a:cubicBezTo>
                <a:cubicBezTo>
                  <a:pt x="1033" y="515"/>
                  <a:pt x="1032" y="507"/>
                  <a:pt x="1029" y="499"/>
                </a:cubicBezTo>
                <a:cubicBezTo>
                  <a:pt x="1027" y="491"/>
                  <a:pt x="1022" y="483"/>
                  <a:pt x="1017" y="477"/>
                </a:cubicBezTo>
                <a:cubicBezTo>
                  <a:pt x="1011" y="471"/>
                  <a:pt x="1003" y="466"/>
                  <a:pt x="994" y="462"/>
                </a:cubicBezTo>
                <a:close/>
                <a:moveTo>
                  <a:pt x="826" y="606"/>
                </a:moveTo>
                <a:cubicBezTo>
                  <a:pt x="831" y="592"/>
                  <a:pt x="833" y="578"/>
                  <a:pt x="833" y="563"/>
                </a:cubicBezTo>
                <a:cubicBezTo>
                  <a:pt x="833" y="547"/>
                  <a:pt x="831" y="532"/>
                  <a:pt x="826" y="519"/>
                </a:cubicBezTo>
                <a:cubicBezTo>
                  <a:pt x="821" y="505"/>
                  <a:pt x="814" y="493"/>
                  <a:pt x="806" y="483"/>
                </a:cubicBezTo>
                <a:cubicBezTo>
                  <a:pt x="797" y="473"/>
                  <a:pt x="786" y="465"/>
                  <a:pt x="773" y="460"/>
                </a:cubicBezTo>
                <a:cubicBezTo>
                  <a:pt x="760" y="454"/>
                  <a:pt x="746" y="451"/>
                  <a:pt x="729" y="451"/>
                </a:cubicBezTo>
                <a:cubicBezTo>
                  <a:pt x="713" y="451"/>
                  <a:pt x="698" y="454"/>
                  <a:pt x="685" y="460"/>
                </a:cubicBezTo>
                <a:cubicBezTo>
                  <a:pt x="673" y="465"/>
                  <a:pt x="662" y="473"/>
                  <a:pt x="653" y="483"/>
                </a:cubicBezTo>
                <a:cubicBezTo>
                  <a:pt x="644" y="493"/>
                  <a:pt x="637" y="505"/>
                  <a:pt x="632" y="519"/>
                </a:cubicBezTo>
                <a:cubicBezTo>
                  <a:pt x="628" y="532"/>
                  <a:pt x="625" y="547"/>
                  <a:pt x="625" y="563"/>
                </a:cubicBezTo>
                <a:cubicBezTo>
                  <a:pt x="625" y="578"/>
                  <a:pt x="628" y="592"/>
                  <a:pt x="632" y="606"/>
                </a:cubicBezTo>
                <a:cubicBezTo>
                  <a:pt x="637" y="619"/>
                  <a:pt x="644" y="631"/>
                  <a:pt x="653" y="640"/>
                </a:cubicBezTo>
                <a:cubicBezTo>
                  <a:pt x="662" y="650"/>
                  <a:pt x="673" y="658"/>
                  <a:pt x="685" y="664"/>
                </a:cubicBezTo>
                <a:cubicBezTo>
                  <a:pt x="698" y="669"/>
                  <a:pt x="713" y="672"/>
                  <a:pt x="729" y="672"/>
                </a:cubicBezTo>
                <a:cubicBezTo>
                  <a:pt x="746" y="672"/>
                  <a:pt x="760" y="669"/>
                  <a:pt x="773" y="664"/>
                </a:cubicBezTo>
                <a:cubicBezTo>
                  <a:pt x="786" y="658"/>
                  <a:pt x="797" y="650"/>
                  <a:pt x="806" y="640"/>
                </a:cubicBezTo>
                <a:cubicBezTo>
                  <a:pt x="814" y="631"/>
                  <a:pt x="821" y="619"/>
                  <a:pt x="826" y="606"/>
                </a:cubicBezTo>
                <a:close/>
                <a:moveTo>
                  <a:pt x="610" y="495"/>
                </a:moveTo>
                <a:lnTo>
                  <a:pt x="610" y="456"/>
                </a:lnTo>
                <a:lnTo>
                  <a:pt x="437" y="456"/>
                </a:lnTo>
                <a:lnTo>
                  <a:pt x="437" y="495"/>
                </a:lnTo>
                <a:lnTo>
                  <a:pt x="500" y="495"/>
                </a:lnTo>
                <a:lnTo>
                  <a:pt x="500" y="667"/>
                </a:lnTo>
                <a:lnTo>
                  <a:pt x="547" y="667"/>
                </a:lnTo>
                <a:lnTo>
                  <a:pt x="547" y="495"/>
                </a:lnTo>
                <a:lnTo>
                  <a:pt x="610" y="495"/>
                </a:lnTo>
                <a:close/>
                <a:moveTo>
                  <a:pt x="420" y="632"/>
                </a:moveTo>
                <a:cubicBezTo>
                  <a:pt x="424" y="623"/>
                  <a:pt x="426" y="614"/>
                  <a:pt x="426" y="605"/>
                </a:cubicBezTo>
                <a:cubicBezTo>
                  <a:pt x="426" y="593"/>
                  <a:pt x="423" y="583"/>
                  <a:pt x="418" y="575"/>
                </a:cubicBezTo>
                <a:cubicBezTo>
                  <a:pt x="413" y="568"/>
                  <a:pt x="407" y="562"/>
                  <a:pt x="400" y="557"/>
                </a:cubicBezTo>
                <a:cubicBezTo>
                  <a:pt x="393" y="553"/>
                  <a:pt x="387" y="549"/>
                  <a:pt x="380" y="547"/>
                </a:cubicBezTo>
                <a:cubicBezTo>
                  <a:pt x="373" y="545"/>
                  <a:pt x="367" y="544"/>
                  <a:pt x="363" y="543"/>
                </a:cubicBezTo>
                <a:cubicBezTo>
                  <a:pt x="350" y="540"/>
                  <a:pt x="339" y="537"/>
                  <a:pt x="331" y="535"/>
                </a:cubicBezTo>
                <a:cubicBezTo>
                  <a:pt x="323" y="533"/>
                  <a:pt x="316" y="530"/>
                  <a:pt x="312" y="528"/>
                </a:cubicBezTo>
                <a:cubicBezTo>
                  <a:pt x="307" y="526"/>
                  <a:pt x="304" y="524"/>
                  <a:pt x="302" y="521"/>
                </a:cubicBezTo>
                <a:cubicBezTo>
                  <a:pt x="301" y="519"/>
                  <a:pt x="300" y="515"/>
                  <a:pt x="300" y="511"/>
                </a:cubicBezTo>
                <a:cubicBezTo>
                  <a:pt x="300" y="507"/>
                  <a:pt x="301" y="503"/>
                  <a:pt x="303" y="500"/>
                </a:cubicBezTo>
                <a:cubicBezTo>
                  <a:pt x="305" y="497"/>
                  <a:pt x="307" y="494"/>
                  <a:pt x="311" y="492"/>
                </a:cubicBezTo>
                <a:cubicBezTo>
                  <a:pt x="314" y="490"/>
                  <a:pt x="317" y="489"/>
                  <a:pt x="321" y="488"/>
                </a:cubicBezTo>
                <a:cubicBezTo>
                  <a:pt x="324" y="487"/>
                  <a:pt x="328" y="487"/>
                  <a:pt x="332" y="487"/>
                </a:cubicBezTo>
                <a:cubicBezTo>
                  <a:pt x="338" y="487"/>
                  <a:pt x="343" y="488"/>
                  <a:pt x="348" y="489"/>
                </a:cubicBezTo>
                <a:cubicBezTo>
                  <a:pt x="353" y="490"/>
                  <a:pt x="357" y="491"/>
                  <a:pt x="361" y="494"/>
                </a:cubicBezTo>
                <a:cubicBezTo>
                  <a:pt x="364" y="496"/>
                  <a:pt x="367" y="499"/>
                  <a:pt x="370" y="503"/>
                </a:cubicBezTo>
                <a:cubicBezTo>
                  <a:pt x="372" y="507"/>
                  <a:pt x="373" y="513"/>
                  <a:pt x="374" y="519"/>
                </a:cubicBezTo>
                <a:lnTo>
                  <a:pt x="419" y="519"/>
                </a:lnTo>
                <a:cubicBezTo>
                  <a:pt x="419" y="507"/>
                  <a:pt x="416" y="496"/>
                  <a:pt x="412" y="488"/>
                </a:cubicBezTo>
                <a:cubicBezTo>
                  <a:pt x="407" y="479"/>
                  <a:pt x="401" y="472"/>
                  <a:pt x="393" y="467"/>
                </a:cubicBezTo>
                <a:cubicBezTo>
                  <a:pt x="385" y="461"/>
                  <a:pt x="376" y="457"/>
                  <a:pt x="366" y="455"/>
                </a:cubicBezTo>
                <a:cubicBezTo>
                  <a:pt x="356" y="452"/>
                  <a:pt x="345" y="451"/>
                  <a:pt x="334" y="451"/>
                </a:cubicBezTo>
                <a:cubicBezTo>
                  <a:pt x="325" y="451"/>
                  <a:pt x="315" y="452"/>
                  <a:pt x="306" y="455"/>
                </a:cubicBezTo>
                <a:cubicBezTo>
                  <a:pt x="296" y="457"/>
                  <a:pt x="288" y="461"/>
                  <a:pt x="280" y="467"/>
                </a:cubicBezTo>
                <a:cubicBezTo>
                  <a:pt x="273" y="472"/>
                  <a:pt x="267" y="479"/>
                  <a:pt x="262" y="487"/>
                </a:cubicBezTo>
                <a:cubicBezTo>
                  <a:pt x="257" y="495"/>
                  <a:pt x="255" y="504"/>
                  <a:pt x="255" y="515"/>
                </a:cubicBezTo>
                <a:cubicBezTo>
                  <a:pt x="255" y="525"/>
                  <a:pt x="257" y="533"/>
                  <a:pt x="260" y="540"/>
                </a:cubicBezTo>
                <a:cubicBezTo>
                  <a:pt x="264" y="546"/>
                  <a:pt x="269" y="552"/>
                  <a:pt x="275" y="557"/>
                </a:cubicBezTo>
                <a:cubicBezTo>
                  <a:pt x="281" y="561"/>
                  <a:pt x="287" y="565"/>
                  <a:pt x="295" y="568"/>
                </a:cubicBezTo>
                <a:cubicBezTo>
                  <a:pt x="302" y="571"/>
                  <a:pt x="310" y="573"/>
                  <a:pt x="318" y="575"/>
                </a:cubicBezTo>
                <a:cubicBezTo>
                  <a:pt x="326" y="577"/>
                  <a:pt x="333" y="579"/>
                  <a:pt x="341" y="581"/>
                </a:cubicBezTo>
                <a:cubicBezTo>
                  <a:pt x="348" y="583"/>
                  <a:pt x="355" y="585"/>
                  <a:pt x="361" y="587"/>
                </a:cubicBezTo>
                <a:cubicBezTo>
                  <a:pt x="367" y="590"/>
                  <a:pt x="372" y="593"/>
                  <a:pt x="375" y="596"/>
                </a:cubicBezTo>
                <a:cubicBezTo>
                  <a:pt x="379" y="600"/>
                  <a:pt x="381" y="604"/>
                  <a:pt x="381" y="610"/>
                </a:cubicBezTo>
                <a:cubicBezTo>
                  <a:pt x="381" y="615"/>
                  <a:pt x="379" y="620"/>
                  <a:pt x="377" y="623"/>
                </a:cubicBezTo>
                <a:cubicBezTo>
                  <a:pt x="374" y="627"/>
                  <a:pt x="370" y="629"/>
                  <a:pt x="366" y="631"/>
                </a:cubicBezTo>
                <a:cubicBezTo>
                  <a:pt x="362" y="633"/>
                  <a:pt x="358" y="635"/>
                  <a:pt x="353" y="635"/>
                </a:cubicBezTo>
                <a:cubicBezTo>
                  <a:pt x="348" y="636"/>
                  <a:pt x="344" y="636"/>
                  <a:pt x="340" y="636"/>
                </a:cubicBezTo>
                <a:cubicBezTo>
                  <a:pt x="334" y="636"/>
                  <a:pt x="328" y="636"/>
                  <a:pt x="322" y="634"/>
                </a:cubicBezTo>
                <a:cubicBezTo>
                  <a:pt x="316" y="633"/>
                  <a:pt x="311" y="630"/>
                  <a:pt x="307" y="627"/>
                </a:cubicBezTo>
                <a:cubicBezTo>
                  <a:pt x="303" y="624"/>
                  <a:pt x="299" y="620"/>
                  <a:pt x="297" y="615"/>
                </a:cubicBezTo>
                <a:cubicBezTo>
                  <a:pt x="294" y="610"/>
                  <a:pt x="293" y="604"/>
                  <a:pt x="293" y="597"/>
                </a:cubicBezTo>
                <a:lnTo>
                  <a:pt x="248" y="597"/>
                </a:lnTo>
                <a:cubicBezTo>
                  <a:pt x="248" y="610"/>
                  <a:pt x="250" y="621"/>
                  <a:pt x="255" y="631"/>
                </a:cubicBezTo>
                <a:cubicBezTo>
                  <a:pt x="260" y="640"/>
                  <a:pt x="267" y="648"/>
                  <a:pt x="275" y="654"/>
                </a:cubicBezTo>
                <a:cubicBezTo>
                  <a:pt x="283" y="660"/>
                  <a:pt x="293" y="665"/>
                  <a:pt x="304" y="668"/>
                </a:cubicBezTo>
                <a:cubicBezTo>
                  <a:pt x="315" y="671"/>
                  <a:pt x="326" y="672"/>
                  <a:pt x="338" y="672"/>
                </a:cubicBezTo>
                <a:cubicBezTo>
                  <a:pt x="352" y="672"/>
                  <a:pt x="365" y="670"/>
                  <a:pt x="376" y="667"/>
                </a:cubicBezTo>
                <a:cubicBezTo>
                  <a:pt x="387" y="664"/>
                  <a:pt x="396" y="659"/>
                  <a:pt x="403" y="653"/>
                </a:cubicBezTo>
                <a:cubicBezTo>
                  <a:pt x="411" y="647"/>
                  <a:pt x="416" y="640"/>
                  <a:pt x="420" y="632"/>
                </a:cubicBezTo>
                <a:close/>
                <a:moveTo>
                  <a:pt x="395" y="138"/>
                </a:moveTo>
                <a:lnTo>
                  <a:pt x="888" y="138"/>
                </a:lnTo>
                <a:lnTo>
                  <a:pt x="1135" y="572"/>
                </a:lnTo>
                <a:lnTo>
                  <a:pt x="888" y="1007"/>
                </a:lnTo>
                <a:lnTo>
                  <a:pt x="395" y="1007"/>
                </a:lnTo>
                <a:lnTo>
                  <a:pt x="148" y="572"/>
                </a:lnTo>
                <a:lnTo>
                  <a:pt x="395" y="138"/>
                </a:lnTo>
                <a:close/>
                <a:moveTo>
                  <a:pt x="927" y="1097"/>
                </a:moveTo>
                <a:lnTo>
                  <a:pt x="1227" y="572"/>
                </a:lnTo>
                <a:lnTo>
                  <a:pt x="924" y="47"/>
                </a:lnTo>
                <a:lnTo>
                  <a:pt x="920" y="47"/>
                </a:lnTo>
                <a:lnTo>
                  <a:pt x="345" y="47"/>
                </a:lnTo>
                <a:lnTo>
                  <a:pt x="54" y="572"/>
                </a:lnTo>
                <a:lnTo>
                  <a:pt x="345" y="1097"/>
                </a:lnTo>
                <a:lnTo>
                  <a:pt x="927" y="1097"/>
                </a:lnTo>
                <a:close/>
                <a:moveTo>
                  <a:pt x="1270" y="547"/>
                </a:moveTo>
                <a:lnTo>
                  <a:pt x="1283" y="570"/>
                </a:lnTo>
                <a:lnTo>
                  <a:pt x="1270" y="594"/>
                </a:lnTo>
                <a:lnTo>
                  <a:pt x="969" y="1119"/>
                </a:lnTo>
                <a:lnTo>
                  <a:pt x="955" y="1145"/>
                </a:lnTo>
                <a:lnTo>
                  <a:pt x="927" y="1145"/>
                </a:lnTo>
                <a:lnTo>
                  <a:pt x="345" y="1145"/>
                </a:lnTo>
                <a:lnTo>
                  <a:pt x="317" y="1145"/>
                </a:lnTo>
                <a:lnTo>
                  <a:pt x="304" y="1119"/>
                </a:lnTo>
                <a:lnTo>
                  <a:pt x="12" y="594"/>
                </a:lnTo>
                <a:lnTo>
                  <a:pt x="0" y="570"/>
                </a:lnTo>
                <a:lnTo>
                  <a:pt x="12" y="547"/>
                </a:lnTo>
                <a:lnTo>
                  <a:pt x="303" y="23"/>
                </a:lnTo>
                <a:lnTo>
                  <a:pt x="317" y="0"/>
                </a:lnTo>
                <a:lnTo>
                  <a:pt x="345" y="0"/>
                </a:lnTo>
                <a:lnTo>
                  <a:pt x="927" y="0"/>
                </a:lnTo>
                <a:lnTo>
                  <a:pt x="955" y="0"/>
                </a:lnTo>
                <a:lnTo>
                  <a:pt x="969" y="23"/>
                </a:lnTo>
                <a:lnTo>
                  <a:pt x="1270" y="54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20"/>
          </a:p>
        </p:txBody>
      </p:sp>
      <p:grpSp>
        <p:nvGrpSpPr>
          <p:cNvPr id="348" name="Group 347"/>
          <p:cNvGrpSpPr/>
          <p:nvPr/>
        </p:nvGrpSpPr>
        <p:grpSpPr>
          <a:xfrm>
            <a:off x="3020700" y="3985254"/>
            <a:ext cx="270591" cy="358350"/>
            <a:chOff x="5294763" y="3498851"/>
            <a:chExt cx="234950" cy="311150"/>
          </a:xfrm>
          <a:solidFill>
            <a:schemeClr val="bg1">
              <a:lumMod val="50000"/>
            </a:schemeClr>
          </a:solidFill>
        </p:grpSpPr>
        <p:sp>
          <p:nvSpPr>
            <p:cNvPr id="349" name="Freeform 5"/>
            <p:cNvSpPr>
              <a:spLocks/>
            </p:cNvSpPr>
            <p:nvPr/>
          </p:nvSpPr>
          <p:spPr bwMode="auto">
            <a:xfrm>
              <a:off x="5336038" y="3608388"/>
              <a:ext cx="193675" cy="201613"/>
            </a:xfrm>
            <a:custGeom>
              <a:avLst/>
              <a:gdLst>
                <a:gd name="T0" fmla="*/ 799 w 875"/>
                <a:gd name="T1" fmla="*/ 403 h 934"/>
                <a:gd name="T2" fmla="*/ 803 w 875"/>
                <a:gd name="T3" fmla="*/ 318 h 934"/>
                <a:gd name="T4" fmla="*/ 784 w 875"/>
                <a:gd name="T5" fmla="*/ 291 h 934"/>
                <a:gd name="T6" fmla="*/ 743 w 875"/>
                <a:gd name="T7" fmla="*/ 264 h 934"/>
                <a:gd name="T8" fmla="*/ 736 w 875"/>
                <a:gd name="T9" fmla="*/ 185 h 934"/>
                <a:gd name="T10" fmla="*/ 723 w 875"/>
                <a:gd name="T11" fmla="*/ 167 h 934"/>
                <a:gd name="T12" fmla="*/ 660 w 875"/>
                <a:gd name="T13" fmla="*/ 140 h 934"/>
                <a:gd name="T14" fmla="*/ 632 w 875"/>
                <a:gd name="T15" fmla="*/ 41 h 934"/>
                <a:gd name="T16" fmla="*/ 515 w 875"/>
                <a:gd name="T17" fmla="*/ 53 h 934"/>
                <a:gd name="T18" fmla="*/ 340 w 875"/>
                <a:gd name="T19" fmla="*/ 228 h 934"/>
                <a:gd name="T20" fmla="*/ 236 w 875"/>
                <a:gd name="T21" fmla="*/ 200 h 934"/>
                <a:gd name="T22" fmla="*/ 136 w 875"/>
                <a:gd name="T23" fmla="*/ 296 h 934"/>
                <a:gd name="T24" fmla="*/ 94 w 875"/>
                <a:gd name="T25" fmla="*/ 573 h 934"/>
                <a:gd name="T26" fmla="*/ 0 w 875"/>
                <a:gd name="T27" fmla="*/ 691 h 934"/>
                <a:gd name="T28" fmla="*/ 244 w 875"/>
                <a:gd name="T29" fmla="*/ 934 h 934"/>
                <a:gd name="T30" fmla="*/ 510 w 875"/>
                <a:gd name="T31" fmla="*/ 780 h 934"/>
                <a:gd name="T32" fmla="*/ 791 w 875"/>
                <a:gd name="T33" fmla="*/ 588 h 934"/>
                <a:gd name="T34" fmla="*/ 799 w 875"/>
                <a:gd name="T35" fmla="*/ 403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5" h="934">
                  <a:moveTo>
                    <a:pt x="799" y="403"/>
                  </a:moveTo>
                  <a:cubicBezTo>
                    <a:pt x="813" y="372"/>
                    <a:pt x="814" y="343"/>
                    <a:pt x="803" y="318"/>
                  </a:cubicBezTo>
                  <a:cubicBezTo>
                    <a:pt x="798" y="308"/>
                    <a:pt x="792" y="299"/>
                    <a:pt x="784" y="291"/>
                  </a:cubicBezTo>
                  <a:cubicBezTo>
                    <a:pt x="770" y="278"/>
                    <a:pt x="754" y="269"/>
                    <a:pt x="743" y="264"/>
                  </a:cubicBezTo>
                  <a:cubicBezTo>
                    <a:pt x="752" y="234"/>
                    <a:pt x="749" y="207"/>
                    <a:pt x="736" y="185"/>
                  </a:cubicBezTo>
                  <a:cubicBezTo>
                    <a:pt x="732" y="179"/>
                    <a:pt x="728" y="173"/>
                    <a:pt x="723" y="167"/>
                  </a:cubicBezTo>
                  <a:cubicBezTo>
                    <a:pt x="687" y="131"/>
                    <a:pt x="660" y="140"/>
                    <a:pt x="660" y="140"/>
                  </a:cubicBezTo>
                  <a:cubicBezTo>
                    <a:pt x="660" y="140"/>
                    <a:pt x="674" y="82"/>
                    <a:pt x="632" y="41"/>
                  </a:cubicBezTo>
                  <a:cubicBezTo>
                    <a:pt x="590" y="0"/>
                    <a:pt x="550" y="17"/>
                    <a:pt x="515" y="53"/>
                  </a:cubicBezTo>
                  <a:lnTo>
                    <a:pt x="340" y="228"/>
                  </a:lnTo>
                  <a:cubicBezTo>
                    <a:pt x="315" y="219"/>
                    <a:pt x="276" y="195"/>
                    <a:pt x="236" y="200"/>
                  </a:cubicBezTo>
                  <a:cubicBezTo>
                    <a:pt x="165" y="208"/>
                    <a:pt x="146" y="256"/>
                    <a:pt x="136" y="296"/>
                  </a:cubicBezTo>
                  <a:cubicBezTo>
                    <a:pt x="113" y="386"/>
                    <a:pt x="120" y="521"/>
                    <a:pt x="94" y="573"/>
                  </a:cubicBezTo>
                  <a:cubicBezTo>
                    <a:pt x="63" y="637"/>
                    <a:pt x="0" y="691"/>
                    <a:pt x="0" y="691"/>
                  </a:cubicBezTo>
                  <a:lnTo>
                    <a:pt x="244" y="934"/>
                  </a:lnTo>
                  <a:cubicBezTo>
                    <a:pt x="343" y="835"/>
                    <a:pt x="439" y="809"/>
                    <a:pt x="510" y="780"/>
                  </a:cubicBezTo>
                  <a:cubicBezTo>
                    <a:pt x="672" y="712"/>
                    <a:pt x="751" y="631"/>
                    <a:pt x="791" y="588"/>
                  </a:cubicBezTo>
                  <a:cubicBezTo>
                    <a:pt x="875" y="498"/>
                    <a:pt x="811" y="420"/>
                    <a:pt x="799" y="4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50" name="Freeform 6"/>
            <p:cNvSpPr>
              <a:spLocks/>
            </p:cNvSpPr>
            <p:nvPr/>
          </p:nvSpPr>
          <p:spPr bwMode="auto">
            <a:xfrm>
              <a:off x="5369376" y="3498851"/>
              <a:ext cx="46038" cy="41275"/>
            </a:xfrm>
            <a:custGeom>
              <a:avLst/>
              <a:gdLst>
                <a:gd name="T0" fmla="*/ 51 w 208"/>
                <a:gd name="T1" fmla="*/ 191 h 191"/>
                <a:gd name="T2" fmla="*/ 208 w 208"/>
                <a:gd name="T3" fmla="*/ 148 h 191"/>
                <a:gd name="T4" fmla="*/ 175 w 208"/>
                <a:gd name="T5" fmla="*/ 93 h 191"/>
                <a:gd name="T6" fmla="*/ 24 w 208"/>
                <a:gd name="T7" fmla="*/ 1 h 191"/>
                <a:gd name="T8" fmla="*/ 6 w 208"/>
                <a:gd name="T9" fmla="*/ 7 h 191"/>
                <a:gd name="T10" fmla="*/ 2 w 208"/>
                <a:gd name="T11" fmla="*/ 25 h 191"/>
                <a:gd name="T12" fmla="*/ 51 w 208"/>
                <a:gd name="T1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91">
                  <a:moveTo>
                    <a:pt x="51" y="191"/>
                  </a:moveTo>
                  <a:lnTo>
                    <a:pt x="208" y="148"/>
                  </a:lnTo>
                  <a:cubicBezTo>
                    <a:pt x="200" y="129"/>
                    <a:pt x="188" y="110"/>
                    <a:pt x="175" y="93"/>
                  </a:cubicBezTo>
                  <a:cubicBezTo>
                    <a:pt x="137" y="45"/>
                    <a:pt x="83" y="12"/>
                    <a:pt x="24" y="1"/>
                  </a:cubicBezTo>
                  <a:cubicBezTo>
                    <a:pt x="17" y="0"/>
                    <a:pt x="10" y="2"/>
                    <a:pt x="6" y="7"/>
                  </a:cubicBezTo>
                  <a:cubicBezTo>
                    <a:pt x="2" y="12"/>
                    <a:pt x="0" y="18"/>
                    <a:pt x="2" y="25"/>
                  </a:cubicBezTo>
                  <a:lnTo>
                    <a:pt x="51" y="19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51" name="Freeform 7"/>
            <p:cNvSpPr>
              <a:spLocks/>
            </p:cNvSpPr>
            <p:nvPr/>
          </p:nvSpPr>
          <p:spPr bwMode="auto">
            <a:xfrm>
              <a:off x="5294763" y="3511551"/>
              <a:ext cx="146050" cy="133350"/>
            </a:xfrm>
            <a:custGeom>
              <a:avLst/>
              <a:gdLst>
                <a:gd name="T0" fmla="*/ 356 w 657"/>
                <a:gd name="T1" fmla="*/ 460 h 624"/>
                <a:gd name="T2" fmla="*/ 485 w 657"/>
                <a:gd name="T3" fmla="*/ 624 h 624"/>
                <a:gd name="T4" fmla="*/ 657 w 657"/>
                <a:gd name="T5" fmla="*/ 464 h 624"/>
                <a:gd name="T6" fmla="*/ 540 w 657"/>
                <a:gd name="T7" fmla="*/ 315 h 624"/>
                <a:gd name="T8" fmla="*/ 568 w 657"/>
                <a:gd name="T9" fmla="*/ 185 h 624"/>
                <a:gd name="T10" fmla="*/ 560 w 657"/>
                <a:gd name="T11" fmla="*/ 170 h 624"/>
                <a:gd name="T12" fmla="*/ 544 w 657"/>
                <a:gd name="T13" fmla="*/ 167 h 624"/>
                <a:gd name="T14" fmla="*/ 224 w 657"/>
                <a:gd name="T15" fmla="*/ 258 h 624"/>
                <a:gd name="T16" fmla="*/ 132 w 657"/>
                <a:gd name="T17" fmla="*/ 14 h 624"/>
                <a:gd name="T18" fmla="*/ 118 w 657"/>
                <a:gd name="T19" fmla="*/ 2 h 624"/>
                <a:gd name="T20" fmla="*/ 101 w 657"/>
                <a:gd name="T21" fmla="*/ 7 h 624"/>
                <a:gd name="T22" fmla="*/ 83 w 657"/>
                <a:gd name="T23" fmla="*/ 363 h 624"/>
                <a:gd name="T24" fmla="*/ 297 w 657"/>
                <a:gd name="T25" fmla="*/ 467 h 624"/>
                <a:gd name="T26" fmla="*/ 356 w 657"/>
                <a:gd name="T27" fmla="*/ 46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7" h="624">
                  <a:moveTo>
                    <a:pt x="356" y="460"/>
                  </a:moveTo>
                  <a:lnTo>
                    <a:pt x="485" y="624"/>
                  </a:lnTo>
                  <a:lnTo>
                    <a:pt x="657" y="464"/>
                  </a:lnTo>
                  <a:lnTo>
                    <a:pt x="540" y="315"/>
                  </a:lnTo>
                  <a:cubicBezTo>
                    <a:pt x="560" y="275"/>
                    <a:pt x="569" y="230"/>
                    <a:pt x="568" y="185"/>
                  </a:cubicBezTo>
                  <a:cubicBezTo>
                    <a:pt x="567" y="179"/>
                    <a:pt x="565" y="174"/>
                    <a:pt x="560" y="170"/>
                  </a:cubicBezTo>
                  <a:cubicBezTo>
                    <a:pt x="555" y="167"/>
                    <a:pt x="549" y="166"/>
                    <a:pt x="544" y="167"/>
                  </a:cubicBezTo>
                  <a:lnTo>
                    <a:pt x="224" y="258"/>
                  </a:lnTo>
                  <a:lnTo>
                    <a:pt x="132" y="14"/>
                  </a:lnTo>
                  <a:cubicBezTo>
                    <a:pt x="129" y="7"/>
                    <a:pt x="124" y="3"/>
                    <a:pt x="118" y="2"/>
                  </a:cubicBezTo>
                  <a:cubicBezTo>
                    <a:pt x="112" y="0"/>
                    <a:pt x="105" y="3"/>
                    <a:pt x="101" y="7"/>
                  </a:cubicBezTo>
                  <a:cubicBezTo>
                    <a:pt x="7" y="104"/>
                    <a:pt x="0" y="257"/>
                    <a:pt x="83" y="363"/>
                  </a:cubicBezTo>
                  <a:cubicBezTo>
                    <a:pt x="135" y="429"/>
                    <a:pt x="213" y="467"/>
                    <a:pt x="297" y="467"/>
                  </a:cubicBezTo>
                  <a:cubicBezTo>
                    <a:pt x="317" y="467"/>
                    <a:pt x="336" y="464"/>
                    <a:pt x="356" y="4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2922632" y="4472476"/>
            <a:ext cx="360203" cy="358403"/>
            <a:chOff x="4861376" y="3503613"/>
            <a:chExt cx="317500" cy="315913"/>
          </a:xfrm>
          <a:solidFill>
            <a:schemeClr val="bg1">
              <a:lumMod val="50000"/>
            </a:schemeClr>
          </a:solidFill>
        </p:grpSpPr>
        <p:sp>
          <p:nvSpPr>
            <p:cNvPr id="353" name="Freeform 12"/>
            <p:cNvSpPr>
              <a:spLocks noEditPoints="1"/>
            </p:cNvSpPr>
            <p:nvPr/>
          </p:nvSpPr>
          <p:spPr bwMode="auto">
            <a:xfrm>
              <a:off x="4915351" y="3678238"/>
              <a:ext cx="169863" cy="141288"/>
            </a:xfrm>
            <a:custGeom>
              <a:avLst/>
              <a:gdLst>
                <a:gd name="T0" fmla="*/ 184 w 773"/>
                <a:gd name="T1" fmla="*/ 0 h 659"/>
                <a:gd name="T2" fmla="*/ 121 w 773"/>
                <a:gd name="T3" fmla="*/ 113 h 659"/>
                <a:gd name="T4" fmla="*/ 0 w 773"/>
                <a:gd name="T5" fmla="*/ 177 h 659"/>
                <a:gd name="T6" fmla="*/ 253 w 773"/>
                <a:gd name="T7" fmla="*/ 430 h 659"/>
                <a:gd name="T8" fmla="*/ 232 w 773"/>
                <a:gd name="T9" fmla="*/ 430 h 659"/>
                <a:gd name="T10" fmla="*/ 232 w 773"/>
                <a:gd name="T11" fmla="*/ 659 h 659"/>
                <a:gd name="T12" fmla="*/ 773 w 773"/>
                <a:gd name="T13" fmla="*/ 659 h 659"/>
                <a:gd name="T14" fmla="*/ 773 w 773"/>
                <a:gd name="T15" fmla="*/ 430 h 659"/>
                <a:gd name="T16" fmla="*/ 614 w 773"/>
                <a:gd name="T17" fmla="*/ 430 h 659"/>
                <a:gd name="T18" fmla="*/ 184 w 773"/>
                <a:gd name="T19" fmla="*/ 0 h 659"/>
                <a:gd name="T20" fmla="*/ 730 w 773"/>
                <a:gd name="T21" fmla="*/ 617 h 659"/>
                <a:gd name="T22" fmla="*/ 275 w 773"/>
                <a:gd name="T23" fmla="*/ 617 h 659"/>
                <a:gd name="T24" fmla="*/ 275 w 773"/>
                <a:gd name="T25" fmla="*/ 473 h 659"/>
                <a:gd name="T26" fmla="*/ 730 w 773"/>
                <a:gd name="T27" fmla="*/ 473 h 659"/>
                <a:gd name="T28" fmla="*/ 730 w 773"/>
                <a:gd name="T29" fmla="*/ 617 h 659"/>
                <a:gd name="T30" fmla="*/ 730 w 773"/>
                <a:gd name="T31" fmla="*/ 617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3" h="659">
                  <a:moveTo>
                    <a:pt x="184" y="0"/>
                  </a:moveTo>
                  <a:cubicBezTo>
                    <a:pt x="184" y="0"/>
                    <a:pt x="182" y="51"/>
                    <a:pt x="121" y="113"/>
                  </a:cubicBezTo>
                  <a:cubicBezTo>
                    <a:pt x="59" y="174"/>
                    <a:pt x="0" y="177"/>
                    <a:pt x="0" y="177"/>
                  </a:cubicBezTo>
                  <a:lnTo>
                    <a:pt x="253" y="430"/>
                  </a:lnTo>
                  <a:lnTo>
                    <a:pt x="232" y="430"/>
                  </a:lnTo>
                  <a:lnTo>
                    <a:pt x="232" y="659"/>
                  </a:lnTo>
                  <a:lnTo>
                    <a:pt x="773" y="659"/>
                  </a:lnTo>
                  <a:lnTo>
                    <a:pt x="773" y="430"/>
                  </a:lnTo>
                  <a:lnTo>
                    <a:pt x="614" y="430"/>
                  </a:lnTo>
                  <a:lnTo>
                    <a:pt x="184" y="0"/>
                  </a:lnTo>
                  <a:close/>
                  <a:moveTo>
                    <a:pt x="730" y="617"/>
                  </a:moveTo>
                  <a:lnTo>
                    <a:pt x="275" y="617"/>
                  </a:lnTo>
                  <a:lnTo>
                    <a:pt x="275" y="473"/>
                  </a:lnTo>
                  <a:lnTo>
                    <a:pt x="730" y="473"/>
                  </a:lnTo>
                  <a:lnTo>
                    <a:pt x="730" y="617"/>
                  </a:lnTo>
                  <a:lnTo>
                    <a:pt x="730" y="6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54" name="Oval 13"/>
            <p:cNvSpPr>
              <a:spLocks noChangeArrowheads="1"/>
            </p:cNvSpPr>
            <p:nvPr/>
          </p:nvSpPr>
          <p:spPr bwMode="auto">
            <a:xfrm>
              <a:off x="4888363" y="36464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55" name="Freeform 14"/>
            <p:cNvSpPr>
              <a:spLocks noEditPoints="1"/>
            </p:cNvSpPr>
            <p:nvPr/>
          </p:nvSpPr>
          <p:spPr bwMode="auto">
            <a:xfrm>
              <a:off x="4861376" y="3619501"/>
              <a:ext cx="90488" cy="88900"/>
            </a:xfrm>
            <a:custGeom>
              <a:avLst/>
              <a:gdLst>
                <a:gd name="T0" fmla="*/ 414 w 414"/>
                <a:gd name="T1" fmla="*/ 207 h 414"/>
                <a:gd name="T2" fmla="*/ 413 w 414"/>
                <a:gd name="T3" fmla="*/ 186 h 414"/>
                <a:gd name="T4" fmla="*/ 207 w 414"/>
                <a:gd name="T5" fmla="*/ 0 h 414"/>
                <a:gd name="T6" fmla="*/ 0 w 414"/>
                <a:gd name="T7" fmla="*/ 207 h 414"/>
                <a:gd name="T8" fmla="*/ 207 w 414"/>
                <a:gd name="T9" fmla="*/ 414 h 414"/>
                <a:gd name="T10" fmla="*/ 414 w 414"/>
                <a:gd name="T11" fmla="*/ 207 h 414"/>
                <a:gd name="T12" fmla="*/ 207 w 414"/>
                <a:gd name="T13" fmla="*/ 362 h 414"/>
                <a:gd name="T14" fmla="*/ 51 w 414"/>
                <a:gd name="T15" fmla="*/ 207 h 414"/>
                <a:gd name="T16" fmla="*/ 207 w 414"/>
                <a:gd name="T17" fmla="*/ 51 h 414"/>
                <a:gd name="T18" fmla="*/ 362 w 414"/>
                <a:gd name="T19" fmla="*/ 207 h 414"/>
                <a:gd name="T20" fmla="*/ 207 w 414"/>
                <a:gd name="T21" fmla="*/ 362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4" h="414">
                  <a:moveTo>
                    <a:pt x="414" y="207"/>
                  </a:moveTo>
                  <a:cubicBezTo>
                    <a:pt x="414" y="199"/>
                    <a:pt x="413" y="192"/>
                    <a:pt x="413" y="186"/>
                  </a:cubicBezTo>
                  <a:cubicBezTo>
                    <a:pt x="402" y="80"/>
                    <a:pt x="313" y="0"/>
                    <a:pt x="207" y="0"/>
                  </a:cubicBezTo>
                  <a:cubicBezTo>
                    <a:pt x="92" y="0"/>
                    <a:pt x="0" y="92"/>
                    <a:pt x="0" y="207"/>
                  </a:cubicBezTo>
                  <a:cubicBezTo>
                    <a:pt x="0" y="321"/>
                    <a:pt x="92" y="414"/>
                    <a:pt x="207" y="414"/>
                  </a:cubicBezTo>
                  <a:cubicBezTo>
                    <a:pt x="321" y="414"/>
                    <a:pt x="414" y="321"/>
                    <a:pt x="414" y="207"/>
                  </a:cubicBezTo>
                  <a:close/>
                  <a:moveTo>
                    <a:pt x="207" y="362"/>
                  </a:moveTo>
                  <a:cubicBezTo>
                    <a:pt x="121" y="362"/>
                    <a:pt x="51" y="292"/>
                    <a:pt x="51" y="207"/>
                  </a:cubicBezTo>
                  <a:cubicBezTo>
                    <a:pt x="51" y="121"/>
                    <a:pt x="121" y="51"/>
                    <a:pt x="207" y="51"/>
                  </a:cubicBezTo>
                  <a:cubicBezTo>
                    <a:pt x="292" y="51"/>
                    <a:pt x="362" y="121"/>
                    <a:pt x="362" y="207"/>
                  </a:cubicBezTo>
                  <a:cubicBezTo>
                    <a:pt x="362" y="292"/>
                    <a:pt x="292" y="362"/>
                    <a:pt x="207" y="36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  <p:sp>
          <p:nvSpPr>
            <p:cNvPr id="356" name="Freeform 15"/>
            <p:cNvSpPr>
              <a:spLocks/>
            </p:cNvSpPr>
            <p:nvPr/>
          </p:nvSpPr>
          <p:spPr bwMode="auto">
            <a:xfrm>
              <a:off x="4929638" y="3503613"/>
              <a:ext cx="249238" cy="161925"/>
            </a:xfrm>
            <a:custGeom>
              <a:avLst/>
              <a:gdLst>
                <a:gd name="T0" fmla="*/ 1110 w 1126"/>
                <a:gd name="T1" fmla="*/ 144 h 751"/>
                <a:gd name="T2" fmla="*/ 1086 w 1126"/>
                <a:gd name="T3" fmla="*/ 144 h 751"/>
                <a:gd name="T4" fmla="*/ 1077 w 1126"/>
                <a:gd name="T5" fmla="*/ 153 h 751"/>
                <a:gd name="T6" fmla="*/ 926 w 1126"/>
                <a:gd name="T7" fmla="*/ 423 h 751"/>
                <a:gd name="T8" fmla="*/ 757 w 1126"/>
                <a:gd name="T9" fmla="*/ 390 h 751"/>
                <a:gd name="T10" fmla="*/ 649 w 1126"/>
                <a:gd name="T11" fmla="*/ 194 h 751"/>
                <a:gd name="T12" fmla="*/ 706 w 1126"/>
                <a:gd name="T13" fmla="*/ 50 h 751"/>
                <a:gd name="T14" fmla="*/ 1014 w 1126"/>
                <a:gd name="T15" fmla="*/ 69 h 751"/>
                <a:gd name="T16" fmla="*/ 1017 w 1126"/>
                <a:gd name="T17" fmla="*/ 69 h 751"/>
                <a:gd name="T18" fmla="*/ 1028 w 1126"/>
                <a:gd name="T19" fmla="*/ 66 h 751"/>
                <a:gd name="T20" fmla="*/ 1041 w 1126"/>
                <a:gd name="T21" fmla="*/ 46 h 751"/>
                <a:gd name="T22" fmla="*/ 1035 w 1126"/>
                <a:gd name="T23" fmla="*/ 29 h 751"/>
                <a:gd name="T24" fmla="*/ 1018 w 1126"/>
                <a:gd name="T25" fmla="*/ 21 h 751"/>
                <a:gd name="T26" fmla="*/ 690 w 1126"/>
                <a:gd name="T27" fmla="*/ 0 h 751"/>
                <a:gd name="T28" fmla="*/ 667 w 1126"/>
                <a:gd name="T29" fmla="*/ 16 h 751"/>
                <a:gd name="T30" fmla="*/ 618 w 1126"/>
                <a:gd name="T31" fmla="*/ 138 h 751"/>
                <a:gd name="T32" fmla="*/ 507 w 1126"/>
                <a:gd name="T33" fmla="*/ 197 h 751"/>
                <a:gd name="T34" fmla="*/ 531 w 1126"/>
                <a:gd name="T35" fmla="*/ 243 h 751"/>
                <a:gd name="T36" fmla="*/ 0 w 1126"/>
                <a:gd name="T37" fmla="*/ 524 h 751"/>
                <a:gd name="T38" fmla="*/ 96 w 1126"/>
                <a:gd name="T39" fmla="*/ 617 h 751"/>
                <a:gd name="T40" fmla="*/ 126 w 1126"/>
                <a:gd name="T41" fmla="*/ 751 h 751"/>
                <a:gd name="T42" fmla="*/ 650 w 1126"/>
                <a:gd name="T43" fmla="*/ 468 h 751"/>
                <a:gd name="T44" fmla="*/ 674 w 1126"/>
                <a:gd name="T45" fmla="*/ 514 h 751"/>
                <a:gd name="T46" fmla="*/ 771 w 1126"/>
                <a:gd name="T47" fmla="*/ 462 h 751"/>
                <a:gd name="T48" fmla="*/ 796 w 1126"/>
                <a:gd name="T49" fmla="*/ 453 h 751"/>
                <a:gd name="T50" fmla="*/ 791 w 1126"/>
                <a:gd name="T51" fmla="*/ 446 h 751"/>
                <a:gd name="T52" fmla="*/ 934 w 1126"/>
                <a:gd name="T53" fmla="*/ 475 h 751"/>
                <a:gd name="T54" fmla="*/ 938 w 1126"/>
                <a:gd name="T55" fmla="*/ 475 h 751"/>
                <a:gd name="T56" fmla="*/ 960 w 1126"/>
                <a:gd name="T57" fmla="*/ 463 h 751"/>
                <a:gd name="T58" fmla="*/ 1119 w 1126"/>
                <a:gd name="T59" fmla="*/ 177 h 751"/>
                <a:gd name="T60" fmla="*/ 1110 w 1126"/>
                <a:gd name="T61" fmla="*/ 144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6" h="751">
                  <a:moveTo>
                    <a:pt x="1110" y="144"/>
                  </a:moveTo>
                  <a:cubicBezTo>
                    <a:pt x="1103" y="140"/>
                    <a:pt x="1093" y="140"/>
                    <a:pt x="1086" y="144"/>
                  </a:cubicBezTo>
                  <a:cubicBezTo>
                    <a:pt x="1082" y="146"/>
                    <a:pt x="1079" y="149"/>
                    <a:pt x="1077" y="153"/>
                  </a:cubicBezTo>
                  <a:lnTo>
                    <a:pt x="926" y="423"/>
                  </a:lnTo>
                  <a:lnTo>
                    <a:pt x="757" y="390"/>
                  </a:lnTo>
                  <a:lnTo>
                    <a:pt x="649" y="194"/>
                  </a:lnTo>
                  <a:lnTo>
                    <a:pt x="706" y="50"/>
                  </a:lnTo>
                  <a:lnTo>
                    <a:pt x="1014" y="69"/>
                  </a:lnTo>
                  <a:lnTo>
                    <a:pt x="1017" y="69"/>
                  </a:lnTo>
                  <a:cubicBezTo>
                    <a:pt x="1020" y="69"/>
                    <a:pt x="1024" y="68"/>
                    <a:pt x="1028" y="66"/>
                  </a:cubicBezTo>
                  <a:cubicBezTo>
                    <a:pt x="1035" y="62"/>
                    <a:pt x="1040" y="55"/>
                    <a:pt x="1041" y="46"/>
                  </a:cubicBezTo>
                  <a:cubicBezTo>
                    <a:pt x="1041" y="40"/>
                    <a:pt x="1039" y="34"/>
                    <a:pt x="1035" y="29"/>
                  </a:cubicBezTo>
                  <a:cubicBezTo>
                    <a:pt x="1030" y="24"/>
                    <a:pt x="1024" y="21"/>
                    <a:pt x="1018" y="21"/>
                  </a:cubicBezTo>
                  <a:lnTo>
                    <a:pt x="690" y="0"/>
                  </a:lnTo>
                  <a:cubicBezTo>
                    <a:pt x="679" y="0"/>
                    <a:pt x="671" y="6"/>
                    <a:pt x="667" y="16"/>
                  </a:cubicBezTo>
                  <a:lnTo>
                    <a:pt x="618" y="138"/>
                  </a:lnTo>
                  <a:lnTo>
                    <a:pt x="507" y="197"/>
                  </a:lnTo>
                  <a:lnTo>
                    <a:pt x="531" y="243"/>
                  </a:lnTo>
                  <a:lnTo>
                    <a:pt x="0" y="524"/>
                  </a:lnTo>
                  <a:cubicBezTo>
                    <a:pt x="0" y="524"/>
                    <a:pt x="40" y="525"/>
                    <a:pt x="96" y="617"/>
                  </a:cubicBezTo>
                  <a:cubicBezTo>
                    <a:pt x="152" y="709"/>
                    <a:pt x="126" y="751"/>
                    <a:pt x="126" y="751"/>
                  </a:cubicBezTo>
                  <a:lnTo>
                    <a:pt x="650" y="468"/>
                  </a:lnTo>
                  <a:lnTo>
                    <a:pt x="674" y="514"/>
                  </a:lnTo>
                  <a:lnTo>
                    <a:pt x="771" y="462"/>
                  </a:lnTo>
                  <a:lnTo>
                    <a:pt x="796" y="453"/>
                  </a:lnTo>
                  <a:lnTo>
                    <a:pt x="791" y="446"/>
                  </a:lnTo>
                  <a:lnTo>
                    <a:pt x="934" y="475"/>
                  </a:lnTo>
                  <a:cubicBezTo>
                    <a:pt x="935" y="475"/>
                    <a:pt x="937" y="475"/>
                    <a:pt x="938" y="475"/>
                  </a:cubicBezTo>
                  <a:cubicBezTo>
                    <a:pt x="947" y="475"/>
                    <a:pt x="955" y="470"/>
                    <a:pt x="960" y="463"/>
                  </a:cubicBezTo>
                  <a:lnTo>
                    <a:pt x="1119" y="177"/>
                  </a:lnTo>
                  <a:cubicBezTo>
                    <a:pt x="1126" y="165"/>
                    <a:pt x="1122" y="150"/>
                    <a:pt x="1110" y="14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AU" sz="1620"/>
            </a:p>
          </p:txBody>
        </p:sp>
      </p:grpSp>
    </p:spTree>
    <p:extLst>
      <p:ext uri="{BB962C8B-B14F-4D97-AF65-F5344CB8AC3E}">
        <p14:creationId xmlns:p14="http://schemas.microsoft.com/office/powerpoint/2010/main" val="387860611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3" y="58647"/>
            <a:ext cx="8219257" cy="652934"/>
          </a:xfrm>
        </p:spPr>
        <p:txBody>
          <a:bodyPr>
            <a:normAutofit/>
          </a:bodyPr>
          <a:lstStyle/>
          <a:p>
            <a:r>
              <a:rPr lang="en-AU" sz="2500" dirty="0"/>
              <a:t>Contextual Diagram – Current State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86CB4B4D-7CA3-9044-876B-883B54F8677D}" type="slidenum">
              <a:rPr lang="en-AU" smtClean="0"/>
              <a:t>5</a:t>
            </a:fld>
            <a:endParaRPr lang="en-AU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03801"/>
              </p:ext>
            </p:extLst>
          </p:nvPr>
        </p:nvGraphicFramePr>
        <p:xfrm>
          <a:off x="6686646" y="846298"/>
          <a:ext cx="2305444" cy="2596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946">
                <a:tc>
                  <a:txBody>
                    <a:bodyPr/>
                    <a:lstStyle/>
                    <a:p>
                      <a:pPr algn="l"/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267">
                <a:tc>
                  <a:txBody>
                    <a:bodyPr/>
                    <a:lstStyle/>
                    <a:p>
                      <a:pPr marL="0" marR="0" lvl="0" indent="0" algn="l" defTabSz="544315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TBS has the below transactional flows  </a:t>
                      </a:r>
                      <a:endParaRPr lang="en-IN" sz="12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defTabSz="544315">
                        <a:spcBef>
                          <a:spcPct val="20000"/>
                        </a:spcBef>
                      </a:pPr>
                      <a:r>
                        <a:rPr lang="en-US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Book/</a:t>
                      </a:r>
                      <a:r>
                        <a:rPr lang="en-US" sz="1000" b="0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Cance</a:t>
                      </a:r>
                      <a:r>
                        <a:rPr lang="en-US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/</a:t>
                      </a:r>
                      <a:r>
                        <a:rPr lang="en-US" sz="1000" b="0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Reschdule</a:t>
                      </a:r>
                      <a:r>
                        <a:rPr lang="en-US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: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AutoNum type="arabicPeriod"/>
                      </a:pP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Book a Test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AutoNum type="arabicPeriod"/>
                      </a:pPr>
                      <a:r>
                        <a:rPr lang="en-AU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Change or Cancel a Test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defTabSz="544315">
                        <a:spcBef>
                          <a:spcPct val="20000"/>
                        </a:spcBef>
                      </a:pPr>
                      <a:endParaRPr lang="en-US" sz="1000" b="0" i="1" u="none" strike="noStrike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+mn-ea"/>
                        <a:cs typeface="Arial" pitchFamily="34" charset="0"/>
                        <a:sym typeface="Arial"/>
                      </a:endParaRPr>
                    </a:p>
                    <a:p>
                      <a:pPr defTabSz="544315">
                        <a:spcBef>
                          <a:spcPct val="20000"/>
                        </a:spcBef>
                      </a:pPr>
                      <a:r>
                        <a:rPr lang="en-US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. </a:t>
                      </a:r>
                      <a:r>
                        <a:rPr lang="en-AU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  </a:t>
                      </a:r>
                      <a:endParaRPr lang="en-AU" sz="1000" b="0" i="1" u="none" strike="noStrike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+mn-ea"/>
                        <a:cs typeface="Arial" pitchFamily="34" charset="0"/>
                        <a:sym typeface="Wingding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AU" sz="1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366092" y="711581"/>
            <a:ext cx="822960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5711517-1BEF-488A-82A7-2398EA1E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039304"/>
            <a:ext cx="5834378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442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992" y="44262"/>
            <a:ext cx="8219257" cy="652934"/>
          </a:xfrm>
        </p:spPr>
        <p:txBody>
          <a:bodyPr>
            <a:normAutofit/>
          </a:bodyPr>
          <a:lstStyle/>
          <a:p>
            <a:r>
              <a:rPr lang="en-AU" sz="2500" dirty="0"/>
              <a:t>Intermediate/Target State -  Hybrid Cloud</a:t>
            </a:r>
          </a:p>
        </p:txBody>
      </p:sp>
      <p:sp>
        <p:nvSpPr>
          <p:cNvPr id="28" name="Oval 27"/>
          <p:cNvSpPr/>
          <p:nvPr/>
        </p:nvSpPr>
        <p:spPr>
          <a:xfrm>
            <a:off x="6867970" y="4706465"/>
            <a:ext cx="170984" cy="1660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86643" y="4914104"/>
            <a:ext cx="520289" cy="194717"/>
          </a:xfrm>
          <a:prstGeom prst="round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A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Name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86CB4B4D-7CA3-9044-876B-883B54F8677D}" type="slidenum">
              <a:rPr lang="en-AU" smtClean="0"/>
              <a:t>6</a:t>
            </a:fld>
            <a:endParaRPr lang="en-AU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3523"/>
              </p:ext>
            </p:extLst>
          </p:nvPr>
        </p:nvGraphicFramePr>
        <p:xfrm>
          <a:off x="6686646" y="829706"/>
          <a:ext cx="2310611" cy="501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329">
                <a:tc>
                  <a:txBody>
                    <a:bodyPr/>
                    <a:lstStyle/>
                    <a:p>
                      <a:pPr algn="l"/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943">
                <a:tc>
                  <a:txBody>
                    <a:bodyPr/>
                    <a:lstStyle/>
                    <a:p>
                      <a:pPr marL="171450" indent="-171450" defTabSz="544315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Migrate TBS Application to Hybrid Cloud  with higher version of </a:t>
                      </a:r>
                      <a:r>
                        <a:rPr lang="en-US" sz="1400" b="0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Websphere</a:t>
                      </a:r>
                      <a:r>
                        <a:rPr lang="en-US" sz="1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 Portal Server 8.0  </a:t>
                      </a:r>
                    </a:p>
                    <a:p>
                      <a:pPr marL="285750" indent="-285750" defTabSz="544315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Patch would be deployed to upgrade the  </a:t>
                      </a:r>
                      <a:r>
                        <a:rPr lang="en-US" sz="1400" b="0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Websphere</a:t>
                      </a:r>
                      <a:r>
                        <a:rPr lang="en-US" sz="1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 portal to 9.5V</a:t>
                      </a:r>
                    </a:p>
                    <a:p>
                      <a:pPr marL="285750" indent="-285750" defTabSz="544315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Portal DB would be migrated from Oracle 11g  to Oracle 19c in  Hybrid Cloud</a:t>
                      </a:r>
                    </a:p>
                    <a:p>
                      <a:pPr marL="285750" indent="-285750" defTabSz="544315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</a:pPr>
                      <a:endParaRPr lang="en-AU" sz="1000" b="0" i="1" u="none" strike="noStrike" cap="none" spc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+mn-lt"/>
                        <a:ea typeface="+mn-ea"/>
                        <a:cs typeface="Arial" pitchFamily="34" charset="0"/>
                        <a:sym typeface="Wingdings"/>
                      </a:endParaRPr>
                    </a:p>
                    <a:p>
                      <a:pPr marL="285750" marR="0" lvl="0" indent="-285750" algn="r" defTabSz="544315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TBS</a:t>
                      </a:r>
                      <a:r>
                        <a:rPr lang="en-US" sz="10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 ECOM </a:t>
                      </a:r>
                      <a:r>
                        <a:rPr lang="en-US" sz="1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DB would be migrated from Oracle 11g  to Oracle 19c in  Hybrid Cloud</a:t>
                      </a:r>
                    </a:p>
                    <a:p>
                      <a:pPr marL="285750" marR="0" lvl="0" indent="-285750" algn="r" defTabSz="544315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IHS would be used for the revers proxy and for the integration with </a:t>
                      </a:r>
                      <a:r>
                        <a:rPr lang="en-US" sz="1400" b="0" i="1" u="none" strike="noStrike" cap="none" spc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Teamsite</a:t>
                      </a:r>
                      <a:r>
                        <a:rPr lang="en-US" sz="1400" b="0" i="1" u="none" strike="noStrike" cap="none" spc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+mn-lt"/>
                          <a:ea typeface="+mn-ea"/>
                          <a:cs typeface="Arial" pitchFamily="34" charset="0"/>
                          <a:sym typeface="Arial"/>
                        </a:rPr>
                        <a:t> for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1D33BA89-DB3F-4BFB-A377-1C7AF070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92" y="11816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254DFC6-6E4C-4024-832C-0588893E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" y="1181637"/>
            <a:ext cx="5629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07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992" y="44262"/>
            <a:ext cx="5087138" cy="652934"/>
          </a:xfrm>
        </p:spPr>
        <p:txBody>
          <a:bodyPr>
            <a:normAutofit/>
          </a:bodyPr>
          <a:lstStyle/>
          <a:p>
            <a:pPr hangingPunct="1"/>
            <a:r>
              <a:rPr lang="en-AU" dirty="0"/>
              <a:t>Portal Migration Strategy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86CB4B4D-7CA3-9044-876B-883B54F8677D}" type="slidenum">
              <a:rPr lang="en-AU" smtClean="0"/>
              <a:t>7</a:t>
            </a:fld>
            <a:endParaRPr lang="en-AU" dirty="0"/>
          </a:p>
        </p:txBody>
      </p:sp>
      <p:sp>
        <p:nvSpPr>
          <p:cNvPr id="100" name="Title 2">
            <a:extLst>
              <a:ext uri="{FF2B5EF4-FFF2-40B4-BE49-F238E27FC236}">
                <a16:creationId xmlns:a16="http://schemas.microsoft.com/office/drawing/2014/main" id="{D78B6BEB-2496-40E8-AF05-A89C1B9BF669}"/>
              </a:ext>
            </a:extLst>
          </p:cNvPr>
          <p:cNvSpPr txBox="1">
            <a:spLocks/>
          </p:cNvSpPr>
          <p:nvPr/>
        </p:nvSpPr>
        <p:spPr>
          <a:xfrm>
            <a:off x="279991" y="2820428"/>
            <a:ext cx="3788425" cy="6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2664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206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endParaRPr lang="en-AU" sz="2500" dirty="0"/>
          </a:p>
          <a:p>
            <a:pPr hangingPunct="1"/>
            <a:endParaRPr lang="en-AU" sz="2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98E7A1-A14E-4F82-92E4-65C93869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096410"/>
            <a:ext cx="8629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505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992" y="44262"/>
            <a:ext cx="8219257" cy="652934"/>
          </a:xfrm>
        </p:spPr>
        <p:txBody>
          <a:bodyPr>
            <a:normAutofit/>
          </a:bodyPr>
          <a:lstStyle/>
          <a:p>
            <a:r>
              <a:rPr lang="en-AU" sz="2500" dirty="0"/>
              <a:t>Deployment Model</a:t>
            </a:r>
          </a:p>
        </p:txBody>
      </p:sp>
      <p:sp>
        <p:nvSpPr>
          <p:cNvPr id="28" name="Oval 27"/>
          <p:cNvSpPr/>
          <p:nvPr/>
        </p:nvSpPr>
        <p:spPr>
          <a:xfrm>
            <a:off x="6867970" y="4706465"/>
            <a:ext cx="170984" cy="1660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86CB4B4D-7CA3-9044-876B-883B54F8677D}" type="slidenum">
              <a:rPr lang="en-AU" smtClean="0"/>
              <a:t>8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14360-7EA9-4AF7-80C2-5C2915D7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6448"/>
            <a:ext cx="9144000" cy="49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317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992" y="44262"/>
            <a:ext cx="8219257" cy="652934"/>
          </a:xfrm>
        </p:spPr>
        <p:txBody>
          <a:bodyPr>
            <a:normAutofit/>
          </a:bodyPr>
          <a:lstStyle/>
          <a:p>
            <a:r>
              <a:rPr lang="en-AU" sz="2500" dirty="0"/>
              <a:t>Deployment Model</a:t>
            </a:r>
          </a:p>
        </p:txBody>
      </p:sp>
      <p:sp>
        <p:nvSpPr>
          <p:cNvPr id="28" name="Oval 27"/>
          <p:cNvSpPr/>
          <p:nvPr/>
        </p:nvSpPr>
        <p:spPr>
          <a:xfrm>
            <a:off x="6867970" y="4706465"/>
            <a:ext cx="170984" cy="16607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2"/>
          </p:nvPr>
        </p:nvSpPr>
        <p:spPr>
          <a:xfrm>
            <a:off x="8499249" y="6309319"/>
            <a:ext cx="187552" cy="184666"/>
          </a:xfrm>
        </p:spPr>
        <p:txBody>
          <a:bodyPr/>
          <a:lstStyle/>
          <a:p>
            <a:fld id="{86CB4B4D-7CA3-9044-876B-883B54F8677D}" type="slidenum">
              <a:rPr lang="en-AU" smtClean="0"/>
              <a:t>9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B03ED5-841F-42A3-827A-122F1CAE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499"/>
            <a:ext cx="9144000" cy="48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4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fNSW Logo Master">
  <a:themeElements>
    <a:clrScheme name="TfNSW Logo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ED7"/>
      </a:accent1>
      <a:accent2>
        <a:srgbClr val="72C7E7"/>
      </a:accent2>
      <a:accent3>
        <a:srgbClr val="C60C30"/>
      </a:accent3>
      <a:accent4>
        <a:srgbClr val="818D87"/>
      </a:accent4>
      <a:accent5>
        <a:srgbClr val="3A3A45"/>
      </a:accent5>
      <a:accent6>
        <a:srgbClr val="E5E5E5"/>
      </a:accent6>
      <a:hlink>
        <a:srgbClr val="0000FF"/>
      </a:hlink>
      <a:folHlink>
        <a:srgbClr val="FF00FF"/>
      </a:folHlink>
    </a:clrScheme>
    <a:fontScheme name="TfNSW Logo 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fNSW Logo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fNSW Logo Master">
  <a:themeElements>
    <a:clrScheme name="TfNSW Logo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ED7"/>
      </a:accent1>
      <a:accent2>
        <a:srgbClr val="72C7E7"/>
      </a:accent2>
      <a:accent3>
        <a:srgbClr val="C60C30"/>
      </a:accent3>
      <a:accent4>
        <a:srgbClr val="818D87"/>
      </a:accent4>
      <a:accent5>
        <a:srgbClr val="3A3A45"/>
      </a:accent5>
      <a:accent6>
        <a:srgbClr val="E5E5E5"/>
      </a:accent6>
      <a:hlink>
        <a:srgbClr val="0000FF"/>
      </a:hlink>
      <a:folHlink>
        <a:srgbClr val="FF00FF"/>
      </a:folHlink>
    </a:clrScheme>
    <a:fontScheme name="TfNSW Logo Mas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fNSW Logo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13461</TotalTime>
  <Words>2563</Words>
  <Application>Microsoft Office PowerPoint</Application>
  <PresentationFormat>On-screen Show (4:3)</PresentationFormat>
  <Paragraphs>443</Paragraphs>
  <Slides>44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Narrow</vt:lpstr>
      <vt:lpstr>Calibri</vt:lpstr>
      <vt:lpstr>Helvetica</vt:lpstr>
      <vt:lpstr>Segoe UI</vt:lpstr>
      <vt:lpstr>TfNSW Logo Master</vt:lpstr>
      <vt:lpstr>PowerPoint Presentation</vt:lpstr>
      <vt:lpstr>Action Update</vt:lpstr>
      <vt:lpstr>PowerPoint Presentation</vt:lpstr>
      <vt:lpstr>Business Context</vt:lpstr>
      <vt:lpstr>Contextual Diagram – Current State</vt:lpstr>
      <vt:lpstr>Intermediate/Target State -  Hybrid Cloud</vt:lpstr>
      <vt:lpstr>Portal Migration Strategy</vt:lpstr>
      <vt:lpstr>Deployment Model</vt:lpstr>
      <vt:lpstr>Deployment Model</vt:lpstr>
      <vt:lpstr>Network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&lt;1…n&gt;: &lt;Decision Name&gt; -  Context</vt:lpstr>
      <vt:lpstr>Decision &lt;1…n&gt;: &lt;Decision Name&gt; -Options  </vt:lpstr>
      <vt:lpstr>Decision &lt;1…n&gt;: &lt;Decision Name&gt; -  Recommendation  </vt:lpstr>
      <vt:lpstr>Addendums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Icons</vt:lpstr>
      <vt:lpstr>Icons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heading Subheading / Author / Date</dc:title>
  <dc:creator>Cheryl Indradjaja</dc:creator>
  <cp:lastModifiedBy>Katha Chowdhury</cp:lastModifiedBy>
  <cp:revision>124</cp:revision>
  <dcterms:modified xsi:type="dcterms:W3CDTF">2022-08-02T07:55:17Z</dcterms:modified>
</cp:coreProperties>
</file>