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uli"/>
      <p:regular r:id="rId18"/>
      <p:bold r:id="rId19"/>
      <p:italic r:id="rId20"/>
      <p:boldItalic r:id="rId21"/>
    </p:embeddedFont>
    <p:embeddedFont>
      <p:font typeface="Muli Regular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italic.fntdata"/><Relationship Id="rId22" Type="http://schemas.openxmlformats.org/officeDocument/2006/relationships/font" Target="fonts/MuliRegular-regular.fntdata"/><Relationship Id="rId21" Type="http://schemas.openxmlformats.org/officeDocument/2006/relationships/font" Target="fonts/Muli-boldItalic.fntdata"/><Relationship Id="rId24" Type="http://schemas.openxmlformats.org/officeDocument/2006/relationships/font" Target="fonts/MuliRegular-italic.fntdata"/><Relationship Id="rId23" Type="http://schemas.openxmlformats.org/officeDocument/2006/relationships/font" Target="fonts/MuliRegula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font" Target="fonts/MuliRegular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7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-bold.fntdata"/><Relationship Id="rId18" Type="http://schemas.openxmlformats.org/officeDocument/2006/relationships/font" Target="fonts/Mu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1d91a9a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1d91a9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1d91a9a1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1d91a9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1d91a9a1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11d91a9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1d91a9a1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1d91a9a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1d91a9a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1d91a9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1d91a9a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1d91a9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1d91a9a1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1d91a9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1d91a9a1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1d91a9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1d91a9a1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1d91a9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1d91a9a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1d91a9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1d91a9a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1d91a9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1d91a9a1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1d91a9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Regular"/>
              <a:buChar char="●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○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■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●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○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■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●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○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Regular"/>
              <a:buChar char="■"/>
              <a:defRPr sz="2200">
                <a:solidFill>
                  <a:srgbClr val="65617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Screwed by Fast Food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85800" y="3026375"/>
            <a:ext cx="4802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uli Regular"/>
                <a:ea typeface="Muli Regular"/>
                <a:cs typeface="Muli Regular"/>
                <a:sym typeface="Muli Regular"/>
              </a:rPr>
              <a:t>Kathan Gandhi</a:t>
            </a:r>
            <a:endParaRPr sz="24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900" y="1265350"/>
            <a:ext cx="5195300" cy="2457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3"/>
          <p:cNvSpPr txBox="1"/>
          <p:nvPr/>
        </p:nvSpPr>
        <p:spPr>
          <a:xfrm>
            <a:off x="4739550" y="372280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Briefing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675" y="1192475"/>
            <a:ext cx="4457900" cy="2447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4"/>
          <p:cNvSpPr txBox="1"/>
          <p:nvPr/>
        </p:nvSpPr>
        <p:spPr>
          <a:xfrm>
            <a:off x="4751625" y="364040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Controls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860325" y="364040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Game Loop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475" y="832525"/>
            <a:ext cx="4625699" cy="2807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946613" y="274562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Update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912" y="2419350"/>
            <a:ext cx="5071424" cy="326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075" y="0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638" y="982575"/>
            <a:ext cx="5458371" cy="39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Represents food item with name, calories, and price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00" y="1829576"/>
            <a:ext cx="4245875" cy="1320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Represents the overall collection of Food items and also creates new menus for each occasion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100" y="1372175"/>
            <a:ext cx="4192476" cy="2269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/>
        </p:nvSpPr>
        <p:spPr>
          <a:xfrm>
            <a:off x="4884325" y="364185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Variables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Represents the overall collection of Food items and also creates new menus for each occasion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200" y="1925136"/>
            <a:ext cx="4608424" cy="4577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200" y="2496025"/>
            <a:ext cx="4608425" cy="272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200" y="2881650"/>
            <a:ext cx="4608424" cy="272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4998400" y="3154166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Represents the player, his statistics, the decisions he can take and game effects upon him 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75" y="1425175"/>
            <a:ext cx="4208701" cy="21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/>
        </p:nvSpPr>
        <p:spPr>
          <a:xfrm>
            <a:off x="4632925" y="3596275"/>
            <a:ext cx="348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Constructor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Represents the player, his statistics, the decisions he can take and game effects upon him 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50" y="1668125"/>
            <a:ext cx="4182825" cy="37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750" y="2196275"/>
            <a:ext cx="4182825" cy="37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750" y="2724425"/>
            <a:ext cx="4182825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750" y="3224000"/>
            <a:ext cx="4182825" cy="37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/>
        </p:nvSpPr>
        <p:spPr>
          <a:xfrm>
            <a:off x="4889163" y="359547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00" y="1579225"/>
            <a:ext cx="4225975" cy="1985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1"/>
          <p:cNvSpPr txBox="1"/>
          <p:nvPr/>
        </p:nvSpPr>
        <p:spPr>
          <a:xfrm>
            <a:off x="4867588" y="356427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Loading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Brings all components together and relays them onto the screen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75" y="2089750"/>
            <a:ext cx="5240700" cy="9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/>
        </p:nvSpPr>
        <p:spPr>
          <a:xfrm>
            <a:off x="4908925" y="3053750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Welcome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