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75" r:id="rId3"/>
    <p:sldId id="278" r:id="rId4"/>
    <p:sldId id="273" r:id="rId5"/>
    <p:sldId id="272" r:id="rId6"/>
    <p:sldId id="263" r:id="rId7"/>
    <p:sldId id="277" r:id="rId8"/>
    <p:sldId id="268" r:id="rId9"/>
    <p:sldId id="274" r:id="rId10"/>
    <p:sldId id="265" r:id="rId11"/>
    <p:sldId id="267" r:id="rId12"/>
    <p:sldId id="257" r:id="rId13"/>
    <p:sldId id="259" r:id="rId14"/>
    <p:sldId id="260" r:id="rId15"/>
    <p:sldId id="266" r:id="rId16"/>
    <p:sldId id="269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E1E1E"/>
    <a:srgbClr val="9CAAF2"/>
    <a:srgbClr val="B5B8F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5" autoAdjust="0"/>
    <p:restoredTop sz="96807" autoAdjust="0"/>
  </p:normalViewPr>
  <p:slideViewPr>
    <p:cSldViewPr snapToGrid="0">
      <p:cViewPr>
        <p:scale>
          <a:sx n="70" d="100"/>
          <a:sy n="70" d="100"/>
        </p:scale>
        <p:origin x="1066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FAB07-B4CB-4786-8082-BC701CB891C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C309EF-7602-42A5-A043-D2E371899012}">
      <dgm:prSet/>
      <dgm:spPr/>
      <dgm:t>
        <a:bodyPr/>
        <a:lstStyle/>
        <a:p>
          <a:r>
            <a:rPr lang="de-DE" b="1"/>
            <a:t>IT-Konsolidierung ist die „Verschlankung“ von IT-Systemen</a:t>
          </a:r>
          <a:endParaRPr lang="en-US"/>
        </a:p>
      </dgm:t>
    </dgm:pt>
    <dgm:pt modelId="{6CE0DE86-D104-457B-9AE7-91FEFF82E4C7}" type="parTrans" cxnId="{8395B77B-A44E-4C3F-8D9D-C5B16EA61277}">
      <dgm:prSet/>
      <dgm:spPr/>
      <dgm:t>
        <a:bodyPr/>
        <a:lstStyle/>
        <a:p>
          <a:endParaRPr lang="en-US"/>
        </a:p>
      </dgm:t>
    </dgm:pt>
    <dgm:pt modelId="{599ACAFF-AEA7-4B35-A411-A03FF0B9971D}" type="sibTrans" cxnId="{8395B77B-A44E-4C3F-8D9D-C5B16EA61277}">
      <dgm:prSet/>
      <dgm:spPr/>
      <dgm:t>
        <a:bodyPr/>
        <a:lstStyle/>
        <a:p>
          <a:endParaRPr lang="en-US"/>
        </a:p>
      </dgm:t>
    </dgm:pt>
    <dgm:pt modelId="{275CF097-87F6-4D37-B263-CE5616E8883E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Ineffizienz eliminieren</a:t>
          </a:r>
          <a:endParaRPr lang="en-US" dirty="0"/>
        </a:p>
      </dgm:t>
    </dgm:pt>
    <dgm:pt modelId="{7E96114F-BA30-4A1B-AEDE-4C821C467CA5}" type="parTrans" cxnId="{1E3CCEAC-5E92-4E6A-873C-6B6404B828E1}">
      <dgm:prSet/>
      <dgm:spPr/>
      <dgm:t>
        <a:bodyPr/>
        <a:lstStyle/>
        <a:p>
          <a:endParaRPr lang="en-US"/>
        </a:p>
      </dgm:t>
    </dgm:pt>
    <dgm:pt modelId="{4D41B745-376C-4D96-872C-00C492F561A7}" type="sibTrans" cxnId="{1E3CCEAC-5E92-4E6A-873C-6B6404B828E1}">
      <dgm:prSet/>
      <dgm:spPr/>
      <dgm:t>
        <a:bodyPr/>
        <a:lstStyle/>
        <a:p>
          <a:endParaRPr lang="en-US"/>
        </a:p>
      </dgm:t>
    </dgm:pt>
    <dgm:pt modelId="{D4B78687-D81C-4223-8B46-35DAC08EF732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Redundanzen reduzieren</a:t>
          </a:r>
          <a:endParaRPr lang="en-US" dirty="0"/>
        </a:p>
      </dgm:t>
    </dgm:pt>
    <dgm:pt modelId="{3D21DAA0-348A-49EF-8BCC-7CDD75CC4FF8}" type="parTrans" cxnId="{703C35F1-098D-412C-B0E5-8BB96D84F9E3}">
      <dgm:prSet/>
      <dgm:spPr/>
      <dgm:t>
        <a:bodyPr/>
        <a:lstStyle/>
        <a:p>
          <a:endParaRPr lang="en-US"/>
        </a:p>
      </dgm:t>
    </dgm:pt>
    <dgm:pt modelId="{3B7E141E-ED0F-4793-B444-45354764F555}" type="sibTrans" cxnId="{703C35F1-098D-412C-B0E5-8BB96D84F9E3}">
      <dgm:prSet/>
      <dgm:spPr/>
      <dgm:t>
        <a:bodyPr/>
        <a:lstStyle/>
        <a:p>
          <a:endParaRPr lang="en-US"/>
        </a:p>
      </dgm:t>
    </dgm:pt>
    <dgm:pt modelId="{21FAAA46-D790-479F-BE5B-CBFD72B5C601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Sicherheitslücken vermeiden bzw. zu schließen</a:t>
          </a:r>
          <a:endParaRPr lang="en-US" dirty="0"/>
        </a:p>
      </dgm:t>
    </dgm:pt>
    <dgm:pt modelId="{4DAE25C9-326B-4826-951A-C4171F648FA6}" type="parTrans" cxnId="{5807E4CB-466C-408B-BA26-0363D5DBAC56}">
      <dgm:prSet/>
      <dgm:spPr/>
      <dgm:t>
        <a:bodyPr/>
        <a:lstStyle/>
        <a:p>
          <a:endParaRPr lang="en-US"/>
        </a:p>
      </dgm:t>
    </dgm:pt>
    <dgm:pt modelId="{73A6898A-C9D8-47FD-BA9C-DD4F28832F1F}" type="sibTrans" cxnId="{5807E4CB-466C-408B-BA26-0363D5DBAC56}">
      <dgm:prSet/>
      <dgm:spPr/>
      <dgm:t>
        <a:bodyPr/>
        <a:lstStyle/>
        <a:p>
          <a:endParaRPr lang="en-US"/>
        </a:p>
      </dgm:t>
    </dgm:pt>
    <dgm:pt modelId="{984DF74E-B04E-4B36-9E92-8051FFDAE941}">
      <dgm:prSet/>
      <dgm:spPr/>
      <dgm:t>
        <a:bodyPr/>
        <a:lstStyle/>
        <a:p>
          <a:r>
            <a:rPr lang="de-DE" b="1"/>
            <a:t>Entstehung der Entscheidung für Konsolidierung</a:t>
          </a:r>
          <a:endParaRPr lang="en-US"/>
        </a:p>
      </dgm:t>
    </dgm:pt>
    <dgm:pt modelId="{76D7671B-9DA3-4EDF-9EEA-A95F8EBC9BE9}" type="parTrans" cxnId="{FFB23ABF-A609-46FE-B07C-826BAAD3153E}">
      <dgm:prSet/>
      <dgm:spPr/>
      <dgm:t>
        <a:bodyPr/>
        <a:lstStyle/>
        <a:p>
          <a:endParaRPr lang="en-US"/>
        </a:p>
      </dgm:t>
    </dgm:pt>
    <dgm:pt modelId="{7B1DD2EE-7F27-4EAD-B3CE-C57EB6C7C669}" type="sibTrans" cxnId="{FFB23ABF-A609-46FE-B07C-826BAAD3153E}">
      <dgm:prSet/>
      <dgm:spPr/>
      <dgm:t>
        <a:bodyPr/>
        <a:lstStyle/>
        <a:p>
          <a:endParaRPr lang="en-US"/>
        </a:p>
      </dgm:t>
    </dgm:pt>
    <dgm:pt modelId="{813C04C3-B164-4B53-80FD-C000FA9ADCB0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bietet strategischen Nutzen für das Unternehmen</a:t>
          </a:r>
          <a:endParaRPr lang="en-US" dirty="0"/>
        </a:p>
      </dgm:t>
    </dgm:pt>
    <dgm:pt modelId="{51244438-2A03-410B-A47F-A6207304BE13}" type="parTrans" cxnId="{1216D784-008C-48A9-8807-E9A595B7BA4C}">
      <dgm:prSet/>
      <dgm:spPr/>
      <dgm:t>
        <a:bodyPr/>
        <a:lstStyle/>
        <a:p>
          <a:endParaRPr lang="en-US"/>
        </a:p>
      </dgm:t>
    </dgm:pt>
    <dgm:pt modelId="{7B66A7E5-D0E7-4508-9C0B-5AEE3B254BCB}" type="sibTrans" cxnId="{1216D784-008C-48A9-8807-E9A595B7BA4C}">
      <dgm:prSet/>
      <dgm:spPr/>
      <dgm:t>
        <a:bodyPr/>
        <a:lstStyle/>
        <a:p>
          <a:endParaRPr lang="en-US"/>
        </a:p>
      </dgm:t>
    </dgm:pt>
    <dgm:pt modelId="{793A8E8D-C566-4A4B-919C-0DAF30E7DB26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wurde von der Unternehmensleitung gewünscht</a:t>
          </a:r>
          <a:endParaRPr lang="en-US" dirty="0"/>
        </a:p>
      </dgm:t>
    </dgm:pt>
    <dgm:pt modelId="{5C0675D7-ACF4-43AD-A1DA-DD50EA481EA6}" type="parTrans" cxnId="{AABA7035-0920-45CD-B84B-8B3FF66337D0}">
      <dgm:prSet/>
      <dgm:spPr/>
      <dgm:t>
        <a:bodyPr/>
        <a:lstStyle/>
        <a:p>
          <a:endParaRPr lang="en-US"/>
        </a:p>
      </dgm:t>
    </dgm:pt>
    <dgm:pt modelId="{9ABCA33F-B9E6-49E1-8C2F-567610840E4E}" type="sibTrans" cxnId="{AABA7035-0920-45CD-B84B-8B3FF66337D0}">
      <dgm:prSet/>
      <dgm:spPr/>
      <dgm:t>
        <a:bodyPr/>
        <a:lstStyle/>
        <a:p>
          <a:endParaRPr lang="en-US"/>
        </a:p>
      </dgm:t>
    </dgm:pt>
    <dgm:pt modelId="{524F6610-FFBE-42A5-AE36-A52667C0C46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de-DE" dirty="0"/>
            <a:t>Geschäftswert bzw. Betriebskosten werden optimiert</a:t>
          </a:r>
          <a:endParaRPr lang="en-US" dirty="0"/>
        </a:p>
      </dgm:t>
    </dgm:pt>
    <dgm:pt modelId="{0AFD2A2C-9A62-466C-AD7C-DBB489E2D832}" type="parTrans" cxnId="{20B6985A-C079-4EB3-8A5B-3FCDD0D4DDC4}">
      <dgm:prSet/>
      <dgm:spPr/>
      <dgm:t>
        <a:bodyPr/>
        <a:lstStyle/>
        <a:p>
          <a:endParaRPr lang="en-US"/>
        </a:p>
      </dgm:t>
    </dgm:pt>
    <dgm:pt modelId="{B1204AF3-329D-483D-998A-AC7A48D43CA0}" type="sibTrans" cxnId="{20B6985A-C079-4EB3-8A5B-3FCDD0D4DDC4}">
      <dgm:prSet/>
      <dgm:spPr/>
      <dgm:t>
        <a:bodyPr/>
        <a:lstStyle/>
        <a:p>
          <a:endParaRPr lang="en-US"/>
        </a:p>
      </dgm:t>
    </dgm:pt>
    <dgm:pt modelId="{00755B85-B250-4881-8DF1-E36158CCBD4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de-DE" dirty="0"/>
            <a:t>Zuordnung von Geschäftsprozessen (könnten zu Outsourcing führen)</a:t>
          </a:r>
          <a:endParaRPr lang="en-US" dirty="0"/>
        </a:p>
      </dgm:t>
    </dgm:pt>
    <dgm:pt modelId="{986E7D77-64A9-48DD-B81F-D962C0CA57E6}" type="parTrans" cxnId="{E4A49BA1-0E01-4B5A-A0EE-F9F050A9A251}">
      <dgm:prSet/>
      <dgm:spPr/>
      <dgm:t>
        <a:bodyPr/>
        <a:lstStyle/>
        <a:p>
          <a:endParaRPr lang="en-US"/>
        </a:p>
      </dgm:t>
    </dgm:pt>
    <dgm:pt modelId="{E34E07B5-5D64-4676-A601-AAFAF9342732}" type="sibTrans" cxnId="{E4A49BA1-0E01-4B5A-A0EE-F9F050A9A251}">
      <dgm:prSet/>
      <dgm:spPr/>
      <dgm:t>
        <a:bodyPr/>
        <a:lstStyle/>
        <a:p>
          <a:endParaRPr lang="en-US"/>
        </a:p>
      </dgm:t>
    </dgm:pt>
    <dgm:pt modelId="{2C8C5228-CE6C-4993-AE5E-01489F5DE5E2}">
      <dgm:prSet/>
      <dgm:spPr/>
      <dgm:t>
        <a:bodyPr/>
        <a:lstStyle/>
        <a:p>
          <a:r>
            <a:rPr lang="de-DE" b="1"/>
            <a:t>Probleme</a:t>
          </a:r>
          <a:endParaRPr lang="en-US"/>
        </a:p>
      </dgm:t>
    </dgm:pt>
    <dgm:pt modelId="{B8B671E4-B5A5-4A5D-8473-711B99A5B43E}" type="parTrans" cxnId="{D75E7D4B-2F16-4F79-A3D5-1E4096CFDBC8}">
      <dgm:prSet/>
      <dgm:spPr/>
      <dgm:t>
        <a:bodyPr/>
        <a:lstStyle/>
        <a:p>
          <a:endParaRPr lang="en-US"/>
        </a:p>
      </dgm:t>
    </dgm:pt>
    <dgm:pt modelId="{7271CCBD-49F7-4A07-A7D3-7FBF3468096E}" type="sibTrans" cxnId="{D75E7D4B-2F16-4F79-A3D5-1E4096CFDBC8}">
      <dgm:prSet/>
      <dgm:spPr/>
      <dgm:t>
        <a:bodyPr/>
        <a:lstStyle/>
        <a:p>
          <a:endParaRPr lang="en-US"/>
        </a:p>
      </dgm:t>
    </dgm:pt>
    <dgm:pt modelId="{FFFD28C2-4224-44D7-97A3-3E5C153002D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Identifikation der Technologien (Hintergrund)</a:t>
          </a:r>
          <a:endParaRPr lang="en-US" dirty="0"/>
        </a:p>
      </dgm:t>
    </dgm:pt>
    <dgm:pt modelId="{7BB9565A-1FB2-4D92-9F93-564CCBD5C5D0}" type="parTrans" cxnId="{6D551328-BB92-425A-B1AD-94307C29F864}">
      <dgm:prSet/>
      <dgm:spPr/>
      <dgm:t>
        <a:bodyPr/>
        <a:lstStyle/>
        <a:p>
          <a:endParaRPr lang="en-US"/>
        </a:p>
      </dgm:t>
    </dgm:pt>
    <dgm:pt modelId="{6A6AE2BB-7153-4196-A7E7-E8E8F7F2B4D3}" type="sibTrans" cxnId="{6D551328-BB92-425A-B1AD-94307C29F864}">
      <dgm:prSet/>
      <dgm:spPr/>
      <dgm:t>
        <a:bodyPr/>
        <a:lstStyle/>
        <a:p>
          <a:endParaRPr lang="en-US"/>
        </a:p>
      </dgm:t>
    </dgm:pt>
    <dgm:pt modelId="{3F0F3F31-23FD-47F2-B122-D481B2F3C8EF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de-DE" dirty="0"/>
            <a:t>Datenbeschaffung Zeitaufwendig                        (fast nie vollständig möglich)</a:t>
          </a:r>
          <a:endParaRPr lang="en-US" dirty="0"/>
        </a:p>
      </dgm:t>
    </dgm:pt>
    <dgm:pt modelId="{9D3E5ED8-1712-4C27-B4EF-13BB3E7C8F68}" type="parTrans" cxnId="{428C09C4-7505-408C-A005-CF7BD965E9E6}">
      <dgm:prSet/>
      <dgm:spPr/>
      <dgm:t>
        <a:bodyPr/>
        <a:lstStyle/>
        <a:p>
          <a:endParaRPr lang="en-US"/>
        </a:p>
      </dgm:t>
    </dgm:pt>
    <dgm:pt modelId="{3D4FD6EA-5956-49F2-A354-EB0B842FBD98}" type="sibTrans" cxnId="{428C09C4-7505-408C-A005-CF7BD965E9E6}">
      <dgm:prSet/>
      <dgm:spPr/>
      <dgm:t>
        <a:bodyPr/>
        <a:lstStyle/>
        <a:p>
          <a:endParaRPr lang="en-US"/>
        </a:p>
      </dgm:t>
    </dgm:pt>
    <dgm:pt modelId="{A0506D84-732C-4392-A3AE-A15A14D1E1B4}" type="pres">
      <dgm:prSet presAssocID="{137FAB07-B4CB-4786-8082-BC701CB891C1}" presName="Name0" presStyleCnt="0">
        <dgm:presLayoutVars>
          <dgm:dir/>
          <dgm:animLvl val="lvl"/>
          <dgm:resizeHandles val="exact"/>
        </dgm:presLayoutVars>
      </dgm:prSet>
      <dgm:spPr/>
    </dgm:pt>
    <dgm:pt modelId="{16B5CCE3-A994-44D9-AFD2-8F0F2DC60FA6}" type="pres">
      <dgm:prSet presAssocID="{53C309EF-7602-42A5-A043-D2E371899012}" presName="composite" presStyleCnt="0"/>
      <dgm:spPr/>
    </dgm:pt>
    <dgm:pt modelId="{F94AC3E7-D3B4-45B3-B435-38B35BA861D6}" type="pres">
      <dgm:prSet presAssocID="{53C309EF-7602-42A5-A043-D2E371899012}" presName="parTx" presStyleLbl="alignNode1" presStyleIdx="0" presStyleCnt="3" custScaleX="140661">
        <dgm:presLayoutVars>
          <dgm:chMax val="0"/>
          <dgm:chPref val="0"/>
          <dgm:bulletEnabled val="1"/>
        </dgm:presLayoutVars>
      </dgm:prSet>
      <dgm:spPr/>
    </dgm:pt>
    <dgm:pt modelId="{62551777-E174-440C-BC3B-182596ED0B40}" type="pres">
      <dgm:prSet presAssocID="{53C309EF-7602-42A5-A043-D2E371899012}" presName="desTx" presStyleLbl="alignAccFollowNode1" presStyleIdx="0" presStyleCnt="3" custScaleX="140661" custLinFactNeighborX="-358" custLinFactNeighborY="-508">
        <dgm:presLayoutVars>
          <dgm:bulletEnabled val="1"/>
        </dgm:presLayoutVars>
      </dgm:prSet>
      <dgm:spPr/>
    </dgm:pt>
    <dgm:pt modelId="{4735F8F9-AD60-4865-8C8C-B59BDF37431D}" type="pres">
      <dgm:prSet presAssocID="{599ACAFF-AEA7-4B35-A411-A03FF0B9971D}" presName="space" presStyleCnt="0"/>
      <dgm:spPr/>
    </dgm:pt>
    <dgm:pt modelId="{927634F4-7453-4C3C-A6E0-216B1F4226E3}" type="pres">
      <dgm:prSet presAssocID="{984DF74E-B04E-4B36-9E92-8051FFDAE941}" presName="composite" presStyleCnt="0"/>
      <dgm:spPr/>
    </dgm:pt>
    <dgm:pt modelId="{073A9C82-AE22-4FAF-A7E4-75EE8A8389FA}" type="pres">
      <dgm:prSet presAssocID="{984DF74E-B04E-4B36-9E92-8051FFDAE941}" presName="parTx" presStyleLbl="alignNode1" presStyleIdx="1" presStyleCnt="3" custScaleX="140661">
        <dgm:presLayoutVars>
          <dgm:chMax val="0"/>
          <dgm:chPref val="0"/>
          <dgm:bulletEnabled val="1"/>
        </dgm:presLayoutVars>
      </dgm:prSet>
      <dgm:spPr/>
    </dgm:pt>
    <dgm:pt modelId="{AEAC996C-01B7-488E-B773-83DB6D2DEC7B}" type="pres">
      <dgm:prSet presAssocID="{984DF74E-B04E-4B36-9E92-8051FFDAE941}" presName="desTx" presStyleLbl="alignAccFollowNode1" presStyleIdx="1" presStyleCnt="3" custScaleX="140661">
        <dgm:presLayoutVars>
          <dgm:bulletEnabled val="1"/>
        </dgm:presLayoutVars>
      </dgm:prSet>
      <dgm:spPr/>
    </dgm:pt>
    <dgm:pt modelId="{ADA92002-9E1B-4F0F-BE7F-0DBEAC9A57B3}" type="pres">
      <dgm:prSet presAssocID="{7B1DD2EE-7F27-4EAD-B3CE-C57EB6C7C669}" presName="space" presStyleCnt="0"/>
      <dgm:spPr/>
    </dgm:pt>
    <dgm:pt modelId="{18C52D25-1602-4E7E-8C6D-6DA6707B68FC}" type="pres">
      <dgm:prSet presAssocID="{2C8C5228-CE6C-4993-AE5E-01489F5DE5E2}" presName="composite" presStyleCnt="0"/>
      <dgm:spPr/>
    </dgm:pt>
    <dgm:pt modelId="{DB80F40A-E98D-4909-9D92-333971B766D5}" type="pres">
      <dgm:prSet presAssocID="{2C8C5228-CE6C-4993-AE5E-01489F5DE5E2}" presName="parTx" presStyleLbl="alignNode1" presStyleIdx="2" presStyleCnt="3" custScaleX="140661">
        <dgm:presLayoutVars>
          <dgm:chMax val="0"/>
          <dgm:chPref val="0"/>
          <dgm:bulletEnabled val="1"/>
        </dgm:presLayoutVars>
      </dgm:prSet>
      <dgm:spPr/>
    </dgm:pt>
    <dgm:pt modelId="{0C9A820B-E687-4C32-A4F4-B67A201DFA8E}" type="pres">
      <dgm:prSet presAssocID="{2C8C5228-CE6C-4993-AE5E-01489F5DE5E2}" presName="desTx" presStyleLbl="alignAccFollowNode1" presStyleIdx="2" presStyleCnt="3" custScaleX="140661">
        <dgm:presLayoutVars>
          <dgm:bulletEnabled val="1"/>
        </dgm:presLayoutVars>
      </dgm:prSet>
      <dgm:spPr/>
    </dgm:pt>
  </dgm:ptLst>
  <dgm:cxnLst>
    <dgm:cxn modelId="{00B16E07-5A94-4F21-ABC6-67D669D794FD}" type="presOf" srcId="{137FAB07-B4CB-4786-8082-BC701CB891C1}" destId="{A0506D84-732C-4392-A3AE-A15A14D1E1B4}" srcOrd="0" destOrd="0" presId="urn:microsoft.com/office/officeart/2005/8/layout/hList1"/>
    <dgm:cxn modelId="{44EED309-EB76-468A-B0A2-F6F36275F90A}" type="presOf" srcId="{275CF097-87F6-4D37-B263-CE5616E8883E}" destId="{62551777-E174-440C-BC3B-182596ED0B40}" srcOrd="0" destOrd="0" presId="urn:microsoft.com/office/officeart/2005/8/layout/hList1"/>
    <dgm:cxn modelId="{14C53614-BEF3-4BBF-8B15-BAC5540A390B}" type="presOf" srcId="{793A8E8D-C566-4A4B-919C-0DAF30E7DB26}" destId="{AEAC996C-01B7-488E-B773-83DB6D2DEC7B}" srcOrd="0" destOrd="1" presId="urn:microsoft.com/office/officeart/2005/8/layout/hList1"/>
    <dgm:cxn modelId="{6D551328-BB92-425A-B1AD-94307C29F864}" srcId="{2C8C5228-CE6C-4993-AE5E-01489F5DE5E2}" destId="{FFFD28C2-4224-44D7-97A3-3E5C153002D5}" srcOrd="0" destOrd="0" parTransId="{7BB9565A-1FB2-4D92-9F93-564CCBD5C5D0}" sibTransId="{6A6AE2BB-7153-4196-A7E7-E8E8F7F2B4D3}"/>
    <dgm:cxn modelId="{54ED5B29-863E-4D0B-884F-55761CEA1892}" type="presOf" srcId="{21FAAA46-D790-479F-BE5B-CBFD72B5C601}" destId="{62551777-E174-440C-BC3B-182596ED0B40}" srcOrd="0" destOrd="2" presId="urn:microsoft.com/office/officeart/2005/8/layout/hList1"/>
    <dgm:cxn modelId="{6E28EF2D-1258-448F-89AE-F0259C004E17}" type="presOf" srcId="{D4B78687-D81C-4223-8B46-35DAC08EF732}" destId="{62551777-E174-440C-BC3B-182596ED0B40}" srcOrd="0" destOrd="1" presId="urn:microsoft.com/office/officeart/2005/8/layout/hList1"/>
    <dgm:cxn modelId="{AABA7035-0920-45CD-B84B-8B3FF66337D0}" srcId="{984DF74E-B04E-4B36-9E92-8051FFDAE941}" destId="{793A8E8D-C566-4A4B-919C-0DAF30E7DB26}" srcOrd="1" destOrd="0" parTransId="{5C0675D7-ACF4-43AD-A1DA-DD50EA481EA6}" sibTransId="{9ABCA33F-B9E6-49E1-8C2F-567610840E4E}"/>
    <dgm:cxn modelId="{D89CB75D-25E0-4C5C-9C1B-2A5A9A69BCAC}" type="presOf" srcId="{3F0F3F31-23FD-47F2-B122-D481B2F3C8EF}" destId="{0C9A820B-E687-4C32-A4F4-B67A201DFA8E}" srcOrd="0" destOrd="1" presId="urn:microsoft.com/office/officeart/2005/8/layout/hList1"/>
    <dgm:cxn modelId="{D75E7D4B-2F16-4F79-A3D5-1E4096CFDBC8}" srcId="{137FAB07-B4CB-4786-8082-BC701CB891C1}" destId="{2C8C5228-CE6C-4993-AE5E-01489F5DE5E2}" srcOrd="2" destOrd="0" parTransId="{B8B671E4-B5A5-4A5D-8473-711B99A5B43E}" sibTransId="{7271CCBD-49F7-4A07-A7D3-7FBF3468096E}"/>
    <dgm:cxn modelId="{0644BF71-96E4-4E62-88E8-0E877FE2C926}" type="presOf" srcId="{813C04C3-B164-4B53-80FD-C000FA9ADCB0}" destId="{AEAC996C-01B7-488E-B773-83DB6D2DEC7B}" srcOrd="0" destOrd="0" presId="urn:microsoft.com/office/officeart/2005/8/layout/hList1"/>
    <dgm:cxn modelId="{32C82554-5559-49EE-A6E6-DBCB90D150DE}" type="presOf" srcId="{984DF74E-B04E-4B36-9E92-8051FFDAE941}" destId="{073A9C82-AE22-4FAF-A7E4-75EE8A8389FA}" srcOrd="0" destOrd="0" presId="urn:microsoft.com/office/officeart/2005/8/layout/hList1"/>
    <dgm:cxn modelId="{20B6985A-C079-4EB3-8A5B-3FCDD0D4DDC4}" srcId="{793A8E8D-C566-4A4B-919C-0DAF30E7DB26}" destId="{524F6610-FFBE-42A5-AE36-A52667C0C469}" srcOrd="0" destOrd="0" parTransId="{0AFD2A2C-9A62-466C-AD7C-DBB489E2D832}" sibTransId="{B1204AF3-329D-483D-998A-AC7A48D43CA0}"/>
    <dgm:cxn modelId="{8395B77B-A44E-4C3F-8D9D-C5B16EA61277}" srcId="{137FAB07-B4CB-4786-8082-BC701CB891C1}" destId="{53C309EF-7602-42A5-A043-D2E371899012}" srcOrd="0" destOrd="0" parTransId="{6CE0DE86-D104-457B-9AE7-91FEFF82E4C7}" sibTransId="{599ACAFF-AEA7-4B35-A411-A03FF0B9971D}"/>
    <dgm:cxn modelId="{1216D784-008C-48A9-8807-E9A595B7BA4C}" srcId="{984DF74E-B04E-4B36-9E92-8051FFDAE941}" destId="{813C04C3-B164-4B53-80FD-C000FA9ADCB0}" srcOrd="0" destOrd="0" parTransId="{51244438-2A03-410B-A47F-A6207304BE13}" sibTransId="{7B66A7E5-D0E7-4508-9C0B-5AEE3B254BCB}"/>
    <dgm:cxn modelId="{57BDAB8A-7188-49B1-AACA-D922229DAA8A}" type="presOf" srcId="{2C8C5228-CE6C-4993-AE5E-01489F5DE5E2}" destId="{DB80F40A-E98D-4909-9D92-333971B766D5}" srcOrd="0" destOrd="0" presId="urn:microsoft.com/office/officeart/2005/8/layout/hList1"/>
    <dgm:cxn modelId="{D5905696-5147-440E-84A9-4A077763F901}" type="presOf" srcId="{FFFD28C2-4224-44D7-97A3-3E5C153002D5}" destId="{0C9A820B-E687-4C32-A4F4-B67A201DFA8E}" srcOrd="0" destOrd="0" presId="urn:microsoft.com/office/officeart/2005/8/layout/hList1"/>
    <dgm:cxn modelId="{E4A49BA1-0E01-4B5A-A0EE-F9F050A9A251}" srcId="{793A8E8D-C566-4A4B-919C-0DAF30E7DB26}" destId="{00755B85-B250-4881-8DF1-E36158CCBD45}" srcOrd="1" destOrd="0" parTransId="{986E7D77-64A9-48DD-B81F-D962C0CA57E6}" sibTransId="{E34E07B5-5D64-4676-A601-AAFAF9342732}"/>
    <dgm:cxn modelId="{1E3CCEAC-5E92-4E6A-873C-6B6404B828E1}" srcId="{53C309EF-7602-42A5-A043-D2E371899012}" destId="{275CF097-87F6-4D37-B263-CE5616E8883E}" srcOrd="0" destOrd="0" parTransId="{7E96114F-BA30-4A1B-AEDE-4C821C467CA5}" sibTransId="{4D41B745-376C-4D96-872C-00C492F561A7}"/>
    <dgm:cxn modelId="{1C5EBBAF-8F5C-4B91-B188-8A20CCC7A828}" type="presOf" srcId="{00755B85-B250-4881-8DF1-E36158CCBD45}" destId="{AEAC996C-01B7-488E-B773-83DB6D2DEC7B}" srcOrd="0" destOrd="3" presId="urn:microsoft.com/office/officeart/2005/8/layout/hList1"/>
    <dgm:cxn modelId="{EFA1CCB3-EDA5-4114-B248-7DF083B4B5CD}" type="presOf" srcId="{53C309EF-7602-42A5-A043-D2E371899012}" destId="{F94AC3E7-D3B4-45B3-B435-38B35BA861D6}" srcOrd="0" destOrd="0" presId="urn:microsoft.com/office/officeart/2005/8/layout/hList1"/>
    <dgm:cxn modelId="{FFB23ABF-A609-46FE-B07C-826BAAD3153E}" srcId="{137FAB07-B4CB-4786-8082-BC701CB891C1}" destId="{984DF74E-B04E-4B36-9E92-8051FFDAE941}" srcOrd="1" destOrd="0" parTransId="{76D7671B-9DA3-4EDF-9EEA-A95F8EBC9BE9}" sibTransId="{7B1DD2EE-7F27-4EAD-B3CE-C57EB6C7C669}"/>
    <dgm:cxn modelId="{428C09C4-7505-408C-A005-CF7BD965E9E6}" srcId="{2C8C5228-CE6C-4993-AE5E-01489F5DE5E2}" destId="{3F0F3F31-23FD-47F2-B122-D481B2F3C8EF}" srcOrd="1" destOrd="0" parTransId="{9D3E5ED8-1712-4C27-B4EF-13BB3E7C8F68}" sibTransId="{3D4FD6EA-5956-49F2-A354-EB0B842FBD98}"/>
    <dgm:cxn modelId="{5807E4CB-466C-408B-BA26-0363D5DBAC56}" srcId="{53C309EF-7602-42A5-A043-D2E371899012}" destId="{21FAAA46-D790-479F-BE5B-CBFD72B5C601}" srcOrd="2" destOrd="0" parTransId="{4DAE25C9-326B-4826-951A-C4171F648FA6}" sibTransId="{73A6898A-C9D8-47FD-BA9C-DD4F28832F1F}"/>
    <dgm:cxn modelId="{703C35F1-098D-412C-B0E5-8BB96D84F9E3}" srcId="{53C309EF-7602-42A5-A043-D2E371899012}" destId="{D4B78687-D81C-4223-8B46-35DAC08EF732}" srcOrd="1" destOrd="0" parTransId="{3D21DAA0-348A-49EF-8BCC-7CDD75CC4FF8}" sibTransId="{3B7E141E-ED0F-4793-B444-45354764F555}"/>
    <dgm:cxn modelId="{C49F6DF6-FBAD-4CD9-8199-9DEA670212BF}" type="presOf" srcId="{524F6610-FFBE-42A5-AE36-A52667C0C469}" destId="{AEAC996C-01B7-488E-B773-83DB6D2DEC7B}" srcOrd="0" destOrd="2" presId="urn:microsoft.com/office/officeart/2005/8/layout/hList1"/>
    <dgm:cxn modelId="{E7F9A0F0-D33E-4CF4-B110-B9B35C429FA1}" type="presParOf" srcId="{A0506D84-732C-4392-A3AE-A15A14D1E1B4}" destId="{16B5CCE3-A994-44D9-AFD2-8F0F2DC60FA6}" srcOrd="0" destOrd="0" presId="urn:microsoft.com/office/officeart/2005/8/layout/hList1"/>
    <dgm:cxn modelId="{AE76EE55-8C13-4A8E-ABEA-F57734AD9B34}" type="presParOf" srcId="{16B5CCE3-A994-44D9-AFD2-8F0F2DC60FA6}" destId="{F94AC3E7-D3B4-45B3-B435-38B35BA861D6}" srcOrd="0" destOrd="0" presId="urn:microsoft.com/office/officeart/2005/8/layout/hList1"/>
    <dgm:cxn modelId="{A186BBC0-5426-41FC-84F9-F5957E271294}" type="presParOf" srcId="{16B5CCE3-A994-44D9-AFD2-8F0F2DC60FA6}" destId="{62551777-E174-440C-BC3B-182596ED0B40}" srcOrd="1" destOrd="0" presId="urn:microsoft.com/office/officeart/2005/8/layout/hList1"/>
    <dgm:cxn modelId="{83E1A4BA-5CB0-4944-97A0-9BF5273E4245}" type="presParOf" srcId="{A0506D84-732C-4392-A3AE-A15A14D1E1B4}" destId="{4735F8F9-AD60-4865-8C8C-B59BDF37431D}" srcOrd="1" destOrd="0" presId="urn:microsoft.com/office/officeart/2005/8/layout/hList1"/>
    <dgm:cxn modelId="{199C50B0-0854-4E75-B51E-7BC108D857A5}" type="presParOf" srcId="{A0506D84-732C-4392-A3AE-A15A14D1E1B4}" destId="{927634F4-7453-4C3C-A6E0-216B1F4226E3}" srcOrd="2" destOrd="0" presId="urn:microsoft.com/office/officeart/2005/8/layout/hList1"/>
    <dgm:cxn modelId="{70ECF9DE-6E28-45E4-B000-26000C1EA8BF}" type="presParOf" srcId="{927634F4-7453-4C3C-A6E0-216B1F4226E3}" destId="{073A9C82-AE22-4FAF-A7E4-75EE8A8389FA}" srcOrd="0" destOrd="0" presId="urn:microsoft.com/office/officeart/2005/8/layout/hList1"/>
    <dgm:cxn modelId="{8F3B5658-CAE3-4E20-81D2-A9F09DA9897E}" type="presParOf" srcId="{927634F4-7453-4C3C-A6E0-216B1F4226E3}" destId="{AEAC996C-01B7-488E-B773-83DB6D2DEC7B}" srcOrd="1" destOrd="0" presId="urn:microsoft.com/office/officeart/2005/8/layout/hList1"/>
    <dgm:cxn modelId="{EE206BD6-B0A1-4DBC-9DC5-7B23AC2453FB}" type="presParOf" srcId="{A0506D84-732C-4392-A3AE-A15A14D1E1B4}" destId="{ADA92002-9E1B-4F0F-BE7F-0DBEAC9A57B3}" srcOrd="3" destOrd="0" presId="urn:microsoft.com/office/officeart/2005/8/layout/hList1"/>
    <dgm:cxn modelId="{43B2C21A-A190-460D-9506-909C7080F4D5}" type="presParOf" srcId="{A0506D84-732C-4392-A3AE-A15A14D1E1B4}" destId="{18C52D25-1602-4E7E-8C6D-6DA6707B68FC}" srcOrd="4" destOrd="0" presId="urn:microsoft.com/office/officeart/2005/8/layout/hList1"/>
    <dgm:cxn modelId="{7B61D432-8CB6-4BFC-860C-B2DBC2E335D4}" type="presParOf" srcId="{18C52D25-1602-4E7E-8C6D-6DA6707B68FC}" destId="{DB80F40A-E98D-4909-9D92-333971B766D5}" srcOrd="0" destOrd="0" presId="urn:microsoft.com/office/officeart/2005/8/layout/hList1"/>
    <dgm:cxn modelId="{82CF9872-DB8D-4B62-8432-8C0A26C7A807}" type="presParOf" srcId="{18C52D25-1602-4E7E-8C6D-6DA6707B68FC}" destId="{0C9A820B-E687-4C32-A4F4-B67A201DF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DA4C8-9A01-49B3-8408-15A1E2996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5907A0-C531-4741-92B1-9C5A210E069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 die vielfältigen Verbindungen und Zusammenhänge erfassen und darstellen zu können, bieten sich Visualisierungen an</a:t>
          </a:r>
          <a:endParaRPr lang="en-US" dirty="0"/>
        </a:p>
      </dgm:t>
    </dgm:pt>
    <dgm:pt modelId="{E5E91F8C-3FA7-4FED-BEE1-37BC25D63853}" type="parTrans" cxnId="{15F74CC2-6C9D-40BE-BEAE-62C37681BF43}">
      <dgm:prSet/>
      <dgm:spPr/>
      <dgm:t>
        <a:bodyPr/>
        <a:lstStyle/>
        <a:p>
          <a:endParaRPr lang="en-US"/>
        </a:p>
      </dgm:t>
    </dgm:pt>
    <dgm:pt modelId="{38B4EB26-63D8-415F-9226-203982840ED1}" type="sibTrans" cxnId="{15F74CC2-6C9D-40BE-BEAE-62C37681BF43}">
      <dgm:prSet/>
      <dgm:spPr/>
      <dgm:t>
        <a:bodyPr/>
        <a:lstStyle/>
        <a:p>
          <a:endParaRPr lang="en-US"/>
        </a:p>
      </dgm:t>
    </dgm:pt>
    <dgm:pt modelId="{53DC60F2-D2AD-49E5-B0CC-B0E2B35E986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einer grafischen Veranschaulichung lassen sich nämlich</a:t>
          </a:r>
          <a:endParaRPr lang="en-US"/>
        </a:p>
      </dgm:t>
    </dgm:pt>
    <dgm:pt modelId="{32C0AF24-DB87-45B6-832E-35B2B0071F38}" type="parTrans" cxnId="{CD0204B1-17B0-4CA9-90BF-2C38355DF22D}">
      <dgm:prSet/>
      <dgm:spPr/>
      <dgm:t>
        <a:bodyPr/>
        <a:lstStyle/>
        <a:p>
          <a:endParaRPr lang="en-US"/>
        </a:p>
      </dgm:t>
    </dgm:pt>
    <dgm:pt modelId="{739E0899-42F1-4C78-BDDC-05133159DB3D}" type="sibTrans" cxnId="{CD0204B1-17B0-4CA9-90BF-2C38355DF22D}">
      <dgm:prSet/>
      <dgm:spPr/>
      <dgm:t>
        <a:bodyPr/>
        <a:lstStyle/>
        <a:p>
          <a:endParaRPr lang="en-US"/>
        </a:p>
      </dgm:t>
    </dgm:pt>
    <dgm:pt modelId="{4675DBD7-4B13-4781-81C6-2528C300EA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komplexe Informationen erläutern und analysieren,</a:t>
          </a:r>
          <a:endParaRPr lang="en-US"/>
        </a:p>
      </dgm:t>
    </dgm:pt>
    <dgm:pt modelId="{42BF04C3-5420-4444-87EB-72898C2BC4B7}" type="parTrans" cxnId="{C0C884E3-9198-4F17-9DA7-63221479CFD7}">
      <dgm:prSet/>
      <dgm:spPr/>
      <dgm:t>
        <a:bodyPr/>
        <a:lstStyle/>
        <a:p>
          <a:endParaRPr lang="de-DE"/>
        </a:p>
      </dgm:t>
    </dgm:pt>
    <dgm:pt modelId="{823F7103-425E-4288-8B46-9749465A0B15}" type="sibTrans" cxnId="{C0C884E3-9198-4F17-9DA7-63221479CFD7}">
      <dgm:prSet/>
      <dgm:spPr/>
      <dgm:t>
        <a:bodyPr/>
        <a:lstStyle/>
        <a:p>
          <a:endParaRPr lang="de-DE"/>
        </a:p>
      </dgm:t>
    </dgm:pt>
    <dgm:pt modelId="{E0A4ED26-30EF-42CA-8C1D-D0CAABE3416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die Stakeholder einfacher ins Boot holen und </a:t>
          </a:r>
          <a:endParaRPr lang="en-US"/>
        </a:p>
      </dgm:t>
    </dgm:pt>
    <dgm:pt modelId="{8C35F8C0-C5C1-4435-82E6-7ED9B9A47ECF}" type="parTrans" cxnId="{DF6230E5-8547-408C-8F10-F178EC2FC0C4}">
      <dgm:prSet/>
      <dgm:spPr/>
      <dgm:t>
        <a:bodyPr/>
        <a:lstStyle/>
        <a:p>
          <a:endParaRPr lang="de-DE"/>
        </a:p>
      </dgm:t>
    </dgm:pt>
    <dgm:pt modelId="{9F43D4E1-145F-4E7C-A52E-A3B7AFE8CBE1}" type="sibTrans" cxnId="{DF6230E5-8547-408C-8F10-F178EC2FC0C4}">
      <dgm:prSet/>
      <dgm:spPr/>
      <dgm:t>
        <a:bodyPr/>
        <a:lstStyle/>
        <a:p>
          <a:endParaRPr lang="de-DE"/>
        </a:p>
      </dgm:t>
    </dgm:pt>
    <dgm:pt modelId="{3A7B3615-252B-4C28-BA6D-2AE7A575B7D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die Zusammenhänge transparenter darstellen. </a:t>
          </a:r>
          <a:endParaRPr lang="en-US"/>
        </a:p>
      </dgm:t>
    </dgm:pt>
    <dgm:pt modelId="{5BC7AA22-95FE-43EA-AAFF-24FDD6BE0430}" type="parTrans" cxnId="{E5333A96-3B2C-4547-BB19-E6C3F63E7A19}">
      <dgm:prSet/>
      <dgm:spPr/>
      <dgm:t>
        <a:bodyPr/>
        <a:lstStyle/>
        <a:p>
          <a:endParaRPr lang="de-DE"/>
        </a:p>
      </dgm:t>
    </dgm:pt>
    <dgm:pt modelId="{DC459D64-A1A0-44A8-A7B4-8DE7C6C97E1C}" type="sibTrans" cxnId="{E5333A96-3B2C-4547-BB19-E6C3F63E7A19}">
      <dgm:prSet/>
      <dgm:spPr/>
      <dgm:t>
        <a:bodyPr/>
        <a:lstStyle/>
        <a:p>
          <a:endParaRPr lang="de-DE"/>
        </a:p>
      </dgm:t>
    </dgm:pt>
    <dgm:pt modelId="{5B37A0A2-9F0A-4C2B-A5DA-AAB67F14992B}" type="pres">
      <dgm:prSet presAssocID="{6CADA4C8-9A01-49B3-8408-15A1E2996F5E}" presName="root" presStyleCnt="0">
        <dgm:presLayoutVars>
          <dgm:dir/>
          <dgm:resizeHandles val="exact"/>
        </dgm:presLayoutVars>
      </dgm:prSet>
      <dgm:spPr/>
    </dgm:pt>
    <dgm:pt modelId="{9F90F804-DBB4-41F1-9018-90B2406AC24B}" type="pres">
      <dgm:prSet presAssocID="{215907A0-C531-4741-92B1-9C5A210E069E}" presName="compNode" presStyleCnt="0"/>
      <dgm:spPr/>
    </dgm:pt>
    <dgm:pt modelId="{F8AD7AED-05DF-471E-9BC9-674F487DF6A6}" type="pres">
      <dgm:prSet presAssocID="{215907A0-C531-4741-92B1-9C5A210E069E}" presName="bgRect" presStyleLbl="bgShp" presStyleIdx="0" presStyleCnt="5"/>
      <dgm:spPr>
        <a:solidFill>
          <a:schemeClr val="bg1">
            <a:lumMod val="65000"/>
          </a:schemeClr>
        </a:solidFill>
      </dgm:spPr>
    </dgm:pt>
    <dgm:pt modelId="{AFF18485-2685-4A51-A520-FEEB1DD7C585}" type="pres">
      <dgm:prSet presAssocID="{215907A0-C531-4741-92B1-9C5A210E06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BC6C3C5-E102-433C-AD34-28458FC793C6}" type="pres">
      <dgm:prSet presAssocID="{215907A0-C531-4741-92B1-9C5A210E069E}" presName="spaceRect" presStyleCnt="0"/>
      <dgm:spPr/>
    </dgm:pt>
    <dgm:pt modelId="{3F93A90C-DEB2-4473-AEE6-105355ADB989}" type="pres">
      <dgm:prSet presAssocID="{215907A0-C531-4741-92B1-9C5A210E069E}" presName="parTx" presStyleLbl="revTx" presStyleIdx="0" presStyleCnt="5">
        <dgm:presLayoutVars>
          <dgm:chMax val="0"/>
          <dgm:chPref val="0"/>
        </dgm:presLayoutVars>
      </dgm:prSet>
      <dgm:spPr/>
    </dgm:pt>
    <dgm:pt modelId="{6F0DCA5C-60BF-4446-A309-FC8F59CF303A}" type="pres">
      <dgm:prSet presAssocID="{38B4EB26-63D8-415F-9226-203982840ED1}" presName="sibTrans" presStyleCnt="0"/>
      <dgm:spPr/>
    </dgm:pt>
    <dgm:pt modelId="{E702D536-89C7-4AD5-9FA4-C33AAE4C3613}" type="pres">
      <dgm:prSet presAssocID="{53DC60F2-D2AD-49E5-B0CC-B0E2B35E986E}" presName="compNode" presStyleCnt="0"/>
      <dgm:spPr/>
    </dgm:pt>
    <dgm:pt modelId="{0817A058-E002-44CB-AC01-47BB8E203AA0}" type="pres">
      <dgm:prSet presAssocID="{53DC60F2-D2AD-49E5-B0CC-B0E2B35E986E}" presName="bgRect" presStyleLbl="bgShp" presStyleIdx="1" presStyleCnt="5"/>
      <dgm:spPr>
        <a:solidFill>
          <a:schemeClr val="accent2"/>
        </a:solidFill>
      </dgm:spPr>
    </dgm:pt>
    <dgm:pt modelId="{D71C4894-8E48-4392-AC86-F59843122D9A}" type="pres">
      <dgm:prSet presAssocID="{53DC60F2-D2AD-49E5-B0CC-B0E2B35E98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äsentation mit Balkendiagramm"/>
        </a:ext>
      </dgm:extLst>
    </dgm:pt>
    <dgm:pt modelId="{18BBE36A-7CAD-439C-B0C1-60285F0343E4}" type="pres">
      <dgm:prSet presAssocID="{53DC60F2-D2AD-49E5-B0CC-B0E2B35E986E}" presName="spaceRect" presStyleCnt="0"/>
      <dgm:spPr/>
    </dgm:pt>
    <dgm:pt modelId="{826500C6-1DD8-45A6-BF84-81104676B42F}" type="pres">
      <dgm:prSet presAssocID="{53DC60F2-D2AD-49E5-B0CC-B0E2B35E986E}" presName="parTx" presStyleLbl="revTx" presStyleIdx="1" presStyleCnt="5">
        <dgm:presLayoutVars>
          <dgm:chMax val="0"/>
          <dgm:chPref val="0"/>
        </dgm:presLayoutVars>
      </dgm:prSet>
      <dgm:spPr/>
    </dgm:pt>
    <dgm:pt modelId="{835A3721-9A57-4D39-8ECA-741362CE60E7}" type="pres">
      <dgm:prSet presAssocID="{739E0899-42F1-4C78-BDDC-05133159DB3D}" presName="sibTrans" presStyleCnt="0"/>
      <dgm:spPr/>
    </dgm:pt>
    <dgm:pt modelId="{123DA620-ECCD-43FB-9D8D-83AD8F2A8096}" type="pres">
      <dgm:prSet presAssocID="{4675DBD7-4B13-4781-81C6-2528C300EABE}" presName="compNode" presStyleCnt="0"/>
      <dgm:spPr/>
    </dgm:pt>
    <dgm:pt modelId="{12119112-1653-42FB-BF0D-1D614608A308}" type="pres">
      <dgm:prSet presAssocID="{4675DBD7-4B13-4781-81C6-2528C300EABE}" presName="bgRect" presStyleLbl="bgShp" presStyleIdx="2" presStyleCnt="5"/>
      <dgm:spPr>
        <a:solidFill>
          <a:schemeClr val="accent2">
            <a:lumMod val="60000"/>
            <a:lumOff val="40000"/>
          </a:schemeClr>
        </a:solidFill>
      </dgm:spPr>
    </dgm:pt>
    <dgm:pt modelId="{1BD83C91-7050-4C2B-8B0F-8249564C73D5}" type="pres">
      <dgm:prSet presAssocID="{4675DBD7-4B13-4781-81C6-2528C300EA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halten"/>
        </a:ext>
      </dgm:extLst>
    </dgm:pt>
    <dgm:pt modelId="{F15DFFE8-1A25-4B89-91C0-405EA417AB59}" type="pres">
      <dgm:prSet presAssocID="{4675DBD7-4B13-4781-81C6-2528C300EABE}" presName="spaceRect" presStyleCnt="0"/>
      <dgm:spPr/>
    </dgm:pt>
    <dgm:pt modelId="{4C43357B-2916-45CB-BC1F-A4FEAAB69534}" type="pres">
      <dgm:prSet presAssocID="{4675DBD7-4B13-4781-81C6-2528C300EABE}" presName="parTx" presStyleLbl="revTx" presStyleIdx="2" presStyleCnt="5">
        <dgm:presLayoutVars>
          <dgm:chMax val="0"/>
          <dgm:chPref val="0"/>
        </dgm:presLayoutVars>
      </dgm:prSet>
      <dgm:spPr/>
    </dgm:pt>
    <dgm:pt modelId="{91AE9E24-49D2-403D-8BE0-E0C29B8E7084}" type="pres">
      <dgm:prSet presAssocID="{823F7103-425E-4288-8B46-9749465A0B15}" presName="sibTrans" presStyleCnt="0"/>
      <dgm:spPr/>
    </dgm:pt>
    <dgm:pt modelId="{9B0991DD-9E71-4907-A579-92BD81B1D746}" type="pres">
      <dgm:prSet presAssocID="{E0A4ED26-30EF-42CA-8C1D-D0CAABE34165}" presName="compNode" presStyleCnt="0"/>
      <dgm:spPr/>
    </dgm:pt>
    <dgm:pt modelId="{816C1E96-02B9-48EF-A78A-D8D9CA4CD0D9}" type="pres">
      <dgm:prSet presAssocID="{E0A4ED26-30EF-42CA-8C1D-D0CAABE34165}" presName="bgRect" presStyleLbl="bgShp" presStyleIdx="3" presStyleCnt="5"/>
      <dgm:spPr>
        <a:solidFill>
          <a:schemeClr val="accent2">
            <a:lumMod val="60000"/>
            <a:lumOff val="40000"/>
          </a:schemeClr>
        </a:solidFill>
      </dgm:spPr>
    </dgm:pt>
    <dgm:pt modelId="{7652E3A5-397F-47D8-8AAB-71E5034A1B51}" type="pres">
      <dgm:prSet presAssocID="{E0A4ED26-30EF-42CA-8C1D-D0CAABE34165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halten"/>
        </a:ext>
      </dgm:extLst>
    </dgm:pt>
    <dgm:pt modelId="{FF897CC3-AD7E-42BF-8344-AE2AB696810F}" type="pres">
      <dgm:prSet presAssocID="{E0A4ED26-30EF-42CA-8C1D-D0CAABE34165}" presName="spaceRect" presStyleCnt="0"/>
      <dgm:spPr/>
    </dgm:pt>
    <dgm:pt modelId="{805DE940-B156-4CC3-AADE-0BBB29307C9D}" type="pres">
      <dgm:prSet presAssocID="{E0A4ED26-30EF-42CA-8C1D-D0CAABE34165}" presName="parTx" presStyleLbl="revTx" presStyleIdx="3" presStyleCnt="5">
        <dgm:presLayoutVars>
          <dgm:chMax val="0"/>
          <dgm:chPref val="0"/>
        </dgm:presLayoutVars>
      </dgm:prSet>
      <dgm:spPr/>
    </dgm:pt>
    <dgm:pt modelId="{9B5DE985-67B2-4564-BBE4-5A0375153BAE}" type="pres">
      <dgm:prSet presAssocID="{9F43D4E1-145F-4E7C-A52E-A3B7AFE8CBE1}" presName="sibTrans" presStyleCnt="0"/>
      <dgm:spPr/>
    </dgm:pt>
    <dgm:pt modelId="{40A2B401-D10A-4012-B30C-D7CF491BE21A}" type="pres">
      <dgm:prSet presAssocID="{3A7B3615-252B-4C28-BA6D-2AE7A575B7DA}" presName="compNode" presStyleCnt="0"/>
      <dgm:spPr/>
    </dgm:pt>
    <dgm:pt modelId="{B0700DBA-921B-4385-97B2-4823A83F8AB9}" type="pres">
      <dgm:prSet presAssocID="{3A7B3615-252B-4C28-BA6D-2AE7A575B7DA}" presName="bgRect" presStyleLbl="bgShp" presStyleIdx="4" presStyleCnt="5"/>
      <dgm:spPr>
        <a:solidFill>
          <a:schemeClr val="accent2">
            <a:lumMod val="60000"/>
            <a:lumOff val="40000"/>
          </a:schemeClr>
        </a:solidFill>
      </dgm:spPr>
    </dgm:pt>
    <dgm:pt modelId="{AF12620A-E0C2-4F8D-89BC-7FE4B998BDE4}" type="pres">
      <dgm:prSet presAssocID="{3A7B3615-252B-4C28-BA6D-2AE7A575B7DA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halten"/>
        </a:ext>
      </dgm:extLst>
    </dgm:pt>
    <dgm:pt modelId="{6F37AAF6-A963-43EC-A919-FFE02D48458A}" type="pres">
      <dgm:prSet presAssocID="{3A7B3615-252B-4C28-BA6D-2AE7A575B7DA}" presName="spaceRect" presStyleCnt="0"/>
      <dgm:spPr/>
    </dgm:pt>
    <dgm:pt modelId="{B201B0EA-6888-403D-B534-5B21EEFCA1AC}" type="pres">
      <dgm:prSet presAssocID="{3A7B3615-252B-4C28-BA6D-2AE7A575B7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7AFB37-14D2-4A1C-93EE-EFE71417D881}" type="presOf" srcId="{215907A0-C531-4741-92B1-9C5A210E069E}" destId="{3F93A90C-DEB2-4473-AEE6-105355ADB989}" srcOrd="0" destOrd="0" presId="urn:microsoft.com/office/officeart/2018/2/layout/IconVerticalSolidList"/>
    <dgm:cxn modelId="{7089403E-49F3-4D1B-933E-4A8BBAF06098}" type="presOf" srcId="{3A7B3615-252B-4C28-BA6D-2AE7A575B7DA}" destId="{B201B0EA-6888-403D-B534-5B21EEFCA1AC}" srcOrd="0" destOrd="0" presId="urn:microsoft.com/office/officeart/2018/2/layout/IconVerticalSolidList"/>
    <dgm:cxn modelId="{FB86875B-8048-4BF1-A7A8-A65910133802}" type="presOf" srcId="{53DC60F2-D2AD-49E5-B0CC-B0E2B35E986E}" destId="{826500C6-1DD8-45A6-BF84-81104676B42F}" srcOrd="0" destOrd="0" presId="urn:microsoft.com/office/officeart/2018/2/layout/IconVerticalSolidList"/>
    <dgm:cxn modelId="{90D90364-23CF-403B-B931-E14E6C23AE31}" type="presOf" srcId="{4675DBD7-4B13-4781-81C6-2528C300EABE}" destId="{4C43357B-2916-45CB-BC1F-A4FEAAB69534}" srcOrd="0" destOrd="0" presId="urn:microsoft.com/office/officeart/2018/2/layout/IconVerticalSolidList"/>
    <dgm:cxn modelId="{76308558-0E39-47AA-8057-6436056ABE71}" type="presOf" srcId="{E0A4ED26-30EF-42CA-8C1D-D0CAABE34165}" destId="{805DE940-B156-4CC3-AADE-0BBB29307C9D}" srcOrd="0" destOrd="0" presId="urn:microsoft.com/office/officeart/2018/2/layout/IconVerticalSolidList"/>
    <dgm:cxn modelId="{CA709F83-C221-431F-9A65-EAC6749AD03D}" type="presOf" srcId="{6CADA4C8-9A01-49B3-8408-15A1E2996F5E}" destId="{5B37A0A2-9F0A-4C2B-A5DA-AAB67F14992B}" srcOrd="0" destOrd="0" presId="urn:microsoft.com/office/officeart/2018/2/layout/IconVerticalSolidList"/>
    <dgm:cxn modelId="{E5333A96-3B2C-4547-BB19-E6C3F63E7A19}" srcId="{6CADA4C8-9A01-49B3-8408-15A1E2996F5E}" destId="{3A7B3615-252B-4C28-BA6D-2AE7A575B7DA}" srcOrd="4" destOrd="0" parTransId="{5BC7AA22-95FE-43EA-AAFF-24FDD6BE0430}" sibTransId="{DC459D64-A1A0-44A8-A7B4-8DE7C6C97E1C}"/>
    <dgm:cxn modelId="{CD0204B1-17B0-4CA9-90BF-2C38355DF22D}" srcId="{6CADA4C8-9A01-49B3-8408-15A1E2996F5E}" destId="{53DC60F2-D2AD-49E5-B0CC-B0E2B35E986E}" srcOrd="1" destOrd="0" parTransId="{32C0AF24-DB87-45B6-832E-35B2B0071F38}" sibTransId="{739E0899-42F1-4C78-BDDC-05133159DB3D}"/>
    <dgm:cxn modelId="{15F74CC2-6C9D-40BE-BEAE-62C37681BF43}" srcId="{6CADA4C8-9A01-49B3-8408-15A1E2996F5E}" destId="{215907A0-C531-4741-92B1-9C5A210E069E}" srcOrd="0" destOrd="0" parTransId="{E5E91F8C-3FA7-4FED-BEE1-37BC25D63853}" sibTransId="{38B4EB26-63D8-415F-9226-203982840ED1}"/>
    <dgm:cxn modelId="{C0C884E3-9198-4F17-9DA7-63221479CFD7}" srcId="{6CADA4C8-9A01-49B3-8408-15A1E2996F5E}" destId="{4675DBD7-4B13-4781-81C6-2528C300EABE}" srcOrd="2" destOrd="0" parTransId="{42BF04C3-5420-4444-87EB-72898C2BC4B7}" sibTransId="{823F7103-425E-4288-8B46-9749465A0B15}"/>
    <dgm:cxn modelId="{DF6230E5-8547-408C-8F10-F178EC2FC0C4}" srcId="{6CADA4C8-9A01-49B3-8408-15A1E2996F5E}" destId="{E0A4ED26-30EF-42CA-8C1D-D0CAABE34165}" srcOrd="3" destOrd="0" parTransId="{8C35F8C0-C5C1-4435-82E6-7ED9B9A47ECF}" sibTransId="{9F43D4E1-145F-4E7C-A52E-A3B7AFE8CBE1}"/>
    <dgm:cxn modelId="{EF9D9B5F-5940-4177-812E-C501FBC4E8BC}" type="presParOf" srcId="{5B37A0A2-9F0A-4C2B-A5DA-AAB67F14992B}" destId="{9F90F804-DBB4-41F1-9018-90B2406AC24B}" srcOrd="0" destOrd="0" presId="urn:microsoft.com/office/officeart/2018/2/layout/IconVerticalSolidList"/>
    <dgm:cxn modelId="{B8A2E273-DB41-4176-BBFF-1EB957A880AD}" type="presParOf" srcId="{9F90F804-DBB4-41F1-9018-90B2406AC24B}" destId="{F8AD7AED-05DF-471E-9BC9-674F487DF6A6}" srcOrd="0" destOrd="0" presId="urn:microsoft.com/office/officeart/2018/2/layout/IconVerticalSolidList"/>
    <dgm:cxn modelId="{4249BA10-8285-4551-94CA-2FB985DE1387}" type="presParOf" srcId="{9F90F804-DBB4-41F1-9018-90B2406AC24B}" destId="{AFF18485-2685-4A51-A520-FEEB1DD7C585}" srcOrd="1" destOrd="0" presId="urn:microsoft.com/office/officeart/2018/2/layout/IconVerticalSolidList"/>
    <dgm:cxn modelId="{A18DAF8A-C391-4CEA-9FE6-4E20A4481042}" type="presParOf" srcId="{9F90F804-DBB4-41F1-9018-90B2406AC24B}" destId="{1BC6C3C5-E102-433C-AD34-28458FC793C6}" srcOrd="2" destOrd="0" presId="urn:microsoft.com/office/officeart/2018/2/layout/IconVerticalSolidList"/>
    <dgm:cxn modelId="{13ADCC58-AE9B-4F2F-9778-1B4ECC64305C}" type="presParOf" srcId="{9F90F804-DBB4-41F1-9018-90B2406AC24B}" destId="{3F93A90C-DEB2-4473-AEE6-105355ADB989}" srcOrd="3" destOrd="0" presId="urn:microsoft.com/office/officeart/2018/2/layout/IconVerticalSolidList"/>
    <dgm:cxn modelId="{F420F880-7C1E-4490-8688-F6E9AC839B7E}" type="presParOf" srcId="{5B37A0A2-9F0A-4C2B-A5DA-AAB67F14992B}" destId="{6F0DCA5C-60BF-4446-A309-FC8F59CF303A}" srcOrd="1" destOrd="0" presId="urn:microsoft.com/office/officeart/2018/2/layout/IconVerticalSolidList"/>
    <dgm:cxn modelId="{D322A537-EE60-43ED-8277-BE5544069BD2}" type="presParOf" srcId="{5B37A0A2-9F0A-4C2B-A5DA-AAB67F14992B}" destId="{E702D536-89C7-4AD5-9FA4-C33AAE4C3613}" srcOrd="2" destOrd="0" presId="urn:microsoft.com/office/officeart/2018/2/layout/IconVerticalSolidList"/>
    <dgm:cxn modelId="{5D19DD12-64CA-4A70-9321-4513D9A30541}" type="presParOf" srcId="{E702D536-89C7-4AD5-9FA4-C33AAE4C3613}" destId="{0817A058-E002-44CB-AC01-47BB8E203AA0}" srcOrd="0" destOrd="0" presId="urn:microsoft.com/office/officeart/2018/2/layout/IconVerticalSolidList"/>
    <dgm:cxn modelId="{08B12461-5432-48CE-8D78-1B9C1E8C7F2C}" type="presParOf" srcId="{E702D536-89C7-4AD5-9FA4-C33AAE4C3613}" destId="{D71C4894-8E48-4392-AC86-F59843122D9A}" srcOrd="1" destOrd="0" presId="urn:microsoft.com/office/officeart/2018/2/layout/IconVerticalSolidList"/>
    <dgm:cxn modelId="{B9DDCF2F-E63B-49C7-8BA1-7A778C832B34}" type="presParOf" srcId="{E702D536-89C7-4AD5-9FA4-C33AAE4C3613}" destId="{18BBE36A-7CAD-439C-B0C1-60285F0343E4}" srcOrd="2" destOrd="0" presId="urn:microsoft.com/office/officeart/2018/2/layout/IconVerticalSolidList"/>
    <dgm:cxn modelId="{1D31A680-A907-4FDB-B601-CA1394CFF141}" type="presParOf" srcId="{E702D536-89C7-4AD5-9FA4-C33AAE4C3613}" destId="{826500C6-1DD8-45A6-BF84-81104676B42F}" srcOrd="3" destOrd="0" presId="urn:microsoft.com/office/officeart/2018/2/layout/IconVerticalSolidList"/>
    <dgm:cxn modelId="{D91E7DA2-B903-4A03-B960-DA0AB4A27C3D}" type="presParOf" srcId="{5B37A0A2-9F0A-4C2B-A5DA-AAB67F14992B}" destId="{835A3721-9A57-4D39-8ECA-741362CE60E7}" srcOrd="3" destOrd="0" presId="urn:microsoft.com/office/officeart/2018/2/layout/IconVerticalSolidList"/>
    <dgm:cxn modelId="{8D5A8D35-EC61-4931-A395-69C84ABF941B}" type="presParOf" srcId="{5B37A0A2-9F0A-4C2B-A5DA-AAB67F14992B}" destId="{123DA620-ECCD-43FB-9D8D-83AD8F2A8096}" srcOrd="4" destOrd="0" presId="urn:microsoft.com/office/officeart/2018/2/layout/IconVerticalSolidList"/>
    <dgm:cxn modelId="{B3E4A947-1B66-4B3A-8AE2-B071945B22FA}" type="presParOf" srcId="{123DA620-ECCD-43FB-9D8D-83AD8F2A8096}" destId="{12119112-1653-42FB-BF0D-1D614608A308}" srcOrd="0" destOrd="0" presId="urn:microsoft.com/office/officeart/2018/2/layout/IconVerticalSolidList"/>
    <dgm:cxn modelId="{97160C15-D291-401A-81FE-41BC55FBFF31}" type="presParOf" srcId="{123DA620-ECCD-43FB-9D8D-83AD8F2A8096}" destId="{1BD83C91-7050-4C2B-8B0F-8249564C73D5}" srcOrd="1" destOrd="0" presId="urn:microsoft.com/office/officeart/2018/2/layout/IconVerticalSolidList"/>
    <dgm:cxn modelId="{B1C3E8E7-0AF3-4646-A410-CF627BC84445}" type="presParOf" srcId="{123DA620-ECCD-43FB-9D8D-83AD8F2A8096}" destId="{F15DFFE8-1A25-4B89-91C0-405EA417AB59}" srcOrd="2" destOrd="0" presId="urn:microsoft.com/office/officeart/2018/2/layout/IconVerticalSolidList"/>
    <dgm:cxn modelId="{BE72D3C8-320D-4683-9F20-739BFCD2A8FE}" type="presParOf" srcId="{123DA620-ECCD-43FB-9D8D-83AD8F2A8096}" destId="{4C43357B-2916-45CB-BC1F-A4FEAAB69534}" srcOrd="3" destOrd="0" presId="urn:microsoft.com/office/officeart/2018/2/layout/IconVerticalSolidList"/>
    <dgm:cxn modelId="{6F67AC0C-82B6-4661-8739-8BC1A4512DF7}" type="presParOf" srcId="{5B37A0A2-9F0A-4C2B-A5DA-AAB67F14992B}" destId="{91AE9E24-49D2-403D-8BE0-E0C29B8E7084}" srcOrd="5" destOrd="0" presId="urn:microsoft.com/office/officeart/2018/2/layout/IconVerticalSolidList"/>
    <dgm:cxn modelId="{624DE3A5-4E77-4960-803E-8F546E816513}" type="presParOf" srcId="{5B37A0A2-9F0A-4C2B-A5DA-AAB67F14992B}" destId="{9B0991DD-9E71-4907-A579-92BD81B1D746}" srcOrd="6" destOrd="0" presId="urn:microsoft.com/office/officeart/2018/2/layout/IconVerticalSolidList"/>
    <dgm:cxn modelId="{76E31C8F-06DB-45D9-9EB1-46F3ED31279C}" type="presParOf" srcId="{9B0991DD-9E71-4907-A579-92BD81B1D746}" destId="{816C1E96-02B9-48EF-A78A-D8D9CA4CD0D9}" srcOrd="0" destOrd="0" presId="urn:microsoft.com/office/officeart/2018/2/layout/IconVerticalSolidList"/>
    <dgm:cxn modelId="{C490E03D-DDF9-4E82-9855-6761ACD41C77}" type="presParOf" srcId="{9B0991DD-9E71-4907-A579-92BD81B1D746}" destId="{7652E3A5-397F-47D8-8AAB-71E5034A1B51}" srcOrd="1" destOrd="0" presId="urn:microsoft.com/office/officeart/2018/2/layout/IconVerticalSolidList"/>
    <dgm:cxn modelId="{240475E2-81A4-492E-97EE-59194856B92D}" type="presParOf" srcId="{9B0991DD-9E71-4907-A579-92BD81B1D746}" destId="{FF897CC3-AD7E-42BF-8344-AE2AB696810F}" srcOrd="2" destOrd="0" presId="urn:microsoft.com/office/officeart/2018/2/layout/IconVerticalSolidList"/>
    <dgm:cxn modelId="{82D70274-859E-484B-BC71-5FCFA57274B4}" type="presParOf" srcId="{9B0991DD-9E71-4907-A579-92BD81B1D746}" destId="{805DE940-B156-4CC3-AADE-0BBB29307C9D}" srcOrd="3" destOrd="0" presId="urn:microsoft.com/office/officeart/2018/2/layout/IconVerticalSolidList"/>
    <dgm:cxn modelId="{E503F60A-8D86-4046-9CA9-C442F146E9D6}" type="presParOf" srcId="{5B37A0A2-9F0A-4C2B-A5DA-AAB67F14992B}" destId="{9B5DE985-67B2-4564-BBE4-5A0375153BAE}" srcOrd="7" destOrd="0" presId="urn:microsoft.com/office/officeart/2018/2/layout/IconVerticalSolidList"/>
    <dgm:cxn modelId="{2C47B537-A1DA-4D59-8E6A-9BC7007FDD40}" type="presParOf" srcId="{5B37A0A2-9F0A-4C2B-A5DA-AAB67F14992B}" destId="{40A2B401-D10A-4012-B30C-D7CF491BE21A}" srcOrd="8" destOrd="0" presId="urn:microsoft.com/office/officeart/2018/2/layout/IconVerticalSolidList"/>
    <dgm:cxn modelId="{6795AB30-54E0-417C-80EE-4707F939D5F7}" type="presParOf" srcId="{40A2B401-D10A-4012-B30C-D7CF491BE21A}" destId="{B0700DBA-921B-4385-97B2-4823A83F8AB9}" srcOrd="0" destOrd="0" presId="urn:microsoft.com/office/officeart/2018/2/layout/IconVerticalSolidList"/>
    <dgm:cxn modelId="{A88D8F86-D333-40B8-8103-60EE6E2A80A5}" type="presParOf" srcId="{40A2B401-D10A-4012-B30C-D7CF491BE21A}" destId="{AF12620A-E0C2-4F8D-89BC-7FE4B998BDE4}" srcOrd="1" destOrd="0" presId="urn:microsoft.com/office/officeart/2018/2/layout/IconVerticalSolidList"/>
    <dgm:cxn modelId="{5A08E7F8-36AF-4BC8-8157-B93D2D97FB3A}" type="presParOf" srcId="{40A2B401-D10A-4012-B30C-D7CF491BE21A}" destId="{6F37AAF6-A963-43EC-A919-FFE02D48458A}" srcOrd="2" destOrd="0" presId="urn:microsoft.com/office/officeart/2018/2/layout/IconVerticalSolidList"/>
    <dgm:cxn modelId="{58BC223B-06A4-4B65-A9E1-605196BFE7B5}" type="presParOf" srcId="{40A2B401-D10A-4012-B30C-D7CF491BE21A}" destId="{B201B0EA-6888-403D-B534-5B21EEFCA1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6D3A7-05B3-4EF7-8869-914A896696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1D1BD3-CB67-49BE-A85B-F13AD3F24E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Datenmodell</a:t>
          </a:r>
          <a:endParaRPr lang="en-US" dirty="0"/>
        </a:p>
      </dgm:t>
    </dgm:pt>
    <dgm:pt modelId="{CCF40FCC-47AC-4F23-AD24-87DF1653C2BB}" type="parTrans" cxnId="{DED6E226-31C7-420C-8065-B296377D7632}">
      <dgm:prSet/>
      <dgm:spPr/>
      <dgm:t>
        <a:bodyPr/>
        <a:lstStyle/>
        <a:p>
          <a:endParaRPr lang="en-US"/>
        </a:p>
      </dgm:t>
    </dgm:pt>
    <dgm:pt modelId="{A878CC0D-B63F-40CD-BE49-7AF38D03BE6D}" type="sibTrans" cxnId="{DED6E226-31C7-420C-8065-B296377D7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C2B1EF-6AD4-4737-AC99-8927B9B11F9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Graph-Datenbank mit Neo4j und Visual Studio Code (JavaScript, Cypher)</a:t>
          </a:r>
          <a:endParaRPr lang="en-US" dirty="0"/>
        </a:p>
      </dgm:t>
    </dgm:pt>
    <dgm:pt modelId="{0208E84D-9E8F-4DA2-8569-62E08ED51F4E}" type="parTrans" cxnId="{29B126A1-062A-4C62-9747-6DA2D5FD20D8}">
      <dgm:prSet/>
      <dgm:spPr/>
      <dgm:t>
        <a:bodyPr/>
        <a:lstStyle/>
        <a:p>
          <a:endParaRPr lang="en-US"/>
        </a:p>
      </dgm:t>
    </dgm:pt>
    <dgm:pt modelId="{ADB61980-4BEA-4469-B8B8-DA41373E3A2A}" type="sibTrans" cxnId="{29B126A1-062A-4C62-9747-6DA2D5FD20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62F06B-DA59-4BEE-A6E1-98C88B2B0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(Repository)</a:t>
          </a:r>
          <a:endParaRPr lang="en-US" dirty="0"/>
        </a:p>
      </dgm:t>
    </dgm:pt>
    <dgm:pt modelId="{C8A652A5-58E0-484F-B903-0E2668D80B6C}" type="parTrans" cxnId="{DF6027F3-8736-46F1-9595-B5FE73A04D73}">
      <dgm:prSet/>
      <dgm:spPr/>
      <dgm:t>
        <a:bodyPr/>
        <a:lstStyle/>
        <a:p>
          <a:endParaRPr lang="en-US"/>
        </a:p>
      </dgm:t>
    </dgm:pt>
    <dgm:pt modelId="{22778113-862D-4383-A20F-F3DAAA413669}" type="sibTrans" cxnId="{DF6027F3-8736-46F1-9595-B5FE73A04D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FE72C4-DF85-4819-97CA-9BC6A30B2AE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Excel-Daten (Import-Datei Eclipse)</a:t>
          </a:r>
          <a:endParaRPr lang="en-US" dirty="0"/>
        </a:p>
      </dgm:t>
    </dgm:pt>
    <dgm:pt modelId="{7E3D683F-20D9-495B-AC32-D4A1FD942B54}" type="parTrans" cxnId="{55DB73B3-5ABD-46D7-A933-1893C295C4C1}">
      <dgm:prSet/>
      <dgm:spPr/>
      <dgm:t>
        <a:bodyPr/>
        <a:lstStyle/>
        <a:p>
          <a:endParaRPr lang="en-US"/>
        </a:p>
      </dgm:t>
    </dgm:pt>
    <dgm:pt modelId="{7A446A7F-8F90-4FCD-944A-8922765805C1}" type="sibTrans" cxnId="{55DB73B3-5ABD-46D7-A933-1893C295C4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318E21-178F-4D94-BACE-A2559DFAC03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Visualisierungen</a:t>
          </a:r>
          <a:endParaRPr lang="en-US" dirty="0"/>
        </a:p>
      </dgm:t>
    </dgm:pt>
    <dgm:pt modelId="{72B81B12-AD26-4D93-808B-33037935E7B2}" type="parTrans" cxnId="{6333167E-20FD-451E-A752-C4D51D646932}">
      <dgm:prSet/>
      <dgm:spPr/>
      <dgm:t>
        <a:bodyPr/>
        <a:lstStyle/>
        <a:p>
          <a:endParaRPr lang="en-US"/>
        </a:p>
      </dgm:t>
    </dgm:pt>
    <dgm:pt modelId="{473BCDE4-F2FC-40AC-8359-BE2193659D70}" type="sibTrans" cxnId="{6333167E-20FD-451E-A752-C4D51D646932}">
      <dgm:prSet/>
      <dgm:spPr/>
      <dgm:t>
        <a:bodyPr/>
        <a:lstStyle/>
        <a:p>
          <a:endParaRPr lang="en-US"/>
        </a:p>
      </dgm:t>
    </dgm:pt>
    <dgm:pt modelId="{F8952E7E-F862-464D-B719-3FBF21B88B59}" type="pres">
      <dgm:prSet presAssocID="{5F46D3A7-05B3-4EF7-8869-914A89669600}" presName="root" presStyleCnt="0">
        <dgm:presLayoutVars>
          <dgm:dir/>
          <dgm:resizeHandles val="exact"/>
        </dgm:presLayoutVars>
      </dgm:prSet>
      <dgm:spPr/>
    </dgm:pt>
    <dgm:pt modelId="{5A185083-139B-43D3-AF1A-E70774CCCBAB}" type="pres">
      <dgm:prSet presAssocID="{391D1BD3-CB67-49BE-A85B-F13AD3F24EA4}" presName="compNode" presStyleCnt="0"/>
      <dgm:spPr/>
    </dgm:pt>
    <dgm:pt modelId="{5339C707-833C-4BCC-B760-C7EC85F1EBEF}" type="pres">
      <dgm:prSet presAssocID="{391D1BD3-CB67-49BE-A85B-F13AD3F24EA4}" presName="bgRect" presStyleLbl="bgShp" presStyleIdx="0" presStyleCnt="5"/>
      <dgm:spPr/>
    </dgm:pt>
    <dgm:pt modelId="{55F012CB-0CF5-43A8-B0B4-B27658757827}" type="pres">
      <dgm:prSet presAssocID="{391D1BD3-CB67-49BE-A85B-F13AD3F24EA4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C2D1A52-B2FC-4265-8D99-B43707850996}" type="pres">
      <dgm:prSet presAssocID="{391D1BD3-CB67-49BE-A85B-F13AD3F24EA4}" presName="spaceRect" presStyleCnt="0"/>
      <dgm:spPr/>
    </dgm:pt>
    <dgm:pt modelId="{48B0DF1B-7AF8-4600-8E54-23E67D1D8F63}" type="pres">
      <dgm:prSet presAssocID="{391D1BD3-CB67-49BE-A85B-F13AD3F24EA4}" presName="parTx" presStyleLbl="revTx" presStyleIdx="0" presStyleCnt="5">
        <dgm:presLayoutVars>
          <dgm:chMax val="0"/>
          <dgm:chPref val="0"/>
        </dgm:presLayoutVars>
      </dgm:prSet>
      <dgm:spPr/>
    </dgm:pt>
    <dgm:pt modelId="{AB98CA5B-03B9-4356-868E-2402A1CDA7F4}" type="pres">
      <dgm:prSet presAssocID="{A878CC0D-B63F-40CD-BE49-7AF38D03BE6D}" presName="sibTrans" presStyleCnt="0"/>
      <dgm:spPr/>
    </dgm:pt>
    <dgm:pt modelId="{52C6F72D-F6EA-4234-BFB1-1E2A05F68ECF}" type="pres">
      <dgm:prSet presAssocID="{B9C2B1EF-6AD4-4737-AC99-8927B9B11F91}" presName="compNode" presStyleCnt="0"/>
      <dgm:spPr/>
    </dgm:pt>
    <dgm:pt modelId="{A8B8907D-ACE0-4C53-B5B4-93F9BB2B193F}" type="pres">
      <dgm:prSet presAssocID="{B9C2B1EF-6AD4-4737-AC99-8927B9B11F91}" presName="bgRect" presStyleLbl="bgShp" presStyleIdx="1" presStyleCnt="5"/>
      <dgm:spPr/>
    </dgm:pt>
    <dgm:pt modelId="{890362A1-4004-4417-A8FA-6E903295967C}" type="pres">
      <dgm:prSet presAssocID="{B9C2B1EF-6AD4-4737-AC99-8927B9B11F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C483D8-BB10-4959-AFCC-7E1BF00A11BF}" type="pres">
      <dgm:prSet presAssocID="{B9C2B1EF-6AD4-4737-AC99-8927B9B11F91}" presName="spaceRect" presStyleCnt="0"/>
      <dgm:spPr/>
    </dgm:pt>
    <dgm:pt modelId="{5E5AD1D2-EEB8-42E4-BEF0-A0201B210C09}" type="pres">
      <dgm:prSet presAssocID="{B9C2B1EF-6AD4-4737-AC99-8927B9B11F91}" presName="parTx" presStyleLbl="revTx" presStyleIdx="1" presStyleCnt="5">
        <dgm:presLayoutVars>
          <dgm:chMax val="0"/>
          <dgm:chPref val="0"/>
        </dgm:presLayoutVars>
      </dgm:prSet>
      <dgm:spPr/>
    </dgm:pt>
    <dgm:pt modelId="{48491B96-9122-4532-A899-48A398A783D5}" type="pres">
      <dgm:prSet presAssocID="{ADB61980-4BEA-4469-B8B8-DA41373E3A2A}" presName="sibTrans" presStyleCnt="0"/>
      <dgm:spPr/>
    </dgm:pt>
    <dgm:pt modelId="{43B44E96-8E02-4FE1-A218-9CC07EF95F66}" type="pres">
      <dgm:prSet presAssocID="{4C62F06B-DA59-4BEE-A6E1-98C88B2B07C0}" presName="compNode" presStyleCnt="0"/>
      <dgm:spPr/>
    </dgm:pt>
    <dgm:pt modelId="{0FC3846F-253C-4F87-A5AF-257A64D85032}" type="pres">
      <dgm:prSet presAssocID="{4C62F06B-DA59-4BEE-A6E1-98C88B2B07C0}" presName="bgRect" presStyleLbl="bgShp" presStyleIdx="2" presStyleCnt="5"/>
      <dgm:spPr>
        <a:solidFill>
          <a:schemeClr val="accent1"/>
        </a:solidFill>
      </dgm:spPr>
    </dgm:pt>
    <dgm:pt modelId="{DD388C64-B89F-43DD-BC3C-059E1DD6032F}" type="pres">
      <dgm:prSet presAssocID="{4C62F06B-DA59-4BEE-A6E1-98C88B2B07C0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AAE6112-0701-44AE-8FF6-508EA1AAF5EE}" type="pres">
      <dgm:prSet presAssocID="{4C62F06B-DA59-4BEE-A6E1-98C88B2B07C0}" presName="spaceRect" presStyleCnt="0"/>
      <dgm:spPr/>
    </dgm:pt>
    <dgm:pt modelId="{CAD6D54B-948C-4248-B1A5-8F54699AFFC2}" type="pres">
      <dgm:prSet presAssocID="{4C62F06B-DA59-4BEE-A6E1-98C88B2B07C0}" presName="parTx" presStyleLbl="revTx" presStyleIdx="2" presStyleCnt="5">
        <dgm:presLayoutVars>
          <dgm:chMax val="0"/>
          <dgm:chPref val="0"/>
        </dgm:presLayoutVars>
      </dgm:prSet>
      <dgm:spPr/>
    </dgm:pt>
    <dgm:pt modelId="{F11B45BE-CFA7-42AC-848D-FC7B25A946BF}" type="pres">
      <dgm:prSet presAssocID="{22778113-862D-4383-A20F-F3DAAA413669}" presName="sibTrans" presStyleCnt="0"/>
      <dgm:spPr/>
    </dgm:pt>
    <dgm:pt modelId="{429BCD36-C659-4A00-8CC0-128BBE94512B}" type="pres">
      <dgm:prSet presAssocID="{29FE72C4-DF85-4819-97CA-9BC6A30B2AE3}" presName="compNode" presStyleCnt="0"/>
      <dgm:spPr/>
    </dgm:pt>
    <dgm:pt modelId="{42BC0C80-289F-4EA1-9125-81E4CFD63293}" type="pres">
      <dgm:prSet presAssocID="{29FE72C4-DF85-4819-97CA-9BC6A30B2AE3}" presName="bgRect" presStyleLbl="bgShp" presStyleIdx="3" presStyleCnt="5"/>
      <dgm:spPr/>
    </dgm:pt>
    <dgm:pt modelId="{3F5A1719-6F1A-487D-AE1E-2639600EA5FC}" type="pres">
      <dgm:prSet presAssocID="{29FE72C4-DF85-4819-97CA-9BC6A30B2A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19744D5-BE7F-436B-BF7C-C8BB9867F381}" type="pres">
      <dgm:prSet presAssocID="{29FE72C4-DF85-4819-97CA-9BC6A30B2AE3}" presName="spaceRect" presStyleCnt="0"/>
      <dgm:spPr/>
    </dgm:pt>
    <dgm:pt modelId="{F5A463B7-770A-43CE-AFFD-83991F42AC0E}" type="pres">
      <dgm:prSet presAssocID="{29FE72C4-DF85-4819-97CA-9BC6A30B2AE3}" presName="parTx" presStyleLbl="revTx" presStyleIdx="3" presStyleCnt="5">
        <dgm:presLayoutVars>
          <dgm:chMax val="0"/>
          <dgm:chPref val="0"/>
        </dgm:presLayoutVars>
      </dgm:prSet>
      <dgm:spPr/>
    </dgm:pt>
    <dgm:pt modelId="{DFC13BB0-9100-4B04-87D9-BE8FB8CA0868}" type="pres">
      <dgm:prSet presAssocID="{7A446A7F-8F90-4FCD-944A-8922765805C1}" presName="sibTrans" presStyleCnt="0"/>
      <dgm:spPr/>
    </dgm:pt>
    <dgm:pt modelId="{E7139623-C903-44B9-96A4-318E1003BB24}" type="pres">
      <dgm:prSet presAssocID="{33318E21-178F-4D94-BACE-A2559DFAC03C}" presName="compNode" presStyleCnt="0"/>
      <dgm:spPr/>
    </dgm:pt>
    <dgm:pt modelId="{D0AC20CA-0764-4623-9330-58AF8CE4CBF0}" type="pres">
      <dgm:prSet presAssocID="{33318E21-178F-4D94-BACE-A2559DFAC03C}" presName="bgRect" presStyleLbl="bgShp" presStyleIdx="4" presStyleCnt="5"/>
      <dgm:spPr/>
    </dgm:pt>
    <dgm:pt modelId="{24C1A5AF-52D2-4638-B3F4-72752E5D1C38}" type="pres">
      <dgm:prSet presAssocID="{33318E21-178F-4D94-BACE-A2559DFAC0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D6DC9F-14CE-40B0-8C7E-7D3ED55E9AA6}" type="pres">
      <dgm:prSet presAssocID="{33318E21-178F-4D94-BACE-A2559DFAC03C}" presName="spaceRect" presStyleCnt="0"/>
      <dgm:spPr/>
    </dgm:pt>
    <dgm:pt modelId="{8FDF9433-7464-42EC-B382-E778F61CC223}" type="pres">
      <dgm:prSet presAssocID="{33318E21-178F-4D94-BACE-A2559DFAC03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436519-B575-4A42-8EC5-F473370C22B6}" type="presOf" srcId="{4C62F06B-DA59-4BEE-A6E1-98C88B2B07C0}" destId="{CAD6D54B-948C-4248-B1A5-8F54699AFFC2}" srcOrd="0" destOrd="0" presId="urn:microsoft.com/office/officeart/2018/2/layout/IconVerticalSolidList"/>
    <dgm:cxn modelId="{DED6E226-31C7-420C-8065-B296377D7632}" srcId="{5F46D3A7-05B3-4EF7-8869-914A89669600}" destId="{391D1BD3-CB67-49BE-A85B-F13AD3F24EA4}" srcOrd="0" destOrd="0" parTransId="{CCF40FCC-47AC-4F23-AD24-87DF1653C2BB}" sibTransId="{A878CC0D-B63F-40CD-BE49-7AF38D03BE6D}"/>
    <dgm:cxn modelId="{C1F6E75C-E77F-4062-968E-53BC1DAC14B8}" type="presOf" srcId="{33318E21-178F-4D94-BACE-A2559DFAC03C}" destId="{8FDF9433-7464-42EC-B382-E778F61CC223}" srcOrd="0" destOrd="0" presId="urn:microsoft.com/office/officeart/2018/2/layout/IconVerticalSolidList"/>
    <dgm:cxn modelId="{C2B5DE6A-A9EE-4348-9E6B-67323046B04A}" type="presOf" srcId="{391D1BD3-CB67-49BE-A85B-F13AD3F24EA4}" destId="{48B0DF1B-7AF8-4600-8E54-23E67D1D8F63}" srcOrd="0" destOrd="0" presId="urn:microsoft.com/office/officeart/2018/2/layout/IconVerticalSolidList"/>
    <dgm:cxn modelId="{6A772E6F-50AB-4C0A-B455-EF2387320896}" type="presOf" srcId="{5F46D3A7-05B3-4EF7-8869-914A89669600}" destId="{F8952E7E-F862-464D-B719-3FBF21B88B59}" srcOrd="0" destOrd="0" presId="urn:microsoft.com/office/officeart/2018/2/layout/IconVerticalSolidList"/>
    <dgm:cxn modelId="{6333167E-20FD-451E-A752-C4D51D646932}" srcId="{5F46D3A7-05B3-4EF7-8869-914A89669600}" destId="{33318E21-178F-4D94-BACE-A2559DFAC03C}" srcOrd="4" destOrd="0" parTransId="{72B81B12-AD26-4D93-808B-33037935E7B2}" sibTransId="{473BCDE4-F2FC-40AC-8359-BE2193659D70}"/>
    <dgm:cxn modelId="{23581094-2614-4DB2-B046-62171C6A6E38}" type="presOf" srcId="{29FE72C4-DF85-4819-97CA-9BC6A30B2AE3}" destId="{F5A463B7-770A-43CE-AFFD-83991F42AC0E}" srcOrd="0" destOrd="0" presId="urn:microsoft.com/office/officeart/2018/2/layout/IconVerticalSolidList"/>
    <dgm:cxn modelId="{29B126A1-062A-4C62-9747-6DA2D5FD20D8}" srcId="{5F46D3A7-05B3-4EF7-8869-914A89669600}" destId="{B9C2B1EF-6AD4-4737-AC99-8927B9B11F91}" srcOrd="1" destOrd="0" parTransId="{0208E84D-9E8F-4DA2-8569-62E08ED51F4E}" sibTransId="{ADB61980-4BEA-4469-B8B8-DA41373E3A2A}"/>
    <dgm:cxn modelId="{55DB73B3-5ABD-46D7-A933-1893C295C4C1}" srcId="{5F46D3A7-05B3-4EF7-8869-914A89669600}" destId="{29FE72C4-DF85-4819-97CA-9BC6A30B2AE3}" srcOrd="3" destOrd="0" parTransId="{7E3D683F-20D9-495B-AC32-D4A1FD942B54}" sibTransId="{7A446A7F-8F90-4FCD-944A-8922765805C1}"/>
    <dgm:cxn modelId="{F64995B3-57AC-44B4-BC32-1639C1A92948}" type="presOf" srcId="{B9C2B1EF-6AD4-4737-AC99-8927B9B11F91}" destId="{5E5AD1D2-EEB8-42E4-BEF0-A0201B210C09}" srcOrd="0" destOrd="0" presId="urn:microsoft.com/office/officeart/2018/2/layout/IconVerticalSolidList"/>
    <dgm:cxn modelId="{DF6027F3-8736-46F1-9595-B5FE73A04D73}" srcId="{5F46D3A7-05B3-4EF7-8869-914A89669600}" destId="{4C62F06B-DA59-4BEE-A6E1-98C88B2B07C0}" srcOrd="2" destOrd="0" parTransId="{C8A652A5-58E0-484F-B903-0E2668D80B6C}" sibTransId="{22778113-862D-4383-A20F-F3DAAA413669}"/>
    <dgm:cxn modelId="{C7F775EA-3FF6-461C-9BCB-7C3250ED77F1}" type="presParOf" srcId="{F8952E7E-F862-464D-B719-3FBF21B88B59}" destId="{5A185083-139B-43D3-AF1A-E70774CCCBAB}" srcOrd="0" destOrd="0" presId="urn:microsoft.com/office/officeart/2018/2/layout/IconVerticalSolidList"/>
    <dgm:cxn modelId="{3506D4BB-ABE2-470C-825A-02913DBA3B7F}" type="presParOf" srcId="{5A185083-139B-43D3-AF1A-E70774CCCBAB}" destId="{5339C707-833C-4BCC-B760-C7EC85F1EBEF}" srcOrd="0" destOrd="0" presId="urn:microsoft.com/office/officeart/2018/2/layout/IconVerticalSolidList"/>
    <dgm:cxn modelId="{BA42CC4B-65C7-404E-B0C9-7EE6432C9E08}" type="presParOf" srcId="{5A185083-139B-43D3-AF1A-E70774CCCBAB}" destId="{55F012CB-0CF5-43A8-B0B4-B27658757827}" srcOrd="1" destOrd="0" presId="urn:microsoft.com/office/officeart/2018/2/layout/IconVerticalSolidList"/>
    <dgm:cxn modelId="{4908958E-B32A-4089-93FA-BC02B3FE514E}" type="presParOf" srcId="{5A185083-139B-43D3-AF1A-E70774CCCBAB}" destId="{DC2D1A52-B2FC-4265-8D99-B43707850996}" srcOrd="2" destOrd="0" presId="urn:microsoft.com/office/officeart/2018/2/layout/IconVerticalSolidList"/>
    <dgm:cxn modelId="{BB76DECF-BDD5-4B22-94F4-7A9BA92B745B}" type="presParOf" srcId="{5A185083-139B-43D3-AF1A-E70774CCCBAB}" destId="{48B0DF1B-7AF8-4600-8E54-23E67D1D8F63}" srcOrd="3" destOrd="0" presId="urn:microsoft.com/office/officeart/2018/2/layout/IconVerticalSolidList"/>
    <dgm:cxn modelId="{6BE8E2A6-53E2-4121-9276-799EB66F956B}" type="presParOf" srcId="{F8952E7E-F862-464D-B719-3FBF21B88B59}" destId="{AB98CA5B-03B9-4356-868E-2402A1CDA7F4}" srcOrd="1" destOrd="0" presId="urn:microsoft.com/office/officeart/2018/2/layout/IconVerticalSolidList"/>
    <dgm:cxn modelId="{64A4EFD7-52C6-48D6-B838-A019DDAD0C8C}" type="presParOf" srcId="{F8952E7E-F862-464D-B719-3FBF21B88B59}" destId="{52C6F72D-F6EA-4234-BFB1-1E2A05F68ECF}" srcOrd="2" destOrd="0" presId="urn:microsoft.com/office/officeart/2018/2/layout/IconVerticalSolidList"/>
    <dgm:cxn modelId="{8FD58EFE-6330-4700-9184-5D830E6B2350}" type="presParOf" srcId="{52C6F72D-F6EA-4234-BFB1-1E2A05F68ECF}" destId="{A8B8907D-ACE0-4C53-B5B4-93F9BB2B193F}" srcOrd="0" destOrd="0" presId="urn:microsoft.com/office/officeart/2018/2/layout/IconVerticalSolidList"/>
    <dgm:cxn modelId="{376DFD9B-AD39-452D-9AFA-9B1E0F7DB5EB}" type="presParOf" srcId="{52C6F72D-F6EA-4234-BFB1-1E2A05F68ECF}" destId="{890362A1-4004-4417-A8FA-6E903295967C}" srcOrd="1" destOrd="0" presId="urn:microsoft.com/office/officeart/2018/2/layout/IconVerticalSolidList"/>
    <dgm:cxn modelId="{EF72BA48-E0AE-431E-BFFD-F6321DA66FBA}" type="presParOf" srcId="{52C6F72D-F6EA-4234-BFB1-1E2A05F68ECF}" destId="{A8C483D8-BB10-4959-AFCC-7E1BF00A11BF}" srcOrd="2" destOrd="0" presId="urn:microsoft.com/office/officeart/2018/2/layout/IconVerticalSolidList"/>
    <dgm:cxn modelId="{DDF974B6-E231-4676-855C-71F1FA4BB953}" type="presParOf" srcId="{52C6F72D-F6EA-4234-BFB1-1E2A05F68ECF}" destId="{5E5AD1D2-EEB8-42E4-BEF0-A0201B210C09}" srcOrd="3" destOrd="0" presId="urn:microsoft.com/office/officeart/2018/2/layout/IconVerticalSolidList"/>
    <dgm:cxn modelId="{C6C7F5EF-17FA-453E-9C90-E7605E6BDDD9}" type="presParOf" srcId="{F8952E7E-F862-464D-B719-3FBF21B88B59}" destId="{48491B96-9122-4532-A899-48A398A783D5}" srcOrd="3" destOrd="0" presId="urn:microsoft.com/office/officeart/2018/2/layout/IconVerticalSolidList"/>
    <dgm:cxn modelId="{7871941E-1F9D-4635-A1AD-ADD0929ED7C7}" type="presParOf" srcId="{F8952E7E-F862-464D-B719-3FBF21B88B59}" destId="{43B44E96-8E02-4FE1-A218-9CC07EF95F66}" srcOrd="4" destOrd="0" presId="urn:microsoft.com/office/officeart/2018/2/layout/IconVerticalSolidList"/>
    <dgm:cxn modelId="{33AAAE42-6CE8-4A0E-9798-1A92FAC2198D}" type="presParOf" srcId="{43B44E96-8E02-4FE1-A218-9CC07EF95F66}" destId="{0FC3846F-253C-4F87-A5AF-257A64D85032}" srcOrd="0" destOrd="0" presId="urn:microsoft.com/office/officeart/2018/2/layout/IconVerticalSolidList"/>
    <dgm:cxn modelId="{A1003E91-27E4-4C93-B76A-B26A302268ED}" type="presParOf" srcId="{43B44E96-8E02-4FE1-A218-9CC07EF95F66}" destId="{DD388C64-B89F-43DD-BC3C-059E1DD6032F}" srcOrd="1" destOrd="0" presId="urn:microsoft.com/office/officeart/2018/2/layout/IconVerticalSolidList"/>
    <dgm:cxn modelId="{27088853-B0ED-4A13-85CA-9F8866BCB1A5}" type="presParOf" srcId="{43B44E96-8E02-4FE1-A218-9CC07EF95F66}" destId="{9AAE6112-0701-44AE-8FF6-508EA1AAF5EE}" srcOrd="2" destOrd="0" presId="urn:microsoft.com/office/officeart/2018/2/layout/IconVerticalSolidList"/>
    <dgm:cxn modelId="{8704CE54-F32E-4CF2-9D3A-90DD42FDB2A1}" type="presParOf" srcId="{43B44E96-8E02-4FE1-A218-9CC07EF95F66}" destId="{CAD6D54B-948C-4248-B1A5-8F54699AFFC2}" srcOrd="3" destOrd="0" presId="urn:microsoft.com/office/officeart/2018/2/layout/IconVerticalSolidList"/>
    <dgm:cxn modelId="{49ACEFBA-0196-42CA-8C3D-E5983F4422C0}" type="presParOf" srcId="{F8952E7E-F862-464D-B719-3FBF21B88B59}" destId="{F11B45BE-CFA7-42AC-848D-FC7B25A946BF}" srcOrd="5" destOrd="0" presId="urn:microsoft.com/office/officeart/2018/2/layout/IconVerticalSolidList"/>
    <dgm:cxn modelId="{62C1672C-58E7-4DB7-9521-8CA98DB58015}" type="presParOf" srcId="{F8952E7E-F862-464D-B719-3FBF21B88B59}" destId="{429BCD36-C659-4A00-8CC0-128BBE94512B}" srcOrd="6" destOrd="0" presId="urn:microsoft.com/office/officeart/2018/2/layout/IconVerticalSolidList"/>
    <dgm:cxn modelId="{F479E284-FFAE-41FE-A103-1435C9CCDC6E}" type="presParOf" srcId="{429BCD36-C659-4A00-8CC0-128BBE94512B}" destId="{42BC0C80-289F-4EA1-9125-81E4CFD63293}" srcOrd="0" destOrd="0" presId="urn:microsoft.com/office/officeart/2018/2/layout/IconVerticalSolidList"/>
    <dgm:cxn modelId="{A545D3EF-5ACC-48F5-9275-4F1DD33ED9F8}" type="presParOf" srcId="{429BCD36-C659-4A00-8CC0-128BBE94512B}" destId="{3F5A1719-6F1A-487D-AE1E-2639600EA5FC}" srcOrd="1" destOrd="0" presId="urn:microsoft.com/office/officeart/2018/2/layout/IconVerticalSolidList"/>
    <dgm:cxn modelId="{3E03F47D-E681-4F05-A782-113E5919B1CF}" type="presParOf" srcId="{429BCD36-C659-4A00-8CC0-128BBE94512B}" destId="{019744D5-BE7F-436B-BF7C-C8BB9867F381}" srcOrd="2" destOrd="0" presId="urn:microsoft.com/office/officeart/2018/2/layout/IconVerticalSolidList"/>
    <dgm:cxn modelId="{9C4E6B05-3792-41C8-B3E2-1A5770EC04CF}" type="presParOf" srcId="{429BCD36-C659-4A00-8CC0-128BBE94512B}" destId="{F5A463B7-770A-43CE-AFFD-83991F42AC0E}" srcOrd="3" destOrd="0" presId="urn:microsoft.com/office/officeart/2018/2/layout/IconVerticalSolidList"/>
    <dgm:cxn modelId="{EA8A5E38-EFA9-4680-B263-2BA00A168071}" type="presParOf" srcId="{F8952E7E-F862-464D-B719-3FBF21B88B59}" destId="{DFC13BB0-9100-4B04-87D9-BE8FB8CA0868}" srcOrd="7" destOrd="0" presId="urn:microsoft.com/office/officeart/2018/2/layout/IconVerticalSolidList"/>
    <dgm:cxn modelId="{FE37444D-5F6C-4878-9A7A-F5D6677DEA33}" type="presParOf" srcId="{F8952E7E-F862-464D-B719-3FBF21B88B59}" destId="{E7139623-C903-44B9-96A4-318E1003BB24}" srcOrd="8" destOrd="0" presId="urn:microsoft.com/office/officeart/2018/2/layout/IconVerticalSolidList"/>
    <dgm:cxn modelId="{0DF7E14D-C104-4BA9-9A08-18C68C746CA8}" type="presParOf" srcId="{E7139623-C903-44B9-96A4-318E1003BB24}" destId="{D0AC20CA-0764-4623-9330-58AF8CE4CBF0}" srcOrd="0" destOrd="0" presId="urn:microsoft.com/office/officeart/2018/2/layout/IconVerticalSolidList"/>
    <dgm:cxn modelId="{242D9A62-BC33-436E-82B9-0D474E06B7B6}" type="presParOf" srcId="{E7139623-C903-44B9-96A4-318E1003BB24}" destId="{24C1A5AF-52D2-4638-B3F4-72752E5D1C38}" srcOrd="1" destOrd="0" presId="urn:microsoft.com/office/officeart/2018/2/layout/IconVerticalSolidList"/>
    <dgm:cxn modelId="{BE461F2D-7A18-4CA9-8C54-E07CAEDCB915}" type="presParOf" srcId="{E7139623-C903-44B9-96A4-318E1003BB24}" destId="{3AD6DC9F-14CE-40B0-8C7E-7D3ED55E9AA6}" srcOrd="2" destOrd="0" presId="urn:microsoft.com/office/officeart/2018/2/layout/IconVerticalSolidList"/>
    <dgm:cxn modelId="{93CF73F1-CE2D-4B75-A191-E5E5246A7DC5}" type="presParOf" srcId="{E7139623-C903-44B9-96A4-318E1003BB24}" destId="{8FDF9433-7464-42EC-B382-E778F61CC2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E78E4E-F64F-404C-B3D0-B971F8B0291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41D7B43-A410-4CE9-8F76-0471F5A2035D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Theorie besprechen</a:t>
          </a:r>
        </a:p>
      </dgm:t>
    </dgm:pt>
    <dgm:pt modelId="{AA9BD606-14A5-4C4A-8553-B4707368D4F5}" type="parTrans" cxnId="{4682639A-B005-4540-9388-6807842AF97A}">
      <dgm:prSet/>
      <dgm:spPr/>
      <dgm:t>
        <a:bodyPr/>
        <a:lstStyle/>
        <a:p>
          <a:endParaRPr lang="de-DE"/>
        </a:p>
      </dgm:t>
    </dgm:pt>
    <dgm:pt modelId="{C4C100BC-A38A-43F6-925E-64921ADA4184}" type="sibTrans" cxnId="{4682639A-B005-4540-9388-6807842AF97A}">
      <dgm:prSet/>
      <dgm:spPr/>
      <dgm:t>
        <a:bodyPr/>
        <a:lstStyle/>
        <a:p>
          <a:endParaRPr lang="de-DE"/>
        </a:p>
      </dgm:t>
    </dgm:pt>
    <dgm:pt modelId="{0F24163A-3368-4484-AE51-7119488B6D80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Präsentation des aktuellen Standes</a:t>
          </a:r>
        </a:p>
      </dgm:t>
    </dgm:pt>
    <dgm:pt modelId="{14989F55-C9BA-4E4C-A2C4-82747A2A84B4}" type="parTrans" cxnId="{453888C9-BEE5-4E80-ACD4-8B0DC89BD269}">
      <dgm:prSet/>
      <dgm:spPr/>
      <dgm:t>
        <a:bodyPr/>
        <a:lstStyle/>
        <a:p>
          <a:endParaRPr lang="de-DE"/>
        </a:p>
      </dgm:t>
    </dgm:pt>
    <dgm:pt modelId="{DC4E6601-B280-478E-A0D4-EAF1304DC01A}" type="sibTrans" cxnId="{453888C9-BEE5-4E80-ACD4-8B0DC89BD269}">
      <dgm:prSet/>
      <dgm:spPr/>
      <dgm:t>
        <a:bodyPr/>
        <a:lstStyle/>
        <a:p>
          <a:endParaRPr lang="de-DE"/>
        </a:p>
      </dgm:t>
    </dgm:pt>
    <dgm:pt modelId="{AB27A016-A750-4AA3-93DF-85211548303D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/>
            <a:t>Brainstorming weiterer Schritte</a:t>
          </a:r>
        </a:p>
      </dgm:t>
    </dgm:pt>
    <dgm:pt modelId="{1351BF88-EDF5-4FCA-9902-CB86580F5F67}" type="parTrans" cxnId="{B3F634E9-F9EF-4B53-9436-6331751ABB75}">
      <dgm:prSet/>
      <dgm:spPr/>
      <dgm:t>
        <a:bodyPr/>
        <a:lstStyle/>
        <a:p>
          <a:endParaRPr lang="de-DE"/>
        </a:p>
      </dgm:t>
    </dgm:pt>
    <dgm:pt modelId="{55ABA9E9-A193-4ACA-AD23-2F1303B3B75B}" type="sibTrans" cxnId="{B3F634E9-F9EF-4B53-9436-6331751ABB75}">
      <dgm:prSet/>
      <dgm:spPr/>
      <dgm:t>
        <a:bodyPr/>
        <a:lstStyle/>
        <a:p>
          <a:endParaRPr lang="de-DE"/>
        </a:p>
      </dgm:t>
    </dgm:pt>
    <dgm:pt modelId="{AEF0FE15-90E6-453D-B8D6-A1BD748AFC7B}">
      <dgm:prSet phldrT="[Text]"/>
      <dgm:spPr>
        <a:solidFill>
          <a:schemeClr val="accent6"/>
        </a:solidFill>
      </dgm:spPr>
      <dgm:t>
        <a:bodyPr/>
        <a:lstStyle/>
        <a:p>
          <a:r>
            <a:rPr lang="de-DE"/>
            <a:t>Lösungsfindung bei Problemen</a:t>
          </a:r>
          <a:endParaRPr lang="de-DE" dirty="0"/>
        </a:p>
      </dgm:t>
    </dgm:pt>
    <dgm:pt modelId="{C2C11D21-E84D-42E8-8C8B-A93F25C8A902}" type="parTrans" cxnId="{59FBD566-0B5D-47B4-A53D-0690A401FB82}">
      <dgm:prSet/>
      <dgm:spPr/>
      <dgm:t>
        <a:bodyPr/>
        <a:lstStyle/>
        <a:p>
          <a:endParaRPr lang="de-DE"/>
        </a:p>
      </dgm:t>
    </dgm:pt>
    <dgm:pt modelId="{715C2895-243D-44EF-BF75-1CA51EA284E6}" type="sibTrans" cxnId="{59FBD566-0B5D-47B4-A53D-0690A401FB82}">
      <dgm:prSet/>
      <dgm:spPr/>
      <dgm:t>
        <a:bodyPr/>
        <a:lstStyle/>
        <a:p>
          <a:endParaRPr lang="de-DE"/>
        </a:p>
      </dgm:t>
    </dgm:pt>
    <dgm:pt modelId="{042EBD6B-615F-4986-886A-540BE429BEFE}" type="pres">
      <dgm:prSet presAssocID="{FDE78E4E-F64F-404C-B3D0-B971F8B0291A}" presName="linearFlow" presStyleCnt="0">
        <dgm:presLayoutVars>
          <dgm:dir/>
          <dgm:resizeHandles val="exact"/>
        </dgm:presLayoutVars>
      </dgm:prSet>
      <dgm:spPr/>
    </dgm:pt>
    <dgm:pt modelId="{74F02A29-88F3-40A3-9352-D27C62F428F9}" type="pres">
      <dgm:prSet presAssocID="{541D7B43-A410-4CE9-8F76-0471F5A2035D}" presName="composite" presStyleCnt="0"/>
      <dgm:spPr/>
    </dgm:pt>
    <dgm:pt modelId="{0AF572DD-7821-4330-8346-3E0716A20031}" type="pres">
      <dgm:prSet presAssocID="{541D7B43-A410-4CE9-8F76-0471F5A2035D}" presName="imgShp" presStyleLbl="fgImgPlace1" presStyleIdx="0" presStyleCnt="4" custLinFactNeighborX="-53631" custLinFactNeighborY="14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778007E7-2CAA-4A5F-B66C-05926D16358F}" type="pres">
      <dgm:prSet presAssocID="{541D7B43-A410-4CE9-8F76-0471F5A2035D}" presName="txShp" presStyleLbl="node1" presStyleIdx="0" presStyleCnt="4">
        <dgm:presLayoutVars>
          <dgm:bulletEnabled val="1"/>
        </dgm:presLayoutVars>
      </dgm:prSet>
      <dgm:spPr/>
    </dgm:pt>
    <dgm:pt modelId="{DD07558F-2A71-4AD6-9FE3-8EDB44B68151}" type="pres">
      <dgm:prSet presAssocID="{C4C100BC-A38A-43F6-925E-64921ADA4184}" presName="spacing" presStyleCnt="0"/>
      <dgm:spPr/>
    </dgm:pt>
    <dgm:pt modelId="{EE735546-817F-46F1-9254-D07488FCDC43}" type="pres">
      <dgm:prSet presAssocID="{0F24163A-3368-4484-AE51-7119488B6D80}" presName="composite" presStyleCnt="0"/>
      <dgm:spPr/>
    </dgm:pt>
    <dgm:pt modelId="{5E04637D-3F42-421A-BF31-E3F52CDB61BD}" type="pres">
      <dgm:prSet presAssocID="{0F24163A-3368-4484-AE51-7119488B6D80}" presName="imgShp" presStyleLbl="fgImgPlace1" presStyleIdx="1" presStyleCnt="4" custLinFactNeighborX="-60782" custLinFactNeighborY="114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assenzimmer"/>
        </a:ext>
      </dgm:extLst>
    </dgm:pt>
    <dgm:pt modelId="{FA64EDB9-4289-43BD-BB24-30A243155C2B}" type="pres">
      <dgm:prSet presAssocID="{0F24163A-3368-4484-AE51-7119488B6D80}" presName="txShp" presStyleLbl="node1" presStyleIdx="1" presStyleCnt="4">
        <dgm:presLayoutVars>
          <dgm:bulletEnabled val="1"/>
        </dgm:presLayoutVars>
      </dgm:prSet>
      <dgm:spPr/>
    </dgm:pt>
    <dgm:pt modelId="{0020190A-E80B-4692-B743-2DF7707B3DD9}" type="pres">
      <dgm:prSet presAssocID="{DC4E6601-B280-478E-A0D4-EAF1304DC01A}" presName="spacing" presStyleCnt="0"/>
      <dgm:spPr/>
    </dgm:pt>
    <dgm:pt modelId="{C50D4EAF-26FE-4511-A921-CB85F2A49339}" type="pres">
      <dgm:prSet presAssocID="{AB27A016-A750-4AA3-93DF-85211548303D}" presName="composite" presStyleCnt="0"/>
      <dgm:spPr/>
    </dgm:pt>
    <dgm:pt modelId="{996FBEB2-D63F-44CE-A278-9E06AEC99646}" type="pres">
      <dgm:prSet presAssocID="{AB27A016-A750-4AA3-93DF-85211548303D}" presName="imgShp" presStyleLbl="fgImgPlace1" presStyleIdx="2" presStyleCnt="4" custLinFactNeighborX="-49162" custLinFactNeighborY="-71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hirn im Kopf"/>
        </a:ext>
      </dgm:extLst>
    </dgm:pt>
    <dgm:pt modelId="{5377E72D-6611-4E19-B220-616A51CCA31B}" type="pres">
      <dgm:prSet presAssocID="{AB27A016-A750-4AA3-93DF-85211548303D}" presName="txShp" presStyleLbl="node1" presStyleIdx="2" presStyleCnt="4">
        <dgm:presLayoutVars>
          <dgm:bulletEnabled val="1"/>
        </dgm:presLayoutVars>
      </dgm:prSet>
      <dgm:spPr/>
    </dgm:pt>
    <dgm:pt modelId="{EE0521F4-59DB-4C30-B4D3-A8CB57F21E4D}" type="pres">
      <dgm:prSet presAssocID="{55ABA9E9-A193-4ACA-AD23-2F1303B3B75B}" presName="spacing" presStyleCnt="0"/>
      <dgm:spPr/>
    </dgm:pt>
    <dgm:pt modelId="{4BD361A3-4027-48E9-ADA5-63554CCFE10F}" type="pres">
      <dgm:prSet presAssocID="{AEF0FE15-90E6-453D-B8D6-A1BD748AFC7B}" presName="composite" presStyleCnt="0"/>
      <dgm:spPr/>
    </dgm:pt>
    <dgm:pt modelId="{73EC49C2-35EC-45FF-A3AD-24FBD13C39C7}" type="pres">
      <dgm:prSet presAssocID="{AEF0FE15-90E6-453D-B8D6-A1BD748AFC7B}" presName="imgShp" presStyleLbl="fgImgPlace1" presStyleIdx="3" presStyleCnt="4" custLinFactNeighborX="-49163" custLinFactNeighborY="36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schung"/>
        </a:ext>
      </dgm:extLst>
    </dgm:pt>
    <dgm:pt modelId="{769BC6D2-BD93-4DB0-9677-820BDFEC0A29}" type="pres">
      <dgm:prSet presAssocID="{AEF0FE15-90E6-453D-B8D6-A1BD748AFC7B}" presName="txShp" presStyleLbl="node1" presStyleIdx="3" presStyleCnt="4">
        <dgm:presLayoutVars>
          <dgm:bulletEnabled val="1"/>
        </dgm:presLayoutVars>
      </dgm:prSet>
      <dgm:spPr/>
    </dgm:pt>
  </dgm:ptLst>
  <dgm:cxnLst>
    <dgm:cxn modelId="{847C6044-BC72-4546-85CA-D21036B0E2E8}" type="presOf" srcId="{AB27A016-A750-4AA3-93DF-85211548303D}" destId="{5377E72D-6611-4E19-B220-616A51CCA31B}" srcOrd="0" destOrd="0" presId="urn:microsoft.com/office/officeart/2005/8/layout/vList3"/>
    <dgm:cxn modelId="{59FBD566-0B5D-47B4-A53D-0690A401FB82}" srcId="{FDE78E4E-F64F-404C-B3D0-B971F8B0291A}" destId="{AEF0FE15-90E6-453D-B8D6-A1BD748AFC7B}" srcOrd="3" destOrd="0" parTransId="{C2C11D21-E84D-42E8-8C8B-A93F25C8A902}" sibTransId="{715C2895-243D-44EF-BF75-1CA51EA284E6}"/>
    <dgm:cxn modelId="{9EBF1067-A01C-4094-A674-EB13A4CAE04C}" type="presOf" srcId="{AEF0FE15-90E6-453D-B8D6-A1BD748AFC7B}" destId="{769BC6D2-BD93-4DB0-9677-820BDFEC0A29}" srcOrd="0" destOrd="0" presId="urn:microsoft.com/office/officeart/2005/8/layout/vList3"/>
    <dgm:cxn modelId="{34417969-2DE2-47DA-90F8-560D120A1BB6}" type="presOf" srcId="{0F24163A-3368-4484-AE51-7119488B6D80}" destId="{FA64EDB9-4289-43BD-BB24-30A243155C2B}" srcOrd="0" destOrd="0" presId="urn:microsoft.com/office/officeart/2005/8/layout/vList3"/>
    <dgm:cxn modelId="{ABC0FC6E-6A37-4BAA-86C7-DECD07C18DA6}" type="presOf" srcId="{FDE78E4E-F64F-404C-B3D0-B971F8B0291A}" destId="{042EBD6B-615F-4986-886A-540BE429BEFE}" srcOrd="0" destOrd="0" presId="urn:microsoft.com/office/officeart/2005/8/layout/vList3"/>
    <dgm:cxn modelId="{4682639A-B005-4540-9388-6807842AF97A}" srcId="{FDE78E4E-F64F-404C-B3D0-B971F8B0291A}" destId="{541D7B43-A410-4CE9-8F76-0471F5A2035D}" srcOrd="0" destOrd="0" parTransId="{AA9BD606-14A5-4C4A-8553-B4707368D4F5}" sibTransId="{C4C100BC-A38A-43F6-925E-64921ADA4184}"/>
    <dgm:cxn modelId="{453888C9-BEE5-4E80-ACD4-8B0DC89BD269}" srcId="{FDE78E4E-F64F-404C-B3D0-B971F8B0291A}" destId="{0F24163A-3368-4484-AE51-7119488B6D80}" srcOrd="1" destOrd="0" parTransId="{14989F55-C9BA-4E4C-A2C4-82747A2A84B4}" sibTransId="{DC4E6601-B280-478E-A0D4-EAF1304DC01A}"/>
    <dgm:cxn modelId="{B3F634E9-F9EF-4B53-9436-6331751ABB75}" srcId="{FDE78E4E-F64F-404C-B3D0-B971F8B0291A}" destId="{AB27A016-A750-4AA3-93DF-85211548303D}" srcOrd="2" destOrd="0" parTransId="{1351BF88-EDF5-4FCA-9902-CB86580F5F67}" sibTransId="{55ABA9E9-A193-4ACA-AD23-2F1303B3B75B}"/>
    <dgm:cxn modelId="{349A41EE-3436-4783-BD3E-F6DAA0B3878A}" type="presOf" srcId="{541D7B43-A410-4CE9-8F76-0471F5A2035D}" destId="{778007E7-2CAA-4A5F-B66C-05926D16358F}" srcOrd="0" destOrd="0" presId="urn:microsoft.com/office/officeart/2005/8/layout/vList3"/>
    <dgm:cxn modelId="{4B8ACFA1-1BA6-4548-A8FD-580588B587AC}" type="presParOf" srcId="{042EBD6B-615F-4986-886A-540BE429BEFE}" destId="{74F02A29-88F3-40A3-9352-D27C62F428F9}" srcOrd="0" destOrd="0" presId="urn:microsoft.com/office/officeart/2005/8/layout/vList3"/>
    <dgm:cxn modelId="{70BDF7DC-5A0E-42C7-8B6E-5A40F8808C59}" type="presParOf" srcId="{74F02A29-88F3-40A3-9352-D27C62F428F9}" destId="{0AF572DD-7821-4330-8346-3E0716A20031}" srcOrd="0" destOrd="0" presId="urn:microsoft.com/office/officeart/2005/8/layout/vList3"/>
    <dgm:cxn modelId="{11FA8A97-3571-427D-805A-AA24A3058EAE}" type="presParOf" srcId="{74F02A29-88F3-40A3-9352-D27C62F428F9}" destId="{778007E7-2CAA-4A5F-B66C-05926D16358F}" srcOrd="1" destOrd="0" presId="urn:microsoft.com/office/officeart/2005/8/layout/vList3"/>
    <dgm:cxn modelId="{CE340A86-642F-4E9A-A618-5945F5838C4A}" type="presParOf" srcId="{042EBD6B-615F-4986-886A-540BE429BEFE}" destId="{DD07558F-2A71-4AD6-9FE3-8EDB44B68151}" srcOrd="1" destOrd="0" presId="urn:microsoft.com/office/officeart/2005/8/layout/vList3"/>
    <dgm:cxn modelId="{69214B76-8E04-49D6-8F40-A07006E7C9AB}" type="presParOf" srcId="{042EBD6B-615F-4986-886A-540BE429BEFE}" destId="{EE735546-817F-46F1-9254-D07488FCDC43}" srcOrd="2" destOrd="0" presId="urn:microsoft.com/office/officeart/2005/8/layout/vList3"/>
    <dgm:cxn modelId="{BD1034AE-D7F7-4A5C-A4E7-07F5D8E33373}" type="presParOf" srcId="{EE735546-817F-46F1-9254-D07488FCDC43}" destId="{5E04637D-3F42-421A-BF31-E3F52CDB61BD}" srcOrd="0" destOrd="0" presId="urn:microsoft.com/office/officeart/2005/8/layout/vList3"/>
    <dgm:cxn modelId="{7552865D-B978-4296-BFEE-5A41D86C5B69}" type="presParOf" srcId="{EE735546-817F-46F1-9254-D07488FCDC43}" destId="{FA64EDB9-4289-43BD-BB24-30A243155C2B}" srcOrd="1" destOrd="0" presId="urn:microsoft.com/office/officeart/2005/8/layout/vList3"/>
    <dgm:cxn modelId="{AFD5DE7F-2A14-47FD-B6FA-1515DCBF7F2B}" type="presParOf" srcId="{042EBD6B-615F-4986-886A-540BE429BEFE}" destId="{0020190A-E80B-4692-B743-2DF7707B3DD9}" srcOrd="3" destOrd="0" presId="urn:microsoft.com/office/officeart/2005/8/layout/vList3"/>
    <dgm:cxn modelId="{670176A8-EE2A-403E-8867-D8C6AB5E3EC5}" type="presParOf" srcId="{042EBD6B-615F-4986-886A-540BE429BEFE}" destId="{C50D4EAF-26FE-4511-A921-CB85F2A49339}" srcOrd="4" destOrd="0" presId="urn:microsoft.com/office/officeart/2005/8/layout/vList3"/>
    <dgm:cxn modelId="{4E64AB24-0218-4614-840B-5E60612469B4}" type="presParOf" srcId="{C50D4EAF-26FE-4511-A921-CB85F2A49339}" destId="{996FBEB2-D63F-44CE-A278-9E06AEC99646}" srcOrd="0" destOrd="0" presId="urn:microsoft.com/office/officeart/2005/8/layout/vList3"/>
    <dgm:cxn modelId="{BF2278E3-E980-41BC-9E09-A9BE30A33D6C}" type="presParOf" srcId="{C50D4EAF-26FE-4511-A921-CB85F2A49339}" destId="{5377E72D-6611-4E19-B220-616A51CCA31B}" srcOrd="1" destOrd="0" presId="urn:microsoft.com/office/officeart/2005/8/layout/vList3"/>
    <dgm:cxn modelId="{C6F3889F-2D57-44D8-BB39-743DFCF9FDB2}" type="presParOf" srcId="{042EBD6B-615F-4986-886A-540BE429BEFE}" destId="{EE0521F4-59DB-4C30-B4D3-A8CB57F21E4D}" srcOrd="5" destOrd="0" presId="urn:microsoft.com/office/officeart/2005/8/layout/vList3"/>
    <dgm:cxn modelId="{499930DA-6F8D-4BAD-8C12-80C7F83D17D4}" type="presParOf" srcId="{042EBD6B-615F-4986-886A-540BE429BEFE}" destId="{4BD361A3-4027-48E9-ADA5-63554CCFE10F}" srcOrd="6" destOrd="0" presId="urn:microsoft.com/office/officeart/2005/8/layout/vList3"/>
    <dgm:cxn modelId="{6E3606C0-1EB3-4D58-BB99-4950B88AE821}" type="presParOf" srcId="{4BD361A3-4027-48E9-ADA5-63554CCFE10F}" destId="{73EC49C2-35EC-45FF-A3AD-24FBD13C39C7}" srcOrd="0" destOrd="0" presId="urn:microsoft.com/office/officeart/2005/8/layout/vList3"/>
    <dgm:cxn modelId="{D96A863A-FA50-4DA4-AB18-44D703539442}" type="presParOf" srcId="{4BD361A3-4027-48E9-ADA5-63554CCFE10F}" destId="{769BC6D2-BD93-4DB0-9677-820BDFEC0A2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861628-4730-4213-83F1-33A4FA939D6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89DB8B-856C-44F3-8FD3-6AAF9F2EC73C}">
      <dgm:prSet/>
      <dgm:spPr/>
      <dgm:t>
        <a:bodyPr/>
        <a:lstStyle/>
        <a:p>
          <a:r>
            <a:rPr lang="de-DE" b="1"/>
            <a:t>Recherche in Büchern</a:t>
          </a:r>
          <a:endParaRPr lang="en-US"/>
        </a:p>
      </dgm:t>
    </dgm:pt>
    <dgm:pt modelId="{FB045B94-4BFE-4FF4-89E4-E95557868AEA}" type="parTrans" cxnId="{7C3897A4-B470-4B9E-A013-F0EBCE3F0E75}">
      <dgm:prSet/>
      <dgm:spPr/>
      <dgm:t>
        <a:bodyPr/>
        <a:lstStyle/>
        <a:p>
          <a:endParaRPr lang="en-US"/>
        </a:p>
      </dgm:t>
    </dgm:pt>
    <dgm:pt modelId="{9D0CB0AB-654C-4520-A0FF-0389EFA9D9D1}" type="sibTrans" cxnId="{7C3897A4-B470-4B9E-A013-F0EBCE3F0E75}">
      <dgm:prSet/>
      <dgm:spPr/>
      <dgm:t>
        <a:bodyPr/>
        <a:lstStyle/>
        <a:p>
          <a:endParaRPr lang="en-US"/>
        </a:p>
      </dgm:t>
    </dgm:pt>
    <dgm:pt modelId="{BD0672C3-A8B2-4603-B145-27F189436C3A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de-DE" dirty="0"/>
            <a:t> Strategisches Management der IT-Landschaft [Inge </a:t>
          </a:r>
          <a:r>
            <a:rPr lang="de-DE" dirty="0" err="1"/>
            <a:t>Hanschke</a:t>
          </a:r>
          <a:r>
            <a:rPr lang="de-DE" dirty="0"/>
            <a:t>]</a:t>
          </a:r>
          <a:endParaRPr lang="en-US" dirty="0"/>
        </a:p>
      </dgm:t>
    </dgm:pt>
    <dgm:pt modelId="{43744C5A-587D-4255-BE3D-D8540453D9A5}" type="parTrans" cxnId="{46741C15-2AB1-4BF2-A7E2-452DD44E3C16}">
      <dgm:prSet/>
      <dgm:spPr/>
      <dgm:t>
        <a:bodyPr/>
        <a:lstStyle/>
        <a:p>
          <a:endParaRPr lang="en-US"/>
        </a:p>
      </dgm:t>
    </dgm:pt>
    <dgm:pt modelId="{F7FC5850-45AB-4195-ACFA-60A0CD560BC2}" type="sibTrans" cxnId="{46741C15-2AB1-4BF2-A7E2-452DD44E3C16}">
      <dgm:prSet/>
      <dgm:spPr/>
      <dgm:t>
        <a:bodyPr/>
        <a:lstStyle/>
        <a:p>
          <a:endParaRPr lang="en-US"/>
        </a:p>
      </dgm:t>
    </dgm:pt>
    <dgm:pt modelId="{757CEFDA-2AC2-4C51-9D44-30965962D74C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de-DE" dirty="0"/>
            <a:t> EAM – Enterprise Architecture Management + EAM Grundlagen + Best-Practice Visualisierungen</a:t>
          </a:r>
          <a:endParaRPr lang="en-US" dirty="0"/>
        </a:p>
      </dgm:t>
    </dgm:pt>
    <dgm:pt modelId="{D804710C-BA54-4467-A646-F368F1D7E9BD}" type="parTrans" cxnId="{8744995F-00FE-4C48-AD2B-218F3BC9FB1C}">
      <dgm:prSet/>
      <dgm:spPr/>
      <dgm:t>
        <a:bodyPr/>
        <a:lstStyle/>
        <a:p>
          <a:endParaRPr lang="en-US"/>
        </a:p>
      </dgm:t>
    </dgm:pt>
    <dgm:pt modelId="{F22A1991-BC22-4DBF-984E-94DC07DFFD52}" type="sibTrans" cxnId="{8744995F-00FE-4C48-AD2B-218F3BC9FB1C}">
      <dgm:prSet/>
      <dgm:spPr/>
      <dgm:t>
        <a:bodyPr/>
        <a:lstStyle/>
        <a:p>
          <a:endParaRPr lang="en-US"/>
        </a:p>
      </dgm:t>
    </dgm:pt>
    <dgm:pt modelId="{B613C94E-6727-4EF6-96E8-F892C84D71AC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de-DE" dirty="0"/>
            <a:t> Interactive Data </a:t>
          </a:r>
          <a:r>
            <a:rPr lang="de-DE" dirty="0" err="1"/>
            <a:t>Visualization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Web [Scott Murray]</a:t>
          </a:r>
          <a:endParaRPr lang="en-US" dirty="0"/>
        </a:p>
      </dgm:t>
    </dgm:pt>
    <dgm:pt modelId="{FF08851D-745D-4DE1-9174-5D230E96F391}" type="parTrans" cxnId="{3D119A17-A2E8-43A6-BFE6-B5C927011064}">
      <dgm:prSet/>
      <dgm:spPr/>
      <dgm:t>
        <a:bodyPr/>
        <a:lstStyle/>
        <a:p>
          <a:endParaRPr lang="en-US"/>
        </a:p>
      </dgm:t>
    </dgm:pt>
    <dgm:pt modelId="{C5CB656B-9640-4F9E-BA78-38B615A77AAB}" type="sibTrans" cxnId="{3D119A17-A2E8-43A6-BFE6-B5C927011064}">
      <dgm:prSet/>
      <dgm:spPr/>
      <dgm:t>
        <a:bodyPr/>
        <a:lstStyle/>
        <a:p>
          <a:endParaRPr lang="en-US"/>
        </a:p>
      </dgm:t>
    </dgm:pt>
    <dgm:pt modelId="{5D6E9577-1EA1-4AE1-B7D9-F13A2D3D6EB2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de-DE" dirty="0"/>
            <a:t> Code – D3, JavaScript, CSS</a:t>
          </a:r>
          <a:endParaRPr lang="en-US" dirty="0"/>
        </a:p>
      </dgm:t>
    </dgm:pt>
    <dgm:pt modelId="{D566F27E-D0AC-4968-97B2-9B10FE59E6CA}" type="parTrans" cxnId="{3443B114-7BF6-44A0-8860-20E693C1096E}">
      <dgm:prSet/>
      <dgm:spPr/>
      <dgm:t>
        <a:bodyPr/>
        <a:lstStyle/>
        <a:p>
          <a:endParaRPr lang="en-US"/>
        </a:p>
      </dgm:t>
    </dgm:pt>
    <dgm:pt modelId="{9AFB6F41-B406-4885-A12C-FBC7E27BCDD0}" type="sibTrans" cxnId="{3443B114-7BF6-44A0-8860-20E693C1096E}">
      <dgm:prSet/>
      <dgm:spPr/>
      <dgm:t>
        <a:bodyPr/>
        <a:lstStyle/>
        <a:p>
          <a:endParaRPr lang="en-US"/>
        </a:p>
      </dgm:t>
    </dgm:pt>
    <dgm:pt modelId="{E0BB3BCC-0148-4553-B0DC-3BB9EEF5C4E9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de-DE" dirty="0"/>
            <a:t> Storytelling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[</a:t>
          </a:r>
          <a:r>
            <a:rPr lang="de-DE" dirty="0" err="1"/>
            <a:t>cole</a:t>
          </a:r>
          <a:r>
            <a:rPr lang="de-DE" dirty="0"/>
            <a:t> </a:t>
          </a:r>
          <a:r>
            <a:rPr lang="de-DE" dirty="0" err="1"/>
            <a:t>nussbaumer</a:t>
          </a:r>
          <a:r>
            <a:rPr lang="de-DE" dirty="0"/>
            <a:t> </a:t>
          </a:r>
          <a:r>
            <a:rPr lang="de-DE" dirty="0" err="1"/>
            <a:t>knaflic</a:t>
          </a:r>
          <a:r>
            <a:rPr lang="de-DE" dirty="0"/>
            <a:t>]</a:t>
          </a:r>
          <a:endParaRPr lang="en-US" dirty="0"/>
        </a:p>
      </dgm:t>
    </dgm:pt>
    <dgm:pt modelId="{C0B499B1-7D9B-4583-8AEA-625D7E8EB023}" type="parTrans" cxnId="{F3A67545-A3AF-4615-A9E8-AB8951F3B155}">
      <dgm:prSet/>
      <dgm:spPr/>
      <dgm:t>
        <a:bodyPr/>
        <a:lstStyle/>
        <a:p>
          <a:endParaRPr lang="en-US"/>
        </a:p>
      </dgm:t>
    </dgm:pt>
    <dgm:pt modelId="{267661DB-0AC5-4732-BF3C-3BF7EFE4CCB1}" type="sibTrans" cxnId="{F3A67545-A3AF-4615-A9E8-AB8951F3B155}">
      <dgm:prSet/>
      <dgm:spPr/>
      <dgm:t>
        <a:bodyPr/>
        <a:lstStyle/>
        <a:p>
          <a:endParaRPr lang="en-US"/>
        </a:p>
      </dgm:t>
    </dgm:pt>
    <dgm:pt modelId="{A0155BE0-DBC5-41DC-B0FF-B5921E27496F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de-DE" dirty="0"/>
            <a:t> Graphen, Visualisierungen</a:t>
          </a:r>
          <a:endParaRPr lang="en-US" dirty="0"/>
        </a:p>
      </dgm:t>
    </dgm:pt>
    <dgm:pt modelId="{CF921817-2F6F-4AB8-A2FB-F8378D0A8BDD}" type="parTrans" cxnId="{0775B31A-3972-4DC9-A6DC-5D7148E5AC79}">
      <dgm:prSet/>
      <dgm:spPr/>
      <dgm:t>
        <a:bodyPr/>
        <a:lstStyle/>
        <a:p>
          <a:endParaRPr lang="en-US"/>
        </a:p>
      </dgm:t>
    </dgm:pt>
    <dgm:pt modelId="{021CAC50-C639-4250-B965-8251997C4D47}" type="sibTrans" cxnId="{0775B31A-3972-4DC9-A6DC-5D7148E5AC79}">
      <dgm:prSet/>
      <dgm:spPr/>
      <dgm:t>
        <a:bodyPr/>
        <a:lstStyle/>
        <a:p>
          <a:endParaRPr lang="en-US"/>
        </a:p>
      </dgm:t>
    </dgm:pt>
    <dgm:pt modelId="{61CC3463-153A-4F67-9198-C083D15B2ECA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de-DE" dirty="0"/>
            <a:t> </a:t>
          </a:r>
          <a:r>
            <a:rPr lang="de-DE" dirty="0" err="1"/>
            <a:t>ArchiMate</a:t>
          </a:r>
          <a:r>
            <a:rPr lang="de-DE" dirty="0"/>
            <a:t> 2 </a:t>
          </a:r>
          <a:r>
            <a:rPr lang="de-DE" dirty="0" err="1"/>
            <a:t>Certification</a:t>
          </a:r>
          <a:r>
            <a:rPr lang="de-DE" dirty="0"/>
            <a:t> Study Guide [Andrew Josey &amp; Bill </a:t>
          </a:r>
          <a:r>
            <a:rPr lang="de-DE" dirty="0" err="1"/>
            <a:t>Estrem</a:t>
          </a:r>
          <a:r>
            <a:rPr lang="de-DE" dirty="0"/>
            <a:t>]</a:t>
          </a:r>
          <a:endParaRPr lang="en-US" dirty="0"/>
        </a:p>
      </dgm:t>
    </dgm:pt>
    <dgm:pt modelId="{3971F285-486C-45B9-AD88-47CA75A990E2}" type="parTrans" cxnId="{DFAFE5D2-373D-4D12-A16A-507DB189591B}">
      <dgm:prSet/>
      <dgm:spPr/>
      <dgm:t>
        <a:bodyPr/>
        <a:lstStyle/>
        <a:p>
          <a:endParaRPr lang="en-US"/>
        </a:p>
      </dgm:t>
    </dgm:pt>
    <dgm:pt modelId="{561A4E62-7639-4973-B208-F22871A7F0BC}" type="sibTrans" cxnId="{DFAFE5D2-373D-4D12-A16A-507DB189591B}">
      <dgm:prSet/>
      <dgm:spPr/>
      <dgm:t>
        <a:bodyPr/>
        <a:lstStyle/>
        <a:p>
          <a:endParaRPr lang="en-US"/>
        </a:p>
      </dgm:t>
    </dgm:pt>
    <dgm:pt modelId="{D17BAE7A-F0DF-45A8-9233-0A489ADA6830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de-DE" dirty="0"/>
            <a:t> Enterprise Architecture, UML</a:t>
          </a:r>
          <a:endParaRPr lang="en-US" dirty="0"/>
        </a:p>
      </dgm:t>
    </dgm:pt>
    <dgm:pt modelId="{657A2303-C8CC-4225-BB6A-3DB557A064BF}" type="parTrans" cxnId="{FC2237D2-3644-478C-802F-024CDD011058}">
      <dgm:prSet/>
      <dgm:spPr/>
      <dgm:t>
        <a:bodyPr/>
        <a:lstStyle/>
        <a:p>
          <a:endParaRPr lang="en-US"/>
        </a:p>
      </dgm:t>
    </dgm:pt>
    <dgm:pt modelId="{460EA837-3FB9-405D-9797-FFCFE6B9EAA5}" type="sibTrans" cxnId="{FC2237D2-3644-478C-802F-024CDD011058}">
      <dgm:prSet/>
      <dgm:spPr/>
      <dgm:t>
        <a:bodyPr/>
        <a:lstStyle/>
        <a:p>
          <a:endParaRPr lang="en-US"/>
        </a:p>
      </dgm:t>
    </dgm:pt>
    <dgm:pt modelId="{DCD49776-FB11-4ACC-BB6A-247A66999519}">
      <dgm:prSet/>
      <dgm:spPr/>
      <dgm:t>
        <a:bodyPr/>
        <a:lstStyle/>
        <a:p>
          <a:r>
            <a:rPr lang="de-DE" b="1"/>
            <a:t>Recherche im Internet</a:t>
          </a:r>
          <a:endParaRPr lang="en-US"/>
        </a:p>
      </dgm:t>
    </dgm:pt>
    <dgm:pt modelId="{A90D6B2A-834F-46B4-9DC7-D806BD65FDAA}" type="parTrans" cxnId="{99946EE5-5683-4654-AACA-52FE36480A84}">
      <dgm:prSet/>
      <dgm:spPr/>
      <dgm:t>
        <a:bodyPr/>
        <a:lstStyle/>
        <a:p>
          <a:endParaRPr lang="en-US"/>
        </a:p>
      </dgm:t>
    </dgm:pt>
    <dgm:pt modelId="{371149D1-511E-4BD3-A25F-CF9775DE0726}" type="sibTrans" cxnId="{99946EE5-5683-4654-AACA-52FE36480A84}">
      <dgm:prSet/>
      <dgm:spPr/>
      <dgm:t>
        <a:bodyPr/>
        <a:lstStyle/>
        <a:p>
          <a:endParaRPr lang="en-US"/>
        </a:p>
      </dgm:t>
    </dgm:pt>
    <dgm:pt modelId="{6894FA50-6DBA-4970-86EF-2724387C5481}">
      <dgm:prSet/>
      <dgm:spPr/>
      <dgm:t>
        <a:bodyPr/>
        <a:lstStyle/>
        <a:p>
          <a:r>
            <a:rPr lang="de-DE"/>
            <a:t>Sebis (TU München)</a:t>
          </a:r>
          <a:endParaRPr lang="en-US"/>
        </a:p>
      </dgm:t>
    </dgm:pt>
    <dgm:pt modelId="{E3C05989-5FD8-46B4-B30B-5841E9FB6A0F}" type="parTrans" cxnId="{14B80380-C570-4AB0-A5A4-E697B60EE80E}">
      <dgm:prSet/>
      <dgm:spPr/>
      <dgm:t>
        <a:bodyPr/>
        <a:lstStyle/>
        <a:p>
          <a:endParaRPr lang="en-US"/>
        </a:p>
      </dgm:t>
    </dgm:pt>
    <dgm:pt modelId="{7C68DB2F-5F84-4FFD-A967-A575CFDD4BF0}" type="sibTrans" cxnId="{14B80380-C570-4AB0-A5A4-E697B60EE80E}">
      <dgm:prSet/>
      <dgm:spPr/>
      <dgm:t>
        <a:bodyPr/>
        <a:lstStyle/>
        <a:p>
          <a:endParaRPr lang="en-US"/>
        </a:p>
      </dgm:t>
    </dgm:pt>
    <dgm:pt modelId="{8C5C1AD6-2C55-41BF-97B4-0C2CCFB1B959}">
      <dgm:prSet/>
      <dgm:spPr/>
      <dgm:t>
        <a:bodyPr/>
        <a:lstStyle/>
        <a:p>
          <a:r>
            <a:rPr lang="de-DE"/>
            <a:t>Tutorials von D3js, Neo4j und Cypher</a:t>
          </a:r>
          <a:endParaRPr lang="en-US"/>
        </a:p>
      </dgm:t>
    </dgm:pt>
    <dgm:pt modelId="{10A9353D-9EE5-4250-823D-A3F002711C77}" type="parTrans" cxnId="{CD395946-3617-4F0D-A8C2-F9A2D052A77B}">
      <dgm:prSet/>
      <dgm:spPr/>
      <dgm:t>
        <a:bodyPr/>
        <a:lstStyle/>
        <a:p>
          <a:endParaRPr lang="en-US"/>
        </a:p>
      </dgm:t>
    </dgm:pt>
    <dgm:pt modelId="{AE6CEB60-4303-4B66-82E1-22BA0487C38F}" type="sibTrans" cxnId="{CD395946-3617-4F0D-A8C2-F9A2D052A77B}">
      <dgm:prSet/>
      <dgm:spPr/>
      <dgm:t>
        <a:bodyPr/>
        <a:lstStyle/>
        <a:p>
          <a:endParaRPr lang="en-US"/>
        </a:p>
      </dgm:t>
    </dgm:pt>
    <dgm:pt modelId="{474A4CEA-840C-4C42-BB13-9E78A84A1E4E}">
      <dgm:prSet/>
      <dgm:spPr/>
      <dgm:t>
        <a:bodyPr/>
        <a:lstStyle/>
        <a:p>
          <a:r>
            <a:rPr lang="de-DE" b="1"/>
            <a:t>eBook</a:t>
          </a:r>
          <a:endParaRPr lang="en-US"/>
        </a:p>
      </dgm:t>
    </dgm:pt>
    <dgm:pt modelId="{F7536025-C904-4D5B-A9BE-0F1D0FA7BBE4}" type="parTrans" cxnId="{312C9E70-7110-44ED-A971-4ADBEF9ECE14}">
      <dgm:prSet/>
      <dgm:spPr/>
      <dgm:t>
        <a:bodyPr/>
        <a:lstStyle/>
        <a:p>
          <a:endParaRPr lang="en-US"/>
        </a:p>
      </dgm:t>
    </dgm:pt>
    <dgm:pt modelId="{8D730916-9752-4868-9306-B019342C0186}" type="sibTrans" cxnId="{312C9E70-7110-44ED-A971-4ADBEF9ECE14}">
      <dgm:prSet/>
      <dgm:spPr/>
      <dgm:t>
        <a:bodyPr/>
        <a:lstStyle/>
        <a:p>
          <a:endParaRPr lang="en-US"/>
        </a:p>
      </dgm:t>
    </dgm:pt>
    <dgm:pt modelId="{79DA05F5-FA7B-4DAC-850B-0AD3874F46FE}">
      <dgm:prSet/>
      <dgm:spPr/>
      <dgm:t>
        <a:bodyPr/>
        <a:lstStyle/>
        <a:p>
          <a:r>
            <a:rPr lang="de-DE"/>
            <a:t>D3js</a:t>
          </a:r>
          <a:endParaRPr lang="en-US"/>
        </a:p>
      </dgm:t>
    </dgm:pt>
    <dgm:pt modelId="{5F0051AF-B12E-474D-967A-17A2D43CBF26}" type="parTrans" cxnId="{57930A4B-87A4-4776-AB33-5CE70BDC9FB9}">
      <dgm:prSet/>
      <dgm:spPr/>
      <dgm:t>
        <a:bodyPr/>
        <a:lstStyle/>
        <a:p>
          <a:endParaRPr lang="en-US"/>
        </a:p>
      </dgm:t>
    </dgm:pt>
    <dgm:pt modelId="{C2C95823-5E56-495F-8DEF-2266D6434BE1}" type="sibTrans" cxnId="{57930A4B-87A4-4776-AB33-5CE70BDC9FB9}">
      <dgm:prSet/>
      <dgm:spPr/>
      <dgm:t>
        <a:bodyPr/>
        <a:lstStyle/>
        <a:p>
          <a:endParaRPr lang="en-US"/>
        </a:p>
      </dgm:t>
    </dgm:pt>
    <dgm:pt modelId="{F440A81E-2F15-4704-8784-F2D986EAE94D}" type="pres">
      <dgm:prSet presAssocID="{C1861628-4730-4213-83F1-33A4FA939D69}" presName="linear" presStyleCnt="0">
        <dgm:presLayoutVars>
          <dgm:dir/>
          <dgm:animLvl val="lvl"/>
          <dgm:resizeHandles val="exact"/>
        </dgm:presLayoutVars>
      </dgm:prSet>
      <dgm:spPr/>
    </dgm:pt>
    <dgm:pt modelId="{7DA2BC15-431E-408F-8ADB-F74F66B4E82D}" type="pres">
      <dgm:prSet presAssocID="{3189DB8B-856C-44F3-8FD3-6AAF9F2EC73C}" presName="parentLin" presStyleCnt="0"/>
      <dgm:spPr/>
    </dgm:pt>
    <dgm:pt modelId="{58036051-0105-4EEF-9EBE-D35E70B7B2AB}" type="pres">
      <dgm:prSet presAssocID="{3189DB8B-856C-44F3-8FD3-6AAF9F2EC73C}" presName="parentLeftMargin" presStyleLbl="node1" presStyleIdx="0" presStyleCnt="3"/>
      <dgm:spPr/>
    </dgm:pt>
    <dgm:pt modelId="{8AF6B3DE-293B-4338-A9B8-2F79AEF0295A}" type="pres">
      <dgm:prSet presAssocID="{3189DB8B-856C-44F3-8FD3-6AAF9F2EC7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78E232-81E5-4EF7-BBFE-87B5709A4489}" type="pres">
      <dgm:prSet presAssocID="{3189DB8B-856C-44F3-8FD3-6AAF9F2EC73C}" presName="negativeSpace" presStyleCnt="0"/>
      <dgm:spPr/>
    </dgm:pt>
    <dgm:pt modelId="{248E1AB6-3C58-4A8B-A567-CD3089190D0A}" type="pres">
      <dgm:prSet presAssocID="{3189DB8B-856C-44F3-8FD3-6AAF9F2EC73C}" presName="childText" presStyleLbl="conFgAcc1" presStyleIdx="0" presStyleCnt="3">
        <dgm:presLayoutVars>
          <dgm:bulletEnabled val="1"/>
        </dgm:presLayoutVars>
      </dgm:prSet>
      <dgm:spPr/>
    </dgm:pt>
    <dgm:pt modelId="{3AE3872D-8B4D-43F6-A74B-C0E0DD8F4AAA}" type="pres">
      <dgm:prSet presAssocID="{9D0CB0AB-654C-4520-A0FF-0389EFA9D9D1}" presName="spaceBetweenRectangles" presStyleCnt="0"/>
      <dgm:spPr/>
    </dgm:pt>
    <dgm:pt modelId="{013C40EA-2A41-46BF-AB78-8D0F203787AD}" type="pres">
      <dgm:prSet presAssocID="{DCD49776-FB11-4ACC-BB6A-247A66999519}" presName="parentLin" presStyleCnt="0"/>
      <dgm:spPr/>
    </dgm:pt>
    <dgm:pt modelId="{FB4AB9EA-0250-413F-977D-E810A717DDA3}" type="pres">
      <dgm:prSet presAssocID="{DCD49776-FB11-4ACC-BB6A-247A66999519}" presName="parentLeftMargin" presStyleLbl="node1" presStyleIdx="0" presStyleCnt="3"/>
      <dgm:spPr/>
    </dgm:pt>
    <dgm:pt modelId="{79D5CB0A-8884-43EF-87CE-C6BBF39823E3}" type="pres">
      <dgm:prSet presAssocID="{DCD49776-FB11-4ACC-BB6A-247A669995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242F74-EF57-4B7D-83BF-027032BEA512}" type="pres">
      <dgm:prSet presAssocID="{DCD49776-FB11-4ACC-BB6A-247A66999519}" presName="negativeSpace" presStyleCnt="0"/>
      <dgm:spPr/>
    </dgm:pt>
    <dgm:pt modelId="{70AB545F-DD05-416D-A07E-A76915312CD7}" type="pres">
      <dgm:prSet presAssocID="{DCD49776-FB11-4ACC-BB6A-247A66999519}" presName="childText" presStyleLbl="conFgAcc1" presStyleIdx="1" presStyleCnt="3">
        <dgm:presLayoutVars>
          <dgm:bulletEnabled val="1"/>
        </dgm:presLayoutVars>
      </dgm:prSet>
      <dgm:spPr/>
    </dgm:pt>
    <dgm:pt modelId="{0E908A0F-4593-4C0D-A8A4-10671CF946FB}" type="pres">
      <dgm:prSet presAssocID="{371149D1-511E-4BD3-A25F-CF9775DE0726}" presName="spaceBetweenRectangles" presStyleCnt="0"/>
      <dgm:spPr/>
    </dgm:pt>
    <dgm:pt modelId="{A2879E3C-1FDD-4B38-8944-68A0E3E317BE}" type="pres">
      <dgm:prSet presAssocID="{474A4CEA-840C-4C42-BB13-9E78A84A1E4E}" presName="parentLin" presStyleCnt="0"/>
      <dgm:spPr/>
    </dgm:pt>
    <dgm:pt modelId="{40C02699-7518-4679-B4B8-848910366C8D}" type="pres">
      <dgm:prSet presAssocID="{474A4CEA-840C-4C42-BB13-9E78A84A1E4E}" presName="parentLeftMargin" presStyleLbl="node1" presStyleIdx="1" presStyleCnt="3"/>
      <dgm:spPr/>
    </dgm:pt>
    <dgm:pt modelId="{064E72FF-8931-47CB-804D-AB6EEE7DA09F}" type="pres">
      <dgm:prSet presAssocID="{474A4CEA-840C-4C42-BB13-9E78A84A1E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EC2C20-CA01-46F8-917E-57CA2053E038}" type="pres">
      <dgm:prSet presAssocID="{474A4CEA-840C-4C42-BB13-9E78A84A1E4E}" presName="negativeSpace" presStyleCnt="0"/>
      <dgm:spPr/>
    </dgm:pt>
    <dgm:pt modelId="{849B46BA-42E3-4557-90A7-EAC924E1FE75}" type="pres">
      <dgm:prSet presAssocID="{474A4CEA-840C-4C42-BB13-9E78A84A1E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D6B00C-E689-405E-828D-28DDAEB2C103}" type="presOf" srcId="{757CEFDA-2AC2-4C51-9D44-30965962D74C}" destId="{248E1AB6-3C58-4A8B-A567-CD3089190D0A}" srcOrd="0" destOrd="1" presId="urn:microsoft.com/office/officeart/2005/8/layout/list1"/>
    <dgm:cxn modelId="{3443B114-7BF6-44A0-8860-20E693C1096E}" srcId="{B613C94E-6727-4EF6-96E8-F892C84D71AC}" destId="{5D6E9577-1EA1-4AE1-B7D9-F13A2D3D6EB2}" srcOrd="0" destOrd="0" parTransId="{D566F27E-D0AC-4968-97B2-9B10FE59E6CA}" sibTransId="{9AFB6F41-B406-4885-A12C-FBC7E27BCDD0}"/>
    <dgm:cxn modelId="{46741C15-2AB1-4BF2-A7E2-452DD44E3C16}" srcId="{3189DB8B-856C-44F3-8FD3-6AAF9F2EC73C}" destId="{BD0672C3-A8B2-4603-B145-27F189436C3A}" srcOrd="0" destOrd="0" parTransId="{43744C5A-587D-4255-BE3D-D8540453D9A5}" sibTransId="{F7FC5850-45AB-4195-ACFA-60A0CD560BC2}"/>
    <dgm:cxn modelId="{3D119A17-A2E8-43A6-BFE6-B5C927011064}" srcId="{3189DB8B-856C-44F3-8FD3-6AAF9F2EC73C}" destId="{B613C94E-6727-4EF6-96E8-F892C84D71AC}" srcOrd="1" destOrd="0" parTransId="{FF08851D-745D-4DE1-9174-5D230E96F391}" sibTransId="{C5CB656B-9640-4F9E-BA78-38B615A77AAB}"/>
    <dgm:cxn modelId="{0775B31A-3972-4DC9-A6DC-5D7148E5AC79}" srcId="{E0BB3BCC-0148-4553-B0DC-3BB9EEF5C4E9}" destId="{A0155BE0-DBC5-41DC-B0FF-B5921E27496F}" srcOrd="0" destOrd="0" parTransId="{CF921817-2F6F-4AB8-A2FB-F8378D0A8BDD}" sibTransId="{021CAC50-C639-4250-B965-8251997C4D47}"/>
    <dgm:cxn modelId="{56A25123-CDF8-43C2-8DAF-9A57200A3B62}" type="presOf" srcId="{3189DB8B-856C-44F3-8FD3-6AAF9F2EC73C}" destId="{58036051-0105-4EEF-9EBE-D35E70B7B2AB}" srcOrd="0" destOrd="0" presId="urn:microsoft.com/office/officeart/2005/8/layout/list1"/>
    <dgm:cxn modelId="{6DFFE62F-EDF3-4A5F-9552-D6F96756C31E}" type="presOf" srcId="{5D6E9577-1EA1-4AE1-B7D9-F13A2D3D6EB2}" destId="{248E1AB6-3C58-4A8B-A567-CD3089190D0A}" srcOrd="0" destOrd="3" presId="urn:microsoft.com/office/officeart/2005/8/layout/list1"/>
    <dgm:cxn modelId="{D4D2CC30-242F-4D97-BDD5-887D2ECEDBBF}" type="presOf" srcId="{8C5C1AD6-2C55-41BF-97B4-0C2CCFB1B959}" destId="{70AB545F-DD05-416D-A07E-A76915312CD7}" srcOrd="0" destOrd="1" presId="urn:microsoft.com/office/officeart/2005/8/layout/list1"/>
    <dgm:cxn modelId="{8744995F-00FE-4C48-AD2B-218F3BC9FB1C}" srcId="{BD0672C3-A8B2-4603-B145-27F189436C3A}" destId="{757CEFDA-2AC2-4C51-9D44-30965962D74C}" srcOrd="0" destOrd="0" parTransId="{D804710C-BA54-4467-A646-F368F1D7E9BD}" sibTransId="{F22A1991-BC22-4DBF-984E-94DC07DFFD52}"/>
    <dgm:cxn modelId="{F3A67545-A3AF-4615-A9E8-AB8951F3B155}" srcId="{3189DB8B-856C-44F3-8FD3-6AAF9F2EC73C}" destId="{E0BB3BCC-0148-4553-B0DC-3BB9EEF5C4E9}" srcOrd="2" destOrd="0" parTransId="{C0B499B1-7D9B-4583-8AEA-625D7E8EB023}" sibTransId="{267661DB-0AC5-4732-BF3C-3BF7EFE4CCB1}"/>
    <dgm:cxn modelId="{CD395946-3617-4F0D-A8C2-F9A2D052A77B}" srcId="{DCD49776-FB11-4ACC-BB6A-247A66999519}" destId="{8C5C1AD6-2C55-41BF-97B4-0C2CCFB1B959}" srcOrd="1" destOrd="0" parTransId="{10A9353D-9EE5-4250-823D-A3F002711C77}" sibTransId="{AE6CEB60-4303-4B66-82E1-22BA0487C38F}"/>
    <dgm:cxn modelId="{ED137548-101E-47F0-AD30-99C21C712DB8}" type="presOf" srcId="{79DA05F5-FA7B-4DAC-850B-0AD3874F46FE}" destId="{849B46BA-42E3-4557-90A7-EAC924E1FE75}" srcOrd="0" destOrd="0" presId="urn:microsoft.com/office/officeart/2005/8/layout/list1"/>
    <dgm:cxn modelId="{8792894A-849C-4B7C-A7A3-F206B7EAA400}" type="presOf" srcId="{C1861628-4730-4213-83F1-33A4FA939D69}" destId="{F440A81E-2F15-4704-8784-F2D986EAE94D}" srcOrd="0" destOrd="0" presId="urn:microsoft.com/office/officeart/2005/8/layout/list1"/>
    <dgm:cxn modelId="{57930A4B-87A4-4776-AB33-5CE70BDC9FB9}" srcId="{474A4CEA-840C-4C42-BB13-9E78A84A1E4E}" destId="{79DA05F5-FA7B-4DAC-850B-0AD3874F46FE}" srcOrd="0" destOrd="0" parTransId="{5F0051AF-B12E-474D-967A-17A2D43CBF26}" sibTransId="{C2C95823-5E56-495F-8DEF-2266D6434BE1}"/>
    <dgm:cxn modelId="{E74DE96B-A517-4F7A-B8FF-FAF46C3AF538}" type="presOf" srcId="{474A4CEA-840C-4C42-BB13-9E78A84A1E4E}" destId="{064E72FF-8931-47CB-804D-AB6EEE7DA09F}" srcOrd="1" destOrd="0" presId="urn:microsoft.com/office/officeart/2005/8/layout/list1"/>
    <dgm:cxn modelId="{22049250-999A-49BE-9273-819374E131E0}" type="presOf" srcId="{6894FA50-6DBA-4970-86EF-2724387C5481}" destId="{70AB545F-DD05-416D-A07E-A76915312CD7}" srcOrd="0" destOrd="0" presId="urn:microsoft.com/office/officeart/2005/8/layout/list1"/>
    <dgm:cxn modelId="{312C9E70-7110-44ED-A971-4ADBEF9ECE14}" srcId="{C1861628-4730-4213-83F1-33A4FA939D69}" destId="{474A4CEA-840C-4C42-BB13-9E78A84A1E4E}" srcOrd="2" destOrd="0" parTransId="{F7536025-C904-4D5B-A9BE-0F1D0FA7BBE4}" sibTransId="{8D730916-9752-4868-9306-B019342C0186}"/>
    <dgm:cxn modelId="{2B82AC54-7CED-4886-A74A-3AA6A09367B7}" type="presOf" srcId="{DCD49776-FB11-4ACC-BB6A-247A66999519}" destId="{79D5CB0A-8884-43EF-87CE-C6BBF39823E3}" srcOrd="1" destOrd="0" presId="urn:microsoft.com/office/officeart/2005/8/layout/list1"/>
    <dgm:cxn modelId="{14B80380-C570-4AB0-A5A4-E697B60EE80E}" srcId="{DCD49776-FB11-4ACC-BB6A-247A66999519}" destId="{6894FA50-6DBA-4970-86EF-2724387C5481}" srcOrd="0" destOrd="0" parTransId="{E3C05989-5FD8-46B4-B30B-5841E9FB6A0F}" sibTransId="{7C68DB2F-5F84-4FFD-A967-A575CFDD4BF0}"/>
    <dgm:cxn modelId="{BB299D95-A048-440C-9210-267CC1EC19B3}" type="presOf" srcId="{474A4CEA-840C-4C42-BB13-9E78A84A1E4E}" destId="{40C02699-7518-4679-B4B8-848910366C8D}" srcOrd="0" destOrd="0" presId="urn:microsoft.com/office/officeart/2005/8/layout/list1"/>
    <dgm:cxn modelId="{BB085398-259B-4686-8E15-25468C6B01AD}" type="presOf" srcId="{DCD49776-FB11-4ACC-BB6A-247A66999519}" destId="{FB4AB9EA-0250-413F-977D-E810A717DDA3}" srcOrd="0" destOrd="0" presId="urn:microsoft.com/office/officeart/2005/8/layout/list1"/>
    <dgm:cxn modelId="{7C3897A4-B470-4B9E-A013-F0EBCE3F0E75}" srcId="{C1861628-4730-4213-83F1-33A4FA939D69}" destId="{3189DB8B-856C-44F3-8FD3-6AAF9F2EC73C}" srcOrd="0" destOrd="0" parTransId="{FB045B94-4BFE-4FF4-89E4-E95557868AEA}" sibTransId="{9D0CB0AB-654C-4520-A0FF-0389EFA9D9D1}"/>
    <dgm:cxn modelId="{938A69AC-5B5A-40CB-BA40-81619EB25DB0}" type="presOf" srcId="{E0BB3BCC-0148-4553-B0DC-3BB9EEF5C4E9}" destId="{248E1AB6-3C58-4A8B-A567-CD3089190D0A}" srcOrd="0" destOrd="4" presId="urn:microsoft.com/office/officeart/2005/8/layout/list1"/>
    <dgm:cxn modelId="{F4A8E7C8-1623-4E0A-BD84-6E2620F81AC4}" type="presOf" srcId="{A0155BE0-DBC5-41DC-B0FF-B5921E27496F}" destId="{248E1AB6-3C58-4A8B-A567-CD3089190D0A}" srcOrd="0" destOrd="5" presId="urn:microsoft.com/office/officeart/2005/8/layout/list1"/>
    <dgm:cxn modelId="{273D06CB-A2C0-4374-904D-C6BFCBDF79C0}" type="presOf" srcId="{B613C94E-6727-4EF6-96E8-F892C84D71AC}" destId="{248E1AB6-3C58-4A8B-A567-CD3089190D0A}" srcOrd="0" destOrd="2" presId="urn:microsoft.com/office/officeart/2005/8/layout/list1"/>
    <dgm:cxn modelId="{EFD51CD0-84D7-48F9-BDD4-39BA4A1DC729}" type="presOf" srcId="{D17BAE7A-F0DF-45A8-9233-0A489ADA6830}" destId="{248E1AB6-3C58-4A8B-A567-CD3089190D0A}" srcOrd="0" destOrd="7" presId="urn:microsoft.com/office/officeart/2005/8/layout/list1"/>
    <dgm:cxn modelId="{FC2237D2-3644-478C-802F-024CDD011058}" srcId="{61CC3463-153A-4F67-9198-C083D15B2ECA}" destId="{D17BAE7A-F0DF-45A8-9233-0A489ADA6830}" srcOrd="0" destOrd="0" parTransId="{657A2303-C8CC-4225-BB6A-3DB557A064BF}" sibTransId="{460EA837-3FB9-405D-9797-FFCFE6B9EAA5}"/>
    <dgm:cxn modelId="{DFAFE5D2-373D-4D12-A16A-507DB189591B}" srcId="{3189DB8B-856C-44F3-8FD3-6AAF9F2EC73C}" destId="{61CC3463-153A-4F67-9198-C083D15B2ECA}" srcOrd="3" destOrd="0" parTransId="{3971F285-486C-45B9-AD88-47CA75A990E2}" sibTransId="{561A4E62-7639-4973-B208-F22871A7F0BC}"/>
    <dgm:cxn modelId="{08BA11D6-57E8-4343-A08B-983432407229}" type="presOf" srcId="{61CC3463-153A-4F67-9198-C083D15B2ECA}" destId="{248E1AB6-3C58-4A8B-A567-CD3089190D0A}" srcOrd="0" destOrd="6" presId="urn:microsoft.com/office/officeart/2005/8/layout/list1"/>
    <dgm:cxn modelId="{7798FDD6-9783-40E1-878C-789CBE977C09}" type="presOf" srcId="{BD0672C3-A8B2-4603-B145-27F189436C3A}" destId="{248E1AB6-3C58-4A8B-A567-CD3089190D0A}" srcOrd="0" destOrd="0" presId="urn:microsoft.com/office/officeart/2005/8/layout/list1"/>
    <dgm:cxn modelId="{15C9D3E4-E018-4A04-917C-D6921E0C9AB6}" type="presOf" srcId="{3189DB8B-856C-44F3-8FD3-6AAF9F2EC73C}" destId="{8AF6B3DE-293B-4338-A9B8-2F79AEF0295A}" srcOrd="1" destOrd="0" presId="urn:microsoft.com/office/officeart/2005/8/layout/list1"/>
    <dgm:cxn modelId="{99946EE5-5683-4654-AACA-52FE36480A84}" srcId="{C1861628-4730-4213-83F1-33A4FA939D69}" destId="{DCD49776-FB11-4ACC-BB6A-247A66999519}" srcOrd="1" destOrd="0" parTransId="{A90D6B2A-834F-46B4-9DC7-D806BD65FDAA}" sibTransId="{371149D1-511E-4BD3-A25F-CF9775DE0726}"/>
    <dgm:cxn modelId="{1BD2C32A-99A4-471A-A77C-21E60EB30A98}" type="presParOf" srcId="{F440A81E-2F15-4704-8784-F2D986EAE94D}" destId="{7DA2BC15-431E-408F-8ADB-F74F66B4E82D}" srcOrd="0" destOrd="0" presId="urn:microsoft.com/office/officeart/2005/8/layout/list1"/>
    <dgm:cxn modelId="{FF7F1D28-9443-439E-96D3-412F71101F08}" type="presParOf" srcId="{7DA2BC15-431E-408F-8ADB-F74F66B4E82D}" destId="{58036051-0105-4EEF-9EBE-D35E70B7B2AB}" srcOrd="0" destOrd="0" presId="urn:microsoft.com/office/officeart/2005/8/layout/list1"/>
    <dgm:cxn modelId="{B1F4643C-248B-41AD-A19F-D51BD056C784}" type="presParOf" srcId="{7DA2BC15-431E-408F-8ADB-F74F66B4E82D}" destId="{8AF6B3DE-293B-4338-A9B8-2F79AEF0295A}" srcOrd="1" destOrd="0" presId="urn:microsoft.com/office/officeart/2005/8/layout/list1"/>
    <dgm:cxn modelId="{C7265DCE-B05C-4B1E-9DAE-6C7BE4D7BFFD}" type="presParOf" srcId="{F440A81E-2F15-4704-8784-F2D986EAE94D}" destId="{8478E232-81E5-4EF7-BBFE-87B5709A4489}" srcOrd="1" destOrd="0" presId="urn:microsoft.com/office/officeart/2005/8/layout/list1"/>
    <dgm:cxn modelId="{DC47F85B-AEF5-423A-9B4A-FF27F7D77E52}" type="presParOf" srcId="{F440A81E-2F15-4704-8784-F2D986EAE94D}" destId="{248E1AB6-3C58-4A8B-A567-CD3089190D0A}" srcOrd="2" destOrd="0" presId="urn:microsoft.com/office/officeart/2005/8/layout/list1"/>
    <dgm:cxn modelId="{E9CAA18C-497D-45FD-884B-05A0EE9B074E}" type="presParOf" srcId="{F440A81E-2F15-4704-8784-F2D986EAE94D}" destId="{3AE3872D-8B4D-43F6-A74B-C0E0DD8F4AAA}" srcOrd="3" destOrd="0" presId="urn:microsoft.com/office/officeart/2005/8/layout/list1"/>
    <dgm:cxn modelId="{853B41E4-F604-46E9-931F-9E05AB000529}" type="presParOf" srcId="{F440A81E-2F15-4704-8784-F2D986EAE94D}" destId="{013C40EA-2A41-46BF-AB78-8D0F203787AD}" srcOrd="4" destOrd="0" presId="urn:microsoft.com/office/officeart/2005/8/layout/list1"/>
    <dgm:cxn modelId="{B505E0AF-A0DE-47F0-9276-F58C912BD4B6}" type="presParOf" srcId="{013C40EA-2A41-46BF-AB78-8D0F203787AD}" destId="{FB4AB9EA-0250-413F-977D-E810A717DDA3}" srcOrd="0" destOrd="0" presId="urn:microsoft.com/office/officeart/2005/8/layout/list1"/>
    <dgm:cxn modelId="{315DCFFE-5E12-443B-9210-F995FF5D237E}" type="presParOf" srcId="{013C40EA-2A41-46BF-AB78-8D0F203787AD}" destId="{79D5CB0A-8884-43EF-87CE-C6BBF39823E3}" srcOrd="1" destOrd="0" presId="urn:microsoft.com/office/officeart/2005/8/layout/list1"/>
    <dgm:cxn modelId="{2E6CD95D-5C1B-4019-A33B-E9B07700EB6A}" type="presParOf" srcId="{F440A81E-2F15-4704-8784-F2D986EAE94D}" destId="{79242F74-EF57-4B7D-83BF-027032BEA512}" srcOrd="5" destOrd="0" presId="urn:microsoft.com/office/officeart/2005/8/layout/list1"/>
    <dgm:cxn modelId="{5A9C105B-89B4-450E-8214-8B26D6FD1557}" type="presParOf" srcId="{F440A81E-2F15-4704-8784-F2D986EAE94D}" destId="{70AB545F-DD05-416D-A07E-A76915312CD7}" srcOrd="6" destOrd="0" presId="urn:microsoft.com/office/officeart/2005/8/layout/list1"/>
    <dgm:cxn modelId="{77F4B6F2-EA96-464C-8EEC-F192C32588B9}" type="presParOf" srcId="{F440A81E-2F15-4704-8784-F2D986EAE94D}" destId="{0E908A0F-4593-4C0D-A8A4-10671CF946FB}" srcOrd="7" destOrd="0" presId="urn:microsoft.com/office/officeart/2005/8/layout/list1"/>
    <dgm:cxn modelId="{7794DE53-4D82-4955-904E-E2E7F32B31FB}" type="presParOf" srcId="{F440A81E-2F15-4704-8784-F2D986EAE94D}" destId="{A2879E3C-1FDD-4B38-8944-68A0E3E317BE}" srcOrd="8" destOrd="0" presId="urn:microsoft.com/office/officeart/2005/8/layout/list1"/>
    <dgm:cxn modelId="{D749B1B0-23A3-4D87-BF0C-954C738363D4}" type="presParOf" srcId="{A2879E3C-1FDD-4B38-8944-68A0E3E317BE}" destId="{40C02699-7518-4679-B4B8-848910366C8D}" srcOrd="0" destOrd="0" presId="urn:microsoft.com/office/officeart/2005/8/layout/list1"/>
    <dgm:cxn modelId="{1B0030CE-830D-49FD-8510-D0ED9A7DC20D}" type="presParOf" srcId="{A2879E3C-1FDD-4B38-8944-68A0E3E317BE}" destId="{064E72FF-8931-47CB-804D-AB6EEE7DA09F}" srcOrd="1" destOrd="0" presId="urn:microsoft.com/office/officeart/2005/8/layout/list1"/>
    <dgm:cxn modelId="{5B42E614-8B0B-4842-BFCB-770C65D78285}" type="presParOf" srcId="{F440A81E-2F15-4704-8784-F2D986EAE94D}" destId="{AFEC2C20-CA01-46F8-917E-57CA2053E038}" srcOrd="9" destOrd="0" presId="urn:microsoft.com/office/officeart/2005/8/layout/list1"/>
    <dgm:cxn modelId="{1E7F6764-50BC-48F5-957C-E6C2945B3460}" type="presParOf" srcId="{F440A81E-2F15-4704-8784-F2D986EAE94D}" destId="{849B46BA-42E3-4557-90A7-EAC924E1FE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9C72A0-0D3A-43C6-A319-36925EF49A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F3E59D-EE3D-4AE3-848B-F8122F146252}">
      <dgm:prSet/>
      <dgm:spPr/>
      <dgm:t>
        <a:bodyPr/>
        <a:lstStyle/>
        <a:p>
          <a:r>
            <a:rPr lang="de-DE"/>
            <a:t>Werkzeug für Verschlankung der IT erstellen</a:t>
          </a:r>
          <a:endParaRPr lang="en-US"/>
        </a:p>
      </dgm:t>
    </dgm:pt>
    <dgm:pt modelId="{C81286B2-EE3C-45B5-8110-EEF164644908}" type="parTrans" cxnId="{796A80A5-4C15-4D12-AC70-9F287E896256}">
      <dgm:prSet/>
      <dgm:spPr/>
      <dgm:t>
        <a:bodyPr/>
        <a:lstStyle/>
        <a:p>
          <a:endParaRPr lang="en-US"/>
        </a:p>
      </dgm:t>
    </dgm:pt>
    <dgm:pt modelId="{49195E11-C008-414A-B304-0907EE897FED}" type="sibTrans" cxnId="{796A80A5-4C15-4D12-AC70-9F287E896256}">
      <dgm:prSet/>
      <dgm:spPr/>
      <dgm:t>
        <a:bodyPr/>
        <a:lstStyle/>
        <a:p>
          <a:endParaRPr lang="en-US"/>
        </a:p>
      </dgm:t>
    </dgm:pt>
    <dgm:pt modelId="{DD3122C9-1194-4819-8105-2090F6C650B4}">
      <dgm:prSet/>
      <dgm:spPr/>
      <dgm:t>
        <a:bodyPr/>
        <a:lstStyle/>
        <a:p>
          <a:r>
            <a:rPr lang="de-DE" dirty="0"/>
            <a:t>Unterstützung bei Entscheidungsfindung 		     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dient als Entscheidungsgrundlage</a:t>
          </a:r>
          <a:endParaRPr lang="en-US" dirty="0"/>
        </a:p>
      </dgm:t>
    </dgm:pt>
    <dgm:pt modelId="{65BE32AF-DCAD-4B15-92B6-E809180AF620}" type="parTrans" cxnId="{4533A6F2-2092-4B02-8986-7D019809D324}">
      <dgm:prSet/>
      <dgm:spPr/>
      <dgm:t>
        <a:bodyPr/>
        <a:lstStyle/>
        <a:p>
          <a:endParaRPr lang="en-US"/>
        </a:p>
      </dgm:t>
    </dgm:pt>
    <dgm:pt modelId="{EFF75A30-6EF4-4657-BDC1-827459F5B2FC}" type="sibTrans" cxnId="{4533A6F2-2092-4B02-8986-7D019809D324}">
      <dgm:prSet/>
      <dgm:spPr/>
      <dgm:t>
        <a:bodyPr/>
        <a:lstStyle/>
        <a:p>
          <a:endParaRPr lang="en-US"/>
        </a:p>
      </dgm:t>
    </dgm:pt>
    <dgm:pt modelId="{360C76A9-97B2-49A2-B42D-29248AA38A8B}" type="pres">
      <dgm:prSet presAssocID="{A49C72A0-0D3A-43C6-A319-36925EF49ACF}" presName="root" presStyleCnt="0">
        <dgm:presLayoutVars>
          <dgm:dir/>
          <dgm:resizeHandles val="exact"/>
        </dgm:presLayoutVars>
      </dgm:prSet>
      <dgm:spPr/>
    </dgm:pt>
    <dgm:pt modelId="{2BEF2EB9-A38A-4831-A42F-6B01152A038E}" type="pres">
      <dgm:prSet presAssocID="{2BF3E59D-EE3D-4AE3-848B-F8122F146252}" presName="compNode" presStyleCnt="0"/>
      <dgm:spPr/>
    </dgm:pt>
    <dgm:pt modelId="{419961C7-1BBE-41DF-B2E6-D9CD86C8CB54}" type="pres">
      <dgm:prSet presAssocID="{2BF3E59D-EE3D-4AE3-848B-F8122F146252}" presName="bgRect" presStyleLbl="bgShp" presStyleIdx="0" presStyleCnt="2"/>
      <dgm:spPr/>
    </dgm:pt>
    <dgm:pt modelId="{343F4A69-C00F-4685-A762-1B314076D16C}" type="pres">
      <dgm:prSet presAssocID="{2BF3E59D-EE3D-4AE3-848B-F8122F1462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66EADB3-44EB-4C59-9542-DB022B70D971}" type="pres">
      <dgm:prSet presAssocID="{2BF3E59D-EE3D-4AE3-848B-F8122F146252}" presName="spaceRect" presStyleCnt="0"/>
      <dgm:spPr/>
    </dgm:pt>
    <dgm:pt modelId="{C0A0C0D0-81CC-4521-8F16-C3D53A774211}" type="pres">
      <dgm:prSet presAssocID="{2BF3E59D-EE3D-4AE3-848B-F8122F146252}" presName="parTx" presStyleLbl="revTx" presStyleIdx="0" presStyleCnt="2">
        <dgm:presLayoutVars>
          <dgm:chMax val="0"/>
          <dgm:chPref val="0"/>
        </dgm:presLayoutVars>
      </dgm:prSet>
      <dgm:spPr/>
    </dgm:pt>
    <dgm:pt modelId="{DE40303B-8AC8-4D6C-8854-B0CF3E0DD768}" type="pres">
      <dgm:prSet presAssocID="{49195E11-C008-414A-B304-0907EE897FED}" presName="sibTrans" presStyleCnt="0"/>
      <dgm:spPr/>
    </dgm:pt>
    <dgm:pt modelId="{5AB016E2-E0BD-48E0-B944-0679CB0B6294}" type="pres">
      <dgm:prSet presAssocID="{DD3122C9-1194-4819-8105-2090F6C650B4}" presName="compNode" presStyleCnt="0"/>
      <dgm:spPr/>
    </dgm:pt>
    <dgm:pt modelId="{A2F8A1A4-E2A9-47D8-84B3-552EB27C3D43}" type="pres">
      <dgm:prSet presAssocID="{DD3122C9-1194-4819-8105-2090F6C650B4}" presName="bgRect" presStyleLbl="bgShp" presStyleIdx="1" presStyleCnt="2"/>
      <dgm:spPr/>
    </dgm:pt>
    <dgm:pt modelId="{9B780E16-9E5C-476C-B46A-DA57F1708466}" type="pres">
      <dgm:prSet presAssocID="{DD3122C9-1194-4819-8105-2090F6C650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D368DBE0-8348-4FB4-9003-1643D15A1A28}" type="pres">
      <dgm:prSet presAssocID="{DD3122C9-1194-4819-8105-2090F6C650B4}" presName="spaceRect" presStyleCnt="0"/>
      <dgm:spPr/>
    </dgm:pt>
    <dgm:pt modelId="{3CBC1D3A-8F84-4E1F-8129-DAFCA2020712}" type="pres">
      <dgm:prSet presAssocID="{DD3122C9-1194-4819-8105-2090F6C650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E6EB7E-B40C-459F-A4D7-C0946116E971}" type="presOf" srcId="{A49C72A0-0D3A-43C6-A319-36925EF49ACF}" destId="{360C76A9-97B2-49A2-B42D-29248AA38A8B}" srcOrd="0" destOrd="0" presId="urn:microsoft.com/office/officeart/2018/2/layout/IconVerticalSolidList"/>
    <dgm:cxn modelId="{17055D9F-7C2E-454F-8E10-8B3578DA719D}" type="presOf" srcId="{DD3122C9-1194-4819-8105-2090F6C650B4}" destId="{3CBC1D3A-8F84-4E1F-8129-DAFCA2020712}" srcOrd="0" destOrd="0" presId="urn:microsoft.com/office/officeart/2018/2/layout/IconVerticalSolidList"/>
    <dgm:cxn modelId="{796A80A5-4C15-4D12-AC70-9F287E896256}" srcId="{A49C72A0-0D3A-43C6-A319-36925EF49ACF}" destId="{2BF3E59D-EE3D-4AE3-848B-F8122F146252}" srcOrd="0" destOrd="0" parTransId="{C81286B2-EE3C-45B5-8110-EEF164644908}" sibTransId="{49195E11-C008-414A-B304-0907EE897FED}"/>
    <dgm:cxn modelId="{AA3510B6-FAF3-4EEF-BF6A-BE58BB91E56C}" type="presOf" srcId="{2BF3E59D-EE3D-4AE3-848B-F8122F146252}" destId="{C0A0C0D0-81CC-4521-8F16-C3D53A774211}" srcOrd="0" destOrd="0" presId="urn:microsoft.com/office/officeart/2018/2/layout/IconVerticalSolidList"/>
    <dgm:cxn modelId="{4533A6F2-2092-4B02-8986-7D019809D324}" srcId="{A49C72A0-0D3A-43C6-A319-36925EF49ACF}" destId="{DD3122C9-1194-4819-8105-2090F6C650B4}" srcOrd="1" destOrd="0" parTransId="{65BE32AF-DCAD-4B15-92B6-E809180AF620}" sibTransId="{EFF75A30-6EF4-4657-BDC1-827459F5B2FC}"/>
    <dgm:cxn modelId="{40F1EB0A-C27B-4E1A-AF20-162EB0FE4502}" type="presParOf" srcId="{360C76A9-97B2-49A2-B42D-29248AA38A8B}" destId="{2BEF2EB9-A38A-4831-A42F-6B01152A038E}" srcOrd="0" destOrd="0" presId="urn:microsoft.com/office/officeart/2018/2/layout/IconVerticalSolidList"/>
    <dgm:cxn modelId="{2A7F6C3E-E24C-4DBE-B2F6-353E1B66967E}" type="presParOf" srcId="{2BEF2EB9-A38A-4831-A42F-6B01152A038E}" destId="{419961C7-1BBE-41DF-B2E6-D9CD86C8CB54}" srcOrd="0" destOrd="0" presId="urn:microsoft.com/office/officeart/2018/2/layout/IconVerticalSolidList"/>
    <dgm:cxn modelId="{0B32E137-167A-4D4D-806F-AF1B422205AA}" type="presParOf" srcId="{2BEF2EB9-A38A-4831-A42F-6B01152A038E}" destId="{343F4A69-C00F-4685-A762-1B314076D16C}" srcOrd="1" destOrd="0" presId="urn:microsoft.com/office/officeart/2018/2/layout/IconVerticalSolidList"/>
    <dgm:cxn modelId="{226994B3-541F-47CA-ACF3-1E98C910DF0A}" type="presParOf" srcId="{2BEF2EB9-A38A-4831-A42F-6B01152A038E}" destId="{A66EADB3-44EB-4C59-9542-DB022B70D971}" srcOrd="2" destOrd="0" presId="urn:microsoft.com/office/officeart/2018/2/layout/IconVerticalSolidList"/>
    <dgm:cxn modelId="{70D9404B-C766-427B-A1F9-EDD2CA69515C}" type="presParOf" srcId="{2BEF2EB9-A38A-4831-A42F-6B01152A038E}" destId="{C0A0C0D0-81CC-4521-8F16-C3D53A774211}" srcOrd="3" destOrd="0" presId="urn:microsoft.com/office/officeart/2018/2/layout/IconVerticalSolidList"/>
    <dgm:cxn modelId="{D6DD2C8C-E9E9-4762-BFD3-57FA0289B68E}" type="presParOf" srcId="{360C76A9-97B2-49A2-B42D-29248AA38A8B}" destId="{DE40303B-8AC8-4D6C-8854-B0CF3E0DD768}" srcOrd="1" destOrd="0" presId="urn:microsoft.com/office/officeart/2018/2/layout/IconVerticalSolidList"/>
    <dgm:cxn modelId="{64ABFC3F-5708-4F87-A7F7-7D8FA05F4E53}" type="presParOf" srcId="{360C76A9-97B2-49A2-B42D-29248AA38A8B}" destId="{5AB016E2-E0BD-48E0-B944-0679CB0B6294}" srcOrd="2" destOrd="0" presId="urn:microsoft.com/office/officeart/2018/2/layout/IconVerticalSolidList"/>
    <dgm:cxn modelId="{20898293-FF12-4BB4-BCF6-AE8F9445E860}" type="presParOf" srcId="{5AB016E2-E0BD-48E0-B944-0679CB0B6294}" destId="{A2F8A1A4-E2A9-47D8-84B3-552EB27C3D43}" srcOrd="0" destOrd="0" presId="urn:microsoft.com/office/officeart/2018/2/layout/IconVerticalSolidList"/>
    <dgm:cxn modelId="{961F5C41-9EF0-489C-901A-EF9AF97DC9B8}" type="presParOf" srcId="{5AB016E2-E0BD-48E0-B944-0679CB0B6294}" destId="{9B780E16-9E5C-476C-B46A-DA57F1708466}" srcOrd="1" destOrd="0" presId="urn:microsoft.com/office/officeart/2018/2/layout/IconVerticalSolidList"/>
    <dgm:cxn modelId="{097EDCD7-8EC0-48BA-959D-5D600D98D796}" type="presParOf" srcId="{5AB016E2-E0BD-48E0-B944-0679CB0B6294}" destId="{D368DBE0-8348-4FB4-9003-1643D15A1A28}" srcOrd="2" destOrd="0" presId="urn:microsoft.com/office/officeart/2018/2/layout/IconVerticalSolidList"/>
    <dgm:cxn modelId="{79F7A8B3-2592-4017-96D3-4D5FE31072D1}" type="presParOf" srcId="{5AB016E2-E0BD-48E0-B944-0679CB0B6294}" destId="{3CBC1D3A-8F84-4E1F-8129-DAFCA20207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AC3E7-D3B4-45B3-B435-38B35BA861D6}">
      <dsp:nvSpPr>
        <dsp:cNvPr id="0" name=""/>
        <dsp:cNvSpPr/>
      </dsp:nvSpPr>
      <dsp:spPr>
        <a:xfrm>
          <a:off x="1417" y="41146"/>
          <a:ext cx="3143287" cy="7206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/>
            <a:t>IT-Konsolidierung ist die „Verschlankung“ von IT-Systemen</a:t>
          </a:r>
          <a:endParaRPr lang="en-US" sz="1500" kern="1200"/>
        </a:p>
      </dsp:txBody>
      <dsp:txXfrm>
        <a:off x="1417" y="41146"/>
        <a:ext cx="3143287" cy="720663"/>
      </dsp:txXfrm>
    </dsp:sp>
    <dsp:sp modelId="{62551777-E174-440C-BC3B-182596ED0B40}">
      <dsp:nvSpPr>
        <dsp:cNvPr id="0" name=""/>
        <dsp:cNvSpPr/>
      </dsp:nvSpPr>
      <dsp:spPr>
        <a:xfrm>
          <a:off x="0" y="746823"/>
          <a:ext cx="3143287" cy="29500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Ineffizienz eliminieren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Redundanzen reduzieren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Sicherheitslücken vermeiden bzw. zu schließen</a:t>
          </a:r>
          <a:endParaRPr lang="en-US" sz="1500" kern="1200" dirty="0"/>
        </a:p>
      </dsp:txBody>
      <dsp:txXfrm>
        <a:off x="0" y="746823"/>
        <a:ext cx="3143287" cy="2950059"/>
      </dsp:txXfrm>
    </dsp:sp>
    <dsp:sp modelId="{073A9C82-AE22-4FAF-A7E4-75EE8A8389FA}">
      <dsp:nvSpPr>
        <dsp:cNvPr id="0" name=""/>
        <dsp:cNvSpPr/>
      </dsp:nvSpPr>
      <dsp:spPr>
        <a:xfrm>
          <a:off x="3457556" y="41146"/>
          <a:ext cx="3143287" cy="720663"/>
        </a:xfrm>
        <a:prstGeom prst="rect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2700" cap="flat" cmpd="sng" algn="ctr">
          <a:solidFill>
            <a:schemeClr val="accent2">
              <a:hueOff val="597799"/>
              <a:satOff val="36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/>
            <a:t>Entstehung der Entscheidung für Konsolidierung</a:t>
          </a:r>
          <a:endParaRPr lang="en-US" sz="1500" kern="1200"/>
        </a:p>
      </dsp:txBody>
      <dsp:txXfrm>
        <a:off x="3457556" y="41146"/>
        <a:ext cx="3143287" cy="720663"/>
      </dsp:txXfrm>
    </dsp:sp>
    <dsp:sp modelId="{AEAC996C-01B7-488E-B773-83DB6D2DEC7B}">
      <dsp:nvSpPr>
        <dsp:cNvPr id="0" name=""/>
        <dsp:cNvSpPr/>
      </dsp:nvSpPr>
      <dsp:spPr>
        <a:xfrm>
          <a:off x="3457556" y="761809"/>
          <a:ext cx="3143287" cy="2950059"/>
        </a:xfrm>
        <a:prstGeom prst="rect">
          <a:avLst/>
        </a:prstGeom>
        <a:solidFill>
          <a:schemeClr val="accent2">
            <a:tint val="40000"/>
            <a:alpha val="90000"/>
            <a:hueOff val="794136"/>
            <a:satOff val="2391"/>
            <a:lumOff val="6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94136"/>
              <a:satOff val="2391"/>
              <a:lumOff val="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bietet strategischen Nutzen für das Unternehmen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wurde von der Unternehmensleitung gewünscht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500" kern="1200" dirty="0"/>
            <a:t>Geschäftswert bzw. Betriebskosten werden optimiert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500" kern="1200" dirty="0"/>
            <a:t>Zuordnung von Geschäftsprozessen (könnten zu Outsourcing führen)</a:t>
          </a:r>
          <a:endParaRPr lang="en-US" sz="1500" kern="1200" dirty="0"/>
        </a:p>
      </dsp:txBody>
      <dsp:txXfrm>
        <a:off x="3457556" y="761809"/>
        <a:ext cx="3143287" cy="2950059"/>
      </dsp:txXfrm>
    </dsp:sp>
    <dsp:sp modelId="{DB80F40A-E98D-4909-9D92-333971B766D5}">
      <dsp:nvSpPr>
        <dsp:cNvPr id="0" name=""/>
        <dsp:cNvSpPr/>
      </dsp:nvSpPr>
      <dsp:spPr>
        <a:xfrm>
          <a:off x="6913695" y="41146"/>
          <a:ext cx="3143287" cy="720663"/>
        </a:xfrm>
        <a:prstGeom prst="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2700" cap="flat" cmpd="sng" algn="ctr">
          <a:solidFill>
            <a:schemeClr val="accent2">
              <a:hueOff val="1195599"/>
              <a:satOff val="735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/>
            <a:t>Probleme</a:t>
          </a:r>
          <a:endParaRPr lang="en-US" sz="1500" kern="1200"/>
        </a:p>
      </dsp:txBody>
      <dsp:txXfrm>
        <a:off x="6913695" y="41146"/>
        <a:ext cx="3143287" cy="720663"/>
      </dsp:txXfrm>
    </dsp:sp>
    <dsp:sp modelId="{0C9A820B-E687-4C32-A4F4-B67A201DFA8E}">
      <dsp:nvSpPr>
        <dsp:cNvPr id="0" name=""/>
        <dsp:cNvSpPr/>
      </dsp:nvSpPr>
      <dsp:spPr>
        <a:xfrm>
          <a:off x="6913695" y="761809"/>
          <a:ext cx="3143287" cy="2950059"/>
        </a:xfrm>
        <a:prstGeom prst="rect">
          <a:avLst/>
        </a:prstGeom>
        <a:solidFill>
          <a:schemeClr val="accent2">
            <a:tint val="40000"/>
            <a:alpha val="90000"/>
            <a:hueOff val="1588271"/>
            <a:satOff val="4783"/>
            <a:lumOff val="13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88271"/>
              <a:satOff val="4783"/>
              <a:lumOff val="1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Identifikation der Technologien (Hintergrund)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500" kern="1200" dirty="0"/>
            <a:t>Datenbeschaffung Zeitaufwendig                        (fast nie vollständig möglich)</a:t>
          </a:r>
          <a:endParaRPr lang="en-US" sz="1500" kern="1200" dirty="0"/>
        </a:p>
      </dsp:txBody>
      <dsp:txXfrm>
        <a:off x="6913695" y="761809"/>
        <a:ext cx="3143287" cy="295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D7AED-05DF-471E-9BC9-674F487DF6A6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18485-2685-4A51-A520-FEEB1DD7C585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3A90C-DEB2-4473-AEE6-105355ADB989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Um die vielfältigen Verbindungen und Zusammenhänge erfassen und darstellen zu können, bieten sich Visualisierungen an</a:t>
          </a:r>
          <a:endParaRPr lang="en-US" sz="1600" kern="1200" dirty="0"/>
        </a:p>
      </dsp:txBody>
      <dsp:txXfrm>
        <a:off x="695346" y="2826"/>
        <a:ext cx="9363053" cy="602032"/>
      </dsp:txXfrm>
    </dsp:sp>
    <dsp:sp modelId="{0817A058-E002-44CB-AC01-47BB8E203AA0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C4894-8E48-4392-AC86-F59843122D9A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500C6-1DD8-45A6-BF84-81104676B42F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Mit einer grafischen Veranschaulichung lassen sich nämlich</a:t>
          </a:r>
          <a:endParaRPr lang="en-US" sz="1600" kern="1200"/>
        </a:p>
      </dsp:txBody>
      <dsp:txXfrm>
        <a:off x="695346" y="755366"/>
        <a:ext cx="9363053" cy="602032"/>
      </dsp:txXfrm>
    </dsp:sp>
    <dsp:sp modelId="{12119112-1653-42FB-BF0D-1D614608A308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83C91-7050-4C2B-8B0F-8249564C73D5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3357B-2916-45CB-BC1F-A4FEAAB69534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komplexe Informationen erläutern und analysieren,</a:t>
          </a:r>
          <a:endParaRPr lang="en-US" sz="1600" kern="1200"/>
        </a:p>
      </dsp:txBody>
      <dsp:txXfrm>
        <a:off x="695346" y="1507906"/>
        <a:ext cx="9363053" cy="602032"/>
      </dsp:txXfrm>
    </dsp:sp>
    <dsp:sp modelId="{816C1E96-02B9-48EF-A78A-D8D9CA4CD0D9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2E3A5-397F-47D8-8AAB-71E5034A1B51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E940-B156-4CC3-AADE-0BBB29307C9D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die Stakeholder einfacher ins Boot holen und </a:t>
          </a:r>
          <a:endParaRPr lang="en-US" sz="1600" kern="1200"/>
        </a:p>
      </dsp:txBody>
      <dsp:txXfrm>
        <a:off x="695346" y="2260446"/>
        <a:ext cx="9363053" cy="602032"/>
      </dsp:txXfrm>
    </dsp:sp>
    <dsp:sp modelId="{B0700DBA-921B-4385-97B2-4823A83F8AB9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2620A-E0C2-4F8D-89BC-7FE4B998BDE4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B0EA-6888-403D-B534-5B21EEFCA1AC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die Zusammenhänge transparenter darstellen. </a:t>
          </a:r>
          <a:endParaRPr lang="en-US" sz="1600" kern="1200"/>
        </a:p>
      </dsp:txBody>
      <dsp:txXfrm>
        <a:off x="695346" y="3012986"/>
        <a:ext cx="9363053" cy="602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9C707-833C-4BCC-B760-C7EC85F1EBEF}">
      <dsp:nvSpPr>
        <dsp:cNvPr id="0" name=""/>
        <dsp:cNvSpPr/>
      </dsp:nvSpPr>
      <dsp:spPr>
        <a:xfrm>
          <a:off x="0" y="2826"/>
          <a:ext cx="10058399" cy="602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012CB-0CF5-43A8-B0B4-B27658757827}">
      <dsp:nvSpPr>
        <dsp:cNvPr id="0" name=""/>
        <dsp:cNvSpPr/>
      </dsp:nvSpPr>
      <dsp:spPr>
        <a:xfrm>
          <a:off x="182114" y="138283"/>
          <a:ext cx="331117" cy="33111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0DF1B-7AF8-4600-8E54-23E67D1D8F63}">
      <dsp:nvSpPr>
        <dsp:cNvPr id="0" name=""/>
        <dsp:cNvSpPr/>
      </dsp:nvSpPr>
      <dsp:spPr>
        <a:xfrm>
          <a:off x="695346" y="282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Datenmodell</a:t>
          </a:r>
          <a:endParaRPr lang="en-US" sz="1900" kern="1200" dirty="0"/>
        </a:p>
      </dsp:txBody>
      <dsp:txXfrm>
        <a:off x="695346" y="2826"/>
        <a:ext cx="9363053" cy="602032"/>
      </dsp:txXfrm>
    </dsp:sp>
    <dsp:sp modelId="{A8B8907D-ACE0-4C53-B5B4-93F9BB2B193F}">
      <dsp:nvSpPr>
        <dsp:cNvPr id="0" name=""/>
        <dsp:cNvSpPr/>
      </dsp:nvSpPr>
      <dsp:spPr>
        <a:xfrm>
          <a:off x="0" y="755366"/>
          <a:ext cx="10058399" cy="6020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362A1-4004-4417-A8FA-6E903295967C}">
      <dsp:nvSpPr>
        <dsp:cNvPr id="0" name=""/>
        <dsp:cNvSpPr/>
      </dsp:nvSpPr>
      <dsp:spPr>
        <a:xfrm>
          <a:off x="182114" y="890823"/>
          <a:ext cx="331117" cy="331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D1D2-EEB8-42E4-BEF0-A0201B210C09}">
      <dsp:nvSpPr>
        <dsp:cNvPr id="0" name=""/>
        <dsp:cNvSpPr/>
      </dsp:nvSpPr>
      <dsp:spPr>
        <a:xfrm>
          <a:off x="695346" y="75536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Graph-Datenbank mit Neo4j und Visual Studio Code (JavaScript, Cypher)</a:t>
          </a:r>
          <a:endParaRPr lang="en-US" sz="1900" kern="1200" dirty="0"/>
        </a:p>
      </dsp:txBody>
      <dsp:txXfrm>
        <a:off x="695346" y="755366"/>
        <a:ext cx="9363053" cy="602032"/>
      </dsp:txXfrm>
    </dsp:sp>
    <dsp:sp modelId="{0FC3846F-253C-4F87-A5AF-257A64D85032}">
      <dsp:nvSpPr>
        <dsp:cNvPr id="0" name=""/>
        <dsp:cNvSpPr/>
      </dsp:nvSpPr>
      <dsp:spPr>
        <a:xfrm>
          <a:off x="0" y="1507906"/>
          <a:ext cx="10058399" cy="60203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88C64-B89F-43DD-BC3C-059E1DD6032F}">
      <dsp:nvSpPr>
        <dsp:cNvPr id="0" name=""/>
        <dsp:cNvSpPr/>
      </dsp:nvSpPr>
      <dsp:spPr>
        <a:xfrm>
          <a:off x="182114" y="1643363"/>
          <a:ext cx="331117" cy="33111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6D54B-948C-4248-B1A5-8F54699AFFC2}">
      <dsp:nvSpPr>
        <dsp:cNvPr id="0" name=""/>
        <dsp:cNvSpPr/>
      </dsp:nvSpPr>
      <dsp:spPr>
        <a:xfrm>
          <a:off x="695346" y="150790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(Repository)</a:t>
          </a:r>
          <a:endParaRPr lang="en-US" sz="1900" kern="1200" dirty="0"/>
        </a:p>
      </dsp:txBody>
      <dsp:txXfrm>
        <a:off x="695346" y="1507906"/>
        <a:ext cx="9363053" cy="602032"/>
      </dsp:txXfrm>
    </dsp:sp>
    <dsp:sp modelId="{42BC0C80-289F-4EA1-9125-81E4CFD63293}">
      <dsp:nvSpPr>
        <dsp:cNvPr id="0" name=""/>
        <dsp:cNvSpPr/>
      </dsp:nvSpPr>
      <dsp:spPr>
        <a:xfrm>
          <a:off x="0" y="2260446"/>
          <a:ext cx="10058399" cy="602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A1719-6F1A-487D-AE1E-2639600EA5FC}">
      <dsp:nvSpPr>
        <dsp:cNvPr id="0" name=""/>
        <dsp:cNvSpPr/>
      </dsp:nvSpPr>
      <dsp:spPr>
        <a:xfrm>
          <a:off x="182114" y="2395903"/>
          <a:ext cx="331117" cy="33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463B7-770A-43CE-AFFD-83991F42AC0E}">
      <dsp:nvSpPr>
        <dsp:cNvPr id="0" name=""/>
        <dsp:cNvSpPr/>
      </dsp:nvSpPr>
      <dsp:spPr>
        <a:xfrm>
          <a:off x="695346" y="226044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Excel-Daten (Import-Datei Eclipse)</a:t>
          </a:r>
          <a:endParaRPr lang="en-US" sz="1900" kern="1200" dirty="0"/>
        </a:p>
      </dsp:txBody>
      <dsp:txXfrm>
        <a:off x="695346" y="2260446"/>
        <a:ext cx="9363053" cy="602032"/>
      </dsp:txXfrm>
    </dsp:sp>
    <dsp:sp modelId="{D0AC20CA-0764-4623-9330-58AF8CE4CBF0}">
      <dsp:nvSpPr>
        <dsp:cNvPr id="0" name=""/>
        <dsp:cNvSpPr/>
      </dsp:nvSpPr>
      <dsp:spPr>
        <a:xfrm>
          <a:off x="0" y="3012986"/>
          <a:ext cx="10058399" cy="6020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1A5AF-52D2-4638-B3F4-72752E5D1C38}">
      <dsp:nvSpPr>
        <dsp:cNvPr id="0" name=""/>
        <dsp:cNvSpPr/>
      </dsp:nvSpPr>
      <dsp:spPr>
        <a:xfrm>
          <a:off x="182114" y="3148443"/>
          <a:ext cx="331117" cy="3311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9433-7464-42EC-B382-E778F61CC223}">
      <dsp:nvSpPr>
        <dsp:cNvPr id="0" name=""/>
        <dsp:cNvSpPr/>
      </dsp:nvSpPr>
      <dsp:spPr>
        <a:xfrm>
          <a:off x="695346" y="3012986"/>
          <a:ext cx="9363053" cy="60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15" tIns="63715" rIns="63715" bIns="637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Visualisierungen</a:t>
          </a:r>
          <a:endParaRPr lang="en-US" sz="1900" kern="1200" dirty="0"/>
        </a:p>
      </dsp:txBody>
      <dsp:txXfrm>
        <a:off x="695346" y="3012986"/>
        <a:ext cx="9363053" cy="602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07E7-2CAA-4A5F-B66C-05926D16358F}">
      <dsp:nvSpPr>
        <dsp:cNvPr id="0" name=""/>
        <dsp:cNvSpPr/>
      </dsp:nvSpPr>
      <dsp:spPr>
        <a:xfrm rot="10800000">
          <a:off x="1820456" y="3278"/>
          <a:ext cx="6344572" cy="889550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Theorie besprechen</a:t>
          </a:r>
        </a:p>
      </dsp:txBody>
      <dsp:txXfrm rot="10800000">
        <a:off x="2042843" y="3278"/>
        <a:ext cx="6122185" cy="889550"/>
      </dsp:txXfrm>
    </dsp:sp>
    <dsp:sp modelId="{0AF572DD-7821-4330-8346-3E0716A20031}">
      <dsp:nvSpPr>
        <dsp:cNvPr id="0" name=""/>
        <dsp:cNvSpPr/>
      </dsp:nvSpPr>
      <dsp:spPr>
        <a:xfrm>
          <a:off x="898606" y="15892"/>
          <a:ext cx="889550" cy="8895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4EDB9-4289-43BD-BB24-30A243155C2B}">
      <dsp:nvSpPr>
        <dsp:cNvPr id="0" name=""/>
        <dsp:cNvSpPr/>
      </dsp:nvSpPr>
      <dsp:spPr>
        <a:xfrm rot="10800000">
          <a:off x="1820456" y="1158366"/>
          <a:ext cx="6344572" cy="889550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Präsentation des aktuellen Standes</a:t>
          </a:r>
        </a:p>
      </dsp:txBody>
      <dsp:txXfrm rot="10800000">
        <a:off x="2042843" y="1158366"/>
        <a:ext cx="6122185" cy="889550"/>
      </dsp:txXfrm>
    </dsp:sp>
    <dsp:sp modelId="{5E04637D-3F42-421A-BF31-E3F52CDB61BD}">
      <dsp:nvSpPr>
        <dsp:cNvPr id="0" name=""/>
        <dsp:cNvSpPr/>
      </dsp:nvSpPr>
      <dsp:spPr>
        <a:xfrm>
          <a:off x="834995" y="1168542"/>
          <a:ext cx="889550" cy="8895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7E72D-6611-4E19-B220-616A51CCA31B}">
      <dsp:nvSpPr>
        <dsp:cNvPr id="0" name=""/>
        <dsp:cNvSpPr/>
      </dsp:nvSpPr>
      <dsp:spPr>
        <a:xfrm rot="10800000">
          <a:off x="1820456" y="2313453"/>
          <a:ext cx="6344572" cy="889550"/>
        </a:xfrm>
        <a:prstGeom prst="homePlat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Brainstorming weiterer Schritte</a:t>
          </a:r>
        </a:p>
      </dsp:txBody>
      <dsp:txXfrm rot="10800000">
        <a:off x="2042843" y="2313453"/>
        <a:ext cx="6122185" cy="889550"/>
      </dsp:txXfrm>
    </dsp:sp>
    <dsp:sp modelId="{996FBEB2-D63F-44CE-A278-9E06AEC99646}">
      <dsp:nvSpPr>
        <dsp:cNvPr id="0" name=""/>
        <dsp:cNvSpPr/>
      </dsp:nvSpPr>
      <dsp:spPr>
        <a:xfrm>
          <a:off x="938360" y="2249850"/>
          <a:ext cx="889550" cy="8895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BC6D2-BD93-4DB0-9677-820BDFEC0A29}">
      <dsp:nvSpPr>
        <dsp:cNvPr id="0" name=""/>
        <dsp:cNvSpPr/>
      </dsp:nvSpPr>
      <dsp:spPr>
        <a:xfrm rot="10800000">
          <a:off x="1820456" y="3468541"/>
          <a:ext cx="6344572" cy="889550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267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Lösungsfindung bei Problemen</a:t>
          </a:r>
          <a:endParaRPr lang="de-DE" sz="2700" kern="1200" dirty="0"/>
        </a:p>
      </dsp:txBody>
      <dsp:txXfrm rot="10800000">
        <a:off x="2042843" y="3468541"/>
        <a:ext cx="6122185" cy="889550"/>
      </dsp:txXfrm>
    </dsp:sp>
    <dsp:sp modelId="{73EC49C2-35EC-45FF-A3AD-24FBD13C39C7}">
      <dsp:nvSpPr>
        <dsp:cNvPr id="0" name=""/>
        <dsp:cNvSpPr/>
      </dsp:nvSpPr>
      <dsp:spPr>
        <a:xfrm>
          <a:off x="938351" y="3471819"/>
          <a:ext cx="889550" cy="8895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E1AB6-3C58-4A8B-A567-CD3089190D0A}">
      <dsp:nvSpPr>
        <dsp:cNvPr id="0" name=""/>
        <dsp:cNvSpPr/>
      </dsp:nvSpPr>
      <dsp:spPr>
        <a:xfrm>
          <a:off x="0" y="239092"/>
          <a:ext cx="10058399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400" kern="1200" dirty="0"/>
            <a:t> Strategisches Management der IT-Landschaft [Inge </a:t>
          </a:r>
          <a:r>
            <a:rPr lang="de-DE" sz="1400" kern="1200" dirty="0" err="1"/>
            <a:t>Hanschke</a:t>
          </a:r>
          <a:r>
            <a:rPr lang="de-DE" sz="1400" kern="1200" dirty="0"/>
            <a:t>]</a:t>
          </a:r>
          <a:endParaRPr lang="en-US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400" kern="1200" dirty="0"/>
            <a:t> EAM – Enterprise Architecture Management + EAM Grundlagen + Best-Practice Visualisierungen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400" kern="1200" dirty="0"/>
            <a:t> Interactive Data </a:t>
          </a:r>
          <a:r>
            <a:rPr lang="de-DE" sz="1400" kern="1200" dirty="0" err="1"/>
            <a:t>Visualization</a:t>
          </a:r>
          <a:r>
            <a:rPr lang="de-DE" sz="1400" kern="1200" dirty="0"/>
            <a:t> </a:t>
          </a:r>
          <a:r>
            <a:rPr lang="de-DE" sz="1400" kern="1200" dirty="0" err="1"/>
            <a:t>for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Web [Scott Murray]</a:t>
          </a:r>
          <a:endParaRPr lang="en-US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400" kern="1200" dirty="0"/>
            <a:t> Code – D3, JavaScript, CSS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400" kern="1200" dirty="0"/>
            <a:t> Storytelling </a:t>
          </a:r>
          <a:r>
            <a:rPr lang="de-DE" sz="1400" kern="1200" dirty="0" err="1"/>
            <a:t>with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[</a:t>
          </a:r>
          <a:r>
            <a:rPr lang="de-DE" sz="1400" kern="1200" dirty="0" err="1"/>
            <a:t>cole</a:t>
          </a:r>
          <a:r>
            <a:rPr lang="de-DE" sz="1400" kern="1200" dirty="0"/>
            <a:t> </a:t>
          </a:r>
          <a:r>
            <a:rPr lang="de-DE" sz="1400" kern="1200" dirty="0" err="1"/>
            <a:t>nussbaumer</a:t>
          </a:r>
          <a:r>
            <a:rPr lang="de-DE" sz="1400" kern="1200" dirty="0"/>
            <a:t> </a:t>
          </a:r>
          <a:r>
            <a:rPr lang="de-DE" sz="1400" kern="1200" dirty="0" err="1"/>
            <a:t>knaflic</a:t>
          </a:r>
          <a:r>
            <a:rPr lang="de-DE" sz="1400" kern="1200" dirty="0"/>
            <a:t>]</a:t>
          </a:r>
          <a:endParaRPr lang="en-US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400" kern="1200" dirty="0"/>
            <a:t> Graphen, Visualisierungen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de-DE" sz="1400" kern="1200" dirty="0"/>
            <a:t> </a:t>
          </a:r>
          <a:r>
            <a:rPr lang="de-DE" sz="1400" kern="1200" dirty="0" err="1"/>
            <a:t>ArchiMate</a:t>
          </a:r>
          <a:r>
            <a:rPr lang="de-DE" sz="1400" kern="1200" dirty="0"/>
            <a:t> 2 </a:t>
          </a:r>
          <a:r>
            <a:rPr lang="de-DE" sz="1400" kern="1200" dirty="0" err="1"/>
            <a:t>Certification</a:t>
          </a:r>
          <a:r>
            <a:rPr lang="de-DE" sz="1400" kern="1200" dirty="0"/>
            <a:t> Study Guide [Andrew Josey &amp; Bill </a:t>
          </a:r>
          <a:r>
            <a:rPr lang="de-DE" sz="1400" kern="1200" dirty="0" err="1"/>
            <a:t>Estrem</a:t>
          </a:r>
          <a:r>
            <a:rPr lang="de-DE" sz="1400" kern="1200" dirty="0"/>
            <a:t>]</a:t>
          </a:r>
          <a:endParaRPr lang="en-US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de-DE" sz="1400" kern="1200" dirty="0"/>
            <a:t> Enterprise Architecture, UML</a:t>
          </a:r>
          <a:endParaRPr lang="en-US" sz="1400" kern="1200" dirty="0"/>
        </a:p>
      </dsp:txBody>
      <dsp:txXfrm>
        <a:off x="0" y="239092"/>
        <a:ext cx="10058399" cy="2249100"/>
      </dsp:txXfrm>
    </dsp:sp>
    <dsp:sp modelId="{8AF6B3DE-293B-4338-A9B8-2F79AEF0295A}">
      <dsp:nvSpPr>
        <dsp:cNvPr id="0" name=""/>
        <dsp:cNvSpPr/>
      </dsp:nvSpPr>
      <dsp:spPr>
        <a:xfrm>
          <a:off x="502920" y="32452"/>
          <a:ext cx="704088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Recherche in Büchern</a:t>
          </a:r>
          <a:endParaRPr lang="en-US" sz="1400" kern="1200"/>
        </a:p>
      </dsp:txBody>
      <dsp:txXfrm>
        <a:off x="523095" y="52627"/>
        <a:ext cx="7000530" cy="372930"/>
      </dsp:txXfrm>
    </dsp:sp>
    <dsp:sp modelId="{70AB545F-DD05-416D-A07E-A76915312CD7}">
      <dsp:nvSpPr>
        <dsp:cNvPr id="0" name=""/>
        <dsp:cNvSpPr/>
      </dsp:nvSpPr>
      <dsp:spPr>
        <a:xfrm>
          <a:off x="0" y="2770432"/>
          <a:ext cx="1005839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Sebis (TU München)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Tutorials von D3js, Neo4j und Cypher</a:t>
          </a:r>
          <a:endParaRPr lang="en-US" sz="1400" kern="1200"/>
        </a:p>
      </dsp:txBody>
      <dsp:txXfrm>
        <a:off x="0" y="2770432"/>
        <a:ext cx="10058399" cy="793800"/>
      </dsp:txXfrm>
    </dsp:sp>
    <dsp:sp modelId="{79D5CB0A-8884-43EF-87CE-C6BBF39823E3}">
      <dsp:nvSpPr>
        <dsp:cNvPr id="0" name=""/>
        <dsp:cNvSpPr/>
      </dsp:nvSpPr>
      <dsp:spPr>
        <a:xfrm>
          <a:off x="502920" y="2563792"/>
          <a:ext cx="704088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Recherche im Internet</a:t>
          </a:r>
          <a:endParaRPr lang="en-US" sz="1400" kern="1200"/>
        </a:p>
      </dsp:txBody>
      <dsp:txXfrm>
        <a:off x="523095" y="2583967"/>
        <a:ext cx="7000530" cy="372930"/>
      </dsp:txXfrm>
    </dsp:sp>
    <dsp:sp modelId="{849B46BA-42E3-4557-90A7-EAC924E1FE75}">
      <dsp:nvSpPr>
        <dsp:cNvPr id="0" name=""/>
        <dsp:cNvSpPr/>
      </dsp:nvSpPr>
      <dsp:spPr>
        <a:xfrm>
          <a:off x="0" y="3846472"/>
          <a:ext cx="10058399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D3js</a:t>
          </a:r>
          <a:endParaRPr lang="en-US" sz="1400" kern="1200"/>
        </a:p>
      </dsp:txBody>
      <dsp:txXfrm>
        <a:off x="0" y="3846472"/>
        <a:ext cx="10058399" cy="584325"/>
      </dsp:txXfrm>
    </dsp:sp>
    <dsp:sp modelId="{064E72FF-8931-47CB-804D-AB6EEE7DA09F}">
      <dsp:nvSpPr>
        <dsp:cNvPr id="0" name=""/>
        <dsp:cNvSpPr/>
      </dsp:nvSpPr>
      <dsp:spPr>
        <a:xfrm>
          <a:off x="502920" y="3639832"/>
          <a:ext cx="7040880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eBook</a:t>
          </a:r>
          <a:endParaRPr lang="en-US" sz="1400" kern="1200"/>
        </a:p>
      </dsp:txBody>
      <dsp:txXfrm>
        <a:off x="523095" y="3660007"/>
        <a:ext cx="7000530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961C7-1BBE-41DF-B2E6-D9CD86C8CB54}">
      <dsp:nvSpPr>
        <dsp:cNvPr id="0" name=""/>
        <dsp:cNvSpPr/>
      </dsp:nvSpPr>
      <dsp:spPr>
        <a:xfrm>
          <a:off x="0" y="587899"/>
          <a:ext cx="10058399" cy="10853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F4A69-C00F-4685-A762-1B314076D16C}">
      <dsp:nvSpPr>
        <dsp:cNvPr id="0" name=""/>
        <dsp:cNvSpPr/>
      </dsp:nvSpPr>
      <dsp:spPr>
        <a:xfrm>
          <a:off x="328319" y="832104"/>
          <a:ext cx="596944" cy="59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0C0D0-81CC-4521-8F16-C3D53A774211}">
      <dsp:nvSpPr>
        <dsp:cNvPr id="0" name=""/>
        <dsp:cNvSpPr/>
      </dsp:nvSpPr>
      <dsp:spPr>
        <a:xfrm>
          <a:off x="1253583" y="587899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Werkzeug für Verschlankung der IT erstellen</a:t>
          </a:r>
          <a:endParaRPr lang="en-US" sz="2500" kern="1200"/>
        </a:p>
      </dsp:txBody>
      <dsp:txXfrm>
        <a:off x="1253583" y="587899"/>
        <a:ext cx="8804816" cy="1085353"/>
      </dsp:txXfrm>
    </dsp:sp>
    <dsp:sp modelId="{A2F8A1A4-E2A9-47D8-84B3-552EB27C3D43}">
      <dsp:nvSpPr>
        <dsp:cNvPr id="0" name=""/>
        <dsp:cNvSpPr/>
      </dsp:nvSpPr>
      <dsp:spPr>
        <a:xfrm>
          <a:off x="0" y="1944591"/>
          <a:ext cx="10058399" cy="10853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0E16-9E5C-476C-B46A-DA57F1708466}">
      <dsp:nvSpPr>
        <dsp:cNvPr id="0" name=""/>
        <dsp:cNvSpPr/>
      </dsp:nvSpPr>
      <dsp:spPr>
        <a:xfrm>
          <a:off x="328319" y="2188796"/>
          <a:ext cx="596944" cy="596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C1D3A-8F84-4E1F-8129-DAFCA2020712}">
      <dsp:nvSpPr>
        <dsp:cNvPr id="0" name=""/>
        <dsp:cNvSpPr/>
      </dsp:nvSpPr>
      <dsp:spPr>
        <a:xfrm>
          <a:off x="1253583" y="1944591"/>
          <a:ext cx="8804816" cy="1085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67" tIns="114867" rIns="114867" bIns="1148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Unterstützung bei Entscheidungsfindung 		      </a:t>
          </a:r>
          <a:r>
            <a:rPr lang="de-DE" sz="2500" kern="1200" dirty="0">
              <a:sym typeface="Wingdings" panose="05000000000000000000" pitchFamily="2" charset="2"/>
            </a:rPr>
            <a:t></a:t>
          </a:r>
          <a:r>
            <a:rPr lang="de-DE" sz="2500" kern="1200" dirty="0"/>
            <a:t> dient als Entscheidungsgrundlage</a:t>
          </a:r>
          <a:endParaRPr lang="en-US" sz="2500" kern="1200" dirty="0"/>
        </a:p>
      </dsp:txBody>
      <dsp:txXfrm>
        <a:off x="1253583" y="1944591"/>
        <a:ext cx="8804816" cy="108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2F9A3-867D-4789-A603-5B8B66BD06BB}" type="datetimeFigureOut">
              <a:rPr lang="de-DE" smtClean="0"/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7F95-0159-4B58-9ACA-17605C5FB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04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5257-1DAD-480B-BC57-A6B065BC76C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6860-2D5F-4731-A020-958FA8B61B2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76B8-2406-412A-8C18-BBE8F8872F9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5248-49B4-4AE7-9759-09024A161D5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8BBCF3-EE04-4E66-B6B6-68E7EE2EBC17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388-A6B5-41E7-84C2-580C763AF5D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6A26-F05F-48A5-8705-31AB3ECEE79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CF48-1EF0-4868-91F4-C1F0F055DFB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6D0A-C3B2-4BDF-B1D6-DDFD8054939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C04-AF6A-48EB-BE53-4F82E9E60A0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BE2-CDD1-4AEC-84E6-BA6170CFE7C5}" type="datetime1">
              <a:rPr lang="en-US" smtClean="0"/>
              <a:t>12/3/2019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79B63E-553B-47F2-BB2C-A280874D375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685B6-68CC-4DF3-B97F-DE471A152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Visualisierungen für IT-Konsolidierungsprojekte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2D75E-08FF-45FF-A8FB-0120E4C0F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ISB AG Karlsruhe – Abteilung </a:t>
            </a:r>
            <a:r>
              <a:rPr lang="de-DE" dirty="0" err="1"/>
              <a:t>eGovernment</a:t>
            </a:r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9E1E36F-44FE-429E-9BF2-DF174AE5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237" y="3621136"/>
            <a:ext cx="4205538" cy="208086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547FE-7DCD-4880-B7A2-941E5768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DBB4797-D256-4EF8-B53C-C1E1CDF104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" r="3187" b="26898"/>
          <a:stretch/>
        </p:blipFill>
        <p:spPr bwMode="auto">
          <a:xfrm>
            <a:off x="657727" y="958515"/>
            <a:ext cx="10876546" cy="494096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F748A5-3BE3-4A6A-820C-EED877FB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B0AD-848E-41CD-9897-5B6DB0A2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mit ISB Betreuer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1195FD6-A5AF-44D2-9E2B-63F129993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318010"/>
              </p:ext>
            </p:extLst>
          </p:nvPr>
        </p:nvGraphicFramePr>
        <p:xfrm>
          <a:off x="1325645" y="1815681"/>
          <a:ext cx="9540710" cy="436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CAE6291-F216-49A3-89CD-7C7874FA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8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68789-333A-4374-83EA-FA681939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/>
              <a:t>Recherchephase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5B2894DE-AD7B-464C-8C09-26DE5F4C0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31381"/>
              </p:ext>
            </p:extLst>
          </p:nvPr>
        </p:nvGraphicFramePr>
        <p:xfrm>
          <a:off x="1069975" y="2174660"/>
          <a:ext cx="10058400" cy="446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75390-D423-4AFB-9BE8-1D4F2F75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9A2C7-FA62-4F74-A3E8-741B6532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 dirty="0"/>
              <a:t>Ziel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BCF95387-6DFE-4CD7-9BC0-BA8DC2D33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41777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F2651C-7F1D-46BD-A836-50860370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BBF5D-2056-417E-8CAB-0147454B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Machbarkeitsanalyse &amp; Risikomanagement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AB3828-1829-4FDF-893A-B7C27B9A26C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t="8819" r="36343" b="10934"/>
          <a:stretch/>
        </p:blipFill>
        <p:spPr bwMode="auto">
          <a:xfrm>
            <a:off x="2578817" y="1933074"/>
            <a:ext cx="5570572" cy="4916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B3C2FC3-3A76-4F46-9D9C-A7D27A5C1EEC}"/>
              </a:ext>
            </a:extLst>
          </p:cNvPr>
          <p:cNvSpPr txBox="1"/>
          <p:nvPr/>
        </p:nvSpPr>
        <p:spPr>
          <a:xfrm>
            <a:off x="7499683" y="1435406"/>
            <a:ext cx="27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(Stand Oktober 2019)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D6559B-7077-4FEF-B998-4171007C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F308920-B9C6-4E67-838B-A4C27E2FA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38052"/>
              </p:ext>
            </p:extLst>
          </p:nvPr>
        </p:nvGraphicFramePr>
        <p:xfrm>
          <a:off x="2" y="1"/>
          <a:ext cx="12191998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74">
                  <a:extLst>
                    <a:ext uri="{9D8B030D-6E8A-4147-A177-3AD203B41FA5}">
                      <a16:colId xmlns:a16="http://schemas.microsoft.com/office/drawing/2014/main" val="1258878652"/>
                    </a:ext>
                  </a:extLst>
                </a:gridCol>
                <a:gridCol w="2989563">
                  <a:extLst>
                    <a:ext uri="{9D8B030D-6E8A-4147-A177-3AD203B41FA5}">
                      <a16:colId xmlns:a16="http://schemas.microsoft.com/office/drawing/2014/main" val="3337112678"/>
                    </a:ext>
                  </a:extLst>
                </a:gridCol>
                <a:gridCol w="866687">
                  <a:extLst>
                    <a:ext uri="{9D8B030D-6E8A-4147-A177-3AD203B41FA5}">
                      <a16:colId xmlns:a16="http://schemas.microsoft.com/office/drawing/2014/main" val="1061504211"/>
                    </a:ext>
                  </a:extLst>
                </a:gridCol>
                <a:gridCol w="1034717">
                  <a:extLst>
                    <a:ext uri="{9D8B030D-6E8A-4147-A177-3AD203B41FA5}">
                      <a16:colId xmlns:a16="http://schemas.microsoft.com/office/drawing/2014/main" val="2124913403"/>
                    </a:ext>
                  </a:extLst>
                </a:gridCol>
                <a:gridCol w="778042">
                  <a:extLst>
                    <a:ext uri="{9D8B030D-6E8A-4147-A177-3AD203B41FA5}">
                      <a16:colId xmlns:a16="http://schemas.microsoft.com/office/drawing/2014/main" val="4099945788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3383437140"/>
                    </a:ext>
                  </a:extLst>
                </a:gridCol>
                <a:gridCol w="4146883">
                  <a:extLst>
                    <a:ext uri="{9D8B030D-6E8A-4147-A177-3AD203B41FA5}">
                      <a16:colId xmlns:a16="http://schemas.microsoft.com/office/drawing/2014/main" val="277366865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1765978046"/>
                    </a:ext>
                  </a:extLst>
                </a:gridCol>
              </a:tblGrid>
              <a:tr h="4686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Eintrittswahrscheinlichkeit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Auswirkung auf Projekt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Maßnahmen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Restrisiken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145379"/>
                  </a:ext>
                </a:extLst>
              </a:tr>
              <a:tr h="120670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Zeitplanung: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durch Abhängigkeiten zu anderen Personen z.B. Datenbeschaffung von Betreuer ISB oder Präsentationstermine bzw. Bearbeitung von Dokumenten durch Betreuer HFU ändert sich Zeitplan dramatisch</a:t>
                      </a:r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Realistischer Zeitplan mit Puffer erstellen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und rechtzeitig mit betroffenen Personen in Kontakt treten – klar Kommunizieren was ich von ihnen benötige und herausfinden was von mir benötigt wird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ggf. Zeitplan aktualisieren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8382"/>
                  </a:ext>
                </a:extLst>
              </a:tr>
              <a:tr h="66035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Datenpflege: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Daten werden falsch geändert und weiterverarbeitet </a:t>
                      </a:r>
                    </a:p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führt zu falschen Ergebnissen der Arbeit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100 %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Bei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wichtigen Veränderungen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oder Meilensteinen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zusätzliche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Prüfung durch Betreuer ISB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veranlassen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72973"/>
                  </a:ext>
                </a:extLst>
              </a:tr>
              <a:tr h="64976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Studentin hat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zu wenig Kenntnisse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mit der zu verwendeten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Unterstützung und Ratschläge von Betreuer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welche Software einfach und geeignet ist. Stetige und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intensive Einarbeitung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Software und Thematik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17060"/>
                  </a:ext>
                </a:extLst>
              </a:tr>
              <a:tr h="5136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Zeitplanung: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Zeitplan wurde falsch geplant oder unterschätzt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Regelmäßige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Prüfung des Zeitplans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Zusätzlich überwacht Betreuer HFU die zu leistende Arbeit und schätzt diese auch ein.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16947"/>
                  </a:ext>
                </a:extLst>
              </a:tr>
              <a:tr h="46411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Zeitplanung: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Einer der Betreuer hat nachträgliche Änderungswünsche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Wenn zu aufwendig und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zeitlich kaum umsetzbar, dann nicht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zustimmen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92653"/>
                  </a:ext>
                </a:extLst>
              </a:tr>
              <a:tr h="46411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Datenbeschaffung: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Daten können nicht beschafft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Regelmäßiges Nachhaken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beim Betreuer ISB und zur Not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selbst fiktive Daten generieren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87275062"/>
                  </a:ext>
                </a:extLst>
              </a:tr>
              <a:tr h="64976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Betreuer ISB prüft technischen Inhalt oder Stimmigkeit nicht auf Richtigkeit, da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keine Zeit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Persönliches Treffen vereinbaren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und Problem/Unklarheit vortragen oder bis zum wöchentlichen Treffen warten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44451"/>
                  </a:ext>
                </a:extLst>
              </a:tr>
              <a:tr h="64976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Datensicherung: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Daten, technischer Fortschritt oder schriftlicher Teil gehen verloren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Regelmäßig Back-ups 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machen und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technischer Inhalt im Repository sichern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pattFill prst="wd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06943481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Studentin ist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Ausreichend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Puffer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einplanen und ggf. Zeitplan anpassen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732046"/>
                  </a:ext>
                </a:extLst>
              </a:tr>
              <a:tr h="46411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Studentin prüft Inhalt nicht ausreichend auf Richtigkeit, da 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kein Knowhow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Regelmäßige Prüfung durch Studentin und bei wöchentlichen Treffen </a:t>
                      </a:r>
                      <a:r>
                        <a:rPr lang="de-DE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Betreuer ISB besprechen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674018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Hardware:</a:t>
                      </a:r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PC geht kaputt oder verloren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Niedrig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Regelmäßig Datensicherung in Cloud</a:t>
                      </a:r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um von anderen Geräten auf Daten und Inhalt zugreifen zu können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316044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608445D-54DD-4E77-A23A-4A36B3DB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4CC2C-2F57-4971-8017-94B11504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124" y="136358"/>
            <a:ext cx="3038434" cy="1609344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403A9-D13B-4D56-85E1-F3C5D31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Inhaltsplatzhalter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C936A5-6F1C-4DF1-80FB-522FE08F3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85690" cy="3429000"/>
          </a:xfr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59B106-D3E0-4D81-A56E-33523756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7"/>
            <a:ext cx="888569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6ED97A5-619F-483E-A189-D5B275A7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39" y="1507909"/>
            <a:ext cx="7146721" cy="53500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FABD57-9024-4C60-A161-738B52D3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Bisherige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D8D481-BCEB-4523-B31B-2B41A3AB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4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43D7-3BDC-438A-9B05-D290CB8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5DAA5-4A72-4E40-915F-3225224C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4421"/>
            <a:ext cx="10058400" cy="5037221"/>
          </a:xfrm>
        </p:spPr>
        <p:txBody>
          <a:bodyPr numCol="2">
            <a:normAutofit fontScale="62500" lnSpcReduction="20000"/>
          </a:bodyPr>
          <a:lstStyle/>
          <a:p>
            <a:pPr lvl="0"/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Einleitung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Ziel der Arbeit</a:t>
            </a:r>
          </a:p>
          <a:p>
            <a:pPr lvl="0"/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Stand der Technik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Enterprise Architecture Management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Funktionsweise einer Graph-Datenbank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Webtechnologien zur Visualisierung</a:t>
            </a:r>
          </a:p>
          <a:p>
            <a:pPr lvl="0"/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Konzeption</a:t>
            </a:r>
          </a:p>
          <a:p>
            <a:pPr lvl="1"/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Infrastrukturaufbau</a:t>
            </a:r>
            <a:endParaRPr lang="de-DE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Datenmodellkonzept</a:t>
            </a:r>
            <a:endParaRPr lang="de-DE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Visualisierungskonzept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Umsetzungsmöglichkeiten für künftige IT-Systementwürfe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Entwicklungsumgebung</a:t>
            </a:r>
          </a:p>
          <a:p>
            <a:pPr lvl="0"/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Umsetzung / Implementierung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Verwendete Technologien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Vorgehen bei der Visualisierung 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Interpretation und Ergebnisse</a:t>
            </a:r>
          </a:p>
          <a:p>
            <a:pPr lvl="0"/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lvl="0"/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Zusammenfassung und Ausblick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Zusammenfassung</a:t>
            </a:r>
          </a:p>
          <a:p>
            <a:pPr lvl="1"/>
            <a:r>
              <a:rPr lang="de-DE" sz="3800" dirty="0">
                <a:latin typeface="Calibri" panose="020F0502020204030204" pitchFamily="34" charset="0"/>
                <a:cs typeface="Calibri" panose="020F0502020204030204" pitchFamily="34" charset="0"/>
              </a:rPr>
              <a:t>Ausblick</a:t>
            </a:r>
          </a:p>
          <a:p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Literaturverzeichnis</a:t>
            </a:r>
          </a:p>
          <a:p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Abbildungsverzeichnis</a:t>
            </a:r>
          </a:p>
          <a:p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Tabellenverzeichnis</a:t>
            </a:r>
          </a:p>
          <a:p>
            <a:r>
              <a:rPr lang="de-DE" sz="3800" b="1" dirty="0">
                <a:latin typeface="Calibri" panose="020F0502020204030204" pitchFamily="34" charset="0"/>
                <a:cs typeface="Calibri" panose="020F0502020204030204" pitchFamily="34" charset="0"/>
              </a:rPr>
              <a:t>Anhang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98504E-9D58-48DD-B8B4-1D16F6B2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2A1-AF26-44AE-9326-5F2959FB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 dirty="0"/>
              <a:t>Was ist IT-Konsolidierung und warum relevant?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6846AD5-0FA3-48D0-91A4-ACA411170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809785"/>
              </p:ext>
            </p:extLst>
          </p:nvPr>
        </p:nvGraphicFramePr>
        <p:xfrm>
          <a:off x="1069975" y="2250220"/>
          <a:ext cx="10058400" cy="375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CDC2BB-D21B-4BEA-8567-2BD8E6E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250BB-9888-49EC-A17B-DFDFF673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 dirty="0"/>
              <a:t>Vorteile durch </a:t>
            </a:r>
            <a:br>
              <a:rPr lang="de-DE" dirty="0"/>
            </a:br>
            <a:r>
              <a:rPr lang="de-DE" dirty="0"/>
              <a:t>EA-Visualisierung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5A76ED-B623-4193-8F58-8405091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20937017-DD9C-4B59-914C-8DCF84C4E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21025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47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083D-D870-4CD2-A9D7-4C172C7B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/>
              <a:t>Vorgehen Thesis 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Inhaltsplatzhalter 6">
            <a:extLst>
              <a:ext uri="{FF2B5EF4-FFF2-40B4-BE49-F238E27FC236}">
                <a16:creationId xmlns:a16="http://schemas.microsoft.com/office/drawing/2014/main" id="{FC99331D-4227-4EB3-BA44-8B600A2F5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5172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E7F1622-50CE-4924-A609-C437CA9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BA3710-5666-42BC-A330-28E0C394B316}"/>
              </a:ext>
            </a:extLst>
          </p:cNvPr>
          <p:cNvSpPr/>
          <p:nvPr/>
        </p:nvSpPr>
        <p:spPr>
          <a:xfrm>
            <a:off x="5688662" y="80777"/>
            <a:ext cx="2222790" cy="1225365"/>
          </a:xfrm>
          <a:prstGeom prst="ellipse">
            <a:avLst/>
          </a:prstGeom>
          <a:solidFill>
            <a:srgbClr val="9CAAF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Technologie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15C466A-2465-4050-BC43-409F29B3269F}"/>
              </a:ext>
            </a:extLst>
          </p:cNvPr>
          <p:cNvSpPr/>
          <p:nvPr/>
        </p:nvSpPr>
        <p:spPr>
          <a:xfrm>
            <a:off x="5712534" y="3186337"/>
            <a:ext cx="2175047" cy="1265163"/>
          </a:xfrm>
          <a:prstGeom prst="ellipse">
            <a:avLst/>
          </a:prstGeom>
          <a:solidFill>
            <a:srgbClr val="9CAAF2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Informations-system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44A37F-A92F-4CFF-9DCC-DCB82FECF329}"/>
              </a:ext>
            </a:extLst>
          </p:cNvPr>
          <p:cNvSpPr/>
          <p:nvPr/>
        </p:nvSpPr>
        <p:spPr>
          <a:xfrm rot="16200000">
            <a:off x="6434714" y="2042165"/>
            <a:ext cx="1380016" cy="528626"/>
          </a:xfrm>
          <a:prstGeom prst="rect">
            <a:avLst/>
          </a:prstGeom>
          <a:solidFill>
            <a:srgbClr val="9CA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Tech.Code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291390E-0166-411A-93ED-7AECF610B1A2}"/>
              </a:ext>
            </a:extLst>
          </p:cNvPr>
          <p:cNvSpPr/>
          <p:nvPr/>
        </p:nvSpPr>
        <p:spPr>
          <a:xfrm>
            <a:off x="1435783" y="3242662"/>
            <a:ext cx="2360171" cy="1111624"/>
          </a:xfrm>
          <a:prstGeom prst="ellipse">
            <a:avLst/>
          </a:prstGeom>
          <a:solidFill>
            <a:srgbClr val="9CAAF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Organisations-einheit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4DD403A-E2F8-4DED-A4F1-120B4BFD30C8}"/>
              </a:ext>
            </a:extLst>
          </p:cNvPr>
          <p:cNvSpPr/>
          <p:nvPr/>
        </p:nvSpPr>
        <p:spPr>
          <a:xfrm>
            <a:off x="4010077" y="3859450"/>
            <a:ext cx="1488334" cy="317911"/>
          </a:xfrm>
          <a:prstGeom prst="rect">
            <a:avLst/>
          </a:prstGeom>
          <a:solidFill>
            <a:srgbClr val="9CA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Orga.Code</a:t>
            </a: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D2B6A2E-E842-4EF2-BC60-004777F31F3A}"/>
              </a:ext>
            </a:extLst>
          </p:cNvPr>
          <p:cNvSpPr/>
          <p:nvPr/>
        </p:nvSpPr>
        <p:spPr>
          <a:xfrm>
            <a:off x="9637009" y="4497832"/>
            <a:ext cx="2144756" cy="1265162"/>
          </a:xfrm>
          <a:prstGeom prst="ellipse">
            <a:avLst/>
          </a:prstGeom>
          <a:solidFill>
            <a:srgbClr val="9CAAF2"/>
          </a:solidFill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0EB5E2-8189-45BD-8BAA-5FF83E5B8549}"/>
              </a:ext>
            </a:extLst>
          </p:cNvPr>
          <p:cNvSpPr txBox="1"/>
          <p:nvPr/>
        </p:nvSpPr>
        <p:spPr>
          <a:xfrm rot="1366660">
            <a:off x="7863125" y="4352382"/>
            <a:ext cx="164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verantwortlich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484D33-FC3C-46A7-BB6B-87ADC6EB1B64}"/>
              </a:ext>
            </a:extLst>
          </p:cNvPr>
          <p:cNvSpPr txBox="1"/>
          <p:nvPr/>
        </p:nvSpPr>
        <p:spPr>
          <a:xfrm>
            <a:off x="4034625" y="349171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Eingesetzt in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057411-8365-4811-8921-0E7543403740}"/>
              </a:ext>
            </a:extLst>
          </p:cNvPr>
          <p:cNvSpPr txBox="1"/>
          <p:nvPr/>
        </p:nvSpPr>
        <p:spPr>
          <a:xfrm rot="16200000">
            <a:off x="5767252" y="1811524"/>
            <a:ext cx="146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verwendet_Technologie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24F2C06-3702-4ACC-834A-7372DDA00D3B}"/>
              </a:ext>
            </a:extLst>
          </p:cNvPr>
          <p:cNvSpPr/>
          <p:nvPr/>
        </p:nvSpPr>
        <p:spPr>
          <a:xfrm>
            <a:off x="249236" y="6084409"/>
            <a:ext cx="2059657" cy="747673"/>
          </a:xfrm>
          <a:prstGeom prst="ellipse">
            <a:avLst/>
          </a:prstGeom>
          <a:solidFill>
            <a:srgbClr val="9CA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Informations-system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7A06EC-FE22-4B56-A789-C5A384F74F8B}"/>
              </a:ext>
            </a:extLst>
          </p:cNvPr>
          <p:cNvSpPr/>
          <p:nvPr/>
        </p:nvSpPr>
        <p:spPr>
          <a:xfrm>
            <a:off x="249236" y="5667757"/>
            <a:ext cx="1976717" cy="220198"/>
          </a:xfrm>
          <a:prstGeom prst="rect">
            <a:avLst/>
          </a:prstGeom>
          <a:solidFill>
            <a:srgbClr val="9CA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Tech.Code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E8FF099-30AD-4E60-9B43-BD5B9E96C9BE}"/>
              </a:ext>
            </a:extLst>
          </p:cNvPr>
          <p:cNvSpPr txBox="1"/>
          <p:nvPr/>
        </p:nvSpPr>
        <p:spPr>
          <a:xfrm>
            <a:off x="587845" y="5171051"/>
            <a:ext cx="134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E9F009E-C7B9-4816-9689-5AED3C92CFCE}"/>
              </a:ext>
            </a:extLst>
          </p:cNvPr>
          <p:cNvSpPr txBox="1"/>
          <p:nvPr/>
        </p:nvSpPr>
        <p:spPr>
          <a:xfrm>
            <a:off x="2747605" y="5593190"/>
            <a:ext cx="13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Attribut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B80B646-8950-4ABB-98F3-B748624BB81E}"/>
              </a:ext>
            </a:extLst>
          </p:cNvPr>
          <p:cNvSpPr txBox="1"/>
          <p:nvPr/>
        </p:nvSpPr>
        <p:spPr>
          <a:xfrm>
            <a:off x="2747606" y="6249859"/>
            <a:ext cx="13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Knoten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8307DBC-F950-4221-B688-58F57A0BE3B4}"/>
              </a:ext>
            </a:extLst>
          </p:cNvPr>
          <p:cNvSpPr txBox="1"/>
          <p:nvPr/>
        </p:nvSpPr>
        <p:spPr>
          <a:xfrm>
            <a:off x="2714954" y="5171051"/>
            <a:ext cx="24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 der Relation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F13B8BE-4557-4D69-A30D-6171F495D335}"/>
              </a:ext>
            </a:extLst>
          </p:cNvPr>
          <p:cNvSpPr txBox="1"/>
          <p:nvPr/>
        </p:nvSpPr>
        <p:spPr>
          <a:xfrm>
            <a:off x="249236" y="4801719"/>
            <a:ext cx="137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Legende: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3CC9B8-F895-4769-87E5-BDA605150229}"/>
              </a:ext>
            </a:extLst>
          </p:cNvPr>
          <p:cNvSpPr/>
          <p:nvPr/>
        </p:nvSpPr>
        <p:spPr>
          <a:xfrm>
            <a:off x="6967509" y="5391164"/>
            <a:ext cx="2144756" cy="1253050"/>
          </a:xfrm>
          <a:prstGeom prst="ellipse">
            <a:avLst/>
          </a:prstGeom>
          <a:solidFill>
            <a:srgbClr val="9CAAF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Anzahl Anwender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4803F56-5EB7-4693-BBF0-447623FB2B03}"/>
              </a:ext>
            </a:extLst>
          </p:cNvPr>
          <p:cNvSpPr txBox="1"/>
          <p:nvPr/>
        </p:nvSpPr>
        <p:spPr>
          <a:xfrm rot="3884421">
            <a:off x="6591602" y="5101376"/>
            <a:ext cx="1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besitzt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D1A603-32D1-43D1-99E3-F11ACE36AA70}"/>
              </a:ext>
            </a:extLst>
          </p:cNvPr>
          <p:cNvCxnSpPr>
            <a:cxnSpLocks/>
            <a:stCxn id="12" idx="2"/>
            <a:endCxn id="3" idx="5"/>
          </p:cNvCxnSpPr>
          <p:nvPr/>
        </p:nvCxnSpPr>
        <p:spPr>
          <a:xfrm flipH="1" flipV="1">
            <a:off x="7569053" y="4266221"/>
            <a:ext cx="2067956" cy="86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BC24A9A-6DBE-4D21-B821-433E4E4093F1}"/>
              </a:ext>
            </a:extLst>
          </p:cNvPr>
          <p:cNvCxnSpPr>
            <a:cxnSpLocks/>
            <a:stCxn id="3" idx="4"/>
            <a:endCxn id="22" idx="1"/>
          </p:cNvCxnSpPr>
          <p:nvPr/>
        </p:nvCxnSpPr>
        <p:spPr>
          <a:xfrm>
            <a:off x="6800058" y="4451500"/>
            <a:ext cx="481543" cy="11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2EB7983-CD02-4C8D-8EE1-E0DA26509308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H="1" flipV="1">
            <a:off x="6800057" y="1306142"/>
            <a:ext cx="1" cy="188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5F8874-556B-4DCD-B91F-807E0C111D45}"/>
              </a:ext>
            </a:extLst>
          </p:cNvPr>
          <p:cNvCxnSpPr>
            <a:cxnSpLocks/>
            <a:stCxn id="3" idx="2"/>
            <a:endCxn id="7" idx="6"/>
          </p:cNvCxnSpPr>
          <p:nvPr/>
        </p:nvCxnSpPr>
        <p:spPr>
          <a:xfrm flipH="1" flipV="1">
            <a:off x="3795954" y="3798474"/>
            <a:ext cx="1916580" cy="2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17FB9D4-7957-42DC-8340-127C78CDC1C2}"/>
              </a:ext>
            </a:extLst>
          </p:cNvPr>
          <p:cNvCxnSpPr>
            <a:cxnSpLocks/>
          </p:cNvCxnSpPr>
          <p:nvPr/>
        </p:nvCxnSpPr>
        <p:spPr>
          <a:xfrm>
            <a:off x="367223" y="5449530"/>
            <a:ext cx="1755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313ED806-926E-4945-BEDF-95B262EA2D63}"/>
              </a:ext>
            </a:extLst>
          </p:cNvPr>
          <p:cNvSpPr/>
          <p:nvPr/>
        </p:nvSpPr>
        <p:spPr>
          <a:xfrm>
            <a:off x="9353192" y="2429061"/>
            <a:ext cx="2222790" cy="1318682"/>
          </a:xfrm>
          <a:prstGeom prst="ellipse">
            <a:avLst/>
          </a:prstGeom>
          <a:solidFill>
            <a:srgbClr val="9CAAF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Fachlicher Prozess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E7338D3-19B8-40AE-A907-D7E4AA1BE2BC}"/>
              </a:ext>
            </a:extLst>
          </p:cNvPr>
          <p:cNvSpPr/>
          <p:nvPr/>
        </p:nvSpPr>
        <p:spPr>
          <a:xfrm>
            <a:off x="9002455" y="438664"/>
            <a:ext cx="2097218" cy="1225365"/>
          </a:xfrm>
          <a:prstGeom prst="ellipse">
            <a:avLst/>
          </a:prstGeom>
          <a:solidFill>
            <a:srgbClr val="9CAAF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Standard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54412C-2675-46B9-A385-1B584F684F57}"/>
              </a:ext>
            </a:extLst>
          </p:cNvPr>
          <p:cNvSpPr/>
          <p:nvPr/>
        </p:nvSpPr>
        <p:spPr>
          <a:xfrm>
            <a:off x="2084897" y="693459"/>
            <a:ext cx="2144756" cy="1225365"/>
          </a:xfrm>
          <a:prstGeom prst="ellipse">
            <a:avLst/>
          </a:prstGeom>
          <a:solidFill>
            <a:srgbClr val="9CAAF2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Standort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DFAE347-2168-4933-B2FE-F663E0A76B97}"/>
              </a:ext>
            </a:extLst>
          </p:cNvPr>
          <p:cNvCxnSpPr>
            <a:cxnSpLocks/>
            <a:stCxn id="25" idx="3"/>
            <a:endCxn id="3" idx="6"/>
          </p:cNvCxnSpPr>
          <p:nvPr/>
        </p:nvCxnSpPr>
        <p:spPr>
          <a:xfrm flipH="1">
            <a:off x="7887581" y="3554626"/>
            <a:ext cx="1791131" cy="26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C0D5F8C-7449-44ED-A231-3CE81C29D794}"/>
              </a:ext>
            </a:extLst>
          </p:cNvPr>
          <p:cNvCxnSpPr>
            <a:cxnSpLocks/>
            <a:stCxn id="3" idx="7"/>
            <a:endCxn id="26" idx="3"/>
          </p:cNvCxnSpPr>
          <p:nvPr/>
        </p:nvCxnSpPr>
        <p:spPr>
          <a:xfrm flipV="1">
            <a:off x="7569053" y="1484578"/>
            <a:ext cx="1740532" cy="188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7F58E0-BBEC-4448-8F42-B12E7984DC5F}"/>
              </a:ext>
            </a:extLst>
          </p:cNvPr>
          <p:cNvCxnSpPr>
            <a:cxnSpLocks/>
            <a:stCxn id="7" idx="7"/>
            <a:endCxn id="27" idx="5"/>
          </p:cNvCxnSpPr>
          <p:nvPr/>
        </p:nvCxnSpPr>
        <p:spPr>
          <a:xfrm flipV="1">
            <a:off x="3450315" y="1739373"/>
            <a:ext cx="465246" cy="166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A77E4CE-167E-46C0-9D66-7238ED2E8992}"/>
              </a:ext>
            </a:extLst>
          </p:cNvPr>
          <p:cNvSpPr/>
          <p:nvPr/>
        </p:nvSpPr>
        <p:spPr>
          <a:xfrm>
            <a:off x="0" y="4801719"/>
            <a:ext cx="4930667" cy="20521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B773C-2C2D-4558-8C50-741D2C3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E2C1BB12-C597-4EDF-A989-B7BFDC2738F0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1435783" y="3242662"/>
            <a:ext cx="1180086" cy="555812"/>
          </a:xfrm>
          <a:prstGeom prst="curvedConnector4">
            <a:avLst>
              <a:gd name="adj1" fmla="val -53502"/>
              <a:gd name="adj2" fmla="val 2801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A388438-CCFA-4527-A109-06210C0F00DA}"/>
              </a:ext>
            </a:extLst>
          </p:cNvPr>
          <p:cNvSpPr txBox="1"/>
          <p:nvPr/>
        </p:nvSpPr>
        <p:spPr>
          <a:xfrm rot="18727674">
            <a:off x="7589016" y="1783085"/>
            <a:ext cx="146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verwendet_Standard</a:t>
            </a:r>
            <a:endParaRPr lang="de-DE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62B65CA-1C92-4348-BC5B-4DA13A1600D4}"/>
              </a:ext>
            </a:extLst>
          </p:cNvPr>
          <p:cNvSpPr txBox="1"/>
          <p:nvPr/>
        </p:nvSpPr>
        <p:spPr>
          <a:xfrm rot="21161972">
            <a:off x="8200302" y="3301752"/>
            <a:ext cx="14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integriert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F94E4E2-7798-4980-8343-0E12E7A6A2D8}"/>
              </a:ext>
            </a:extLst>
          </p:cNvPr>
          <p:cNvSpPr txBox="1"/>
          <p:nvPr/>
        </p:nvSpPr>
        <p:spPr>
          <a:xfrm rot="17087610">
            <a:off x="2932224" y="2416300"/>
            <a:ext cx="110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liegt_am</a:t>
            </a:r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2034112-07EA-4B82-9A0E-44900A340545}"/>
              </a:ext>
            </a:extLst>
          </p:cNvPr>
          <p:cNvSpPr txBox="1"/>
          <p:nvPr/>
        </p:nvSpPr>
        <p:spPr>
          <a:xfrm rot="19352822">
            <a:off x="281090" y="2161582"/>
            <a:ext cx="14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gehoert_zu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E083D-D870-4CD2-A9D7-4C172C7B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Thesis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09E53-3FD4-4AB2-9F4E-1E72C39B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Bild von Neo4j und vom Code</a:t>
            </a:r>
            <a:endParaRPr lang="de-DE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90F8C0B-70F4-45BB-A1BA-9562B962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5CF2A-FC9E-4D00-8E7E-92A69A4D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DF48F7A-B53D-4E5C-8A3B-BB48AE348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861" y="701"/>
            <a:ext cx="7944267" cy="6857299"/>
          </a:xfr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363171-A772-49F4-A3D3-E0E60CA5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A622C7D-43EA-4B7E-9453-1BD12902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" y="36871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Laptop, Computer, Bildschirm, Tisch enthält.&#10;&#10;Automatisch generierte Beschreibung">
            <a:extLst>
              <a:ext uri="{FF2B5EF4-FFF2-40B4-BE49-F238E27FC236}">
                <a16:creationId xmlns:a16="http://schemas.microsoft.com/office/drawing/2014/main" id="{2D04FF98-BE05-4A63-9CAA-FE6666DE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CC9076B-2088-404C-B264-D4C83EC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0BD6F2A-4235-4990-AFBA-A43787CEF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71" y="-7182"/>
            <a:ext cx="9222658" cy="686518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4139A9-6DDB-4DF5-8110-9236840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Breitbild</PresentationFormat>
  <Paragraphs>210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Wingdings</vt:lpstr>
      <vt:lpstr>Holzart</vt:lpstr>
      <vt:lpstr>Visualisierungen für IT-Konsolidierungsprojekte</vt:lpstr>
      <vt:lpstr>Was ist IT-Konsolidierung und warum relevant?</vt:lpstr>
      <vt:lpstr>Vorteile durch  EA-Visualisierung</vt:lpstr>
      <vt:lpstr>Vorgehen Thesis </vt:lpstr>
      <vt:lpstr>PowerPoint-Präsentation</vt:lpstr>
      <vt:lpstr>Vorgehen Thesis </vt:lpstr>
      <vt:lpstr>PowerPoint-Präsentation</vt:lpstr>
      <vt:lpstr>PowerPoint-Präsentation</vt:lpstr>
      <vt:lpstr>PowerPoint-Präsentation</vt:lpstr>
      <vt:lpstr>PowerPoint-Präsentation</vt:lpstr>
      <vt:lpstr>Vorgehen mit ISB Betreuer</vt:lpstr>
      <vt:lpstr>Recherchephase</vt:lpstr>
      <vt:lpstr>Ziel</vt:lpstr>
      <vt:lpstr>Machbarkeitsanalyse &amp; Risikomanagement</vt:lpstr>
      <vt:lpstr>PowerPoint-Präsentation</vt:lpstr>
      <vt:lpstr>Zeitplan</vt:lpstr>
      <vt:lpstr>Bisherige Ergebnisse</vt:lpstr>
      <vt:lpstr>Inhaltsverzeichnis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Katharina Schemel</dc:creator>
  <cp:lastModifiedBy>Katharina Schemel</cp:lastModifiedBy>
  <cp:revision>15</cp:revision>
  <dcterms:created xsi:type="dcterms:W3CDTF">2019-12-03T15:43:45Z</dcterms:created>
  <dcterms:modified xsi:type="dcterms:W3CDTF">2019-12-05T13:50:39Z</dcterms:modified>
</cp:coreProperties>
</file>