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CAD24324-B159-44BB-8BAB-69F96A9B1009}">
          <p14:sldIdLst>
            <p14:sldId id="256"/>
          </p14:sldIdLst>
        </p14:section>
        <p14:section name="Introduction" id="{70B3FF1C-F2A9-4F0B-A07F-ABD4FE958AD0}">
          <p14:sldIdLst>
            <p14:sldId id="257"/>
            <p14:sldId id="258"/>
          </p14:sldIdLst>
        </p14:section>
        <p14:section name="Method" id="{DC9672E9-5021-48E7-9D8B-AD0779F5E19E}">
          <p14:sldIdLst>
            <p14:sldId id="259"/>
          </p14:sldIdLst>
        </p14:section>
        <p14:section name="End" id="{D84B9378-0201-4794-A78F-F6C1665EA784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6" autoAdjust="0"/>
    <p:restoredTop sz="72427" autoAdjust="0"/>
  </p:normalViewPr>
  <p:slideViewPr>
    <p:cSldViewPr snapToGrid="0">
      <p:cViewPr varScale="1">
        <p:scale>
          <a:sx n="72" d="100"/>
          <a:sy n="72" d="100"/>
        </p:scale>
        <p:origin x="58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3B3A2-D327-452A-A8CB-AD880F4434BA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712416EB-800B-4BFE-91D2-837F93F9ACF6}">
      <dgm:prSet phldrT="[Text]"/>
      <dgm:spPr/>
      <dgm:t>
        <a:bodyPr/>
        <a:lstStyle/>
        <a:p>
          <a:r>
            <a:rPr lang="de-AT" dirty="0" err="1"/>
            <a:t>Contribution</a:t>
          </a:r>
          <a:endParaRPr lang="de-AT" dirty="0"/>
        </a:p>
      </dgm:t>
    </dgm:pt>
    <dgm:pt modelId="{DFAFAA99-BDFE-4FB6-B030-22EC47789EDD}" type="parTrans" cxnId="{E7E5192D-52D6-4F61-8AC0-9154D15D1E80}">
      <dgm:prSet/>
      <dgm:spPr/>
      <dgm:t>
        <a:bodyPr/>
        <a:lstStyle/>
        <a:p>
          <a:endParaRPr lang="de-AT"/>
        </a:p>
      </dgm:t>
    </dgm:pt>
    <dgm:pt modelId="{EF9B94AA-CE59-48B3-8D59-D1C9C4B485CC}" type="sibTrans" cxnId="{E7E5192D-52D6-4F61-8AC0-9154D15D1E80}">
      <dgm:prSet/>
      <dgm:spPr/>
      <dgm:t>
        <a:bodyPr/>
        <a:lstStyle/>
        <a:p>
          <a:endParaRPr lang="de-AT"/>
        </a:p>
      </dgm:t>
    </dgm:pt>
    <dgm:pt modelId="{7E607A71-3FDB-4FB4-B4B7-6DFC788A3673}">
      <dgm:prSet phldrT="[Text]"/>
      <dgm:spPr/>
      <dgm:t>
        <a:bodyPr/>
        <a:lstStyle/>
        <a:p>
          <a:r>
            <a:rPr lang="de-AT" dirty="0" err="1"/>
            <a:t>Contribution</a:t>
          </a:r>
          <a:endParaRPr lang="de-AT" dirty="0"/>
        </a:p>
      </dgm:t>
    </dgm:pt>
    <dgm:pt modelId="{4C40B7A8-EC17-458F-9C3E-A517B72B4171}" type="parTrans" cxnId="{F9932178-38E3-4BAE-B281-3C8C4FB76310}">
      <dgm:prSet/>
      <dgm:spPr/>
      <dgm:t>
        <a:bodyPr/>
        <a:lstStyle/>
        <a:p>
          <a:endParaRPr lang="de-AT"/>
        </a:p>
      </dgm:t>
    </dgm:pt>
    <dgm:pt modelId="{D270D13C-0FF1-416E-9F50-A62DCD808709}" type="sibTrans" cxnId="{F9932178-38E3-4BAE-B281-3C8C4FB76310}">
      <dgm:prSet/>
      <dgm:spPr/>
      <dgm:t>
        <a:bodyPr/>
        <a:lstStyle/>
        <a:p>
          <a:endParaRPr lang="de-AT"/>
        </a:p>
      </dgm:t>
    </dgm:pt>
    <dgm:pt modelId="{10CB31CA-19F6-47C7-A22F-72EDBCE1616B}">
      <dgm:prSet phldrT="[Text]"/>
      <dgm:spPr/>
      <dgm:t>
        <a:bodyPr/>
        <a:lstStyle/>
        <a:p>
          <a:r>
            <a:rPr lang="de-AT"/>
            <a:t>Contribution</a:t>
          </a:r>
          <a:endParaRPr lang="de-AT" dirty="0"/>
        </a:p>
      </dgm:t>
    </dgm:pt>
    <dgm:pt modelId="{F9B58770-477F-4C81-8B2C-C6157BC6229B}" type="parTrans" cxnId="{7C25A832-E27E-4151-8397-8ABF8FB78489}">
      <dgm:prSet/>
      <dgm:spPr/>
      <dgm:t>
        <a:bodyPr/>
        <a:lstStyle/>
        <a:p>
          <a:endParaRPr lang="de-AT"/>
        </a:p>
      </dgm:t>
    </dgm:pt>
    <dgm:pt modelId="{DF21C61F-5707-4E08-9DF0-E2616E7EEC5E}" type="sibTrans" cxnId="{7C25A832-E27E-4151-8397-8ABF8FB78489}">
      <dgm:prSet/>
      <dgm:spPr/>
      <dgm:t>
        <a:bodyPr/>
        <a:lstStyle/>
        <a:p>
          <a:endParaRPr lang="de-AT"/>
        </a:p>
      </dgm:t>
    </dgm:pt>
    <dgm:pt modelId="{2F064F87-7BCE-4D81-B752-C760EED19262}" type="pres">
      <dgm:prSet presAssocID="{AE93B3A2-D327-452A-A8CB-AD880F4434BA}" presName="linearFlow" presStyleCnt="0">
        <dgm:presLayoutVars>
          <dgm:dir/>
          <dgm:resizeHandles val="exact"/>
        </dgm:presLayoutVars>
      </dgm:prSet>
      <dgm:spPr/>
    </dgm:pt>
    <dgm:pt modelId="{F11178D1-EC67-455C-A07D-7BD95F8F861F}" type="pres">
      <dgm:prSet presAssocID="{712416EB-800B-4BFE-91D2-837F93F9ACF6}" presName="composite" presStyleCnt="0"/>
      <dgm:spPr/>
    </dgm:pt>
    <dgm:pt modelId="{D36041AB-45CA-467B-9D6D-65E0CF0CFA04}" type="pres">
      <dgm:prSet presAssocID="{712416EB-800B-4BFE-91D2-837F93F9ACF6}" presName="imgShp" presStyleLbl="fgImgPlace1" presStyleIdx="0" presStyleCnt="3"/>
      <dgm:spPr/>
    </dgm:pt>
    <dgm:pt modelId="{232B5611-07EC-4D5B-8E5C-BDD6E66ACF0F}" type="pres">
      <dgm:prSet presAssocID="{712416EB-800B-4BFE-91D2-837F93F9ACF6}" presName="txShp" presStyleLbl="node1" presStyleIdx="0" presStyleCnt="3">
        <dgm:presLayoutVars>
          <dgm:bulletEnabled val="1"/>
        </dgm:presLayoutVars>
      </dgm:prSet>
      <dgm:spPr/>
    </dgm:pt>
    <dgm:pt modelId="{88186FAE-A0F5-4715-AE7B-FAC02933E45B}" type="pres">
      <dgm:prSet presAssocID="{EF9B94AA-CE59-48B3-8D59-D1C9C4B485CC}" presName="spacing" presStyleCnt="0"/>
      <dgm:spPr/>
    </dgm:pt>
    <dgm:pt modelId="{97FE68FD-21B4-4371-95DF-E405C825B6F5}" type="pres">
      <dgm:prSet presAssocID="{7E607A71-3FDB-4FB4-B4B7-6DFC788A3673}" presName="composite" presStyleCnt="0"/>
      <dgm:spPr/>
    </dgm:pt>
    <dgm:pt modelId="{D467C25E-834A-4C20-A5CD-A69025716633}" type="pres">
      <dgm:prSet presAssocID="{7E607A71-3FDB-4FB4-B4B7-6DFC788A3673}" presName="imgShp" presStyleLbl="fgImgPlace1" presStyleIdx="1" presStyleCnt="3"/>
      <dgm:spPr/>
    </dgm:pt>
    <dgm:pt modelId="{B6EF6EBA-F874-4E1C-97E6-DBD6D1CA587B}" type="pres">
      <dgm:prSet presAssocID="{7E607A71-3FDB-4FB4-B4B7-6DFC788A3673}" presName="txShp" presStyleLbl="node1" presStyleIdx="1" presStyleCnt="3">
        <dgm:presLayoutVars>
          <dgm:bulletEnabled val="1"/>
        </dgm:presLayoutVars>
      </dgm:prSet>
      <dgm:spPr/>
    </dgm:pt>
    <dgm:pt modelId="{29155DB2-FA00-4519-9A14-FB6A0C8286C1}" type="pres">
      <dgm:prSet presAssocID="{D270D13C-0FF1-416E-9F50-A62DCD808709}" presName="spacing" presStyleCnt="0"/>
      <dgm:spPr/>
    </dgm:pt>
    <dgm:pt modelId="{95E6A760-A032-47E2-A6F8-C42DFB4ADADA}" type="pres">
      <dgm:prSet presAssocID="{10CB31CA-19F6-47C7-A22F-72EDBCE1616B}" presName="composite" presStyleCnt="0"/>
      <dgm:spPr/>
    </dgm:pt>
    <dgm:pt modelId="{B5EE38C2-CF8F-41F4-AE80-0C5E42E468BA}" type="pres">
      <dgm:prSet presAssocID="{10CB31CA-19F6-47C7-A22F-72EDBCE1616B}" presName="imgShp" presStyleLbl="fgImgPlace1" presStyleIdx="2" presStyleCnt="3"/>
      <dgm:spPr/>
    </dgm:pt>
    <dgm:pt modelId="{C11596DC-E570-495A-8FB2-0F69282B1544}" type="pres">
      <dgm:prSet presAssocID="{10CB31CA-19F6-47C7-A22F-72EDBCE1616B}" presName="txShp" presStyleLbl="node1" presStyleIdx="2" presStyleCnt="3">
        <dgm:presLayoutVars>
          <dgm:bulletEnabled val="1"/>
        </dgm:presLayoutVars>
      </dgm:prSet>
      <dgm:spPr/>
    </dgm:pt>
  </dgm:ptLst>
  <dgm:cxnLst>
    <dgm:cxn modelId="{E7E5192D-52D6-4F61-8AC0-9154D15D1E80}" srcId="{AE93B3A2-D327-452A-A8CB-AD880F4434BA}" destId="{712416EB-800B-4BFE-91D2-837F93F9ACF6}" srcOrd="0" destOrd="0" parTransId="{DFAFAA99-BDFE-4FB6-B030-22EC47789EDD}" sibTransId="{EF9B94AA-CE59-48B3-8D59-D1C9C4B485CC}"/>
    <dgm:cxn modelId="{7C25A832-E27E-4151-8397-8ABF8FB78489}" srcId="{AE93B3A2-D327-452A-A8CB-AD880F4434BA}" destId="{10CB31CA-19F6-47C7-A22F-72EDBCE1616B}" srcOrd="2" destOrd="0" parTransId="{F9B58770-477F-4C81-8B2C-C6157BC6229B}" sibTransId="{DF21C61F-5707-4E08-9DF0-E2616E7EEC5E}"/>
    <dgm:cxn modelId="{E0FBAC3E-E317-46DD-838E-85634FCBB4A9}" type="presOf" srcId="{10CB31CA-19F6-47C7-A22F-72EDBCE1616B}" destId="{C11596DC-E570-495A-8FB2-0F69282B1544}" srcOrd="0" destOrd="0" presId="urn:microsoft.com/office/officeart/2005/8/layout/vList3"/>
    <dgm:cxn modelId="{0F37544B-B410-413D-8D23-2281DC7066C2}" type="presOf" srcId="{AE93B3A2-D327-452A-A8CB-AD880F4434BA}" destId="{2F064F87-7BCE-4D81-B752-C760EED19262}" srcOrd="0" destOrd="0" presId="urn:microsoft.com/office/officeart/2005/8/layout/vList3"/>
    <dgm:cxn modelId="{F9932178-38E3-4BAE-B281-3C8C4FB76310}" srcId="{AE93B3A2-D327-452A-A8CB-AD880F4434BA}" destId="{7E607A71-3FDB-4FB4-B4B7-6DFC788A3673}" srcOrd="1" destOrd="0" parTransId="{4C40B7A8-EC17-458F-9C3E-A517B72B4171}" sibTransId="{D270D13C-0FF1-416E-9F50-A62DCD808709}"/>
    <dgm:cxn modelId="{4FB0798D-3727-469D-BF6A-80F535123271}" type="presOf" srcId="{7E607A71-3FDB-4FB4-B4B7-6DFC788A3673}" destId="{B6EF6EBA-F874-4E1C-97E6-DBD6D1CA587B}" srcOrd="0" destOrd="0" presId="urn:microsoft.com/office/officeart/2005/8/layout/vList3"/>
    <dgm:cxn modelId="{C71238A0-8AC0-49D4-90C6-D6B8306644FE}" type="presOf" srcId="{712416EB-800B-4BFE-91D2-837F93F9ACF6}" destId="{232B5611-07EC-4D5B-8E5C-BDD6E66ACF0F}" srcOrd="0" destOrd="0" presId="urn:microsoft.com/office/officeart/2005/8/layout/vList3"/>
    <dgm:cxn modelId="{77412A07-1C2B-4522-B5AA-4A2CF4D723F8}" type="presParOf" srcId="{2F064F87-7BCE-4D81-B752-C760EED19262}" destId="{F11178D1-EC67-455C-A07D-7BD95F8F861F}" srcOrd="0" destOrd="0" presId="urn:microsoft.com/office/officeart/2005/8/layout/vList3"/>
    <dgm:cxn modelId="{BA73F03E-520C-4E44-B2D3-0B74B848DE29}" type="presParOf" srcId="{F11178D1-EC67-455C-A07D-7BD95F8F861F}" destId="{D36041AB-45CA-467B-9D6D-65E0CF0CFA04}" srcOrd="0" destOrd="0" presId="urn:microsoft.com/office/officeart/2005/8/layout/vList3"/>
    <dgm:cxn modelId="{633EAF69-FC43-4AA4-A810-CAADB55D59AE}" type="presParOf" srcId="{F11178D1-EC67-455C-A07D-7BD95F8F861F}" destId="{232B5611-07EC-4D5B-8E5C-BDD6E66ACF0F}" srcOrd="1" destOrd="0" presId="urn:microsoft.com/office/officeart/2005/8/layout/vList3"/>
    <dgm:cxn modelId="{C78892DE-66FB-4F1A-A141-DFAE55555954}" type="presParOf" srcId="{2F064F87-7BCE-4D81-B752-C760EED19262}" destId="{88186FAE-A0F5-4715-AE7B-FAC02933E45B}" srcOrd="1" destOrd="0" presId="urn:microsoft.com/office/officeart/2005/8/layout/vList3"/>
    <dgm:cxn modelId="{70FD6314-FB9B-45F3-BC17-2E10491920D9}" type="presParOf" srcId="{2F064F87-7BCE-4D81-B752-C760EED19262}" destId="{97FE68FD-21B4-4371-95DF-E405C825B6F5}" srcOrd="2" destOrd="0" presId="urn:microsoft.com/office/officeart/2005/8/layout/vList3"/>
    <dgm:cxn modelId="{A6F971DB-4434-4569-89D5-24E813F9FE7C}" type="presParOf" srcId="{97FE68FD-21B4-4371-95DF-E405C825B6F5}" destId="{D467C25E-834A-4C20-A5CD-A69025716633}" srcOrd="0" destOrd="0" presId="urn:microsoft.com/office/officeart/2005/8/layout/vList3"/>
    <dgm:cxn modelId="{CCA04363-B49F-4A12-88CF-BB993B321A7F}" type="presParOf" srcId="{97FE68FD-21B4-4371-95DF-E405C825B6F5}" destId="{B6EF6EBA-F874-4E1C-97E6-DBD6D1CA587B}" srcOrd="1" destOrd="0" presId="urn:microsoft.com/office/officeart/2005/8/layout/vList3"/>
    <dgm:cxn modelId="{D0D7F5C1-B07D-4D39-9DBF-79A81D31DEE4}" type="presParOf" srcId="{2F064F87-7BCE-4D81-B752-C760EED19262}" destId="{29155DB2-FA00-4519-9A14-FB6A0C8286C1}" srcOrd="3" destOrd="0" presId="urn:microsoft.com/office/officeart/2005/8/layout/vList3"/>
    <dgm:cxn modelId="{FE0DE839-8EB8-4B46-B550-B0BD7C295C81}" type="presParOf" srcId="{2F064F87-7BCE-4D81-B752-C760EED19262}" destId="{95E6A760-A032-47E2-A6F8-C42DFB4ADADA}" srcOrd="4" destOrd="0" presId="urn:microsoft.com/office/officeart/2005/8/layout/vList3"/>
    <dgm:cxn modelId="{3EAEF52C-86D1-4AC6-B76D-7D188BC512D2}" type="presParOf" srcId="{95E6A760-A032-47E2-A6F8-C42DFB4ADADA}" destId="{B5EE38C2-CF8F-41F4-AE80-0C5E42E468BA}" srcOrd="0" destOrd="0" presId="urn:microsoft.com/office/officeart/2005/8/layout/vList3"/>
    <dgm:cxn modelId="{15E1D1E4-081F-4746-9CA9-A3F0A69ABD69}" type="presParOf" srcId="{95E6A760-A032-47E2-A6F8-C42DFB4ADADA}" destId="{C11596DC-E570-495A-8FB2-0F69282B1544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59CD05-A216-445E-83A8-CD0F7EF71994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de-AT"/>
        </a:p>
      </dgm:t>
    </dgm:pt>
    <dgm:pt modelId="{CDB8424E-974A-41C0-93CE-29321676FD3F}">
      <dgm:prSet phldrT="[Text]" phldr="1"/>
      <dgm:spPr/>
      <dgm:t>
        <a:bodyPr/>
        <a:lstStyle/>
        <a:p>
          <a:endParaRPr lang="de-AT"/>
        </a:p>
      </dgm:t>
    </dgm:pt>
    <dgm:pt modelId="{AB376DDE-6FB9-4D97-81F3-0155D55B45F9}" type="parTrans" cxnId="{4D65BA48-BA18-4C57-9ACE-B1C1A8384442}">
      <dgm:prSet/>
      <dgm:spPr/>
      <dgm:t>
        <a:bodyPr/>
        <a:lstStyle/>
        <a:p>
          <a:endParaRPr lang="de-AT"/>
        </a:p>
      </dgm:t>
    </dgm:pt>
    <dgm:pt modelId="{2D233F07-A0F8-47EF-B084-ED7C6CABA483}" type="sibTrans" cxnId="{4D65BA48-BA18-4C57-9ACE-B1C1A8384442}">
      <dgm:prSet/>
      <dgm:spPr/>
      <dgm:t>
        <a:bodyPr/>
        <a:lstStyle/>
        <a:p>
          <a:endParaRPr lang="de-AT"/>
        </a:p>
      </dgm:t>
    </dgm:pt>
    <dgm:pt modelId="{24036EEB-0A8C-41A9-8AD1-3E0FD2D26400}">
      <dgm:prSet phldrT="[Text]" phldr="1"/>
      <dgm:spPr/>
      <dgm:t>
        <a:bodyPr/>
        <a:lstStyle/>
        <a:p>
          <a:endParaRPr lang="de-AT"/>
        </a:p>
      </dgm:t>
    </dgm:pt>
    <dgm:pt modelId="{32A1C098-46C1-44E7-B535-34E09B5A2685}" type="parTrans" cxnId="{EFE4FB10-F11E-4D46-9B35-85375D56582B}">
      <dgm:prSet/>
      <dgm:spPr/>
      <dgm:t>
        <a:bodyPr/>
        <a:lstStyle/>
        <a:p>
          <a:endParaRPr lang="de-AT"/>
        </a:p>
      </dgm:t>
    </dgm:pt>
    <dgm:pt modelId="{FB5D1D9A-C66C-4D44-ABBD-91DB528EF680}" type="sibTrans" cxnId="{EFE4FB10-F11E-4D46-9B35-85375D56582B}">
      <dgm:prSet/>
      <dgm:spPr/>
      <dgm:t>
        <a:bodyPr/>
        <a:lstStyle/>
        <a:p>
          <a:endParaRPr lang="de-AT"/>
        </a:p>
      </dgm:t>
    </dgm:pt>
    <dgm:pt modelId="{5B0017C2-4882-4EBA-AA59-0F5F9C535752}">
      <dgm:prSet phldrT="[Text]" phldr="1"/>
      <dgm:spPr/>
      <dgm:t>
        <a:bodyPr/>
        <a:lstStyle/>
        <a:p>
          <a:endParaRPr lang="de-AT"/>
        </a:p>
      </dgm:t>
    </dgm:pt>
    <dgm:pt modelId="{D72D1211-F129-4972-A011-E62F858AE942}" type="parTrans" cxnId="{AF19BF18-EBC6-4756-9F1D-EF2E0C268541}">
      <dgm:prSet/>
      <dgm:spPr/>
      <dgm:t>
        <a:bodyPr/>
        <a:lstStyle/>
        <a:p>
          <a:endParaRPr lang="de-AT"/>
        </a:p>
      </dgm:t>
    </dgm:pt>
    <dgm:pt modelId="{D9BF94C1-A7AD-4FEA-B85B-9B0A120FB225}" type="sibTrans" cxnId="{AF19BF18-EBC6-4756-9F1D-EF2E0C268541}">
      <dgm:prSet/>
      <dgm:spPr/>
      <dgm:t>
        <a:bodyPr/>
        <a:lstStyle/>
        <a:p>
          <a:endParaRPr lang="de-AT"/>
        </a:p>
      </dgm:t>
    </dgm:pt>
    <dgm:pt modelId="{44310159-C136-4945-974E-7DCEE461B830}">
      <dgm:prSet phldrT="[Text]" phldr="1"/>
      <dgm:spPr/>
      <dgm:t>
        <a:bodyPr/>
        <a:lstStyle/>
        <a:p>
          <a:endParaRPr lang="de-AT"/>
        </a:p>
      </dgm:t>
    </dgm:pt>
    <dgm:pt modelId="{2360864B-BA8D-4041-9DF9-1883E8483EB5}" type="parTrans" cxnId="{1A6AB5A6-6333-453A-967E-65791B4A33C4}">
      <dgm:prSet/>
      <dgm:spPr/>
      <dgm:t>
        <a:bodyPr/>
        <a:lstStyle/>
        <a:p>
          <a:endParaRPr lang="de-AT"/>
        </a:p>
      </dgm:t>
    </dgm:pt>
    <dgm:pt modelId="{BD788CA8-BD6D-4745-94EA-F3EF1BEDAF49}" type="sibTrans" cxnId="{1A6AB5A6-6333-453A-967E-65791B4A33C4}">
      <dgm:prSet/>
      <dgm:spPr/>
      <dgm:t>
        <a:bodyPr/>
        <a:lstStyle/>
        <a:p>
          <a:endParaRPr lang="de-AT"/>
        </a:p>
      </dgm:t>
    </dgm:pt>
    <dgm:pt modelId="{B2196D12-496B-4923-88C0-47B8606ADC5D}">
      <dgm:prSet phldrT="[Text]" phldr="1"/>
      <dgm:spPr/>
      <dgm:t>
        <a:bodyPr/>
        <a:lstStyle/>
        <a:p>
          <a:endParaRPr lang="de-AT"/>
        </a:p>
      </dgm:t>
    </dgm:pt>
    <dgm:pt modelId="{7A363D61-8FA7-496A-89CD-8805F9498485}" type="parTrans" cxnId="{0A4AB802-48D8-46EE-BE8E-27D38D3AC29D}">
      <dgm:prSet/>
      <dgm:spPr/>
      <dgm:t>
        <a:bodyPr/>
        <a:lstStyle/>
        <a:p>
          <a:endParaRPr lang="de-AT"/>
        </a:p>
      </dgm:t>
    </dgm:pt>
    <dgm:pt modelId="{AA8B8A8B-CBBC-479D-B581-4138D9AB8E11}" type="sibTrans" cxnId="{0A4AB802-48D8-46EE-BE8E-27D38D3AC29D}">
      <dgm:prSet/>
      <dgm:spPr/>
      <dgm:t>
        <a:bodyPr/>
        <a:lstStyle/>
        <a:p>
          <a:endParaRPr lang="de-AT"/>
        </a:p>
      </dgm:t>
    </dgm:pt>
    <dgm:pt modelId="{DBE3F772-7301-4AD3-9760-E0938B10D951}">
      <dgm:prSet phldrT="[Text]" phldr="1"/>
      <dgm:spPr/>
      <dgm:t>
        <a:bodyPr/>
        <a:lstStyle/>
        <a:p>
          <a:endParaRPr lang="de-AT"/>
        </a:p>
      </dgm:t>
    </dgm:pt>
    <dgm:pt modelId="{19EDDBAB-4541-4804-BBCA-2AA85D8CD2B2}" type="parTrans" cxnId="{54058E6B-EC3C-4427-926E-14D4377CD674}">
      <dgm:prSet/>
      <dgm:spPr/>
      <dgm:t>
        <a:bodyPr/>
        <a:lstStyle/>
        <a:p>
          <a:endParaRPr lang="de-AT"/>
        </a:p>
      </dgm:t>
    </dgm:pt>
    <dgm:pt modelId="{79045368-2024-4EE0-8722-42F3AE0BCDEA}" type="sibTrans" cxnId="{54058E6B-EC3C-4427-926E-14D4377CD674}">
      <dgm:prSet/>
      <dgm:spPr/>
      <dgm:t>
        <a:bodyPr/>
        <a:lstStyle/>
        <a:p>
          <a:endParaRPr lang="de-AT"/>
        </a:p>
      </dgm:t>
    </dgm:pt>
    <dgm:pt modelId="{28439509-0229-4AAC-8A2B-0186E99B9DDF}">
      <dgm:prSet phldrT="[Text]" phldr="1"/>
      <dgm:spPr/>
      <dgm:t>
        <a:bodyPr/>
        <a:lstStyle/>
        <a:p>
          <a:endParaRPr lang="de-AT"/>
        </a:p>
      </dgm:t>
    </dgm:pt>
    <dgm:pt modelId="{B8898C6E-1AF0-4C59-BDBE-2A555DAFF1C6}" type="parTrans" cxnId="{012C34D9-3509-450A-B10B-EB773F604C4F}">
      <dgm:prSet/>
      <dgm:spPr/>
      <dgm:t>
        <a:bodyPr/>
        <a:lstStyle/>
        <a:p>
          <a:endParaRPr lang="de-AT"/>
        </a:p>
      </dgm:t>
    </dgm:pt>
    <dgm:pt modelId="{AC75D901-06CC-44EE-B015-8CCB426A76B4}" type="sibTrans" cxnId="{012C34D9-3509-450A-B10B-EB773F604C4F}">
      <dgm:prSet/>
      <dgm:spPr/>
      <dgm:t>
        <a:bodyPr/>
        <a:lstStyle/>
        <a:p>
          <a:endParaRPr lang="de-AT"/>
        </a:p>
      </dgm:t>
    </dgm:pt>
    <dgm:pt modelId="{3227580A-DC78-4F43-9B74-832D4D89861C}">
      <dgm:prSet phldrT="[Text]" phldr="1"/>
      <dgm:spPr/>
      <dgm:t>
        <a:bodyPr/>
        <a:lstStyle/>
        <a:p>
          <a:endParaRPr lang="de-AT"/>
        </a:p>
      </dgm:t>
    </dgm:pt>
    <dgm:pt modelId="{7FC97985-993A-4F66-BC6D-9A107F7901EE}" type="parTrans" cxnId="{BDCB4E84-D0D7-45A5-BB0F-EB801A7A9C60}">
      <dgm:prSet/>
      <dgm:spPr/>
      <dgm:t>
        <a:bodyPr/>
        <a:lstStyle/>
        <a:p>
          <a:endParaRPr lang="de-AT"/>
        </a:p>
      </dgm:t>
    </dgm:pt>
    <dgm:pt modelId="{FE8212D6-5FC1-4C3F-B778-F85E73FCEA90}" type="sibTrans" cxnId="{BDCB4E84-D0D7-45A5-BB0F-EB801A7A9C60}">
      <dgm:prSet/>
      <dgm:spPr/>
      <dgm:t>
        <a:bodyPr/>
        <a:lstStyle/>
        <a:p>
          <a:endParaRPr lang="de-AT"/>
        </a:p>
      </dgm:t>
    </dgm:pt>
    <dgm:pt modelId="{5FDED452-DF7C-4D9A-B291-6599F76989A2}">
      <dgm:prSet phldrT="[Text]" phldr="1"/>
      <dgm:spPr/>
      <dgm:t>
        <a:bodyPr/>
        <a:lstStyle/>
        <a:p>
          <a:endParaRPr lang="de-AT"/>
        </a:p>
      </dgm:t>
    </dgm:pt>
    <dgm:pt modelId="{C16C4527-7619-407D-A33B-40A70CD63DE6}" type="parTrans" cxnId="{77490F4B-CD3B-4EB4-B47A-FB5F432EF504}">
      <dgm:prSet/>
      <dgm:spPr/>
      <dgm:t>
        <a:bodyPr/>
        <a:lstStyle/>
        <a:p>
          <a:endParaRPr lang="de-AT"/>
        </a:p>
      </dgm:t>
    </dgm:pt>
    <dgm:pt modelId="{B278C380-5D2B-4301-B1AA-96A08A783145}" type="sibTrans" cxnId="{77490F4B-CD3B-4EB4-B47A-FB5F432EF504}">
      <dgm:prSet/>
      <dgm:spPr/>
      <dgm:t>
        <a:bodyPr/>
        <a:lstStyle/>
        <a:p>
          <a:endParaRPr lang="de-AT"/>
        </a:p>
      </dgm:t>
    </dgm:pt>
    <dgm:pt modelId="{E5F2C62D-D2B4-456E-9C38-7F4F71199A4D}" type="pres">
      <dgm:prSet presAssocID="{1359CD05-A216-445E-83A8-CD0F7EF71994}" presName="Name0" presStyleCnt="0">
        <dgm:presLayoutVars>
          <dgm:dir/>
          <dgm:animLvl val="lvl"/>
          <dgm:resizeHandles val="exact"/>
        </dgm:presLayoutVars>
      </dgm:prSet>
      <dgm:spPr/>
    </dgm:pt>
    <dgm:pt modelId="{AFDD6362-3AF6-480E-B513-294A75E97939}" type="pres">
      <dgm:prSet presAssocID="{28439509-0229-4AAC-8A2B-0186E99B9DDF}" presName="boxAndChildren" presStyleCnt="0"/>
      <dgm:spPr/>
    </dgm:pt>
    <dgm:pt modelId="{4E85D508-9E95-4AEE-9584-BF93EB946403}" type="pres">
      <dgm:prSet presAssocID="{28439509-0229-4AAC-8A2B-0186E99B9DDF}" presName="parentTextBox" presStyleLbl="node1" presStyleIdx="0" presStyleCnt="3"/>
      <dgm:spPr/>
    </dgm:pt>
    <dgm:pt modelId="{86AA65B5-9DE9-43A7-B912-969B601C5A6F}" type="pres">
      <dgm:prSet presAssocID="{28439509-0229-4AAC-8A2B-0186E99B9DDF}" presName="entireBox" presStyleLbl="node1" presStyleIdx="0" presStyleCnt="3"/>
      <dgm:spPr/>
    </dgm:pt>
    <dgm:pt modelId="{DA2F8727-2AFA-4C70-966D-D9C7BEFBD768}" type="pres">
      <dgm:prSet presAssocID="{28439509-0229-4AAC-8A2B-0186E99B9DDF}" presName="descendantBox" presStyleCnt="0"/>
      <dgm:spPr/>
    </dgm:pt>
    <dgm:pt modelId="{8B654D41-87C6-47D2-9FCF-7E03CF1A1E6B}" type="pres">
      <dgm:prSet presAssocID="{3227580A-DC78-4F43-9B74-832D4D89861C}" presName="childTextBox" presStyleLbl="fgAccFollowNode1" presStyleIdx="0" presStyleCnt="6">
        <dgm:presLayoutVars>
          <dgm:bulletEnabled val="1"/>
        </dgm:presLayoutVars>
      </dgm:prSet>
      <dgm:spPr/>
    </dgm:pt>
    <dgm:pt modelId="{0948A0F9-DB74-4CAD-8BC4-DD24BAF6D6D5}" type="pres">
      <dgm:prSet presAssocID="{5FDED452-DF7C-4D9A-B291-6599F76989A2}" presName="childTextBox" presStyleLbl="fgAccFollowNode1" presStyleIdx="1" presStyleCnt="6">
        <dgm:presLayoutVars>
          <dgm:bulletEnabled val="1"/>
        </dgm:presLayoutVars>
      </dgm:prSet>
      <dgm:spPr/>
    </dgm:pt>
    <dgm:pt modelId="{C3974B25-7FC6-431F-B76C-C62D2A58C8A0}" type="pres">
      <dgm:prSet presAssocID="{BD788CA8-BD6D-4745-94EA-F3EF1BEDAF49}" presName="sp" presStyleCnt="0"/>
      <dgm:spPr/>
    </dgm:pt>
    <dgm:pt modelId="{5B18F366-DA96-45E2-9ED2-5F81A9F781C4}" type="pres">
      <dgm:prSet presAssocID="{44310159-C136-4945-974E-7DCEE461B830}" presName="arrowAndChildren" presStyleCnt="0"/>
      <dgm:spPr/>
    </dgm:pt>
    <dgm:pt modelId="{8480BAD1-35E6-4F85-97A7-8BA44EE85D32}" type="pres">
      <dgm:prSet presAssocID="{44310159-C136-4945-974E-7DCEE461B830}" presName="parentTextArrow" presStyleLbl="node1" presStyleIdx="0" presStyleCnt="3"/>
      <dgm:spPr/>
    </dgm:pt>
    <dgm:pt modelId="{0585E2E0-4E6A-4CD1-8E65-CC899AC49470}" type="pres">
      <dgm:prSet presAssocID="{44310159-C136-4945-974E-7DCEE461B830}" presName="arrow" presStyleLbl="node1" presStyleIdx="1" presStyleCnt="3"/>
      <dgm:spPr/>
    </dgm:pt>
    <dgm:pt modelId="{0FA0DEF3-8BA0-4BF2-9858-08E9FC050B24}" type="pres">
      <dgm:prSet presAssocID="{44310159-C136-4945-974E-7DCEE461B830}" presName="descendantArrow" presStyleCnt="0"/>
      <dgm:spPr/>
    </dgm:pt>
    <dgm:pt modelId="{57819BD8-33ED-426A-B133-ADB1FB572F24}" type="pres">
      <dgm:prSet presAssocID="{B2196D12-496B-4923-88C0-47B8606ADC5D}" presName="childTextArrow" presStyleLbl="fgAccFollowNode1" presStyleIdx="2" presStyleCnt="6">
        <dgm:presLayoutVars>
          <dgm:bulletEnabled val="1"/>
        </dgm:presLayoutVars>
      </dgm:prSet>
      <dgm:spPr/>
    </dgm:pt>
    <dgm:pt modelId="{9D85174C-6DBA-4D2F-AE9F-135C43A47046}" type="pres">
      <dgm:prSet presAssocID="{DBE3F772-7301-4AD3-9760-E0938B10D951}" presName="childTextArrow" presStyleLbl="fgAccFollowNode1" presStyleIdx="3" presStyleCnt="6">
        <dgm:presLayoutVars>
          <dgm:bulletEnabled val="1"/>
        </dgm:presLayoutVars>
      </dgm:prSet>
      <dgm:spPr/>
    </dgm:pt>
    <dgm:pt modelId="{9D899945-2A3E-407F-91D7-6A52AB725EFD}" type="pres">
      <dgm:prSet presAssocID="{2D233F07-A0F8-47EF-B084-ED7C6CABA483}" presName="sp" presStyleCnt="0"/>
      <dgm:spPr/>
    </dgm:pt>
    <dgm:pt modelId="{E61A86D8-374C-47F5-A652-EC1A7887260D}" type="pres">
      <dgm:prSet presAssocID="{CDB8424E-974A-41C0-93CE-29321676FD3F}" presName="arrowAndChildren" presStyleCnt="0"/>
      <dgm:spPr/>
    </dgm:pt>
    <dgm:pt modelId="{F4D84E75-E83E-4E0B-8163-46BE9315B51E}" type="pres">
      <dgm:prSet presAssocID="{CDB8424E-974A-41C0-93CE-29321676FD3F}" presName="parentTextArrow" presStyleLbl="node1" presStyleIdx="1" presStyleCnt="3"/>
      <dgm:spPr/>
    </dgm:pt>
    <dgm:pt modelId="{E064BEED-55C6-4ECF-AD2E-20CC4255477D}" type="pres">
      <dgm:prSet presAssocID="{CDB8424E-974A-41C0-93CE-29321676FD3F}" presName="arrow" presStyleLbl="node1" presStyleIdx="2" presStyleCnt="3"/>
      <dgm:spPr/>
    </dgm:pt>
    <dgm:pt modelId="{AB0466A9-F914-4A16-AAC4-BE7D17ADF5FA}" type="pres">
      <dgm:prSet presAssocID="{CDB8424E-974A-41C0-93CE-29321676FD3F}" presName="descendantArrow" presStyleCnt="0"/>
      <dgm:spPr/>
    </dgm:pt>
    <dgm:pt modelId="{14A66C24-A770-481C-9BA7-FC737FFB40F2}" type="pres">
      <dgm:prSet presAssocID="{24036EEB-0A8C-41A9-8AD1-3E0FD2D26400}" presName="childTextArrow" presStyleLbl="fgAccFollowNode1" presStyleIdx="4" presStyleCnt="6">
        <dgm:presLayoutVars>
          <dgm:bulletEnabled val="1"/>
        </dgm:presLayoutVars>
      </dgm:prSet>
      <dgm:spPr/>
    </dgm:pt>
    <dgm:pt modelId="{9ED59034-AA48-4D83-87D7-AA2C233BE216}" type="pres">
      <dgm:prSet presAssocID="{5B0017C2-4882-4EBA-AA59-0F5F9C535752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0A4AB802-48D8-46EE-BE8E-27D38D3AC29D}" srcId="{44310159-C136-4945-974E-7DCEE461B830}" destId="{B2196D12-496B-4923-88C0-47B8606ADC5D}" srcOrd="0" destOrd="0" parTransId="{7A363D61-8FA7-496A-89CD-8805F9498485}" sibTransId="{AA8B8A8B-CBBC-479D-B581-4138D9AB8E11}"/>
    <dgm:cxn modelId="{E9D02809-7BAA-4D66-83A8-B6D81D1A7854}" type="presOf" srcId="{CDB8424E-974A-41C0-93CE-29321676FD3F}" destId="{E064BEED-55C6-4ECF-AD2E-20CC4255477D}" srcOrd="1" destOrd="0" presId="urn:microsoft.com/office/officeart/2005/8/layout/process4"/>
    <dgm:cxn modelId="{556D660D-7A86-4C1B-9110-F3C9B1827532}" type="presOf" srcId="{5FDED452-DF7C-4D9A-B291-6599F76989A2}" destId="{0948A0F9-DB74-4CAD-8BC4-DD24BAF6D6D5}" srcOrd="0" destOrd="0" presId="urn:microsoft.com/office/officeart/2005/8/layout/process4"/>
    <dgm:cxn modelId="{EFE4FB10-F11E-4D46-9B35-85375D56582B}" srcId="{CDB8424E-974A-41C0-93CE-29321676FD3F}" destId="{24036EEB-0A8C-41A9-8AD1-3E0FD2D26400}" srcOrd="0" destOrd="0" parTransId="{32A1C098-46C1-44E7-B535-34E09B5A2685}" sibTransId="{FB5D1D9A-C66C-4D44-ABBD-91DB528EF680}"/>
    <dgm:cxn modelId="{AF19BF18-EBC6-4756-9F1D-EF2E0C268541}" srcId="{CDB8424E-974A-41C0-93CE-29321676FD3F}" destId="{5B0017C2-4882-4EBA-AA59-0F5F9C535752}" srcOrd="1" destOrd="0" parTransId="{D72D1211-F129-4972-A011-E62F858AE942}" sibTransId="{D9BF94C1-A7AD-4FEA-B85B-9B0A120FB225}"/>
    <dgm:cxn modelId="{EEB71F30-5773-4B28-9E6F-E92A4EF85D25}" type="presOf" srcId="{5B0017C2-4882-4EBA-AA59-0F5F9C535752}" destId="{9ED59034-AA48-4D83-87D7-AA2C233BE216}" srcOrd="0" destOrd="0" presId="urn:microsoft.com/office/officeart/2005/8/layout/process4"/>
    <dgm:cxn modelId="{4EDD5B38-220F-46DF-9C5B-C78478DCDA6D}" type="presOf" srcId="{1359CD05-A216-445E-83A8-CD0F7EF71994}" destId="{E5F2C62D-D2B4-456E-9C38-7F4F71199A4D}" srcOrd="0" destOrd="0" presId="urn:microsoft.com/office/officeart/2005/8/layout/process4"/>
    <dgm:cxn modelId="{E28D9E5B-EE9B-4CA1-B5AA-6D16D484A494}" type="presOf" srcId="{28439509-0229-4AAC-8A2B-0186E99B9DDF}" destId="{4E85D508-9E95-4AEE-9584-BF93EB946403}" srcOrd="0" destOrd="0" presId="urn:microsoft.com/office/officeart/2005/8/layout/process4"/>
    <dgm:cxn modelId="{4D65BA48-BA18-4C57-9ACE-B1C1A8384442}" srcId="{1359CD05-A216-445E-83A8-CD0F7EF71994}" destId="{CDB8424E-974A-41C0-93CE-29321676FD3F}" srcOrd="0" destOrd="0" parTransId="{AB376DDE-6FB9-4D97-81F3-0155D55B45F9}" sibTransId="{2D233F07-A0F8-47EF-B084-ED7C6CABA483}"/>
    <dgm:cxn modelId="{77490F4B-CD3B-4EB4-B47A-FB5F432EF504}" srcId="{28439509-0229-4AAC-8A2B-0186E99B9DDF}" destId="{5FDED452-DF7C-4D9A-B291-6599F76989A2}" srcOrd="1" destOrd="0" parTransId="{C16C4527-7619-407D-A33B-40A70CD63DE6}" sibTransId="{B278C380-5D2B-4301-B1AA-96A08A783145}"/>
    <dgm:cxn modelId="{54058E6B-EC3C-4427-926E-14D4377CD674}" srcId="{44310159-C136-4945-974E-7DCEE461B830}" destId="{DBE3F772-7301-4AD3-9760-E0938B10D951}" srcOrd="1" destOrd="0" parTransId="{19EDDBAB-4541-4804-BBCA-2AA85D8CD2B2}" sibTransId="{79045368-2024-4EE0-8722-42F3AE0BCDEA}"/>
    <dgm:cxn modelId="{E9315054-D3DE-42A7-886A-3075F069095C}" type="presOf" srcId="{3227580A-DC78-4F43-9B74-832D4D89861C}" destId="{8B654D41-87C6-47D2-9FCF-7E03CF1A1E6B}" srcOrd="0" destOrd="0" presId="urn:microsoft.com/office/officeart/2005/8/layout/process4"/>
    <dgm:cxn modelId="{D954D257-015E-403A-8AF2-618D67772897}" type="presOf" srcId="{28439509-0229-4AAC-8A2B-0186E99B9DDF}" destId="{86AA65B5-9DE9-43A7-B912-969B601C5A6F}" srcOrd="1" destOrd="0" presId="urn:microsoft.com/office/officeart/2005/8/layout/process4"/>
    <dgm:cxn modelId="{BDCB4E84-D0D7-45A5-BB0F-EB801A7A9C60}" srcId="{28439509-0229-4AAC-8A2B-0186E99B9DDF}" destId="{3227580A-DC78-4F43-9B74-832D4D89861C}" srcOrd="0" destOrd="0" parTransId="{7FC97985-993A-4F66-BC6D-9A107F7901EE}" sibTransId="{FE8212D6-5FC1-4C3F-B778-F85E73FCEA90}"/>
    <dgm:cxn modelId="{AA555F8F-CFB7-4617-9A30-303B439A2628}" type="presOf" srcId="{B2196D12-496B-4923-88C0-47B8606ADC5D}" destId="{57819BD8-33ED-426A-B133-ADB1FB572F24}" srcOrd="0" destOrd="0" presId="urn:microsoft.com/office/officeart/2005/8/layout/process4"/>
    <dgm:cxn modelId="{25FC3AA3-FC96-4B74-BCE8-4BBA51028E70}" type="presOf" srcId="{CDB8424E-974A-41C0-93CE-29321676FD3F}" destId="{F4D84E75-E83E-4E0B-8163-46BE9315B51E}" srcOrd="0" destOrd="0" presId="urn:microsoft.com/office/officeart/2005/8/layout/process4"/>
    <dgm:cxn modelId="{1A6AB5A6-6333-453A-967E-65791B4A33C4}" srcId="{1359CD05-A216-445E-83A8-CD0F7EF71994}" destId="{44310159-C136-4945-974E-7DCEE461B830}" srcOrd="1" destOrd="0" parTransId="{2360864B-BA8D-4041-9DF9-1883E8483EB5}" sibTransId="{BD788CA8-BD6D-4745-94EA-F3EF1BEDAF49}"/>
    <dgm:cxn modelId="{6D1C16C5-BB2C-41B8-90F5-5CC65FE6537F}" type="presOf" srcId="{44310159-C136-4945-974E-7DCEE461B830}" destId="{8480BAD1-35E6-4F85-97A7-8BA44EE85D32}" srcOrd="0" destOrd="0" presId="urn:microsoft.com/office/officeart/2005/8/layout/process4"/>
    <dgm:cxn modelId="{01DCA1CC-B495-4E7F-B281-4973E6320D46}" type="presOf" srcId="{44310159-C136-4945-974E-7DCEE461B830}" destId="{0585E2E0-4E6A-4CD1-8E65-CC899AC49470}" srcOrd="1" destOrd="0" presId="urn:microsoft.com/office/officeart/2005/8/layout/process4"/>
    <dgm:cxn modelId="{012C34D9-3509-450A-B10B-EB773F604C4F}" srcId="{1359CD05-A216-445E-83A8-CD0F7EF71994}" destId="{28439509-0229-4AAC-8A2B-0186E99B9DDF}" srcOrd="2" destOrd="0" parTransId="{B8898C6E-1AF0-4C59-BDBE-2A555DAFF1C6}" sibTransId="{AC75D901-06CC-44EE-B015-8CCB426A76B4}"/>
    <dgm:cxn modelId="{3BB191F9-EFA3-4557-84D8-C6AF61A177CE}" type="presOf" srcId="{DBE3F772-7301-4AD3-9760-E0938B10D951}" destId="{9D85174C-6DBA-4D2F-AE9F-135C43A47046}" srcOrd="0" destOrd="0" presId="urn:microsoft.com/office/officeart/2005/8/layout/process4"/>
    <dgm:cxn modelId="{3C1D3CFF-A2A2-4491-9F4D-E8EEAE185F97}" type="presOf" srcId="{24036EEB-0A8C-41A9-8AD1-3E0FD2D26400}" destId="{14A66C24-A770-481C-9BA7-FC737FFB40F2}" srcOrd="0" destOrd="0" presId="urn:microsoft.com/office/officeart/2005/8/layout/process4"/>
    <dgm:cxn modelId="{5572EA0D-2C40-4C80-9D7D-F1E851D04B79}" type="presParOf" srcId="{E5F2C62D-D2B4-456E-9C38-7F4F71199A4D}" destId="{AFDD6362-3AF6-480E-B513-294A75E97939}" srcOrd="0" destOrd="0" presId="urn:microsoft.com/office/officeart/2005/8/layout/process4"/>
    <dgm:cxn modelId="{2A3243E1-29AA-40C7-B65F-FB414A64F167}" type="presParOf" srcId="{AFDD6362-3AF6-480E-B513-294A75E97939}" destId="{4E85D508-9E95-4AEE-9584-BF93EB946403}" srcOrd="0" destOrd="0" presId="urn:microsoft.com/office/officeart/2005/8/layout/process4"/>
    <dgm:cxn modelId="{E75D6F92-00C9-4648-B34D-FF9CBE421A0A}" type="presParOf" srcId="{AFDD6362-3AF6-480E-B513-294A75E97939}" destId="{86AA65B5-9DE9-43A7-B912-969B601C5A6F}" srcOrd="1" destOrd="0" presId="urn:microsoft.com/office/officeart/2005/8/layout/process4"/>
    <dgm:cxn modelId="{4FCDFAB5-76B4-4ECD-9994-5BF1F37AD48D}" type="presParOf" srcId="{AFDD6362-3AF6-480E-B513-294A75E97939}" destId="{DA2F8727-2AFA-4C70-966D-D9C7BEFBD768}" srcOrd="2" destOrd="0" presId="urn:microsoft.com/office/officeart/2005/8/layout/process4"/>
    <dgm:cxn modelId="{FC7E1C8E-A33F-4966-8EB5-848D4F80CD5C}" type="presParOf" srcId="{DA2F8727-2AFA-4C70-966D-D9C7BEFBD768}" destId="{8B654D41-87C6-47D2-9FCF-7E03CF1A1E6B}" srcOrd="0" destOrd="0" presId="urn:microsoft.com/office/officeart/2005/8/layout/process4"/>
    <dgm:cxn modelId="{4160727D-84EE-4080-907C-7DF46183B347}" type="presParOf" srcId="{DA2F8727-2AFA-4C70-966D-D9C7BEFBD768}" destId="{0948A0F9-DB74-4CAD-8BC4-DD24BAF6D6D5}" srcOrd="1" destOrd="0" presId="urn:microsoft.com/office/officeart/2005/8/layout/process4"/>
    <dgm:cxn modelId="{C8605CBC-9E93-4D94-813B-CC11E588EB76}" type="presParOf" srcId="{E5F2C62D-D2B4-456E-9C38-7F4F71199A4D}" destId="{C3974B25-7FC6-431F-B76C-C62D2A58C8A0}" srcOrd="1" destOrd="0" presId="urn:microsoft.com/office/officeart/2005/8/layout/process4"/>
    <dgm:cxn modelId="{A184A319-36F3-425E-B4C1-37693E4F82DB}" type="presParOf" srcId="{E5F2C62D-D2B4-456E-9C38-7F4F71199A4D}" destId="{5B18F366-DA96-45E2-9ED2-5F81A9F781C4}" srcOrd="2" destOrd="0" presId="urn:microsoft.com/office/officeart/2005/8/layout/process4"/>
    <dgm:cxn modelId="{79C84A19-F3B9-4924-9171-73A75301F114}" type="presParOf" srcId="{5B18F366-DA96-45E2-9ED2-5F81A9F781C4}" destId="{8480BAD1-35E6-4F85-97A7-8BA44EE85D32}" srcOrd="0" destOrd="0" presId="urn:microsoft.com/office/officeart/2005/8/layout/process4"/>
    <dgm:cxn modelId="{59F4DBA4-E9CD-4756-87F8-A488E980E2F5}" type="presParOf" srcId="{5B18F366-DA96-45E2-9ED2-5F81A9F781C4}" destId="{0585E2E0-4E6A-4CD1-8E65-CC899AC49470}" srcOrd="1" destOrd="0" presId="urn:microsoft.com/office/officeart/2005/8/layout/process4"/>
    <dgm:cxn modelId="{CFFB331B-ADA9-4F5D-8877-6A4C64205840}" type="presParOf" srcId="{5B18F366-DA96-45E2-9ED2-5F81A9F781C4}" destId="{0FA0DEF3-8BA0-4BF2-9858-08E9FC050B24}" srcOrd="2" destOrd="0" presId="urn:microsoft.com/office/officeart/2005/8/layout/process4"/>
    <dgm:cxn modelId="{6B0734D1-707C-4FD5-A150-179B996DA3BC}" type="presParOf" srcId="{0FA0DEF3-8BA0-4BF2-9858-08E9FC050B24}" destId="{57819BD8-33ED-426A-B133-ADB1FB572F24}" srcOrd="0" destOrd="0" presId="urn:microsoft.com/office/officeart/2005/8/layout/process4"/>
    <dgm:cxn modelId="{5029EDE5-A896-4984-BA06-3232E68AA1E8}" type="presParOf" srcId="{0FA0DEF3-8BA0-4BF2-9858-08E9FC050B24}" destId="{9D85174C-6DBA-4D2F-AE9F-135C43A47046}" srcOrd="1" destOrd="0" presId="urn:microsoft.com/office/officeart/2005/8/layout/process4"/>
    <dgm:cxn modelId="{B073D8A3-F79E-4A67-841D-2D31AE057795}" type="presParOf" srcId="{E5F2C62D-D2B4-456E-9C38-7F4F71199A4D}" destId="{9D899945-2A3E-407F-91D7-6A52AB725EFD}" srcOrd="3" destOrd="0" presId="urn:microsoft.com/office/officeart/2005/8/layout/process4"/>
    <dgm:cxn modelId="{5282EA5A-2DF6-4501-84D6-46BC0841CC58}" type="presParOf" srcId="{E5F2C62D-D2B4-456E-9C38-7F4F71199A4D}" destId="{E61A86D8-374C-47F5-A652-EC1A7887260D}" srcOrd="4" destOrd="0" presId="urn:microsoft.com/office/officeart/2005/8/layout/process4"/>
    <dgm:cxn modelId="{D20BE015-DF53-4854-B566-E30AA540A661}" type="presParOf" srcId="{E61A86D8-374C-47F5-A652-EC1A7887260D}" destId="{F4D84E75-E83E-4E0B-8163-46BE9315B51E}" srcOrd="0" destOrd="0" presId="urn:microsoft.com/office/officeart/2005/8/layout/process4"/>
    <dgm:cxn modelId="{5A007851-9E94-45D1-BA20-303DBD45F641}" type="presParOf" srcId="{E61A86D8-374C-47F5-A652-EC1A7887260D}" destId="{E064BEED-55C6-4ECF-AD2E-20CC4255477D}" srcOrd="1" destOrd="0" presId="urn:microsoft.com/office/officeart/2005/8/layout/process4"/>
    <dgm:cxn modelId="{3B6A2D1C-3171-4C04-8EFE-8E0D7C972AD6}" type="presParOf" srcId="{E61A86D8-374C-47F5-A652-EC1A7887260D}" destId="{AB0466A9-F914-4A16-AAC4-BE7D17ADF5FA}" srcOrd="2" destOrd="0" presId="urn:microsoft.com/office/officeart/2005/8/layout/process4"/>
    <dgm:cxn modelId="{D7ED7F59-77FA-4804-92C3-E5170F7540FC}" type="presParOf" srcId="{AB0466A9-F914-4A16-AAC4-BE7D17ADF5FA}" destId="{14A66C24-A770-481C-9BA7-FC737FFB40F2}" srcOrd="0" destOrd="0" presId="urn:microsoft.com/office/officeart/2005/8/layout/process4"/>
    <dgm:cxn modelId="{A4A64BC0-61FB-42F4-BA2E-F47C954E2ACF}" type="presParOf" srcId="{AB0466A9-F914-4A16-AAC4-BE7D17ADF5FA}" destId="{9ED59034-AA48-4D83-87D7-AA2C233BE216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B5611-07EC-4D5B-8E5C-BDD6E66ACF0F}">
      <dsp:nvSpPr>
        <dsp:cNvPr id="0" name=""/>
        <dsp:cNvSpPr/>
      </dsp:nvSpPr>
      <dsp:spPr>
        <a:xfrm rot="10800000">
          <a:off x="1132777" y="2759"/>
          <a:ext cx="3230608" cy="12762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7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 err="1"/>
            <a:t>Contribution</a:t>
          </a:r>
          <a:endParaRPr lang="de-AT" sz="2900" kern="1200" dirty="0"/>
        </a:p>
      </dsp:txBody>
      <dsp:txXfrm rot="10800000">
        <a:off x="1451830" y="2759"/>
        <a:ext cx="2911555" cy="1276212"/>
      </dsp:txXfrm>
    </dsp:sp>
    <dsp:sp modelId="{D36041AB-45CA-467B-9D6D-65E0CF0CFA04}">
      <dsp:nvSpPr>
        <dsp:cNvPr id="0" name=""/>
        <dsp:cNvSpPr/>
      </dsp:nvSpPr>
      <dsp:spPr>
        <a:xfrm>
          <a:off x="494671" y="2759"/>
          <a:ext cx="1276212" cy="12762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F6EBA-F874-4E1C-97E6-DBD6D1CA587B}">
      <dsp:nvSpPr>
        <dsp:cNvPr id="0" name=""/>
        <dsp:cNvSpPr/>
      </dsp:nvSpPr>
      <dsp:spPr>
        <a:xfrm rot="10800000">
          <a:off x="1132777" y="1659931"/>
          <a:ext cx="3230608" cy="12762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7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 dirty="0" err="1"/>
            <a:t>Contribution</a:t>
          </a:r>
          <a:endParaRPr lang="de-AT" sz="2900" kern="1200" dirty="0"/>
        </a:p>
      </dsp:txBody>
      <dsp:txXfrm rot="10800000">
        <a:off x="1451830" y="1659931"/>
        <a:ext cx="2911555" cy="1276212"/>
      </dsp:txXfrm>
    </dsp:sp>
    <dsp:sp modelId="{D467C25E-834A-4C20-A5CD-A69025716633}">
      <dsp:nvSpPr>
        <dsp:cNvPr id="0" name=""/>
        <dsp:cNvSpPr/>
      </dsp:nvSpPr>
      <dsp:spPr>
        <a:xfrm>
          <a:off x="494671" y="1659931"/>
          <a:ext cx="1276212" cy="12762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96DC-E570-495A-8FB2-0F69282B1544}">
      <dsp:nvSpPr>
        <dsp:cNvPr id="0" name=""/>
        <dsp:cNvSpPr/>
      </dsp:nvSpPr>
      <dsp:spPr>
        <a:xfrm rot="10800000">
          <a:off x="1132777" y="3317102"/>
          <a:ext cx="3230608" cy="127621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2774" tIns="110490" rIns="206248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900" kern="1200"/>
            <a:t>Contribution</a:t>
          </a:r>
          <a:endParaRPr lang="de-AT" sz="2900" kern="1200" dirty="0"/>
        </a:p>
      </dsp:txBody>
      <dsp:txXfrm rot="10800000">
        <a:off x="1451830" y="3317102"/>
        <a:ext cx="2911555" cy="1276212"/>
      </dsp:txXfrm>
    </dsp:sp>
    <dsp:sp modelId="{B5EE38C2-CF8F-41F4-AE80-0C5E42E468BA}">
      <dsp:nvSpPr>
        <dsp:cNvPr id="0" name=""/>
        <dsp:cNvSpPr/>
      </dsp:nvSpPr>
      <dsp:spPr>
        <a:xfrm>
          <a:off x="494671" y="3317102"/>
          <a:ext cx="1276212" cy="1276212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AA65B5-9DE9-43A7-B912-969B601C5A6F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/>
        </a:p>
      </dsp:txBody>
      <dsp:txXfrm>
        <a:off x="0" y="3275482"/>
        <a:ext cx="10515600" cy="580546"/>
      </dsp:txXfrm>
    </dsp:sp>
    <dsp:sp modelId="{8B654D41-87C6-47D2-9FCF-7E03CF1A1E6B}">
      <dsp:nvSpPr>
        <dsp:cNvPr id="0" name=""/>
        <dsp:cNvSpPr/>
      </dsp:nvSpPr>
      <dsp:spPr>
        <a:xfrm>
          <a:off x="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900" kern="1200"/>
        </a:p>
      </dsp:txBody>
      <dsp:txXfrm>
        <a:off x="0" y="3834527"/>
        <a:ext cx="5257799" cy="494539"/>
      </dsp:txXfrm>
    </dsp:sp>
    <dsp:sp modelId="{0948A0F9-DB74-4CAD-8BC4-DD24BAF6D6D5}">
      <dsp:nvSpPr>
        <dsp:cNvPr id="0" name=""/>
        <dsp:cNvSpPr/>
      </dsp:nvSpPr>
      <dsp:spPr>
        <a:xfrm>
          <a:off x="525780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900" kern="1200"/>
        </a:p>
      </dsp:txBody>
      <dsp:txXfrm>
        <a:off x="5257800" y="3834527"/>
        <a:ext cx="5257799" cy="494539"/>
      </dsp:txXfrm>
    </dsp:sp>
    <dsp:sp modelId="{0585E2E0-4E6A-4CD1-8E65-CC899AC49470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/>
        </a:p>
      </dsp:txBody>
      <dsp:txXfrm rot="-10800000">
        <a:off x="0" y="1638125"/>
        <a:ext cx="10515600" cy="580372"/>
      </dsp:txXfrm>
    </dsp:sp>
    <dsp:sp modelId="{57819BD8-33ED-426A-B133-ADB1FB572F24}">
      <dsp:nvSpPr>
        <dsp:cNvPr id="0" name=""/>
        <dsp:cNvSpPr/>
      </dsp:nvSpPr>
      <dsp:spPr>
        <a:xfrm>
          <a:off x="0" y="2218498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900" kern="1200"/>
        </a:p>
      </dsp:txBody>
      <dsp:txXfrm>
        <a:off x="0" y="2218498"/>
        <a:ext cx="5257799" cy="494391"/>
      </dsp:txXfrm>
    </dsp:sp>
    <dsp:sp modelId="{9D85174C-6DBA-4D2F-AE9F-135C43A47046}">
      <dsp:nvSpPr>
        <dsp:cNvPr id="0" name=""/>
        <dsp:cNvSpPr/>
      </dsp:nvSpPr>
      <dsp:spPr>
        <a:xfrm>
          <a:off x="5257800" y="2218498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900" kern="1200"/>
        </a:p>
      </dsp:txBody>
      <dsp:txXfrm>
        <a:off x="5257800" y="2218498"/>
        <a:ext cx="5257799" cy="494391"/>
      </dsp:txXfrm>
    </dsp:sp>
    <dsp:sp modelId="{E064BEED-55C6-4ECF-AD2E-20CC4255477D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000" kern="1200"/>
        </a:p>
      </dsp:txBody>
      <dsp:txXfrm rot="-10800000">
        <a:off x="0" y="769"/>
        <a:ext cx="10515600" cy="580372"/>
      </dsp:txXfrm>
    </dsp:sp>
    <dsp:sp modelId="{14A66C24-A770-481C-9BA7-FC737FFB40F2}">
      <dsp:nvSpPr>
        <dsp:cNvPr id="0" name=""/>
        <dsp:cNvSpPr/>
      </dsp:nvSpPr>
      <dsp:spPr>
        <a:xfrm>
          <a:off x="0" y="581141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900" kern="1200"/>
        </a:p>
      </dsp:txBody>
      <dsp:txXfrm>
        <a:off x="0" y="581141"/>
        <a:ext cx="5257799" cy="494391"/>
      </dsp:txXfrm>
    </dsp:sp>
    <dsp:sp modelId="{9ED59034-AA48-4D83-87D7-AA2C233BE216}">
      <dsp:nvSpPr>
        <dsp:cNvPr id="0" name=""/>
        <dsp:cNvSpPr/>
      </dsp:nvSpPr>
      <dsp:spPr>
        <a:xfrm>
          <a:off x="5257800" y="581141"/>
          <a:ext cx="5257799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36830" rIns="206248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2900" kern="1200"/>
        </a:p>
      </dsp:txBody>
      <dsp:txXfrm>
        <a:off x="5257800" y="581141"/>
        <a:ext cx="5257799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CBB9B-47F3-4CC8-8803-134E5818D0D9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89320-3DEA-479F-A3C9-67121FEB8CC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61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Problem </a:t>
            </a:r>
            <a:r>
              <a:rPr lang="de-AT" dirty="0" err="1"/>
              <a:t>description</a:t>
            </a:r>
            <a:r>
              <a:rPr lang="de-AT" dirty="0"/>
              <a:t>,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introductory</a:t>
            </a:r>
            <a:r>
              <a:rPr lang="de-AT" dirty="0"/>
              <a:t> </a:t>
            </a:r>
            <a:r>
              <a:rPr lang="de-AT" dirty="0" err="1"/>
              <a:t>words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89320-3DEA-479F-A3C9-67121FEB8CC7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9758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contributions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A89320-3DEA-479F-A3C9-67121FEB8CC7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06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82FA8-7B1C-40C2-94BD-ECD94A6DF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780663-5351-4A2A-8411-2711CB8CD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D26A37-A775-49D7-83B4-08415B42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4A691B-5B49-4B32-902B-D2E2457A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4BD450-257B-4F92-9284-7103E22A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337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1EA1D5-A581-4536-98B5-6A3DE676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F503BD-E741-4C9B-8E5F-E6753C7B0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D128FE-4471-497D-87B1-D1AA0229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B0D4AA-D155-48D0-A096-96EA2A9B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6F5B18-EE9F-486B-90F8-DB12F154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403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5474FC-6D02-4640-8F73-590D46696F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6BDA2F-626B-4E4F-B74B-B596736CA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E50297-595E-46F1-9792-189CB338D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63778-2334-4488-A723-60C4CB33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662F79-30D5-4459-B759-DAE9A0F5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7224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57456"/>
            <a:ext cx="10515600" cy="132556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de-DE" dirty="0" err="1"/>
              <a:t>Publication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1E48FBFB-95F4-45A9-8EE3-70E23DECBE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384675"/>
            <a:ext cx="2190750" cy="189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 err="1"/>
              <a:t>Your</a:t>
            </a:r>
            <a:r>
              <a:rPr lang="de-AT" dirty="0"/>
              <a:t> </a:t>
            </a:r>
            <a:r>
              <a:rPr lang="en-US" noProof="0" dirty="0"/>
              <a:t>institution</a:t>
            </a:r>
          </a:p>
        </p:txBody>
      </p:sp>
      <p:sp>
        <p:nvSpPr>
          <p:cNvPr id="8" name="Bildplatzhalter 6">
            <a:extLst>
              <a:ext uri="{FF2B5EF4-FFF2-40B4-BE49-F238E27FC236}">
                <a16:creationId xmlns:a16="http://schemas.microsoft.com/office/drawing/2014/main" id="{EF4880C8-9DDE-4CA5-B428-C5CBE5EBBEC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63050" y="4384674"/>
            <a:ext cx="2190750" cy="18970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AT" dirty="0"/>
              <a:t>Project </a:t>
            </a:r>
            <a:r>
              <a:rPr lang="de-AT" dirty="0" err="1"/>
              <a:t>partner</a:t>
            </a:r>
            <a:endParaRPr lang="en-US" noProof="0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E532BFB-57A9-4D6D-B84C-58C9D6F506C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21702" y="2683018"/>
            <a:ext cx="4348595" cy="1239549"/>
          </a:xfrm>
        </p:spPr>
        <p:txBody>
          <a:bodyPr>
            <a:noAutofit/>
          </a:bodyPr>
          <a:lstStyle>
            <a:lvl1pPr marL="0" indent="0" algn="ctr">
              <a:buNone/>
              <a:defRPr sz="4000">
                <a:latin typeface="+mj-lt"/>
              </a:defRPr>
            </a:lvl1pPr>
          </a:lstStyle>
          <a:p>
            <a:pPr lvl="0"/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 and Institution</a:t>
            </a:r>
          </a:p>
        </p:txBody>
      </p:sp>
    </p:spTree>
    <p:extLst>
      <p:ext uri="{BB962C8B-B14F-4D97-AF65-F5344CB8AC3E}">
        <p14:creationId xmlns:p14="http://schemas.microsoft.com/office/powerpoint/2010/main" val="367604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2"/>
            <a:ext cx="10515600" cy="85768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de-DE" dirty="0" err="1"/>
              <a:t>Introduction</a:t>
            </a:r>
            <a:endParaRPr lang="de-AT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B98BB38-EF24-4CD9-AF78-9A523FA6D6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03400"/>
            <a:ext cx="10515600" cy="447833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 err="1"/>
              <a:t>Introductory</a:t>
            </a:r>
            <a:r>
              <a:rPr lang="de-DE" dirty="0"/>
              <a:t> </a:t>
            </a:r>
            <a:r>
              <a:rPr lang="de-DE" dirty="0" err="1"/>
              <a:t>words</a:t>
            </a:r>
            <a:r>
              <a:rPr lang="de-DE" dirty="0"/>
              <a:t>, </a:t>
            </a:r>
            <a:r>
              <a:rPr lang="de-DE" dirty="0" err="1"/>
              <a:t>motivation</a:t>
            </a:r>
            <a:r>
              <a:rPr lang="de-DE" dirty="0"/>
              <a:t>, </a:t>
            </a:r>
            <a:r>
              <a:rPr lang="de-DE" dirty="0" err="1"/>
              <a:t>contributions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51092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2"/>
            <a:ext cx="10515600" cy="85768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Video Outline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3CF0-A2BB-40D9-B15D-4B48B5334F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1258"/>
            <a:ext cx="10515600" cy="4431579"/>
          </a:xfrm>
        </p:spPr>
        <p:txBody>
          <a:bodyPr anchor="ctr">
            <a:normAutofit/>
          </a:bodyPr>
          <a:lstStyle>
            <a:lvl2pPr marL="914400" indent="-457200">
              <a:buAutoNum type="arabicPeriod"/>
              <a:defRPr sz="4800"/>
            </a:lvl2pPr>
          </a:lstStyle>
          <a:p>
            <a:pPr lvl="1"/>
            <a:r>
              <a:rPr lang="de-AT" dirty="0"/>
              <a:t>Scene 1</a:t>
            </a:r>
          </a:p>
          <a:p>
            <a:pPr lvl="1"/>
            <a:r>
              <a:rPr lang="de-AT" dirty="0"/>
              <a:t>Scene 2</a:t>
            </a:r>
          </a:p>
          <a:p>
            <a:pPr lvl="1"/>
            <a:r>
              <a:rPr lang="de-AT" dirty="0"/>
              <a:t>Scene 3</a:t>
            </a:r>
          </a:p>
          <a:p>
            <a:pPr lvl="1"/>
            <a:r>
              <a:rPr lang="de-AT" dirty="0"/>
              <a:t>Scene 4</a:t>
            </a:r>
          </a:p>
          <a:p>
            <a:pPr lvl="1"/>
            <a:r>
              <a:rPr lang="de-AT" dirty="0"/>
              <a:t>Scene 5</a:t>
            </a:r>
          </a:p>
        </p:txBody>
      </p:sp>
    </p:spTree>
    <p:extLst>
      <p:ext uri="{BB962C8B-B14F-4D97-AF65-F5344CB8AC3E}">
        <p14:creationId xmlns:p14="http://schemas.microsoft.com/office/powerpoint/2010/main" val="27455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2"/>
            <a:ext cx="10515600" cy="85768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 noProof="0"/>
              <a:t>Related Work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FE16A-12B1-48A1-ADE0-52CF1651C3F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1657348"/>
            <a:ext cx="3420341" cy="47799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AT" dirty="0" err="1"/>
              <a:t>Related</a:t>
            </a:r>
            <a:r>
              <a:rPr lang="de-AT" dirty="0"/>
              <a:t> Work 1</a:t>
            </a: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10A888C7-81C9-4543-AA6C-971B1DB76DE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85829" y="1657348"/>
            <a:ext cx="3420341" cy="47799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AT" dirty="0" err="1"/>
              <a:t>Related</a:t>
            </a:r>
            <a:r>
              <a:rPr lang="de-AT" dirty="0"/>
              <a:t> Work 2</a:t>
            </a:r>
          </a:p>
        </p:txBody>
      </p:sp>
      <p:sp>
        <p:nvSpPr>
          <p:cNvPr id="7" name="Inhaltsplatzhalter 3">
            <a:extLst>
              <a:ext uri="{FF2B5EF4-FFF2-40B4-BE49-F238E27FC236}">
                <a16:creationId xmlns:a16="http://schemas.microsoft.com/office/drawing/2014/main" id="{2EE6F3D7-1097-4AAF-90AD-AC933647F43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33459" y="1657349"/>
            <a:ext cx="3420341" cy="47799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de-AT" dirty="0" err="1"/>
              <a:t>Related</a:t>
            </a:r>
            <a:r>
              <a:rPr lang="de-AT" dirty="0"/>
              <a:t> Work 3</a:t>
            </a:r>
          </a:p>
        </p:txBody>
      </p:sp>
    </p:spTree>
    <p:extLst>
      <p:ext uri="{BB962C8B-B14F-4D97-AF65-F5344CB8AC3E}">
        <p14:creationId xmlns:p14="http://schemas.microsoft.com/office/powerpoint/2010/main" val="376242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2"/>
            <a:ext cx="10515600" cy="85768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Method</a:t>
            </a:r>
            <a:endParaRPr lang="de-AT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CB98BB38-EF24-4CD9-AF78-9A523FA6D6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03400"/>
            <a:ext cx="10515600" cy="447833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methodology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667076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2"/>
            <a:ext cx="10515600" cy="85768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System Architecture</a:t>
            </a:r>
            <a:endParaRPr lang="de-AT" dirty="0"/>
          </a:p>
        </p:txBody>
      </p:sp>
      <p:sp>
        <p:nvSpPr>
          <p:cNvPr id="6" name="Inhaltsplatzhalter 9">
            <a:extLst>
              <a:ext uri="{FF2B5EF4-FFF2-40B4-BE49-F238E27FC236}">
                <a16:creationId xmlns:a16="http://schemas.microsoft.com/office/drawing/2014/main" id="{CAE11D5D-EF36-42E7-9B20-01F5713DC50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03400"/>
            <a:ext cx="10515600" cy="447833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373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dienplatzhalter 3">
            <a:extLst>
              <a:ext uri="{FF2B5EF4-FFF2-40B4-BE49-F238E27FC236}">
                <a16:creationId xmlns:a16="http://schemas.microsoft.com/office/drawing/2014/main" id="{377B33EB-1653-416D-A7DD-8FDBC281E4A4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AT" dirty="0" err="1"/>
              <a:t>Demonstrate</a:t>
            </a:r>
            <a:r>
              <a:rPr lang="de-AT" dirty="0"/>
              <a:t> </a:t>
            </a:r>
            <a:r>
              <a:rPr lang="de-AT" dirty="0" err="1"/>
              <a:t>your</a:t>
            </a:r>
            <a:r>
              <a:rPr lang="de-AT" dirty="0"/>
              <a:t> </a:t>
            </a:r>
            <a:r>
              <a:rPr lang="de-AT" dirty="0" err="1"/>
              <a:t>outcome</a:t>
            </a:r>
            <a:r>
              <a:rPr lang="de-AT" dirty="0"/>
              <a:t> 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technique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15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2"/>
            <a:ext cx="10515600" cy="85768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Evaluation</a:t>
            </a:r>
            <a:endParaRPr lang="de-AT" dirty="0"/>
          </a:p>
        </p:txBody>
      </p:sp>
      <p:sp>
        <p:nvSpPr>
          <p:cNvPr id="6" name="Inhaltsplatzhalter 9">
            <a:extLst>
              <a:ext uri="{FF2B5EF4-FFF2-40B4-BE49-F238E27FC236}">
                <a16:creationId xmlns:a16="http://schemas.microsoft.com/office/drawing/2014/main" id="{CAE11D5D-EF36-42E7-9B20-01F5713DC50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03400"/>
            <a:ext cx="10515600" cy="447833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 err="1"/>
              <a:t>Describe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evaluation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and </a:t>
            </a:r>
            <a:r>
              <a:rPr lang="de-DE" dirty="0" err="1"/>
              <a:t>results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296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995B8-7EE1-4AF6-8452-08CCCD370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5C3683-05EA-4F1A-9E6E-84C80175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69C759-E506-4012-8BD7-53E7A2E4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35F81C-C59E-4679-B082-D99104C69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D8731-B540-4DC0-B538-07958237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23997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2"/>
            <a:ext cx="10515600" cy="85768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de-DE" dirty="0" err="1"/>
              <a:t>Results</a:t>
            </a:r>
            <a:endParaRPr lang="de-AT" dirty="0"/>
          </a:p>
        </p:txBody>
      </p:sp>
      <p:sp>
        <p:nvSpPr>
          <p:cNvPr id="6" name="Inhaltsplatzhalter 9">
            <a:extLst>
              <a:ext uri="{FF2B5EF4-FFF2-40B4-BE49-F238E27FC236}">
                <a16:creationId xmlns:a16="http://schemas.microsoft.com/office/drawing/2014/main" id="{CAE11D5D-EF36-42E7-9B20-01F5713DC50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03400"/>
            <a:ext cx="10515600" cy="447833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Show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outcome</a:t>
            </a:r>
            <a:r>
              <a:rPr lang="de-DE" dirty="0"/>
              <a:t>(s)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design </a:t>
            </a:r>
            <a:r>
              <a:rPr lang="de-DE" dirty="0" err="1"/>
              <a:t>process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5048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2"/>
            <a:ext cx="10515600" cy="85768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de-DE" dirty="0" err="1"/>
              <a:t>Reflection</a:t>
            </a:r>
            <a:endParaRPr lang="de-AT" dirty="0"/>
          </a:p>
        </p:txBody>
      </p:sp>
      <p:sp>
        <p:nvSpPr>
          <p:cNvPr id="6" name="Inhaltsplatzhalter 9">
            <a:extLst>
              <a:ext uri="{FF2B5EF4-FFF2-40B4-BE49-F238E27FC236}">
                <a16:creationId xmlns:a16="http://schemas.microsoft.com/office/drawing/2014/main" id="{CAE11D5D-EF36-42E7-9B20-01F5713DC50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03400"/>
            <a:ext cx="10515600" cy="447833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de-DE" dirty="0"/>
              <a:t>Summary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(</a:t>
            </a:r>
            <a:r>
              <a:rPr lang="de-DE" dirty="0" err="1"/>
              <a:t>conclusion</a:t>
            </a:r>
            <a:r>
              <a:rPr lang="de-DE" dirty="0"/>
              <a:t>, </a:t>
            </a:r>
            <a:r>
              <a:rPr lang="de-DE" dirty="0" err="1"/>
              <a:t>discussion</a:t>
            </a:r>
            <a:r>
              <a:rPr lang="de-DE" dirty="0"/>
              <a:t>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002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795A42-476F-4AAE-AC8C-88E8D0A8A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2"/>
            <a:ext cx="10515600" cy="857683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de-DE" dirty="0"/>
              <a:t>Forward Looking</a:t>
            </a:r>
            <a:endParaRPr lang="de-AT" dirty="0"/>
          </a:p>
        </p:txBody>
      </p:sp>
      <p:sp>
        <p:nvSpPr>
          <p:cNvPr id="6" name="Inhaltsplatzhalter 9">
            <a:extLst>
              <a:ext uri="{FF2B5EF4-FFF2-40B4-BE49-F238E27FC236}">
                <a16:creationId xmlns:a16="http://schemas.microsoft.com/office/drawing/2014/main" id="{CAE11D5D-EF36-42E7-9B20-01F5713DC50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03400"/>
            <a:ext cx="10515600" cy="4478338"/>
          </a:xfr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Outlook of possible further developments (impact, future work)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1585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4734A-7619-4502-98E3-C6B33AE9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1EFA48-DF89-4BCA-87C3-B66D62E0B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02F13-B1AB-43E7-8716-BD67AE5EF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986404-C8DB-458C-B328-FC51236E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7FDD75-84A0-474F-86D7-135211A5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468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87976-52AA-41D2-8778-A40156AB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A20B10-DA42-4CF8-A18F-034A91492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5FF9BE-B394-49CA-854A-FCA8826EF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3F4CC4-8287-45CE-8EF2-B027B6C2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83B50B-1BCF-4945-B69E-3B937EBB3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1060A-6A05-4645-B88B-447D4BCBD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966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809B3-F407-47F6-B3FA-0DF4767BE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5E0480-8FA3-4164-8C02-443210F4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BF7B7C-CCAB-4829-AFC8-D4EDF8483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96A35-E781-4A61-B1D5-888E6DFC1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8E4963-E9F1-491B-BF1B-992113951B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50EDE2-3513-489B-808C-7B5A739A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D7B10FB-D8AA-4A8B-B828-BA7BB31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561AF6E-20A0-4545-9E9E-8810C4ED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907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C49DC-9588-46E4-A997-6C39F65D2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FCA1E0-C24A-42FC-B15C-A38218F8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607D65-DC1B-42A7-A14A-0DC8802B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8A211C-B341-4211-9408-47F4710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75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ACB3AA2-7A33-4227-B39D-FC6D8CCD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7EA757-5B12-4082-B60D-FABA5BA8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8CEDE6-BCB1-44B0-8653-D1BFA44D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62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605FC2-D7A2-426D-A0F2-7698E608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A3EB56-C968-4AF4-8599-4443EA8B6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E716A3E-23BB-44E4-BC62-D255D0B64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EC176-BB36-459C-8DA2-F6AA8021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9C8D17-4CDF-40F2-A98E-F6ACEF371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0AB226-25A4-4A9E-A9C0-9DD88883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728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718F8-7C58-44A8-B846-74F3D324D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6C59D0-9D38-45DE-B534-77CC9D4C0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AD9AC7B-A628-4A65-9D3E-324B50AAA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682E1E-7DE9-4B6D-90F7-34D22650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E76D0F-D34E-465A-AAFB-9F6427C6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46C3F5-FD2F-406F-9C32-3A5CF770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8275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F1100C-A49A-4154-8169-E4796375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BEE241-1A37-4F36-B963-19CE3C89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C0D4B-A720-4CFD-B489-02999C2EA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64E6F-1390-4411-A0A5-DFB012653B4D}" type="datetimeFigureOut">
              <a:rPr lang="de-AT" smtClean="0"/>
              <a:t>20.03.2021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77DD79-CEC8-4D62-A898-B95A8FF7D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26EE4C-39A8-4BE2-96C8-7E139DA57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064F-1B57-4FE5-991F-13E5950C0C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932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2D9B4-0C06-4054-AC5B-B8B345A0D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Paper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100BAE-9139-4895-B9BC-021E2C706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Your</a:t>
            </a:r>
            <a:r>
              <a:rPr lang="de-AT" dirty="0"/>
              <a:t> Name</a:t>
            </a:r>
          </a:p>
        </p:txBody>
      </p:sp>
      <p:pic>
        <p:nvPicPr>
          <p:cNvPr id="5" name="Grafik 4" descr="Mandala Silhouette">
            <a:extLst>
              <a:ext uri="{FF2B5EF4-FFF2-40B4-BE49-F238E27FC236}">
                <a16:creationId xmlns:a16="http://schemas.microsoft.com/office/drawing/2014/main" id="{E217C2E0-7087-435D-B54C-523F4DEC0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665" y="4429919"/>
            <a:ext cx="1630326" cy="1630326"/>
          </a:xfrm>
          <a:prstGeom prst="rect">
            <a:avLst/>
          </a:prstGeom>
        </p:spPr>
      </p:pic>
      <p:pic>
        <p:nvPicPr>
          <p:cNvPr id="7" name="Grafik 6" descr="Schulgebäude Silhouette">
            <a:extLst>
              <a:ext uri="{FF2B5EF4-FFF2-40B4-BE49-F238E27FC236}">
                <a16:creationId xmlns:a16="http://schemas.microsoft.com/office/drawing/2014/main" id="{CBF011B5-47EB-4BC1-BB4C-599B3042D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069" y="4429919"/>
            <a:ext cx="1630326" cy="163032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7427E8B-EEE4-47CF-9BFF-83D81E6782F3}"/>
              </a:ext>
            </a:extLst>
          </p:cNvPr>
          <p:cNvSpPr txBox="1"/>
          <p:nvPr/>
        </p:nvSpPr>
        <p:spPr>
          <a:xfrm>
            <a:off x="945941" y="6060245"/>
            <a:ext cx="159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Project Partner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C38974-FB81-40AA-B3D8-2907D91F3B03}"/>
              </a:ext>
            </a:extLst>
          </p:cNvPr>
          <p:cNvSpPr txBox="1"/>
          <p:nvPr/>
        </p:nvSpPr>
        <p:spPr>
          <a:xfrm>
            <a:off x="9705931" y="6060245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Your</a:t>
            </a:r>
            <a:r>
              <a:rPr lang="de-AT" dirty="0"/>
              <a:t> Institution</a:t>
            </a:r>
          </a:p>
        </p:txBody>
      </p:sp>
    </p:spTree>
    <p:extLst>
      <p:ext uri="{BB962C8B-B14F-4D97-AF65-F5344CB8AC3E}">
        <p14:creationId xmlns:p14="http://schemas.microsoft.com/office/powerpoint/2010/main" val="395173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5">
            <a:extLst>
              <a:ext uri="{FF2B5EF4-FFF2-40B4-BE49-F238E27FC236}">
                <a16:creationId xmlns:a16="http://schemas.microsoft.com/office/drawing/2014/main" id="{CA653201-86E7-42BB-A7F2-2F06B864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endParaRPr lang="de-AT" dirty="0"/>
          </a:p>
        </p:txBody>
      </p:sp>
      <p:sp>
        <p:nvSpPr>
          <p:cNvPr id="20" name="Inhaltsplatzhalter 19">
            <a:extLst>
              <a:ext uri="{FF2B5EF4-FFF2-40B4-BE49-F238E27FC236}">
                <a16:creationId xmlns:a16="http://schemas.microsoft.com/office/drawing/2014/main" id="{A55AF324-F593-4701-B852-9F704726A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887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504EF2CC-19F8-4BEC-A46E-16F5901F0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7283747"/>
              </p:ext>
            </p:extLst>
          </p:nvPr>
        </p:nvGraphicFramePr>
        <p:xfrm>
          <a:off x="683079" y="1130962"/>
          <a:ext cx="4858058" cy="4596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 descr="Bild Silhouette">
            <a:extLst>
              <a:ext uri="{FF2B5EF4-FFF2-40B4-BE49-F238E27FC236}">
                <a16:creationId xmlns:a16="http://schemas.microsoft.com/office/drawing/2014/main" id="{A8D8DE5F-ADF5-4BDF-99F8-5EA635CB31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722538"/>
            <a:ext cx="5412921" cy="541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94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308C13-F54F-403A-9553-FD768F3F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Method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708016-A787-4AFD-A383-C870C9CE8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5730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852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2D9B4-0C06-4054-AC5B-B8B345A0D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Paper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100BAE-9139-4895-B9BC-021E2C7067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err="1"/>
              <a:t>Your</a:t>
            </a:r>
            <a:r>
              <a:rPr lang="de-AT" dirty="0"/>
              <a:t> Name</a:t>
            </a:r>
          </a:p>
        </p:txBody>
      </p:sp>
      <p:pic>
        <p:nvPicPr>
          <p:cNvPr id="5" name="Grafik 4" descr="Mandala Silhouette">
            <a:extLst>
              <a:ext uri="{FF2B5EF4-FFF2-40B4-BE49-F238E27FC236}">
                <a16:creationId xmlns:a16="http://schemas.microsoft.com/office/drawing/2014/main" id="{E217C2E0-7087-435D-B54C-523F4DEC0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5665" y="4429919"/>
            <a:ext cx="1630326" cy="1630326"/>
          </a:xfrm>
          <a:prstGeom prst="rect">
            <a:avLst/>
          </a:prstGeom>
        </p:spPr>
      </p:pic>
      <p:pic>
        <p:nvPicPr>
          <p:cNvPr id="7" name="Grafik 6" descr="Schulgebäude Silhouette">
            <a:extLst>
              <a:ext uri="{FF2B5EF4-FFF2-40B4-BE49-F238E27FC236}">
                <a16:creationId xmlns:a16="http://schemas.microsoft.com/office/drawing/2014/main" id="{CBF011B5-47EB-4BC1-BB4C-599B3042D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1069" y="4429919"/>
            <a:ext cx="1630326" cy="163032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7427E8B-EEE4-47CF-9BFF-83D81E6782F3}"/>
              </a:ext>
            </a:extLst>
          </p:cNvPr>
          <p:cNvSpPr txBox="1"/>
          <p:nvPr/>
        </p:nvSpPr>
        <p:spPr>
          <a:xfrm>
            <a:off x="945941" y="6060245"/>
            <a:ext cx="159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Project Partner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7C38974-FB81-40AA-B3D8-2907D91F3B03}"/>
              </a:ext>
            </a:extLst>
          </p:cNvPr>
          <p:cNvSpPr txBox="1"/>
          <p:nvPr/>
        </p:nvSpPr>
        <p:spPr>
          <a:xfrm>
            <a:off x="9705931" y="6060245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err="1"/>
              <a:t>Your</a:t>
            </a:r>
            <a:r>
              <a:rPr lang="de-AT" dirty="0"/>
              <a:t> Institution</a:t>
            </a:r>
          </a:p>
        </p:txBody>
      </p:sp>
    </p:spTree>
    <p:extLst>
      <p:ext uri="{BB962C8B-B14F-4D97-AF65-F5344CB8AC3E}">
        <p14:creationId xmlns:p14="http://schemas.microsoft.com/office/powerpoint/2010/main" val="95844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87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05ECE8-74FF-4EAD-8FFF-B9B5F8E7FF76}">
  <we:reference id="wa104380862" version="1.5.0.0" store="en-001" storeType="OMEX"/>
  <we:alternateReferences>
    <we:reference id="wa104380862" version="1.5.0.0" store="en-00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Breitbild</PresentationFormat>
  <Paragraphs>17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Paper Title</vt:lpstr>
      <vt:lpstr>Introduction</vt:lpstr>
      <vt:lpstr>PowerPoint-Präsentation</vt:lpstr>
      <vt:lpstr>Method</vt:lpstr>
      <vt:lpstr>Paper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</dc:title>
  <dc:creator>Katharina Wünsche</dc:creator>
  <cp:lastModifiedBy>Katharina Wünsche</cp:lastModifiedBy>
  <cp:revision>12</cp:revision>
  <dcterms:created xsi:type="dcterms:W3CDTF">2021-03-17T17:11:21Z</dcterms:created>
  <dcterms:modified xsi:type="dcterms:W3CDTF">2021-03-20T15:32:04Z</dcterms:modified>
</cp:coreProperties>
</file>