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Capture College Voters with Turnstile </a:t>
            </a:r>
            <a:r>
              <a:rPr lang="en-US" sz="5400" dirty="0" smtClean="0"/>
              <a:t>Data (?)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5167573"/>
            <a:ext cx="9144000" cy="754025"/>
          </a:xfrm>
        </p:spPr>
        <p:txBody>
          <a:bodyPr/>
          <a:lstStyle/>
          <a:p>
            <a:r>
              <a:rPr lang="en-US"/>
              <a:t>KTWT Consulting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753" t="37861" r="30430" b="6863"/>
          <a:stretch/>
        </p:blipFill>
        <p:spPr>
          <a:xfrm>
            <a:off x="3183466" y="609601"/>
            <a:ext cx="560996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1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Introductions(refine title 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1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Backstory/Setup/Problem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2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9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 smtClean="0"/>
              <a:t>Work (plots maybe?)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4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2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9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9445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21</TotalTime>
  <Words>28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Arial</vt:lpstr>
      <vt:lpstr>Depth</vt:lpstr>
      <vt:lpstr>Capture College Voters with Turnstile Data (?)</vt:lpstr>
      <vt:lpstr>Introductions(refine title later)</vt:lpstr>
      <vt:lpstr>Backstory/Setup/Problem</vt:lpstr>
      <vt:lpstr>Suggested Solution</vt:lpstr>
      <vt:lpstr>Supporting Work (plots maybe?)</vt:lpstr>
      <vt:lpstr>Future Work</vt:lpstr>
      <vt:lpstr>Conclusions</vt:lpstr>
      <vt:lpstr>Q &amp; A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Capture College Voters with Turnstile Data (?)</dc:title>
  <dc:creator>Katharina Huang</dc:creator>
  <cp:lastModifiedBy>Katharina Huang</cp:lastModifiedBy>
  <cp:revision>2</cp:revision>
  <dcterms:created xsi:type="dcterms:W3CDTF">2017-04-14T17:36:37Z</dcterms:created>
  <dcterms:modified xsi:type="dcterms:W3CDTF">2017-04-14T17:58:14Z</dcterms:modified>
</cp:coreProperties>
</file>