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2802-B479-4AE2-8B38-5435F4540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B1AFB-DE08-42AF-8478-C85232E43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9D54-C3C5-44C7-A0C9-5ECAFBCB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4BDD-9C9C-4B5B-9ED2-AEBE1ED39EE9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8558E-7B7A-47AC-BAEB-27014CB8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E548-9D25-46B6-A29B-2BE8E316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078B-7AB0-4966-B9A3-F347A4309F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5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B95C-7BA4-47F5-9469-BE11C83A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51104-D675-4A91-9487-135A993F5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36C1-1021-47AA-96C1-6C2C95F7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4BDD-9C9C-4B5B-9ED2-AEBE1ED39EE9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3E2-E235-473C-AA21-7534D729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62B3-27FD-415C-A4F6-C9CD6DC6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078B-7AB0-4966-B9A3-F347A4309F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53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13432-6DF5-4B5E-9D3F-738DEAD8A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2BF87-0BCE-463E-AF82-891BFF11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2FC7-E22D-43BE-AEC9-553DC65F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4BDD-9C9C-4B5B-9ED2-AEBE1ED39EE9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8E2A-4349-49C4-BC7A-F824AE9E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AF47-CFC0-4175-8636-0298A233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078B-7AB0-4966-B9A3-F347A4309F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7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91A5-2B25-409E-B2DF-7015A042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C8BA-FF0C-4B34-B7E8-E31E0676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13CB2-487F-48F2-9E7F-34E189E1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4BDD-9C9C-4B5B-9ED2-AEBE1ED39EE9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29BF-BE7E-4324-A08E-F4DEB92E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4B1D-24BD-42A3-BDF9-2BD45C3D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078B-7AB0-4966-B9A3-F347A4309F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39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E308-6963-4DE0-B584-89173D26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3360-CBB1-4C5D-98BA-7B0A389F0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7373-689B-4CF2-812B-E26221A6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4BDD-9C9C-4B5B-9ED2-AEBE1ED39EE9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8C61-8421-401E-A204-C2D7D675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66C5-072C-4449-93DA-03C93CB7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078B-7AB0-4966-B9A3-F347A4309F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08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A3B6-D7E3-4D54-8D79-E10C88FC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FEBC-59C0-4912-A5A0-6AA4EF7EE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477EF-BAB3-4249-ABE2-598FE5307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E8E10-27EA-4F58-A82E-A9D06380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4BDD-9C9C-4B5B-9ED2-AEBE1ED39EE9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A1298-AD61-4BBE-96F0-A0A4C3CD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71BFC-377A-4B72-822E-37FDFF16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078B-7AB0-4966-B9A3-F347A4309F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1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3D7D-AB04-4F7B-8964-91D20E46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6A7CF-6FB9-455B-B0E6-9A42C1E47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4CF65-AA6B-476A-B7B8-18E1CFC5B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E0C06-C2A3-487B-A218-8CF8667D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764D7-3601-4059-9908-B41A6C0A7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1A2C5-6EC3-4976-9C99-E5D4099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4BDD-9C9C-4B5B-9ED2-AEBE1ED39EE9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6812D-9DF3-48D9-923F-79A61228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A8B7C-BF27-4E51-8DB0-74F0F3A2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078B-7AB0-4966-B9A3-F347A4309F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7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D56C-C92D-410B-A989-A39C2DCF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C3014-606A-403D-B8B3-7B1978AA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4BDD-9C9C-4B5B-9ED2-AEBE1ED39EE9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0E509-3648-4413-BF35-B8F36A8A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C9ABA-6329-4CB3-B4ED-C8118E4C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078B-7AB0-4966-B9A3-F347A4309F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53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2FB57-DACB-46DF-9CF9-BCD76856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4BDD-9C9C-4B5B-9ED2-AEBE1ED39EE9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7D7E4-ED92-4C94-8FC2-7FAB54DD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641B7-9784-495B-9E99-20382D01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078B-7AB0-4966-B9A3-F347A4309F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94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FBA7-3031-4B5D-83A7-0BD0878B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12FB-CBFC-47DF-BCAB-1C995741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8EB28-2C12-45B6-ADD5-2A20691C6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387D6-ED1B-4645-974B-95591245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4BDD-9C9C-4B5B-9ED2-AEBE1ED39EE9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FACEC-6CD3-4FEC-9477-91BAEC04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4F65E-AD1F-4BC0-9747-C28BCF1E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078B-7AB0-4966-B9A3-F347A4309F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33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55F5-18C0-45F9-98C6-6900BEFD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14AED-EE18-47FE-B8CB-28D4B7031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05821-FB38-4AC4-8530-199327325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1731-3586-4A97-A0F6-2C55FD14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4BDD-9C9C-4B5B-9ED2-AEBE1ED39EE9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D67D-B24C-4122-94DC-7E5E96EE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6F48-4272-4199-8F88-FB7B1C48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078B-7AB0-4966-B9A3-F347A4309F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59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ADCFA-BECF-4A57-B03B-D16AA84E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D943C-5F2F-4AED-A915-FA3E8DC7A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38F51-AD4B-4DC3-BCD2-194ED9E62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4BDD-9C9C-4B5B-9ED2-AEBE1ED39EE9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B2637-FEFC-43B6-A72C-04D2B561D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D2A4D-9784-4F42-BDA9-0C267048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078B-7AB0-4966-B9A3-F347A4309F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54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2B20-DBD3-4644-A3CA-C24BC9EAC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97D2B-BA47-4643-8EFD-F82A13E7B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5B6B0-D55B-4663-93EA-783787B11DCC}"/>
              </a:ext>
            </a:extLst>
          </p:cNvPr>
          <p:cNvSpPr/>
          <p:nvPr/>
        </p:nvSpPr>
        <p:spPr>
          <a:xfrm>
            <a:off x="1271588" y="650081"/>
            <a:ext cx="9648824" cy="5557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3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Laboratório FIAP</cp:lastModifiedBy>
  <cp:revision>1</cp:revision>
  <dcterms:created xsi:type="dcterms:W3CDTF">2025-10-10T01:26:56Z</dcterms:created>
  <dcterms:modified xsi:type="dcterms:W3CDTF">2025-10-10T01:27:40Z</dcterms:modified>
</cp:coreProperties>
</file>