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2"/>
  </p:notesMasterIdLst>
  <p:sldIdLst>
    <p:sldId id="530" r:id="rId5"/>
    <p:sldId id="531" r:id="rId6"/>
    <p:sldId id="533" r:id="rId7"/>
    <p:sldId id="548" r:id="rId8"/>
    <p:sldId id="547" r:id="rId9"/>
    <p:sldId id="534" r:id="rId10"/>
    <p:sldId id="549" r:id="rId11"/>
    <p:sldId id="550" r:id="rId12"/>
    <p:sldId id="551" r:id="rId13"/>
    <p:sldId id="552" r:id="rId14"/>
    <p:sldId id="553" r:id="rId15"/>
    <p:sldId id="554" r:id="rId16"/>
    <p:sldId id="555" r:id="rId17"/>
    <p:sldId id="556" r:id="rId18"/>
    <p:sldId id="557" r:id="rId19"/>
    <p:sldId id="558" r:id="rId20"/>
    <p:sldId id="559" r:id="rId21"/>
    <p:sldId id="560" r:id="rId22"/>
    <p:sldId id="561" r:id="rId23"/>
    <p:sldId id="562" r:id="rId24"/>
    <p:sldId id="563" r:id="rId25"/>
    <p:sldId id="565" r:id="rId26"/>
    <p:sldId id="566" r:id="rId27"/>
    <p:sldId id="564" r:id="rId28"/>
    <p:sldId id="567" r:id="rId29"/>
    <p:sldId id="568" r:id="rId30"/>
    <p:sldId id="54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422"/>
  </p:normalViewPr>
  <p:slideViewPr>
    <p:cSldViewPr snapToGrid="0">
      <p:cViewPr varScale="1">
        <p:scale>
          <a:sx n="97" d="100"/>
          <a:sy n="97" d="100"/>
        </p:scale>
        <p:origin x="96"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2/29/2024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20.xml"/><Relationship Id="rId4" Type="http://schemas.openxmlformats.org/officeDocument/2006/relationships/slide" Target="slide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t>VoIP Network- </a:t>
            </a:r>
            <a:br>
              <a:rPr lang="en-US" dirty="0"/>
            </a:br>
            <a:r>
              <a:rPr lang="en-US" dirty="0"/>
              <a:t>cisco packet tracer</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2560320" y="4261104"/>
            <a:ext cx="7665860" cy="1208518"/>
          </a:xfrm>
        </p:spPr>
        <p:txBody>
          <a:bodyPr/>
          <a:lstStyle/>
          <a:p>
            <a:pPr lvl="3" algn="l"/>
            <a:r>
              <a:rPr lang="en-US" sz="2000"/>
              <a:t>	     Kulkarni </a:t>
            </a:r>
            <a:r>
              <a:rPr lang="en-US" sz="2000" dirty="0"/>
              <a:t>Atharva Gopinath</a:t>
            </a: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7D0354D-C21D-AB4C-E512-97757E19494C}"/>
              </a:ext>
            </a:extLst>
          </p:cNvPr>
          <p:cNvSpPr>
            <a:spLocks noGrp="1"/>
          </p:cNvSpPr>
          <p:nvPr>
            <p:ph type="sldNum" sz="quarter" idx="12"/>
          </p:nvPr>
        </p:nvSpPr>
        <p:spPr/>
        <p:txBody>
          <a:bodyPr/>
          <a:lstStyle/>
          <a:p>
            <a:fld id="{294A09A9-5501-47C1-A89A-A340965A2BE2}" type="slidenum">
              <a:rPr lang="en-US" smtClean="0"/>
              <a:t>10</a:t>
            </a:fld>
            <a:endParaRPr lang="en-US" dirty="0"/>
          </a:p>
        </p:txBody>
      </p:sp>
      <p:sp>
        <p:nvSpPr>
          <p:cNvPr id="4" name="Title 1">
            <a:extLst>
              <a:ext uri="{FF2B5EF4-FFF2-40B4-BE49-F238E27FC236}">
                <a16:creationId xmlns:a16="http://schemas.microsoft.com/office/drawing/2014/main" id="{163A84DA-791A-19AF-B777-E2055AA21E11}"/>
              </a:ext>
            </a:extLst>
          </p:cNvPr>
          <p:cNvSpPr txBox="1">
            <a:spLocks/>
          </p:cNvSpPr>
          <p:nvPr/>
        </p:nvSpPr>
        <p:spPr>
          <a:xfrm>
            <a:off x="1792224" y="832104"/>
            <a:ext cx="8878824" cy="1069848"/>
          </a:xfrm>
          <a:prstGeom prst="rect">
            <a:avLst/>
          </a:prstGeom>
        </p:spPr>
        <p:txBody>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IN"/>
              <a:t>2. VLANS, Access and trunk ports on switches</a:t>
            </a:r>
            <a:endParaRPr lang="en-IN" dirty="0"/>
          </a:p>
        </p:txBody>
      </p:sp>
      <p:sp>
        <p:nvSpPr>
          <p:cNvPr id="5" name="TextBox 4">
            <a:extLst>
              <a:ext uri="{FF2B5EF4-FFF2-40B4-BE49-F238E27FC236}">
                <a16:creationId xmlns:a16="http://schemas.microsoft.com/office/drawing/2014/main" id="{A8924938-A664-1BFB-58B7-BDD56D788064}"/>
              </a:ext>
            </a:extLst>
          </p:cNvPr>
          <p:cNvSpPr txBox="1"/>
          <p:nvPr/>
        </p:nvSpPr>
        <p:spPr>
          <a:xfrm>
            <a:off x="1417739" y="2357306"/>
            <a:ext cx="9253309" cy="390151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2400" dirty="0">
                <a:solidFill>
                  <a:schemeClr val="bg1"/>
                </a:solidFill>
              </a:rPr>
              <a:t>As specified in the previous slide, the network has </a:t>
            </a:r>
            <a:r>
              <a:rPr lang="en-IN" sz="2400" dirty="0">
                <a:solidFill>
                  <a:schemeClr val="accent6"/>
                </a:solidFill>
              </a:rPr>
              <a:t>different VLAN IDs </a:t>
            </a:r>
            <a:r>
              <a:rPr lang="en-IN" sz="2400" dirty="0">
                <a:solidFill>
                  <a:schemeClr val="bg1"/>
                </a:solidFill>
              </a:rPr>
              <a:t>for </a:t>
            </a:r>
            <a:r>
              <a:rPr lang="en-IN" sz="2400" dirty="0">
                <a:solidFill>
                  <a:schemeClr val="accent6"/>
                </a:solidFill>
              </a:rPr>
              <a:t>data</a:t>
            </a:r>
            <a:r>
              <a:rPr lang="en-IN" sz="2400" dirty="0">
                <a:solidFill>
                  <a:schemeClr val="bg1"/>
                </a:solidFill>
              </a:rPr>
              <a:t> in each department but </a:t>
            </a:r>
            <a:r>
              <a:rPr lang="en-IN" sz="2400" dirty="0">
                <a:solidFill>
                  <a:schemeClr val="accent6"/>
                </a:solidFill>
              </a:rPr>
              <a:t>same voice VLAN ID </a:t>
            </a:r>
            <a:r>
              <a:rPr lang="en-IN" sz="2400" dirty="0">
                <a:solidFill>
                  <a:schemeClr val="bg1"/>
                </a:solidFill>
              </a:rPr>
              <a:t>throughout.</a:t>
            </a:r>
          </a:p>
          <a:p>
            <a:pPr marL="285750" indent="-285750">
              <a:lnSpc>
                <a:spcPct val="150000"/>
              </a:lnSpc>
              <a:buFont typeface="Wingdings" panose="05000000000000000000" pitchFamily="2" charset="2"/>
              <a:buChar char="Ø"/>
            </a:pPr>
            <a:r>
              <a:rPr lang="en-IN" sz="2400" dirty="0">
                <a:solidFill>
                  <a:schemeClr val="bg1"/>
                </a:solidFill>
              </a:rPr>
              <a:t>This is to </a:t>
            </a:r>
            <a:r>
              <a:rPr lang="en-IN" sz="2400" dirty="0">
                <a:solidFill>
                  <a:schemeClr val="accent6"/>
                </a:solidFill>
              </a:rPr>
              <a:t>enhance</a:t>
            </a:r>
            <a:r>
              <a:rPr lang="en-IN" sz="2400" dirty="0">
                <a:solidFill>
                  <a:schemeClr val="bg1"/>
                </a:solidFill>
              </a:rPr>
              <a:t> the </a:t>
            </a:r>
            <a:r>
              <a:rPr lang="en-IN" sz="2400" dirty="0">
                <a:solidFill>
                  <a:schemeClr val="accent6"/>
                </a:solidFill>
              </a:rPr>
              <a:t>data security </a:t>
            </a:r>
            <a:r>
              <a:rPr lang="en-IN" sz="2400" dirty="0">
                <a:solidFill>
                  <a:schemeClr val="bg1"/>
                </a:solidFill>
              </a:rPr>
              <a:t>and </a:t>
            </a:r>
            <a:r>
              <a:rPr lang="en-IN" sz="2400" dirty="0">
                <a:solidFill>
                  <a:schemeClr val="accent6"/>
                </a:solidFill>
              </a:rPr>
              <a:t>performance</a:t>
            </a:r>
            <a:r>
              <a:rPr lang="en-IN" sz="2400" dirty="0">
                <a:solidFill>
                  <a:schemeClr val="bg1"/>
                </a:solidFill>
              </a:rPr>
              <a:t>.</a:t>
            </a:r>
          </a:p>
          <a:p>
            <a:pPr marL="285750" indent="-285750">
              <a:lnSpc>
                <a:spcPct val="150000"/>
              </a:lnSpc>
              <a:buFont typeface="Wingdings" panose="05000000000000000000" pitchFamily="2" charset="2"/>
              <a:buChar char="Ø"/>
            </a:pPr>
            <a:r>
              <a:rPr lang="en-IN" sz="2400" dirty="0">
                <a:solidFill>
                  <a:schemeClr val="bg1"/>
                </a:solidFill>
              </a:rPr>
              <a:t>Also, the </a:t>
            </a:r>
            <a:r>
              <a:rPr lang="en-IN" sz="2400" dirty="0">
                <a:solidFill>
                  <a:schemeClr val="accent6"/>
                </a:solidFill>
              </a:rPr>
              <a:t>need of inter-VLAN routing for voice is nullified </a:t>
            </a:r>
            <a:r>
              <a:rPr lang="en-IN" sz="2400" dirty="0">
                <a:solidFill>
                  <a:schemeClr val="bg1"/>
                </a:solidFill>
              </a:rPr>
              <a:t>by doing this. The same DHCP options and Voice parameters are used throughout the voice configuration.</a:t>
            </a:r>
          </a:p>
          <a:p>
            <a:pPr marL="285750" indent="-285750">
              <a:lnSpc>
                <a:spcPct val="150000"/>
              </a:lnSpc>
              <a:buFont typeface="Wingdings" panose="05000000000000000000" pitchFamily="2" charset="2"/>
              <a:buChar char="Ø"/>
            </a:pPr>
            <a:r>
              <a:rPr lang="en-IN" sz="2400" b="1" dirty="0">
                <a:solidFill>
                  <a:schemeClr val="bg1"/>
                </a:solidFill>
              </a:rPr>
              <a:t>Switchport modes</a:t>
            </a:r>
            <a:r>
              <a:rPr lang="en-IN" sz="2400" dirty="0">
                <a:solidFill>
                  <a:schemeClr val="bg1"/>
                </a:solidFill>
              </a:rPr>
              <a:t>: </a:t>
            </a:r>
            <a:r>
              <a:rPr lang="en-IN" sz="2400" dirty="0">
                <a:solidFill>
                  <a:schemeClr val="accent6"/>
                </a:solidFill>
              </a:rPr>
              <a:t>Trunk</a:t>
            </a:r>
            <a:r>
              <a:rPr lang="en-IN" sz="2400" dirty="0">
                <a:solidFill>
                  <a:schemeClr val="bg1"/>
                </a:solidFill>
              </a:rPr>
              <a:t> and </a:t>
            </a:r>
            <a:r>
              <a:rPr lang="en-IN" sz="2400" dirty="0">
                <a:solidFill>
                  <a:schemeClr val="accent6"/>
                </a:solidFill>
              </a:rPr>
              <a:t>Access</a:t>
            </a:r>
            <a:r>
              <a:rPr lang="en-IN" sz="2400" dirty="0">
                <a:solidFill>
                  <a:schemeClr val="bg1"/>
                </a:solidFill>
              </a:rPr>
              <a:t> have been configured. </a:t>
            </a:r>
          </a:p>
        </p:txBody>
      </p:sp>
    </p:spTree>
    <p:extLst>
      <p:ext uri="{BB962C8B-B14F-4D97-AF65-F5344CB8AC3E}">
        <p14:creationId xmlns:p14="http://schemas.microsoft.com/office/powerpoint/2010/main" val="3338296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C77FE-6898-8589-E8EB-1EA48B611069}"/>
              </a:ext>
            </a:extLst>
          </p:cNvPr>
          <p:cNvSpPr>
            <a:spLocks noGrp="1"/>
          </p:cNvSpPr>
          <p:nvPr>
            <p:ph type="title"/>
          </p:nvPr>
        </p:nvSpPr>
        <p:spPr/>
        <p:txBody>
          <a:bodyPr/>
          <a:lstStyle/>
          <a:p>
            <a:r>
              <a:rPr lang="en-IN" dirty="0"/>
              <a:t>3. Subnetting and </a:t>
            </a:r>
            <a:br>
              <a:rPr lang="en-IN" dirty="0"/>
            </a:br>
            <a:r>
              <a:rPr lang="en-IN" dirty="0"/>
              <a:t>	</a:t>
            </a:r>
            <a:r>
              <a:rPr lang="en-IN" dirty="0" err="1"/>
              <a:t>ip</a:t>
            </a:r>
            <a:r>
              <a:rPr lang="en-IN" dirty="0"/>
              <a:t> addressing</a:t>
            </a:r>
          </a:p>
        </p:txBody>
      </p:sp>
      <p:sp>
        <p:nvSpPr>
          <p:cNvPr id="4" name="Slide Number Placeholder 3">
            <a:extLst>
              <a:ext uri="{FF2B5EF4-FFF2-40B4-BE49-F238E27FC236}">
                <a16:creationId xmlns:a16="http://schemas.microsoft.com/office/drawing/2014/main" id="{7FC87CF3-460E-19F0-E2C3-4B997B4D30B8}"/>
              </a:ext>
            </a:extLst>
          </p:cNvPr>
          <p:cNvSpPr>
            <a:spLocks noGrp="1"/>
          </p:cNvSpPr>
          <p:nvPr>
            <p:ph type="sldNum" sz="quarter" idx="11"/>
          </p:nvPr>
        </p:nvSpPr>
        <p:spPr/>
        <p:txBody>
          <a:bodyPr/>
          <a:lstStyle/>
          <a:p>
            <a:fld id="{294A09A9-5501-47C1-A89A-A340965A2BE2}" type="slidenum">
              <a:rPr lang="en-US" smtClean="0"/>
              <a:pPr/>
              <a:t>11</a:t>
            </a:fld>
            <a:endParaRPr lang="en-US" dirty="0"/>
          </a:p>
        </p:txBody>
      </p:sp>
      <p:sp>
        <p:nvSpPr>
          <p:cNvPr id="5" name="Text Placeholder 4">
            <a:extLst>
              <a:ext uri="{FF2B5EF4-FFF2-40B4-BE49-F238E27FC236}">
                <a16:creationId xmlns:a16="http://schemas.microsoft.com/office/drawing/2014/main" id="{396CC142-955D-9E56-8C98-651F3FDE28F1}"/>
              </a:ext>
            </a:extLst>
          </p:cNvPr>
          <p:cNvSpPr>
            <a:spLocks noGrp="1"/>
          </p:cNvSpPr>
          <p:nvPr>
            <p:ph type="body" sz="quarter" idx="12"/>
          </p:nvPr>
        </p:nvSpPr>
        <p:spPr/>
        <p:txBody>
          <a:bodyPr/>
          <a:lstStyle/>
          <a:p>
            <a:r>
              <a:rPr lang="en-IN" dirty="0"/>
              <a:t>FINANCE</a:t>
            </a:r>
          </a:p>
        </p:txBody>
      </p:sp>
      <p:sp>
        <p:nvSpPr>
          <p:cNvPr id="6" name="Text Placeholder 5">
            <a:extLst>
              <a:ext uri="{FF2B5EF4-FFF2-40B4-BE49-F238E27FC236}">
                <a16:creationId xmlns:a16="http://schemas.microsoft.com/office/drawing/2014/main" id="{64BF2D6D-B054-2E58-247C-6A3BD1507DFB}"/>
              </a:ext>
            </a:extLst>
          </p:cNvPr>
          <p:cNvSpPr>
            <a:spLocks noGrp="1"/>
          </p:cNvSpPr>
          <p:nvPr>
            <p:ph type="body" sz="quarter" idx="13"/>
          </p:nvPr>
        </p:nvSpPr>
        <p:spPr>
          <a:xfrm>
            <a:off x="982980" y="4581144"/>
            <a:ext cx="2157984" cy="740664"/>
          </a:xfrm>
        </p:spPr>
        <p:txBody>
          <a:bodyPr/>
          <a:lstStyle/>
          <a:p>
            <a:pPr>
              <a:lnSpc>
                <a:spcPct val="150000"/>
              </a:lnSpc>
            </a:pPr>
            <a:r>
              <a:rPr lang="en-IN" dirty="0">
                <a:solidFill>
                  <a:schemeClr val="accent6"/>
                </a:solidFill>
              </a:rPr>
              <a:t>DATA IP </a:t>
            </a:r>
            <a:r>
              <a:rPr lang="en-IN" dirty="0"/>
              <a:t>– 192.168.100.0/27</a:t>
            </a:r>
          </a:p>
          <a:p>
            <a:pPr>
              <a:lnSpc>
                <a:spcPct val="150000"/>
              </a:lnSpc>
            </a:pPr>
            <a:r>
              <a:rPr lang="en-IN" dirty="0">
                <a:solidFill>
                  <a:schemeClr val="accent6"/>
                </a:solidFill>
              </a:rPr>
              <a:t>VOICE IP </a:t>
            </a:r>
            <a:r>
              <a:rPr lang="en-IN" dirty="0"/>
              <a:t>– 172.16.100.0/27</a:t>
            </a:r>
          </a:p>
        </p:txBody>
      </p:sp>
      <p:sp>
        <p:nvSpPr>
          <p:cNvPr id="7" name="Text Placeholder 6">
            <a:extLst>
              <a:ext uri="{FF2B5EF4-FFF2-40B4-BE49-F238E27FC236}">
                <a16:creationId xmlns:a16="http://schemas.microsoft.com/office/drawing/2014/main" id="{64BC9520-20F4-5FC5-3187-220F037EC8E3}"/>
              </a:ext>
            </a:extLst>
          </p:cNvPr>
          <p:cNvSpPr>
            <a:spLocks noGrp="1"/>
          </p:cNvSpPr>
          <p:nvPr>
            <p:ph type="body" sz="quarter" idx="14"/>
          </p:nvPr>
        </p:nvSpPr>
        <p:spPr/>
        <p:txBody>
          <a:bodyPr/>
          <a:lstStyle/>
          <a:p>
            <a:r>
              <a:rPr lang="en-IN" dirty="0"/>
              <a:t>     HR</a:t>
            </a:r>
          </a:p>
        </p:txBody>
      </p:sp>
      <p:sp>
        <p:nvSpPr>
          <p:cNvPr id="8" name="Text Placeholder 7">
            <a:extLst>
              <a:ext uri="{FF2B5EF4-FFF2-40B4-BE49-F238E27FC236}">
                <a16:creationId xmlns:a16="http://schemas.microsoft.com/office/drawing/2014/main" id="{D1DD1463-EAB4-2383-01F3-F7C8203860F4}"/>
              </a:ext>
            </a:extLst>
          </p:cNvPr>
          <p:cNvSpPr>
            <a:spLocks noGrp="1"/>
          </p:cNvSpPr>
          <p:nvPr>
            <p:ph type="body" sz="quarter" idx="15"/>
          </p:nvPr>
        </p:nvSpPr>
        <p:spPr>
          <a:xfrm>
            <a:off x="3111870" y="4677156"/>
            <a:ext cx="2244436" cy="740664"/>
          </a:xfrm>
        </p:spPr>
        <p:txBody>
          <a:bodyPr/>
          <a:lstStyle/>
          <a:p>
            <a:r>
              <a:rPr lang="en-IN" dirty="0">
                <a:solidFill>
                  <a:schemeClr val="accent6"/>
                </a:solidFill>
              </a:rPr>
              <a:t>DATA IP</a:t>
            </a:r>
            <a:r>
              <a:rPr lang="en-IN" dirty="0"/>
              <a:t> – 192.168.100.32/27</a:t>
            </a:r>
          </a:p>
          <a:p>
            <a:pPr>
              <a:lnSpc>
                <a:spcPct val="150000"/>
              </a:lnSpc>
            </a:pPr>
            <a:r>
              <a:rPr lang="en-IN" dirty="0">
                <a:solidFill>
                  <a:schemeClr val="accent6"/>
                </a:solidFill>
              </a:rPr>
              <a:t>VOICE IP </a:t>
            </a:r>
            <a:r>
              <a:rPr lang="en-IN" dirty="0"/>
              <a:t>– 172.16.100.32/27</a:t>
            </a:r>
          </a:p>
        </p:txBody>
      </p:sp>
      <p:sp>
        <p:nvSpPr>
          <p:cNvPr id="9" name="Text Placeholder 8">
            <a:extLst>
              <a:ext uri="{FF2B5EF4-FFF2-40B4-BE49-F238E27FC236}">
                <a16:creationId xmlns:a16="http://schemas.microsoft.com/office/drawing/2014/main" id="{F67B3E37-5A3F-E07E-676F-26CA90358F0F}"/>
              </a:ext>
            </a:extLst>
          </p:cNvPr>
          <p:cNvSpPr>
            <a:spLocks noGrp="1"/>
          </p:cNvSpPr>
          <p:nvPr>
            <p:ph type="body" sz="quarter" idx="16"/>
          </p:nvPr>
        </p:nvSpPr>
        <p:spPr>
          <a:xfrm>
            <a:off x="5657642" y="4114800"/>
            <a:ext cx="1362456" cy="466344"/>
          </a:xfrm>
        </p:spPr>
        <p:txBody>
          <a:bodyPr/>
          <a:lstStyle/>
          <a:p>
            <a:pPr algn="ctr"/>
            <a:r>
              <a:rPr lang="en-IN" dirty="0"/>
              <a:t>SALES</a:t>
            </a:r>
          </a:p>
        </p:txBody>
      </p:sp>
      <p:sp>
        <p:nvSpPr>
          <p:cNvPr id="10" name="Text Placeholder 9">
            <a:extLst>
              <a:ext uri="{FF2B5EF4-FFF2-40B4-BE49-F238E27FC236}">
                <a16:creationId xmlns:a16="http://schemas.microsoft.com/office/drawing/2014/main" id="{E4FF7B9B-A725-76E1-BFB6-4B1F4DE876B9}"/>
              </a:ext>
            </a:extLst>
          </p:cNvPr>
          <p:cNvSpPr>
            <a:spLocks noGrp="1"/>
          </p:cNvSpPr>
          <p:nvPr>
            <p:ph type="body" sz="quarter" idx="17"/>
          </p:nvPr>
        </p:nvSpPr>
        <p:spPr>
          <a:xfrm>
            <a:off x="5259878" y="4608217"/>
            <a:ext cx="2283506" cy="740664"/>
          </a:xfrm>
        </p:spPr>
        <p:txBody>
          <a:bodyPr/>
          <a:lstStyle/>
          <a:p>
            <a:pPr>
              <a:lnSpc>
                <a:spcPct val="150000"/>
              </a:lnSpc>
            </a:pPr>
            <a:r>
              <a:rPr lang="en-IN" dirty="0">
                <a:solidFill>
                  <a:schemeClr val="accent6"/>
                </a:solidFill>
              </a:rPr>
              <a:t>DATA IP </a:t>
            </a:r>
            <a:r>
              <a:rPr lang="en-IN" dirty="0"/>
              <a:t>– 192.168.100.64/27</a:t>
            </a:r>
          </a:p>
          <a:p>
            <a:r>
              <a:rPr lang="en-IN" dirty="0">
                <a:solidFill>
                  <a:schemeClr val="accent6"/>
                </a:solidFill>
              </a:rPr>
              <a:t>VOICE IP </a:t>
            </a:r>
            <a:r>
              <a:rPr lang="en-IN" dirty="0"/>
              <a:t>– 172.16.100.64/27</a:t>
            </a:r>
          </a:p>
        </p:txBody>
      </p:sp>
      <p:sp>
        <p:nvSpPr>
          <p:cNvPr id="11" name="Text Placeholder 10">
            <a:extLst>
              <a:ext uri="{FF2B5EF4-FFF2-40B4-BE49-F238E27FC236}">
                <a16:creationId xmlns:a16="http://schemas.microsoft.com/office/drawing/2014/main" id="{867C3473-8BA3-9FE6-8A37-7E910ECFC997}"/>
              </a:ext>
            </a:extLst>
          </p:cNvPr>
          <p:cNvSpPr>
            <a:spLocks noGrp="1"/>
          </p:cNvSpPr>
          <p:nvPr>
            <p:ph type="body" sz="quarter" idx="18"/>
          </p:nvPr>
        </p:nvSpPr>
        <p:spPr/>
        <p:txBody>
          <a:bodyPr/>
          <a:lstStyle/>
          <a:p>
            <a:pPr algn="ctr"/>
            <a:r>
              <a:rPr lang="en-IN" dirty="0"/>
              <a:t>ICT</a:t>
            </a:r>
          </a:p>
        </p:txBody>
      </p:sp>
      <p:sp>
        <p:nvSpPr>
          <p:cNvPr id="12" name="Text Placeholder 11">
            <a:extLst>
              <a:ext uri="{FF2B5EF4-FFF2-40B4-BE49-F238E27FC236}">
                <a16:creationId xmlns:a16="http://schemas.microsoft.com/office/drawing/2014/main" id="{37C0983E-20FC-8EF2-269F-3EA21677907F}"/>
              </a:ext>
            </a:extLst>
          </p:cNvPr>
          <p:cNvSpPr>
            <a:spLocks noGrp="1"/>
          </p:cNvSpPr>
          <p:nvPr>
            <p:ph type="body" sz="quarter" idx="19"/>
          </p:nvPr>
        </p:nvSpPr>
        <p:spPr>
          <a:xfrm>
            <a:off x="7543384" y="4608217"/>
            <a:ext cx="2244436" cy="740664"/>
          </a:xfrm>
        </p:spPr>
        <p:txBody>
          <a:bodyPr/>
          <a:lstStyle/>
          <a:p>
            <a:pPr>
              <a:lnSpc>
                <a:spcPct val="150000"/>
              </a:lnSpc>
            </a:pPr>
            <a:r>
              <a:rPr lang="en-IN" dirty="0">
                <a:solidFill>
                  <a:schemeClr val="accent6"/>
                </a:solidFill>
              </a:rPr>
              <a:t>DATA IP </a:t>
            </a:r>
            <a:r>
              <a:rPr lang="en-IN" dirty="0"/>
              <a:t>– 192.168.100.96/27</a:t>
            </a:r>
          </a:p>
          <a:p>
            <a:r>
              <a:rPr lang="en-IN" dirty="0">
                <a:solidFill>
                  <a:schemeClr val="accent6"/>
                </a:solidFill>
              </a:rPr>
              <a:t>VOICE IP </a:t>
            </a:r>
            <a:r>
              <a:rPr lang="en-IN" dirty="0"/>
              <a:t>– 172.16.100.96/27</a:t>
            </a:r>
          </a:p>
        </p:txBody>
      </p:sp>
      <p:sp>
        <p:nvSpPr>
          <p:cNvPr id="13" name="Text Placeholder 12">
            <a:extLst>
              <a:ext uri="{FF2B5EF4-FFF2-40B4-BE49-F238E27FC236}">
                <a16:creationId xmlns:a16="http://schemas.microsoft.com/office/drawing/2014/main" id="{AB376718-CE9A-F046-C822-7D3F36E81449}"/>
              </a:ext>
            </a:extLst>
          </p:cNvPr>
          <p:cNvSpPr>
            <a:spLocks noGrp="1"/>
          </p:cNvSpPr>
          <p:nvPr>
            <p:ph type="body" sz="quarter" idx="20"/>
          </p:nvPr>
        </p:nvSpPr>
        <p:spPr>
          <a:xfrm>
            <a:off x="9617410" y="4114800"/>
            <a:ext cx="2244436" cy="466344"/>
          </a:xfrm>
        </p:spPr>
        <p:txBody>
          <a:bodyPr/>
          <a:lstStyle/>
          <a:p>
            <a:r>
              <a:rPr lang="en-IN" dirty="0"/>
              <a:t>SERVER ROOM</a:t>
            </a:r>
          </a:p>
        </p:txBody>
      </p:sp>
      <p:sp>
        <p:nvSpPr>
          <p:cNvPr id="14" name="Text Placeholder 13">
            <a:extLst>
              <a:ext uri="{FF2B5EF4-FFF2-40B4-BE49-F238E27FC236}">
                <a16:creationId xmlns:a16="http://schemas.microsoft.com/office/drawing/2014/main" id="{9B5C6B1E-78AC-8095-D05F-9393CDDE8941}"/>
              </a:ext>
            </a:extLst>
          </p:cNvPr>
          <p:cNvSpPr>
            <a:spLocks noGrp="1"/>
          </p:cNvSpPr>
          <p:nvPr>
            <p:ph type="body" sz="quarter" idx="21"/>
          </p:nvPr>
        </p:nvSpPr>
        <p:spPr>
          <a:xfrm>
            <a:off x="9826890" y="4608217"/>
            <a:ext cx="2447365" cy="740664"/>
          </a:xfrm>
        </p:spPr>
        <p:txBody>
          <a:bodyPr/>
          <a:lstStyle/>
          <a:p>
            <a:pPr>
              <a:lnSpc>
                <a:spcPct val="150000"/>
              </a:lnSpc>
            </a:pPr>
            <a:r>
              <a:rPr lang="en-IN" dirty="0">
                <a:solidFill>
                  <a:schemeClr val="accent6"/>
                </a:solidFill>
              </a:rPr>
              <a:t>DATA IP </a:t>
            </a:r>
            <a:r>
              <a:rPr lang="en-IN" dirty="0"/>
              <a:t>– 192.168.100.128/29</a:t>
            </a:r>
          </a:p>
        </p:txBody>
      </p:sp>
      <p:pic>
        <p:nvPicPr>
          <p:cNvPr id="28" name="Picture Placeholder 27">
            <a:extLst>
              <a:ext uri="{FF2B5EF4-FFF2-40B4-BE49-F238E27FC236}">
                <a16:creationId xmlns:a16="http://schemas.microsoft.com/office/drawing/2014/main" id="{EE179494-4AC5-4B8B-2AA3-2D297B7A339A}"/>
              </a:ext>
            </a:extLst>
          </p:cNvPr>
          <p:cNvPicPr>
            <a:picLocks noGrp="1" noChangeAspect="1"/>
          </p:cNvPicPr>
          <p:nvPr>
            <p:ph type="pic" sz="quarter" idx="22"/>
          </p:nvPr>
        </p:nvPicPr>
        <p:blipFill>
          <a:blip r:embed="rId2"/>
          <a:srcRect t="128" b="128"/>
          <a:stretch>
            <a:fillRect/>
          </a:stretch>
        </p:blipFill>
        <p:spPr>
          <a:xfrm>
            <a:off x="1311564" y="2682371"/>
            <a:ext cx="1265381" cy="1265381"/>
          </a:xfrm>
        </p:spPr>
      </p:pic>
      <p:pic>
        <p:nvPicPr>
          <p:cNvPr id="32" name="Picture Placeholder 31">
            <a:extLst>
              <a:ext uri="{FF2B5EF4-FFF2-40B4-BE49-F238E27FC236}">
                <a16:creationId xmlns:a16="http://schemas.microsoft.com/office/drawing/2014/main" id="{93BD5A75-A8C3-8C77-E13E-328AB118B07F}"/>
              </a:ext>
            </a:extLst>
          </p:cNvPr>
          <p:cNvPicPr>
            <a:picLocks noGrp="1" noChangeAspect="1"/>
          </p:cNvPicPr>
          <p:nvPr>
            <p:ph type="pic" sz="quarter" idx="24"/>
          </p:nvPr>
        </p:nvPicPr>
        <p:blipFill>
          <a:blip r:embed="rId3"/>
          <a:srcRect/>
          <a:stretch>
            <a:fillRect/>
          </a:stretch>
        </p:blipFill>
        <p:spPr>
          <a:xfrm>
            <a:off x="5653830" y="2682371"/>
            <a:ext cx="1265381" cy="1265381"/>
          </a:xfrm>
        </p:spPr>
      </p:pic>
      <p:pic>
        <p:nvPicPr>
          <p:cNvPr id="40" name="Picture Placeholder 39">
            <a:extLst>
              <a:ext uri="{FF2B5EF4-FFF2-40B4-BE49-F238E27FC236}">
                <a16:creationId xmlns:a16="http://schemas.microsoft.com/office/drawing/2014/main" id="{D4EF568C-6BD8-D645-C08D-7F036051CF66}"/>
              </a:ext>
            </a:extLst>
          </p:cNvPr>
          <p:cNvPicPr>
            <a:picLocks noGrp="1" noChangeAspect="1"/>
          </p:cNvPicPr>
          <p:nvPr>
            <p:ph type="pic" sz="quarter" idx="26"/>
          </p:nvPr>
        </p:nvPicPr>
        <p:blipFill>
          <a:blip r:embed="rId4"/>
          <a:srcRect/>
          <a:stretch>
            <a:fillRect/>
          </a:stretch>
        </p:blipFill>
        <p:spPr>
          <a:xfrm>
            <a:off x="10196946" y="2817091"/>
            <a:ext cx="972618" cy="972618"/>
          </a:xfrm>
        </p:spPr>
      </p:pic>
      <p:pic>
        <p:nvPicPr>
          <p:cNvPr id="38" name="Picture Placeholder 37">
            <a:extLst>
              <a:ext uri="{FF2B5EF4-FFF2-40B4-BE49-F238E27FC236}">
                <a16:creationId xmlns:a16="http://schemas.microsoft.com/office/drawing/2014/main" id="{2D59E638-7A68-E8ED-7FBC-447DD13F617A}"/>
              </a:ext>
            </a:extLst>
          </p:cNvPr>
          <p:cNvPicPr>
            <a:picLocks noGrp="1" noChangeAspect="1"/>
          </p:cNvPicPr>
          <p:nvPr>
            <p:ph type="pic" sz="quarter" idx="25"/>
          </p:nvPr>
        </p:nvPicPr>
        <p:blipFill>
          <a:blip r:embed="rId5"/>
          <a:srcRect t="128" b="128"/>
          <a:stretch>
            <a:fillRect/>
          </a:stretch>
        </p:blipFill>
        <p:spPr>
          <a:xfrm>
            <a:off x="7808557" y="2699476"/>
            <a:ext cx="1265381" cy="1265381"/>
          </a:xfrm>
        </p:spPr>
      </p:pic>
      <p:pic>
        <p:nvPicPr>
          <p:cNvPr id="16" name="Picture Placeholder 15">
            <a:extLst>
              <a:ext uri="{FF2B5EF4-FFF2-40B4-BE49-F238E27FC236}">
                <a16:creationId xmlns:a16="http://schemas.microsoft.com/office/drawing/2014/main" id="{AC60A708-0060-1988-94AD-A45398601FDA}"/>
              </a:ext>
            </a:extLst>
          </p:cNvPr>
          <p:cNvPicPr>
            <a:picLocks noGrp="1" noChangeAspect="1"/>
          </p:cNvPicPr>
          <p:nvPr>
            <p:ph type="pic" sz="quarter" idx="23"/>
          </p:nvPr>
        </p:nvPicPr>
        <p:blipFill>
          <a:blip r:embed="rId6"/>
          <a:srcRect t="128" b="128"/>
          <a:stretch>
            <a:fillRect/>
          </a:stretch>
        </p:blipFill>
        <p:spPr>
          <a:xfrm>
            <a:off x="3499103" y="2699476"/>
            <a:ext cx="1265381" cy="1265381"/>
          </a:xfrm>
        </p:spPr>
      </p:pic>
    </p:spTree>
    <p:extLst>
      <p:ext uri="{BB962C8B-B14F-4D97-AF65-F5344CB8AC3E}">
        <p14:creationId xmlns:p14="http://schemas.microsoft.com/office/powerpoint/2010/main" val="3285655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5EC920D-3991-3F4F-F987-99B4F96D67F8}"/>
              </a:ext>
            </a:extLst>
          </p:cNvPr>
          <p:cNvSpPr>
            <a:spLocks noGrp="1"/>
          </p:cNvSpPr>
          <p:nvPr>
            <p:ph type="sldNum" sz="quarter" idx="12"/>
          </p:nvPr>
        </p:nvSpPr>
        <p:spPr/>
        <p:txBody>
          <a:bodyPr/>
          <a:lstStyle/>
          <a:p>
            <a:fld id="{294A09A9-5501-47C1-A89A-A340965A2BE2}" type="slidenum">
              <a:rPr lang="en-US" smtClean="0"/>
              <a:t>12</a:t>
            </a:fld>
            <a:endParaRPr lang="en-US" dirty="0"/>
          </a:p>
        </p:txBody>
      </p:sp>
      <p:sp>
        <p:nvSpPr>
          <p:cNvPr id="4" name="Title 1">
            <a:extLst>
              <a:ext uri="{FF2B5EF4-FFF2-40B4-BE49-F238E27FC236}">
                <a16:creationId xmlns:a16="http://schemas.microsoft.com/office/drawing/2014/main" id="{1BD31B0F-E6B2-149D-1D28-F40DFF54FE70}"/>
              </a:ext>
            </a:extLst>
          </p:cNvPr>
          <p:cNvSpPr txBox="1">
            <a:spLocks/>
          </p:cNvSpPr>
          <p:nvPr/>
        </p:nvSpPr>
        <p:spPr>
          <a:xfrm>
            <a:off x="1774295" y="722376"/>
            <a:ext cx="8878824" cy="1069848"/>
          </a:xfrm>
          <a:prstGeom prst="rect">
            <a:avLst/>
          </a:prstGeom>
        </p:spPr>
        <p:txBody>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pPr algn="ctr"/>
            <a:r>
              <a:rPr lang="en-IN" dirty="0"/>
              <a:t>3. Subnetting and </a:t>
            </a:r>
            <a:br>
              <a:rPr lang="en-IN" dirty="0"/>
            </a:br>
            <a:r>
              <a:rPr lang="en-IN" dirty="0"/>
              <a:t>	</a:t>
            </a:r>
            <a:r>
              <a:rPr lang="en-IN" dirty="0" err="1"/>
              <a:t>ip</a:t>
            </a:r>
            <a:r>
              <a:rPr lang="en-IN" dirty="0"/>
              <a:t> addressing</a:t>
            </a:r>
          </a:p>
        </p:txBody>
      </p:sp>
      <p:sp>
        <p:nvSpPr>
          <p:cNvPr id="5" name="TextBox 4">
            <a:extLst>
              <a:ext uri="{FF2B5EF4-FFF2-40B4-BE49-F238E27FC236}">
                <a16:creationId xmlns:a16="http://schemas.microsoft.com/office/drawing/2014/main" id="{2021F6D4-4D28-1BF2-A1EB-5BC2CB14352C}"/>
              </a:ext>
            </a:extLst>
          </p:cNvPr>
          <p:cNvSpPr txBox="1"/>
          <p:nvPr/>
        </p:nvSpPr>
        <p:spPr>
          <a:xfrm>
            <a:off x="1559859" y="2178424"/>
            <a:ext cx="9574306" cy="424731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400" dirty="0">
                <a:solidFill>
                  <a:schemeClr val="bg1"/>
                </a:solidFill>
              </a:rPr>
              <a:t>By assigning a </a:t>
            </a:r>
            <a:r>
              <a:rPr lang="en-US" sz="2400" dirty="0">
                <a:solidFill>
                  <a:schemeClr val="accent6"/>
                </a:solidFill>
              </a:rPr>
              <a:t>subnet mask of /27 to every department</a:t>
            </a:r>
            <a:r>
              <a:rPr lang="en-US" sz="2400" dirty="0">
                <a:solidFill>
                  <a:schemeClr val="bg1"/>
                </a:solidFill>
              </a:rPr>
              <a:t>, we ensure that there are </a:t>
            </a:r>
            <a:r>
              <a:rPr lang="en-US" sz="2400" dirty="0">
                <a:solidFill>
                  <a:schemeClr val="accent6"/>
                </a:solidFill>
              </a:rPr>
              <a:t>equally sized subnets</a:t>
            </a:r>
          </a:p>
          <a:p>
            <a:pPr marL="285750" indent="-285750">
              <a:lnSpc>
                <a:spcPct val="150000"/>
              </a:lnSpc>
              <a:buFont typeface="Wingdings" panose="05000000000000000000" pitchFamily="2" charset="2"/>
              <a:buChar char="Ø"/>
            </a:pPr>
            <a:r>
              <a:rPr lang="en-US" sz="2400" dirty="0">
                <a:solidFill>
                  <a:schemeClr val="bg1"/>
                </a:solidFill>
              </a:rPr>
              <a:t>Some of them are reserved for future use.</a:t>
            </a:r>
          </a:p>
          <a:p>
            <a:pPr marL="285750" indent="-285750">
              <a:lnSpc>
                <a:spcPct val="150000"/>
              </a:lnSpc>
              <a:buFont typeface="Wingdings" panose="05000000000000000000" pitchFamily="2" charset="2"/>
              <a:buChar char="Ø"/>
            </a:pPr>
            <a:r>
              <a:rPr lang="en-US" sz="2400" dirty="0">
                <a:solidFill>
                  <a:schemeClr val="bg1"/>
                </a:solidFill>
              </a:rPr>
              <a:t>This </a:t>
            </a:r>
            <a:r>
              <a:rPr lang="en-US" sz="2400" dirty="0">
                <a:solidFill>
                  <a:schemeClr val="accent6"/>
                </a:solidFill>
              </a:rPr>
              <a:t>avoids network re-design and re-configuration</a:t>
            </a:r>
            <a:r>
              <a:rPr lang="en-US" sz="2400" dirty="0">
                <a:solidFill>
                  <a:schemeClr val="bg1"/>
                </a:solidFill>
              </a:rPr>
              <a:t>.</a:t>
            </a:r>
          </a:p>
          <a:p>
            <a:pPr marL="285750" indent="-285750">
              <a:lnSpc>
                <a:spcPct val="150000"/>
              </a:lnSpc>
              <a:buFont typeface="Wingdings" panose="05000000000000000000" pitchFamily="2" charset="2"/>
              <a:buChar char="Ø"/>
            </a:pPr>
            <a:r>
              <a:rPr lang="en-US" sz="2400" dirty="0">
                <a:solidFill>
                  <a:schemeClr val="bg1"/>
                </a:solidFill>
              </a:rPr>
              <a:t>A </a:t>
            </a:r>
            <a:r>
              <a:rPr lang="en-US" sz="2400" dirty="0">
                <a:solidFill>
                  <a:schemeClr val="accent6"/>
                </a:solidFill>
              </a:rPr>
              <a:t>/29 mask </a:t>
            </a:r>
            <a:r>
              <a:rPr lang="en-US" sz="2400" dirty="0">
                <a:solidFill>
                  <a:schemeClr val="bg1"/>
                </a:solidFill>
              </a:rPr>
              <a:t>is used for the Server Room, we ensure that we have enough space for </a:t>
            </a:r>
            <a:r>
              <a:rPr lang="en-US" sz="2400" dirty="0">
                <a:solidFill>
                  <a:schemeClr val="accent6"/>
                </a:solidFill>
              </a:rPr>
              <a:t>4 servers </a:t>
            </a:r>
            <a:r>
              <a:rPr lang="en-US" sz="2400" dirty="0">
                <a:solidFill>
                  <a:schemeClr val="bg1"/>
                </a:solidFill>
              </a:rPr>
              <a:t>namely: </a:t>
            </a:r>
            <a:r>
              <a:rPr lang="en-US" sz="2400" dirty="0">
                <a:solidFill>
                  <a:schemeClr val="accent6"/>
                </a:solidFill>
              </a:rPr>
              <a:t>DNS, DHCP, HTTP and EMAIL</a:t>
            </a:r>
            <a:r>
              <a:rPr lang="en-US" sz="2400" dirty="0">
                <a:solidFill>
                  <a:schemeClr val="bg1"/>
                </a:solidFill>
              </a:rPr>
              <a:t>. We also reserve some of the IP addresses for future addition of servers.</a:t>
            </a:r>
          </a:p>
          <a:p>
            <a:pPr marL="285750" indent="-285750">
              <a:buFont typeface="Wingdings" panose="05000000000000000000" pitchFamily="2" charset="2"/>
              <a:buChar char="Ø"/>
            </a:pPr>
            <a:endParaRPr lang="en-IN" dirty="0">
              <a:solidFill>
                <a:schemeClr val="bg1"/>
              </a:solidFill>
            </a:endParaRPr>
          </a:p>
        </p:txBody>
      </p:sp>
    </p:spTree>
    <p:extLst>
      <p:ext uri="{BB962C8B-B14F-4D97-AF65-F5344CB8AC3E}">
        <p14:creationId xmlns:p14="http://schemas.microsoft.com/office/powerpoint/2010/main" val="3166492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5EC920D-3991-3F4F-F987-99B4F96D67F8}"/>
              </a:ext>
            </a:extLst>
          </p:cNvPr>
          <p:cNvSpPr>
            <a:spLocks noGrp="1"/>
          </p:cNvSpPr>
          <p:nvPr>
            <p:ph type="sldNum" sz="quarter" idx="12"/>
          </p:nvPr>
        </p:nvSpPr>
        <p:spPr/>
        <p:txBody>
          <a:bodyPr/>
          <a:lstStyle/>
          <a:p>
            <a:fld id="{294A09A9-5501-47C1-A89A-A340965A2BE2}" type="slidenum">
              <a:rPr lang="en-US" smtClean="0"/>
              <a:t>13</a:t>
            </a:fld>
            <a:endParaRPr lang="en-US" dirty="0"/>
          </a:p>
        </p:txBody>
      </p:sp>
      <p:sp>
        <p:nvSpPr>
          <p:cNvPr id="4" name="Title 1">
            <a:extLst>
              <a:ext uri="{FF2B5EF4-FFF2-40B4-BE49-F238E27FC236}">
                <a16:creationId xmlns:a16="http://schemas.microsoft.com/office/drawing/2014/main" id="{1BD31B0F-E6B2-149D-1D28-F40DFF54FE70}"/>
              </a:ext>
            </a:extLst>
          </p:cNvPr>
          <p:cNvSpPr txBox="1">
            <a:spLocks/>
          </p:cNvSpPr>
          <p:nvPr/>
        </p:nvSpPr>
        <p:spPr>
          <a:xfrm>
            <a:off x="1774295" y="722376"/>
            <a:ext cx="8878824" cy="1069848"/>
          </a:xfrm>
          <a:prstGeom prst="rect">
            <a:avLst/>
          </a:prstGeom>
        </p:spPr>
        <p:txBody>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pPr algn="ctr"/>
            <a:r>
              <a:rPr lang="en-US" dirty="0"/>
              <a:t>4</a:t>
            </a:r>
            <a:r>
              <a:rPr lang="en-IN" dirty="0"/>
              <a:t>. Static </a:t>
            </a:r>
            <a:r>
              <a:rPr lang="en-IN" dirty="0" err="1"/>
              <a:t>ip</a:t>
            </a:r>
            <a:r>
              <a:rPr lang="en-IN" dirty="0"/>
              <a:t> address to server room devices</a:t>
            </a:r>
          </a:p>
        </p:txBody>
      </p:sp>
      <p:sp>
        <p:nvSpPr>
          <p:cNvPr id="5" name="TextBox 4">
            <a:extLst>
              <a:ext uri="{FF2B5EF4-FFF2-40B4-BE49-F238E27FC236}">
                <a16:creationId xmlns:a16="http://schemas.microsoft.com/office/drawing/2014/main" id="{2021F6D4-4D28-1BF2-A1EB-5BC2CB14352C}"/>
              </a:ext>
            </a:extLst>
          </p:cNvPr>
          <p:cNvSpPr txBox="1"/>
          <p:nvPr/>
        </p:nvSpPr>
        <p:spPr>
          <a:xfrm>
            <a:off x="1559859" y="2178424"/>
            <a:ext cx="9574306" cy="313932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400" dirty="0">
                <a:solidFill>
                  <a:schemeClr val="bg1"/>
                </a:solidFill>
              </a:rPr>
              <a:t>To ensure </a:t>
            </a:r>
            <a:r>
              <a:rPr lang="en-US" sz="2400" dirty="0">
                <a:solidFill>
                  <a:schemeClr val="accent6"/>
                </a:solidFill>
              </a:rPr>
              <a:t>fixed</a:t>
            </a:r>
            <a:r>
              <a:rPr lang="en-US" sz="2400" dirty="0">
                <a:solidFill>
                  <a:schemeClr val="bg1"/>
                </a:solidFill>
              </a:rPr>
              <a:t> and </a:t>
            </a:r>
            <a:r>
              <a:rPr lang="en-US" sz="2400" dirty="0">
                <a:solidFill>
                  <a:schemeClr val="accent6"/>
                </a:solidFill>
              </a:rPr>
              <a:t>predictable IP addresses </a:t>
            </a:r>
            <a:r>
              <a:rPr lang="en-US" sz="2400" dirty="0">
                <a:solidFill>
                  <a:schemeClr val="bg1"/>
                </a:solidFill>
              </a:rPr>
              <a:t>for easy access and management.</a:t>
            </a:r>
          </a:p>
          <a:p>
            <a:pPr marL="285750" indent="-285750">
              <a:lnSpc>
                <a:spcPct val="150000"/>
              </a:lnSpc>
              <a:buFont typeface="Wingdings" panose="05000000000000000000" pitchFamily="2" charset="2"/>
              <a:buChar char="Ø"/>
            </a:pPr>
            <a:r>
              <a:rPr lang="en-US" sz="2400" dirty="0">
                <a:solidFill>
                  <a:schemeClr val="bg1"/>
                </a:solidFill>
              </a:rPr>
              <a:t>To enable some services, such as </a:t>
            </a:r>
            <a:r>
              <a:rPr lang="en-US" sz="2400" dirty="0">
                <a:solidFill>
                  <a:schemeClr val="accent6"/>
                </a:solidFill>
              </a:rPr>
              <a:t>DNS</a:t>
            </a:r>
            <a:r>
              <a:rPr lang="en-US" sz="2400" dirty="0">
                <a:solidFill>
                  <a:schemeClr val="bg1"/>
                </a:solidFill>
              </a:rPr>
              <a:t> and </a:t>
            </a:r>
            <a:r>
              <a:rPr lang="en-US" sz="2400" dirty="0">
                <a:solidFill>
                  <a:schemeClr val="accent6"/>
                </a:solidFill>
              </a:rPr>
              <a:t>DHCP, </a:t>
            </a:r>
            <a:r>
              <a:rPr lang="en-US" sz="2400" dirty="0">
                <a:solidFill>
                  <a:schemeClr val="bg1"/>
                </a:solidFill>
              </a:rPr>
              <a:t>to </a:t>
            </a:r>
            <a:r>
              <a:rPr lang="en-US" sz="2400" dirty="0">
                <a:solidFill>
                  <a:schemeClr val="accent6"/>
                </a:solidFill>
              </a:rPr>
              <a:t>work properly.</a:t>
            </a:r>
          </a:p>
          <a:p>
            <a:pPr marL="285750" indent="-285750">
              <a:lnSpc>
                <a:spcPct val="150000"/>
              </a:lnSpc>
              <a:buFont typeface="Wingdings" panose="05000000000000000000" pitchFamily="2" charset="2"/>
              <a:buChar char="Ø"/>
            </a:pPr>
            <a:r>
              <a:rPr lang="en-US" sz="2400" dirty="0">
                <a:solidFill>
                  <a:schemeClr val="bg1"/>
                </a:solidFill>
              </a:rPr>
              <a:t>To improve </a:t>
            </a:r>
            <a:r>
              <a:rPr lang="en-US" sz="2400" dirty="0">
                <a:solidFill>
                  <a:schemeClr val="accent6"/>
                </a:solidFill>
              </a:rPr>
              <a:t>network security </a:t>
            </a:r>
            <a:r>
              <a:rPr lang="en-US" sz="2400" dirty="0">
                <a:solidFill>
                  <a:schemeClr val="bg1"/>
                </a:solidFill>
              </a:rPr>
              <a:t>and </a:t>
            </a:r>
            <a:r>
              <a:rPr lang="en-US" sz="2400" dirty="0">
                <a:solidFill>
                  <a:schemeClr val="accent6"/>
                </a:solidFill>
              </a:rPr>
              <a:t>performance</a:t>
            </a:r>
            <a:r>
              <a:rPr lang="en-US" sz="2400" dirty="0">
                <a:solidFill>
                  <a:schemeClr val="bg1"/>
                </a:solidFill>
              </a:rPr>
              <a:t> by </a:t>
            </a:r>
            <a:r>
              <a:rPr lang="en-US" sz="2400" dirty="0">
                <a:solidFill>
                  <a:schemeClr val="accent6"/>
                </a:solidFill>
              </a:rPr>
              <a:t>matching IP addresses with services and VLANs.</a:t>
            </a:r>
          </a:p>
          <a:p>
            <a:pPr marL="285750" indent="-285750">
              <a:buFont typeface="Wingdings" panose="05000000000000000000" pitchFamily="2" charset="2"/>
              <a:buChar char="Ø"/>
            </a:pPr>
            <a:endParaRPr lang="en-IN" dirty="0">
              <a:solidFill>
                <a:schemeClr val="bg1"/>
              </a:solidFill>
            </a:endParaRPr>
          </a:p>
        </p:txBody>
      </p:sp>
    </p:spTree>
    <p:extLst>
      <p:ext uri="{BB962C8B-B14F-4D97-AF65-F5344CB8AC3E}">
        <p14:creationId xmlns:p14="http://schemas.microsoft.com/office/powerpoint/2010/main" val="2831016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5EC920D-3991-3F4F-F987-99B4F96D67F8}"/>
              </a:ext>
            </a:extLst>
          </p:cNvPr>
          <p:cNvSpPr>
            <a:spLocks noGrp="1"/>
          </p:cNvSpPr>
          <p:nvPr>
            <p:ph type="sldNum" sz="quarter" idx="12"/>
          </p:nvPr>
        </p:nvSpPr>
        <p:spPr/>
        <p:txBody>
          <a:bodyPr/>
          <a:lstStyle/>
          <a:p>
            <a:fld id="{294A09A9-5501-47C1-A89A-A340965A2BE2}" type="slidenum">
              <a:rPr lang="en-US" smtClean="0"/>
              <a:t>14</a:t>
            </a:fld>
            <a:endParaRPr lang="en-US" dirty="0"/>
          </a:p>
        </p:txBody>
      </p:sp>
      <p:sp>
        <p:nvSpPr>
          <p:cNvPr id="4" name="Title 1">
            <a:extLst>
              <a:ext uri="{FF2B5EF4-FFF2-40B4-BE49-F238E27FC236}">
                <a16:creationId xmlns:a16="http://schemas.microsoft.com/office/drawing/2014/main" id="{1BD31B0F-E6B2-149D-1D28-F40DFF54FE70}"/>
              </a:ext>
            </a:extLst>
          </p:cNvPr>
          <p:cNvSpPr txBox="1">
            <a:spLocks/>
          </p:cNvSpPr>
          <p:nvPr/>
        </p:nvSpPr>
        <p:spPr>
          <a:xfrm>
            <a:off x="1774295" y="722376"/>
            <a:ext cx="8878824" cy="1069848"/>
          </a:xfrm>
          <a:prstGeom prst="rect">
            <a:avLst/>
          </a:prstGeom>
        </p:spPr>
        <p:txBody>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pPr algn="ctr"/>
            <a:r>
              <a:rPr lang="en-US" dirty="0"/>
              <a:t>5. DHCP server device configurations </a:t>
            </a:r>
            <a:endParaRPr lang="en-IN" dirty="0"/>
          </a:p>
        </p:txBody>
      </p:sp>
      <p:sp>
        <p:nvSpPr>
          <p:cNvPr id="5" name="TextBox 4">
            <a:extLst>
              <a:ext uri="{FF2B5EF4-FFF2-40B4-BE49-F238E27FC236}">
                <a16:creationId xmlns:a16="http://schemas.microsoft.com/office/drawing/2014/main" id="{2021F6D4-4D28-1BF2-A1EB-5BC2CB14352C}"/>
              </a:ext>
            </a:extLst>
          </p:cNvPr>
          <p:cNvSpPr txBox="1"/>
          <p:nvPr/>
        </p:nvSpPr>
        <p:spPr>
          <a:xfrm>
            <a:off x="1559859" y="2178424"/>
            <a:ext cx="9574306" cy="2932021"/>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sz="2400" dirty="0">
                <a:solidFill>
                  <a:schemeClr val="bg1"/>
                </a:solidFill>
              </a:rPr>
              <a:t>To provide </a:t>
            </a:r>
            <a:r>
              <a:rPr lang="en-US" sz="2400" dirty="0">
                <a:solidFill>
                  <a:schemeClr val="accent6"/>
                </a:solidFill>
              </a:rPr>
              <a:t>dynamic IP addresses </a:t>
            </a:r>
            <a:r>
              <a:rPr lang="en-US" sz="2400" dirty="0">
                <a:solidFill>
                  <a:schemeClr val="bg1"/>
                </a:solidFill>
              </a:rPr>
              <a:t>to the data devices on the network.</a:t>
            </a:r>
          </a:p>
          <a:p>
            <a:pPr marL="285750" indent="-285750">
              <a:lnSpc>
                <a:spcPct val="200000"/>
              </a:lnSpc>
              <a:buFont typeface="Wingdings" panose="05000000000000000000" pitchFamily="2" charset="2"/>
              <a:buChar char="Ø"/>
            </a:pPr>
            <a:r>
              <a:rPr lang="en-US" sz="2400" dirty="0">
                <a:solidFill>
                  <a:schemeClr val="bg1"/>
                </a:solidFill>
              </a:rPr>
              <a:t>To </a:t>
            </a:r>
            <a:r>
              <a:rPr lang="en-US" sz="2400" dirty="0">
                <a:solidFill>
                  <a:schemeClr val="accent6"/>
                </a:solidFill>
              </a:rPr>
              <a:t>set up scopes, pools, and options </a:t>
            </a:r>
            <a:r>
              <a:rPr lang="en-US" sz="2400" dirty="0">
                <a:solidFill>
                  <a:schemeClr val="bg1"/>
                </a:solidFill>
              </a:rPr>
              <a:t>for each data VLAN.</a:t>
            </a:r>
          </a:p>
          <a:p>
            <a:pPr marL="285750" indent="-285750">
              <a:lnSpc>
                <a:spcPct val="200000"/>
              </a:lnSpc>
              <a:buFont typeface="Wingdings" panose="05000000000000000000" pitchFamily="2" charset="2"/>
              <a:buChar char="Ø"/>
            </a:pPr>
            <a:r>
              <a:rPr lang="en-US" sz="2400" dirty="0">
                <a:solidFill>
                  <a:schemeClr val="bg1"/>
                </a:solidFill>
              </a:rPr>
              <a:t>To have a static IP address on the server VLAN.</a:t>
            </a:r>
          </a:p>
          <a:p>
            <a:pPr marL="285750" indent="-285750">
              <a:lnSpc>
                <a:spcPct val="200000"/>
              </a:lnSpc>
              <a:buFont typeface="Wingdings" panose="05000000000000000000" pitchFamily="2" charset="2"/>
              <a:buChar char="Ø"/>
            </a:pPr>
            <a:r>
              <a:rPr lang="en-US" sz="2400" dirty="0">
                <a:solidFill>
                  <a:schemeClr val="bg1"/>
                </a:solidFill>
              </a:rPr>
              <a:t>To use the </a:t>
            </a:r>
            <a:r>
              <a:rPr lang="en-US" sz="2400" dirty="0">
                <a:solidFill>
                  <a:schemeClr val="accent6"/>
                </a:solidFill>
              </a:rPr>
              <a:t>router</a:t>
            </a:r>
            <a:r>
              <a:rPr lang="en-US" sz="2400" dirty="0">
                <a:solidFill>
                  <a:schemeClr val="bg1"/>
                </a:solidFill>
              </a:rPr>
              <a:t> as a </a:t>
            </a:r>
            <a:r>
              <a:rPr lang="en-US" sz="2400" dirty="0">
                <a:solidFill>
                  <a:schemeClr val="accent6"/>
                </a:solidFill>
              </a:rPr>
              <a:t>relay agent </a:t>
            </a:r>
            <a:r>
              <a:rPr lang="en-US" sz="2400" dirty="0">
                <a:solidFill>
                  <a:schemeClr val="bg1"/>
                </a:solidFill>
              </a:rPr>
              <a:t>for different VLANs.</a:t>
            </a:r>
            <a:endParaRPr lang="en-IN" dirty="0">
              <a:solidFill>
                <a:schemeClr val="bg1"/>
              </a:solidFill>
            </a:endParaRPr>
          </a:p>
        </p:txBody>
      </p:sp>
    </p:spTree>
    <p:extLst>
      <p:ext uri="{BB962C8B-B14F-4D97-AF65-F5344CB8AC3E}">
        <p14:creationId xmlns:p14="http://schemas.microsoft.com/office/powerpoint/2010/main" val="585217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5EC920D-3991-3F4F-F987-99B4F96D67F8}"/>
              </a:ext>
            </a:extLst>
          </p:cNvPr>
          <p:cNvSpPr>
            <a:spLocks noGrp="1"/>
          </p:cNvSpPr>
          <p:nvPr>
            <p:ph type="sldNum" sz="quarter" idx="12"/>
          </p:nvPr>
        </p:nvSpPr>
        <p:spPr/>
        <p:txBody>
          <a:bodyPr/>
          <a:lstStyle/>
          <a:p>
            <a:fld id="{294A09A9-5501-47C1-A89A-A340965A2BE2}" type="slidenum">
              <a:rPr lang="en-US" smtClean="0"/>
              <a:t>15</a:t>
            </a:fld>
            <a:endParaRPr lang="en-US" dirty="0"/>
          </a:p>
        </p:txBody>
      </p:sp>
      <p:sp>
        <p:nvSpPr>
          <p:cNvPr id="4" name="Title 1">
            <a:extLst>
              <a:ext uri="{FF2B5EF4-FFF2-40B4-BE49-F238E27FC236}">
                <a16:creationId xmlns:a16="http://schemas.microsoft.com/office/drawing/2014/main" id="{1BD31B0F-E6B2-149D-1D28-F40DFF54FE70}"/>
              </a:ext>
            </a:extLst>
          </p:cNvPr>
          <p:cNvSpPr txBox="1">
            <a:spLocks/>
          </p:cNvSpPr>
          <p:nvPr/>
        </p:nvSpPr>
        <p:spPr>
          <a:xfrm>
            <a:off x="1774295" y="722376"/>
            <a:ext cx="8878824" cy="1069848"/>
          </a:xfrm>
          <a:prstGeom prst="rect">
            <a:avLst/>
          </a:prstGeom>
        </p:spPr>
        <p:txBody>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pPr algn="ctr"/>
            <a:r>
              <a:rPr lang="en-US" dirty="0"/>
              <a:t>6. Configure </a:t>
            </a:r>
            <a:r>
              <a:rPr lang="en-US" dirty="0" err="1"/>
              <a:t>dhcp</a:t>
            </a:r>
            <a:r>
              <a:rPr lang="en-US" dirty="0"/>
              <a:t> for voice</a:t>
            </a:r>
            <a:endParaRPr lang="en-IN" dirty="0"/>
          </a:p>
        </p:txBody>
      </p:sp>
      <p:sp>
        <p:nvSpPr>
          <p:cNvPr id="5" name="TextBox 4">
            <a:extLst>
              <a:ext uri="{FF2B5EF4-FFF2-40B4-BE49-F238E27FC236}">
                <a16:creationId xmlns:a16="http://schemas.microsoft.com/office/drawing/2014/main" id="{2021F6D4-4D28-1BF2-A1EB-5BC2CB14352C}"/>
              </a:ext>
            </a:extLst>
          </p:cNvPr>
          <p:cNvSpPr txBox="1"/>
          <p:nvPr/>
        </p:nvSpPr>
        <p:spPr>
          <a:xfrm>
            <a:off x="1559859" y="2178424"/>
            <a:ext cx="9574306" cy="3416320"/>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solidFill>
                  <a:schemeClr val="bg1"/>
                </a:solidFill>
              </a:rPr>
              <a:t>Exclude an </a:t>
            </a:r>
            <a:r>
              <a:rPr lang="en-US" sz="2400" dirty="0">
                <a:solidFill>
                  <a:schemeClr val="accent6"/>
                </a:solidFill>
              </a:rPr>
              <a:t>IP address: 172.16.100.97 </a:t>
            </a:r>
            <a:r>
              <a:rPr lang="en-US" sz="2400" dirty="0">
                <a:solidFill>
                  <a:schemeClr val="bg1"/>
                </a:solidFill>
              </a:rPr>
              <a:t>from the DHCP pool to avoid conflicts with the router interface that connects to the voice VLAN.</a:t>
            </a:r>
          </a:p>
          <a:p>
            <a:pPr marL="285750" indent="-285750">
              <a:buFont typeface="Wingdings" panose="05000000000000000000" pitchFamily="2" charset="2"/>
              <a:buChar char="Ø"/>
            </a:pPr>
            <a:r>
              <a:rPr lang="en-US" sz="2400" dirty="0">
                <a:solidFill>
                  <a:schemeClr val="bg1"/>
                </a:solidFill>
              </a:rPr>
              <a:t>Create a </a:t>
            </a:r>
            <a:r>
              <a:rPr lang="en-US" sz="2400" dirty="0">
                <a:solidFill>
                  <a:schemeClr val="accent6"/>
                </a:solidFill>
              </a:rPr>
              <a:t>DHCP pool </a:t>
            </a:r>
            <a:r>
              <a:rPr lang="en-US" sz="2400" dirty="0">
                <a:solidFill>
                  <a:schemeClr val="bg1"/>
                </a:solidFill>
              </a:rPr>
              <a:t>with a name and a network address for the voice VLAN.</a:t>
            </a:r>
          </a:p>
          <a:p>
            <a:pPr marL="285750" indent="-285750">
              <a:buFont typeface="Wingdings" panose="05000000000000000000" pitchFamily="2" charset="2"/>
              <a:buChar char="Ø"/>
            </a:pPr>
            <a:r>
              <a:rPr lang="en-US" sz="2400" dirty="0">
                <a:solidFill>
                  <a:schemeClr val="bg1"/>
                </a:solidFill>
              </a:rPr>
              <a:t>Specify the </a:t>
            </a:r>
            <a:r>
              <a:rPr lang="en-US" sz="2400" dirty="0">
                <a:solidFill>
                  <a:schemeClr val="accent6"/>
                </a:solidFill>
              </a:rPr>
              <a:t>default gateway to the excluded address </a:t>
            </a:r>
            <a:r>
              <a:rPr lang="en-US" sz="2400" dirty="0">
                <a:solidFill>
                  <a:schemeClr val="bg1"/>
                </a:solidFill>
              </a:rPr>
              <a:t>for the DHCP clients as the router interface that connects to the voice VLAN.</a:t>
            </a:r>
          </a:p>
          <a:p>
            <a:pPr marL="285750" indent="-285750">
              <a:buFont typeface="Wingdings" panose="05000000000000000000" pitchFamily="2" charset="2"/>
              <a:buChar char="Ø"/>
            </a:pPr>
            <a:r>
              <a:rPr lang="en-US" sz="2400" dirty="0">
                <a:solidFill>
                  <a:schemeClr val="bg1"/>
                </a:solidFill>
              </a:rPr>
              <a:t>Specify the </a:t>
            </a:r>
            <a:r>
              <a:rPr lang="en-US" sz="2400" dirty="0">
                <a:solidFill>
                  <a:schemeClr val="accent6"/>
                </a:solidFill>
              </a:rPr>
              <a:t>TFTP – (Trivial File Transfer Protocol) </a:t>
            </a:r>
            <a:r>
              <a:rPr lang="en-US" sz="2400" dirty="0">
                <a:solidFill>
                  <a:schemeClr val="bg1"/>
                </a:solidFill>
              </a:rPr>
              <a:t>server IP address for the DHCP clients using option </a:t>
            </a:r>
            <a:r>
              <a:rPr lang="en-US" sz="2400" dirty="0">
                <a:solidFill>
                  <a:schemeClr val="accent6"/>
                </a:solidFill>
              </a:rPr>
              <a:t>150,</a:t>
            </a:r>
            <a:r>
              <a:rPr lang="en-US" sz="2400" dirty="0">
                <a:solidFill>
                  <a:schemeClr val="bg1"/>
                </a:solidFill>
              </a:rPr>
              <a:t> which provides the VoIP parameters for the IP phones.</a:t>
            </a:r>
            <a:endParaRPr lang="en-IN" dirty="0">
              <a:solidFill>
                <a:schemeClr val="bg1"/>
              </a:solidFill>
            </a:endParaRPr>
          </a:p>
        </p:txBody>
      </p:sp>
    </p:spTree>
    <p:extLst>
      <p:ext uri="{BB962C8B-B14F-4D97-AF65-F5344CB8AC3E}">
        <p14:creationId xmlns:p14="http://schemas.microsoft.com/office/powerpoint/2010/main" val="2197052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5EC920D-3991-3F4F-F987-99B4F96D67F8}"/>
              </a:ext>
            </a:extLst>
          </p:cNvPr>
          <p:cNvSpPr>
            <a:spLocks noGrp="1"/>
          </p:cNvSpPr>
          <p:nvPr>
            <p:ph type="sldNum" sz="quarter" idx="12"/>
          </p:nvPr>
        </p:nvSpPr>
        <p:spPr/>
        <p:txBody>
          <a:bodyPr/>
          <a:lstStyle/>
          <a:p>
            <a:fld id="{294A09A9-5501-47C1-A89A-A340965A2BE2}" type="slidenum">
              <a:rPr lang="en-US" smtClean="0"/>
              <a:t>16</a:t>
            </a:fld>
            <a:endParaRPr lang="en-US" dirty="0"/>
          </a:p>
        </p:txBody>
      </p:sp>
      <p:sp>
        <p:nvSpPr>
          <p:cNvPr id="4" name="Title 1">
            <a:extLst>
              <a:ext uri="{FF2B5EF4-FFF2-40B4-BE49-F238E27FC236}">
                <a16:creationId xmlns:a16="http://schemas.microsoft.com/office/drawing/2014/main" id="{1BD31B0F-E6B2-149D-1D28-F40DFF54FE70}"/>
              </a:ext>
            </a:extLst>
          </p:cNvPr>
          <p:cNvSpPr txBox="1">
            <a:spLocks/>
          </p:cNvSpPr>
          <p:nvPr/>
        </p:nvSpPr>
        <p:spPr>
          <a:xfrm>
            <a:off x="1774295" y="722376"/>
            <a:ext cx="8878824" cy="1069848"/>
          </a:xfrm>
          <a:prstGeom prst="rect">
            <a:avLst/>
          </a:prstGeom>
        </p:spPr>
        <p:txBody>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pPr algn="ctr"/>
            <a:r>
              <a:rPr lang="en-US" dirty="0"/>
              <a:t>7. Inter-</a:t>
            </a:r>
            <a:r>
              <a:rPr lang="en-US" dirty="0" err="1"/>
              <a:t>vlan</a:t>
            </a:r>
            <a:r>
              <a:rPr lang="en-US" dirty="0"/>
              <a:t> routing</a:t>
            </a:r>
            <a:endParaRPr lang="en-IN" dirty="0"/>
          </a:p>
        </p:txBody>
      </p:sp>
      <p:sp>
        <p:nvSpPr>
          <p:cNvPr id="5" name="TextBox 4">
            <a:extLst>
              <a:ext uri="{FF2B5EF4-FFF2-40B4-BE49-F238E27FC236}">
                <a16:creationId xmlns:a16="http://schemas.microsoft.com/office/drawing/2014/main" id="{2021F6D4-4D28-1BF2-A1EB-5BC2CB14352C}"/>
              </a:ext>
            </a:extLst>
          </p:cNvPr>
          <p:cNvSpPr txBox="1"/>
          <p:nvPr/>
        </p:nvSpPr>
        <p:spPr>
          <a:xfrm>
            <a:off x="1559859" y="2178424"/>
            <a:ext cx="9574306" cy="405149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2400" dirty="0">
                <a:solidFill>
                  <a:schemeClr val="accent6"/>
                </a:solidFill>
              </a:rPr>
              <a:t>Enabling connection between different VLANs</a:t>
            </a:r>
            <a:r>
              <a:rPr lang="en-IN" sz="2400" dirty="0">
                <a:solidFill>
                  <a:schemeClr val="bg1"/>
                </a:solidFill>
              </a:rPr>
              <a:t>.</a:t>
            </a:r>
          </a:p>
          <a:p>
            <a:pPr marL="285750" indent="-285750">
              <a:lnSpc>
                <a:spcPct val="150000"/>
              </a:lnSpc>
              <a:buFont typeface="Wingdings" panose="05000000000000000000" pitchFamily="2" charset="2"/>
              <a:buChar char="Ø"/>
            </a:pPr>
            <a:r>
              <a:rPr lang="en-IN" sz="2400" dirty="0">
                <a:solidFill>
                  <a:schemeClr val="bg1"/>
                </a:solidFill>
              </a:rPr>
              <a:t>Allowing routers to route packets between different subnets or broadcast domains.</a:t>
            </a:r>
          </a:p>
          <a:p>
            <a:pPr marL="285750" indent="-285750">
              <a:lnSpc>
                <a:spcPct val="150000"/>
              </a:lnSpc>
              <a:buFont typeface="Wingdings" panose="05000000000000000000" pitchFamily="2" charset="2"/>
              <a:buChar char="Ø"/>
            </a:pPr>
            <a:r>
              <a:rPr lang="en-IN" sz="2400" dirty="0">
                <a:solidFill>
                  <a:schemeClr val="accent6"/>
                </a:solidFill>
              </a:rPr>
              <a:t>Encapsulation (1Q)</a:t>
            </a:r>
            <a:r>
              <a:rPr lang="en-IN" sz="2400" dirty="0">
                <a:solidFill>
                  <a:schemeClr val="bg1"/>
                </a:solidFill>
              </a:rPr>
              <a:t> is performed on the router interfaces that connect to the switches.</a:t>
            </a:r>
          </a:p>
          <a:p>
            <a:pPr marL="285750" indent="-285750">
              <a:lnSpc>
                <a:spcPct val="150000"/>
              </a:lnSpc>
              <a:buFont typeface="Wingdings" panose="05000000000000000000" pitchFamily="2" charset="2"/>
              <a:buChar char="Ø"/>
            </a:pPr>
            <a:r>
              <a:rPr lang="en-IN" sz="2400" dirty="0">
                <a:solidFill>
                  <a:schemeClr val="bg1"/>
                </a:solidFill>
              </a:rPr>
              <a:t>Enabling </a:t>
            </a:r>
            <a:r>
              <a:rPr lang="en-IN" sz="2400" dirty="0">
                <a:solidFill>
                  <a:schemeClr val="accent6"/>
                </a:solidFill>
              </a:rPr>
              <a:t>sub-interfaces</a:t>
            </a:r>
            <a:r>
              <a:rPr lang="en-IN" sz="2400" dirty="0">
                <a:solidFill>
                  <a:schemeClr val="bg1"/>
                </a:solidFill>
              </a:rPr>
              <a:t> for example, </a:t>
            </a:r>
            <a:r>
              <a:rPr lang="nb-NO" sz="2400" dirty="0">
                <a:solidFill>
                  <a:schemeClr val="accent6"/>
                </a:solidFill>
              </a:rPr>
              <a:t>FastEthernet 0/0.40 for VLAN 40.</a:t>
            </a:r>
          </a:p>
          <a:p>
            <a:pPr marL="285750" indent="-285750">
              <a:lnSpc>
                <a:spcPct val="250000"/>
              </a:lnSpc>
              <a:buFont typeface="Wingdings" panose="05000000000000000000" pitchFamily="2" charset="2"/>
              <a:buChar char="Ø"/>
            </a:pPr>
            <a:endParaRPr lang="en-IN" sz="2000" dirty="0">
              <a:solidFill>
                <a:schemeClr val="accent6"/>
              </a:solidFill>
            </a:endParaRPr>
          </a:p>
        </p:txBody>
      </p:sp>
    </p:spTree>
    <p:extLst>
      <p:ext uri="{BB962C8B-B14F-4D97-AF65-F5344CB8AC3E}">
        <p14:creationId xmlns:p14="http://schemas.microsoft.com/office/powerpoint/2010/main" val="4043847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5EC920D-3991-3F4F-F987-99B4F96D67F8}"/>
              </a:ext>
            </a:extLst>
          </p:cNvPr>
          <p:cNvSpPr>
            <a:spLocks noGrp="1"/>
          </p:cNvSpPr>
          <p:nvPr>
            <p:ph type="sldNum" sz="quarter" idx="12"/>
          </p:nvPr>
        </p:nvSpPr>
        <p:spPr/>
        <p:txBody>
          <a:bodyPr/>
          <a:lstStyle/>
          <a:p>
            <a:fld id="{294A09A9-5501-47C1-A89A-A340965A2BE2}" type="slidenum">
              <a:rPr lang="en-US" smtClean="0"/>
              <a:t>17</a:t>
            </a:fld>
            <a:endParaRPr lang="en-US" dirty="0"/>
          </a:p>
        </p:txBody>
      </p:sp>
      <p:sp>
        <p:nvSpPr>
          <p:cNvPr id="4" name="Title 1">
            <a:extLst>
              <a:ext uri="{FF2B5EF4-FFF2-40B4-BE49-F238E27FC236}">
                <a16:creationId xmlns:a16="http://schemas.microsoft.com/office/drawing/2014/main" id="{1BD31B0F-E6B2-149D-1D28-F40DFF54FE70}"/>
              </a:ext>
            </a:extLst>
          </p:cNvPr>
          <p:cNvSpPr txBox="1">
            <a:spLocks/>
          </p:cNvSpPr>
          <p:nvPr/>
        </p:nvSpPr>
        <p:spPr>
          <a:xfrm>
            <a:off x="1774295" y="722376"/>
            <a:ext cx="8878824" cy="1069848"/>
          </a:xfrm>
          <a:prstGeom prst="rect">
            <a:avLst/>
          </a:prstGeom>
        </p:spPr>
        <p:txBody>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pPr algn="ctr"/>
            <a:r>
              <a:rPr lang="en-US" dirty="0"/>
              <a:t>8. Configuring </a:t>
            </a:r>
            <a:r>
              <a:rPr lang="en-US" dirty="0" err="1"/>
              <a:t>ospf</a:t>
            </a:r>
            <a:endParaRPr lang="en-IN" dirty="0"/>
          </a:p>
        </p:txBody>
      </p:sp>
      <p:sp>
        <p:nvSpPr>
          <p:cNvPr id="5" name="TextBox 4">
            <a:extLst>
              <a:ext uri="{FF2B5EF4-FFF2-40B4-BE49-F238E27FC236}">
                <a16:creationId xmlns:a16="http://schemas.microsoft.com/office/drawing/2014/main" id="{2021F6D4-4D28-1BF2-A1EB-5BC2CB14352C}"/>
              </a:ext>
            </a:extLst>
          </p:cNvPr>
          <p:cNvSpPr txBox="1"/>
          <p:nvPr/>
        </p:nvSpPr>
        <p:spPr>
          <a:xfrm>
            <a:off x="1559859" y="2178424"/>
            <a:ext cx="9574306" cy="3670685"/>
          </a:xfrm>
          <a:prstGeom prst="rect">
            <a:avLst/>
          </a:prstGeom>
          <a:noFill/>
        </p:spPr>
        <p:txBody>
          <a:bodyPr wrap="square" rtlCol="0">
            <a:spAutoFit/>
          </a:bodyPr>
          <a:lstStyle/>
          <a:p>
            <a:pPr marL="342900" indent="-342900">
              <a:lnSpc>
                <a:spcPct val="200000"/>
              </a:lnSpc>
              <a:buFont typeface="Wingdings" panose="05000000000000000000" pitchFamily="2" charset="2"/>
              <a:buChar char="Ø"/>
            </a:pPr>
            <a:r>
              <a:rPr lang="en-IN" sz="2400" dirty="0">
                <a:solidFill>
                  <a:schemeClr val="bg1"/>
                </a:solidFill>
              </a:rPr>
              <a:t>Enabling OSPF for routers for exchange of information with other OSPF routers in the same Autonomous System.</a:t>
            </a:r>
          </a:p>
          <a:p>
            <a:pPr marL="342900" indent="-342900">
              <a:lnSpc>
                <a:spcPct val="200000"/>
              </a:lnSpc>
              <a:buFont typeface="Wingdings" panose="05000000000000000000" pitchFamily="2" charset="2"/>
              <a:buChar char="Ø"/>
            </a:pPr>
            <a:r>
              <a:rPr lang="en-IN" sz="2400" dirty="0">
                <a:solidFill>
                  <a:schemeClr val="bg1"/>
                </a:solidFill>
              </a:rPr>
              <a:t>Thus, the </a:t>
            </a:r>
            <a:r>
              <a:rPr lang="en-IN" sz="2400" dirty="0">
                <a:solidFill>
                  <a:schemeClr val="accent6"/>
                </a:solidFill>
              </a:rPr>
              <a:t>shortest-path tree </a:t>
            </a:r>
            <a:r>
              <a:rPr lang="en-IN" sz="2400" dirty="0">
                <a:solidFill>
                  <a:schemeClr val="bg1"/>
                </a:solidFill>
              </a:rPr>
              <a:t>for each destination is built and </a:t>
            </a:r>
            <a:r>
              <a:rPr lang="en-IN" sz="2400" dirty="0">
                <a:solidFill>
                  <a:schemeClr val="accent6"/>
                </a:solidFill>
              </a:rPr>
              <a:t>routing table is updated </a:t>
            </a:r>
            <a:r>
              <a:rPr lang="en-IN" sz="2400" dirty="0">
                <a:solidFill>
                  <a:schemeClr val="bg1"/>
                </a:solidFill>
              </a:rPr>
              <a:t>accordingly.</a:t>
            </a:r>
          </a:p>
          <a:p>
            <a:pPr marL="342900" indent="-342900">
              <a:lnSpc>
                <a:spcPct val="200000"/>
              </a:lnSpc>
              <a:buFont typeface="Wingdings" panose="05000000000000000000" pitchFamily="2" charset="2"/>
              <a:buChar char="Ø"/>
            </a:pPr>
            <a:r>
              <a:rPr lang="en-IN" sz="2400" dirty="0">
                <a:solidFill>
                  <a:schemeClr val="bg1"/>
                </a:solidFill>
              </a:rPr>
              <a:t>(Uses </a:t>
            </a:r>
            <a:r>
              <a:rPr lang="en-IN" sz="2400" dirty="0">
                <a:solidFill>
                  <a:schemeClr val="accent6"/>
                </a:solidFill>
              </a:rPr>
              <a:t>Dijkstra’s</a:t>
            </a:r>
            <a:r>
              <a:rPr lang="en-IN" sz="2400" dirty="0">
                <a:solidFill>
                  <a:schemeClr val="bg1"/>
                </a:solidFill>
              </a:rPr>
              <a:t> Algorithm)</a:t>
            </a:r>
          </a:p>
        </p:txBody>
      </p:sp>
    </p:spTree>
    <p:extLst>
      <p:ext uri="{BB962C8B-B14F-4D97-AF65-F5344CB8AC3E}">
        <p14:creationId xmlns:p14="http://schemas.microsoft.com/office/powerpoint/2010/main" val="2643198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5EC920D-3991-3F4F-F987-99B4F96D67F8}"/>
              </a:ext>
            </a:extLst>
          </p:cNvPr>
          <p:cNvSpPr>
            <a:spLocks noGrp="1"/>
          </p:cNvSpPr>
          <p:nvPr>
            <p:ph type="sldNum" sz="quarter" idx="12"/>
          </p:nvPr>
        </p:nvSpPr>
        <p:spPr/>
        <p:txBody>
          <a:bodyPr/>
          <a:lstStyle/>
          <a:p>
            <a:fld id="{294A09A9-5501-47C1-A89A-A340965A2BE2}" type="slidenum">
              <a:rPr lang="en-US" smtClean="0"/>
              <a:t>18</a:t>
            </a:fld>
            <a:endParaRPr lang="en-US" dirty="0"/>
          </a:p>
        </p:txBody>
      </p:sp>
      <p:sp>
        <p:nvSpPr>
          <p:cNvPr id="4" name="Title 1">
            <a:extLst>
              <a:ext uri="{FF2B5EF4-FFF2-40B4-BE49-F238E27FC236}">
                <a16:creationId xmlns:a16="http://schemas.microsoft.com/office/drawing/2014/main" id="{1BD31B0F-E6B2-149D-1D28-F40DFF54FE70}"/>
              </a:ext>
            </a:extLst>
          </p:cNvPr>
          <p:cNvSpPr txBox="1">
            <a:spLocks/>
          </p:cNvSpPr>
          <p:nvPr/>
        </p:nvSpPr>
        <p:spPr>
          <a:xfrm>
            <a:off x="1774295" y="722376"/>
            <a:ext cx="8878824" cy="1069848"/>
          </a:xfrm>
          <a:prstGeom prst="rect">
            <a:avLst/>
          </a:prstGeom>
        </p:spPr>
        <p:txBody>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pPr algn="ctr"/>
            <a:r>
              <a:rPr lang="en-US" dirty="0"/>
              <a:t>9. Configure </a:t>
            </a:r>
            <a:r>
              <a:rPr lang="en-US" dirty="0" err="1"/>
              <a:t>voip</a:t>
            </a:r>
            <a:r>
              <a:rPr lang="en-US" dirty="0"/>
              <a:t> for all the routers</a:t>
            </a:r>
            <a:endParaRPr lang="en-IN" dirty="0"/>
          </a:p>
        </p:txBody>
      </p:sp>
      <p:sp>
        <p:nvSpPr>
          <p:cNvPr id="5" name="TextBox 4">
            <a:extLst>
              <a:ext uri="{FF2B5EF4-FFF2-40B4-BE49-F238E27FC236}">
                <a16:creationId xmlns:a16="http://schemas.microsoft.com/office/drawing/2014/main" id="{2021F6D4-4D28-1BF2-A1EB-5BC2CB14352C}"/>
              </a:ext>
            </a:extLst>
          </p:cNvPr>
          <p:cNvSpPr txBox="1"/>
          <p:nvPr/>
        </p:nvSpPr>
        <p:spPr>
          <a:xfrm>
            <a:off x="1559859" y="2178424"/>
            <a:ext cx="9574306" cy="3624518"/>
          </a:xfrm>
          <a:prstGeom prst="rect">
            <a:avLst/>
          </a:prstGeom>
          <a:noFill/>
        </p:spPr>
        <p:txBody>
          <a:bodyPr wrap="square" rtlCol="0">
            <a:spAutoFit/>
          </a:bodyPr>
          <a:lstStyle/>
          <a:p>
            <a:pPr marL="342900" indent="-342900">
              <a:lnSpc>
                <a:spcPct val="250000"/>
              </a:lnSpc>
              <a:buFont typeface="Wingdings" panose="05000000000000000000" pitchFamily="2" charset="2"/>
              <a:buChar char="Ø"/>
            </a:pPr>
            <a:r>
              <a:rPr lang="en-IN" sz="2400" dirty="0">
                <a:solidFill>
                  <a:schemeClr val="bg1"/>
                </a:solidFill>
              </a:rPr>
              <a:t>Using </a:t>
            </a:r>
            <a:r>
              <a:rPr lang="en-IN" sz="2400" dirty="0">
                <a:solidFill>
                  <a:schemeClr val="accent6"/>
                </a:solidFill>
              </a:rPr>
              <a:t>telephony-service</a:t>
            </a:r>
            <a:r>
              <a:rPr lang="en-IN" sz="2400" dirty="0">
                <a:solidFill>
                  <a:schemeClr val="bg1"/>
                </a:solidFill>
              </a:rPr>
              <a:t> to activate the VoIP services on the router.</a:t>
            </a:r>
          </a:p>
          <a:p>
            <a:pPr marL="342900" indent="-342900">
              <a:lnSpc>
                <a:spcPct val="250000"/>
              </a:lnSpc>
              <a:buFont typeface="Wingdings" panose="05000000000000000000" pitchFamily="2" charset="2"/>
              <a:buChar char="Ø"/>
            </a:pPr>
            <a:r>
              <a:rPr lang="en-IN" sz="2400" dirty="0">
                <a:solidFill>
                  <a:schemeClr val="bg1"/>
                </a:solidFill>
              </a:rPr>
              <a:t>The </a:t>
            </a:r>
            <a:r>
              <a:rPr lang="en-IN" sz="2400" dirty="0">
                <a:solidFill>
                  <a:schemeClr val="accent6"/>
                </a:solidFill>
              </a:rPr>
              <a:t>maximum directory no.</a:t>
            </a:r>
            <a:r>
              <a:rPr lang="en-IN" sz="2400" dirty="0">
                <a:solidFill>
                  <a:schemeClr val="bg1"/>
                </a:solidFill>
              </a:rPr>
              <a:t> is set to </a:t>
            </a:r>
            <a:r>
              <a:rPr lang="en-IN" sz="2400" dirty="0">
                <a:solidFill>
                  <a:schemeClr val="accent6"/>
                </a:solidFill>
              </a:rPr>
              <a:t>20</a:t>
            </a:r>
            <a:r>
              <a:rPr lang="en-IN" sz="2400" dirty="0">
                <a:solidFill>
                  <a:schemeClr val="bg1"/>
                </a:solidFill>
              </a:rPr>
              <a:t> for future use.</a:t>
            </a:r>
          </a:p>
          <a:p>
            <a:pPr marL="342900" indent="-342900">
              <a:lnSpc>
                <a:spcPct val="250000"/>
              </a:lnSpc>
              <a:buFont typeface="Wingdings" panose="05000000000000000000" pitchFamily="2" charset="2"/>
              <a:buChar char="Ø"/>
            </a:pPr>
            <a:r>
              <a:rPr lang="en-IN" sz="2400" dirty="0">
                <a:solidFill>
                  <a:schemeClr val="bg1"/>
                </a:solidFill>
              </a:rPr>
              <a:t>The </a:t>
            </a:r>
            <a:r>
              <a:rPr lang="en-IN" sz="2400" dirty="0">
                <a:solidFill>
                  <a:schemeClr val="accent6"/>
                </a:solidFill>
              </a:rPr>
              <a:t>directory numbers </a:t>
            </a:r>
            <a:r>
              <a:rPr lang="en-IN" sz="2400" dirty="0">
                <a:solidFill>
                  <a:schemeClr val="bg1"/>
                </a:solidFill>
              </a:rPr>
              <a:t>are </a:t>
            </a:r>
            <a:r>
              <a:rPr lang="en-IN" sz="2400" dirty="0">
                <a:solidFill>
                  <a:schemeClr val="accent6"/>
                </a:solidFill>
              </a:rPr>
              <a:t>automatically assigned </a:t>
            </a:r>
            <a:r>
              <a:rPr lang="en-IN" sz="2400" dirty="0">
                <a:solidFill>
                  <a:schemeClr val="bg1"/>
                </a:solidFill>
              </a:rPr>
              <a:t>to each department.</a:t>
            </a:r>
          </a:p>
          <a:p>
            <a:pPr marL="342900" indent="-342900">
              <a:lnSpc>
                <a:spcPct val="250000"/>
              </a:lnSpc>
              <a:buFont typeface="Wingdings" panose="05000000000000000000" pitchFamily="2" charset="2"/>
              <a:buChar char="Ø"/>
            </a:pPr>
            <a:endParaRPr lang="en-IN" sz="2400" dirty="0">
              <a:solidFill>
                <a:schemeClr val="bg1"/>
              </a:solidFill>
            </a:endParaRPr>
          </a:p>
        </p:txBody>
      </p:sp>
    </p:spTree>
    <p:extLst>
      <p:ext uri="{BB962C8B-B14F-4D97-AF65-F5344CB8AC3E}">
        <p14:creationId xmlns:p14="http://schemas.microsoft.com/office/powerpoint/2010/main" val="1464417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5EC920D-3991-3F4F-F987-99B4F96D67F8}"/>
              </a:ext>
            </a:extLst>
          </p:cNvPr>
          <p:cNvSpPr>
            <a:spLocks noGrp="1"/>
          </p:cNvSpPr>
          <p:nvPr>
            <p:ph type="sldNum" sz="quarter" idx="12"/>
          </p:nvPr>
        </p:nvSpPr>
        <p:spPr/>
        <p:txBody>
          <a:bodyPr/>
          <a:lstStyle/>
          <a:p>
            <a:fld id="{294A09A9-5501-47C1-A89A-A340965A2BE2}" type="slidenum">
              <a:rPr lang="en-US" smtClean="0"/>
              <a:t>19</a:t>
            </a:fld>
            <a:endParaRPr lang="en-US" dirty="0"/>
          </a:p>
        </p:txBody>
      </p:sp>
      <p:sp>
        <p:nvSpPr>
          <p:cNvPr id="4" name="Title 1">
            <a:extLst>
              <a:ext uri="{FF2B5EF4-FFF2-40B4-BE49-F238E27FC236}">
                <a16:creationId xmlns:a16="http://schemas.microsoft.com/office/drawing/2014/main" id="{1BD31B0F-E6B2-149D-1D28-F40DFF54FE70}"/>
              </a:ext>
            </a:extLst>
          </p:cNvPr>
          <p:cNvSpPr txBox="1">
            <a:spLocks/>
          </p:cNvSpPr>
          <p:nvPr/>
        </p:nvSpPr>
        <p:spPr>
          <a:xfrm>
            <a:off x="1774295" y="722376"/>
            <a:ext cx="8878824" cy="1069848"/>
          </a:xfrm>
          <a:prstGeom prst="rect">
            <a:avLst/>
          </a:prstGeom>
        </p:spPr>
        <p:txBody>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pPr algn="ctr"/>
            <a:r>
              <a:rPr lang="en-US" dirty="0"/>
              <a:t>10.Dial peer configuration</a:t>
            </a:r>
            <a:endParaRPr lang="en-IN" dirty="0"/>
          </a:p>
        </p:txBody>
      </p:sp>
      <p:sp>
        <p:nvSpPr>
          <p:cNvPr id="5" name="TextBox 4">
            <a:extLst>
              <a:ext uri="{FF2B5EF4-FFF2-40B4-BE49-F238E27FC236}">
                <a16:creationId xmlns:a16="http://schemas.microsoft.com/office/drawing/2014/main" id="{2021F6D4-4D28-1BF2-A1EB-5BC2CB14352C}"/>
              </a:ext>
            </a:extLst>
          </p:cNvPr>
          <p:cNvSpPr txBox="1"/>
          <p:nvPr/>
        </p:nvSpPr>
        <p:spPr>
          <a:xfrm>
            <a:off x="1559859" y="2178424"/>
            <a:ext cx="9574306" cy="1131528"/>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IN" sz="2400" dirty="0">
                <a:solidFill>
                  <a:schemeClr val="accent6"/>
                </a:solidFill>
              </a:rPr>
              <a:t>Inter-department call facility </a:t>
            </a:r>
            <a:r>
              <a:rPr lang="en-IN" sz="2400" dirty="0">
                <a:solidFill>
                  <a:schemeClr val="bg1"/>
                </a:solidFill>
              </a:rPr>
              <a:t>is enabled via this protocol.</a:t>
            </a:r>
          </a:p>
          <a:p>
            <a:pPr marL="342900" indent="-342900">
              <a:lnSpc>
                <a:spcPct val="150000"/>
              </a:lnSpc>
              <a:buFont typeface="Wingdings" panose="05000000000000000000" pitchFamily="2" charset="2"/>
              <a:buChar char="Ø"/>
            </a:pPr>
            <a:r>
              <a:rPr lang="en-IN" sz="2400" dirty="0">
                <a:solidFill>
                  <a:schemeClr val="bg1"/>
                </a:solidFill>
              </a:rPr>
              <a:t>For every department, the dial range is assumed as </a:t>
            </a:r>
            <a:r>
              <a:rPr lang="en-IN" sz="2400" dirty="0">
                <a:solidFill>
                  <a:schemeClr val="accent6"/>
                </a:solidFill>
              </a:rPr>
              <a:t>1.., 2.., 3.. and 4..</a:t>
            </a:r>
          </a:p>
        </p:txBody>
      </p:sp>
      <p:pic>
        <p:nvPicPr>
          <p:cNvPr id="2" name="Picture 1">
            <a:extLst>
              <a:ext uri="{FF2B5EF4-FFF2-40B4-BE49-F238E27FC236}">
                <a16:creationId xmlns:a16="http://schemas.microsoft.com/office/drawing/2014/main" id="{294334ED-9797-9F21-B1FE-0337CBEDA79C}"/>
              </a:ext>
            </a:extLst>
          </p:cNvPr>
          <p:cNvPicPr>
            <a:picLocks noChangeAspect="1"/>
          </p:cNvPicPr>
          <p:nvPr/>
        </p:nvPicPr>
        <p:blipFill>
          <a:blip r:embed="rId2"/>
          <a:stretch>
            <a:fillRect/>
          </a:stretch>
        </p:blipFill>
        <p:spPr>
          <a:xfrm>
            <a:off x="1238829" y="3791324"/>
            <a:ext cx="4137360" cy="2717800"/>
          </a:xfrm>
          <a:prstGeom prst="rect">
            <a:avLst/>
          </a:prstGeom>
          <a:ln w="19050">
            <a:solidFill>
              <a:schemeClr val="accent6">
                <a:lumMod val="90000"/>
              </a:schemeClr>
            </a:solidFill>
          </a:ln>
        </p:spPr>
      </p:pic>
      <p:pic>
        <p:nvPicPr>
          <p:cNvPr id="6" name="Picture 5">
            <a:extLst>
              <a:ext uri="{FF2B5EF4-FFF2-40B4-BE49-F238E27FC236}">
                <a16:creationId xmlns:a16="http://schemas.microsoft.com/office/drawing/2014/main" id="{05202BB9-A30C-C32F-3B18-0E97F5341218}"/>
              </a:ext>
            </a:extLst>
          </p:cNvPr>
          <p:cNvPicPr>
            <a:picLocks noChangeAspect="1"/>
          </p:cNvPicPr>
          <p:nvPr/>
        </p:nvPicPr>
        <p:blipFill>
          <a:blip r:embed="rId3"/>
          <a:stretch>
            <a:fillRect/>
          </a:stretch>
        </p:blipFill>
        <p:spPr>
          <a:xfrm>
            <a:off x="7064189" y="3791324"/>
            <a:ext cx="4137360" cy="2717800"/>
          </a:xfrm>
          <a:prstGeom prst="rect">
            <a:avLst/>
          </a:prstGeom>
          <a:ln w="19050">
            <a:solidFill>
              <a:schemeClr val="accent6">
                <a:lumMod val="90000"/>
              </a:schemeClr>
            </a:solidFill>
          </a:ln>
        </p:spPr>
      </p:pic>
    </p:spTree>
    <p:extLst>
      <p:ext uri="{BB962C8B-B14F-4D97-AF65-F5344CB8AC3E}">
        <p14:creationId xmlns:p14="http://schemas.microsoft.com/office/powerpoint/2010/main" val="3809804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536191" y="2212848"/>
            <a:ext cx="9212491" cy="3282696"/>
          </a:xfrm>
        </p:spPr>
        <p:txBody>
          <a:bodyPr/>
          <a:lstStyle/>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hlinkClick r:id="rId2" action="ppaction://hlinksldjump">
                  <a:extLst>
                    <a:ext uri="{A12FA001-AC4F-418D-AE19-62706E023703}">
                      <ahyp:hlinkClr xmlns:ahyp="http://schemas.microsoft.com/office/drawing/2018/hyperlinkcolor" val="tx"/>
                    </a:ext>
                  </a:extLst>
                </a:hlinkClick>
              </a:rPr>
              <a:t>Introduction - 3</a:t>
            </a:r>
            <a:endParaRPr lang="en-US" dirty="0">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hlinkClick r:id="rId3" action="ppaction://hlinksldjump">
                  <a:extLst>
                    <a:ext uri="{A12FA001-AC4F-418D-AE19-62706E023703}">
                      <ahyp:hlinkClr xmlns:ahyp="http://schemas.microsoft.com/office/drawing/2018/hyperlinkcolor" val="tx"/>
                    </a:ext>
                  </a:extLst>
                </a:hlinkClick>
              </a:rPr>
              <a:t>Procedure (Steps involved) - 4</a:t>
            </a:r>
            <a:endParaRPr lang="en-US" dirty="0">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hlinkClick r:id="rId4" action="ppaction://hlinksldjump">
                  <a:extLst>
                    <a:ext uri="{A12FA001-AC4F-418D-AE19-62706E023703}">
                      <ahyp:hlinkClr xmlns:ahyp="http://schemas.microsoft.com/office/drawing/2018/hyperlinkcolor" val="tx"/>
                    </a:ext>
                  </a:extLst>
                </a:hlinkClick>
              </a:rPr>
              <a:t>Detailed description (Stepwise configuration and description) - 6</a:t>
            </a:r>
            <a:endParaRPr lang="en-US" dirty="0">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hlinkClick r:id="rId5" action="ppaction://hlinksldjump">
                  <a:extLst>
                    <a:ext uri="{A12FA001-AC4F-418D-AE19-62706E023703}">
                      <ahyp:hlinkClr xmlns:ahyp="http://schemas.microsoft.com/office/drawing/2018/hyperlinkcolor" val="tx"/>
                    </a:ext>
                  </a:extLst>
                </a:hlinkClick>
              </a:rPr>
              <a:t>Testing - 20</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48027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r>
              <a:rPr lang="en-US" dirty="0"/>
              <a:t>testing</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p:txBody>
          <a:bodyPr/>
          <a:lstStyle/>
          <a:p>
            <a:pPr algn="l"/>
            <a:r>
              <a:rPr lang="en-US" dirty="0">
                <a:sym typeface="Wingdings" panose="05000000000000000000" pitchFamily="2" charset="2"/>
              </a:rPr>
              <a:t>Testing the network….</a:t>
            </a:r>
          </a:p>
        </p:txBody>
      </p:sp>
    </p:spTree>
    <p:extLst>
      <p:ext uri="{BB962C8B-B14F-4D97-AF65-F5344CB8AC3E}">
        <p14:creationId xmlns:p14="http://schemas.microsoft.com/office/powerpoint/2010/main" val="3176239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67611-9A03-696A-3065-CF9BD4562068}"/>
              </a:ext>
            </a:extLst>
          </p:cNvPr>
          <p:cNvSpPr>
            <a:spLocks noGrp="1"/>
          </p:cNvSpPr>
          <p:nvPr>
            <p:ph type="title"/>
          </p:nvPr>
        </p:nvSpPr>
        <p:spPr/>
        <p:txBody>
          <a:bodyPr/>
          <a:lstStyle/>
          <a:p>
            <a:pPr algn="ctr"/>
            <a:r>
              <a:rPr lang="en-IN" dirty="0"/>
              <a:t>Testing</a:t>
            </a:r>
          </a:p>
        </p:txBody>
      </p:sp>
      <p:sp>
        <p:nvSpPr>
          <p:cNvPr id="3" name="Content Placeholder 2">
            <a:extLst>
              <a:ext uri="{FF2B5EF4-FFF2-40B4-BE49-F238E27FC236}">
                <a16:creationId xmlns:a16="http://schemas.microsoft.com/office/drawing/2014/main" id="{C536965A-BDED-D858-0AE1-A70C2ED7A5F2}"/>
              </a:ext>
            </a:extLst>
          </p:cNvPr>
          <p:cNvSpPr>
            <a:spLocks noGrp="1"/>
          </p:cNvSpPr>
          <p:nvPr>
            <p:ph sz="half" idx="1"/>
          </p:nvPr>
        </p:nvSpPr>
        <p:spPr>
          <a:xfrm>
            <a:off x="3996108" y="1901952"/>
            <a:ext cx="5380974" cy="4351338"/>
          </a:xfrm>
        </p:spPr>
        <p:txBody>
          <a:bodyPr/>
          <a:lstStyle/>
          <a:p>
            <a:pPr marL="457200" indent="-457200" algn="l" rtl="0" eaLnBrk="1" latinLnBrk="0" hangingPunct="1">
              <a:lnSpc>
                <a:spcPct val="150000"/>
              </a:lnSpc>
              <a:spcBef>
                <a:spcPts val="1000"/>
              </a:spcBef>
              <a:spcAft>
                <a:spcPts val="0"/>
              </a:spcAft>
              <a:buFont typeface="+mj-lt"/>
              <a:buAutoNum type="arabicPeriod"/>
            </a:pPr>
            <a:r>
              <a:rPr lang="en-US" sz="2400" kern="1200" dirty="0">
                <a:solidFill>
                  <a:srgbClr val="FFFFFF"/>
                </a:solidFill>
                <a:effectLst/>
                <a:latin typeface="Segoe UI Light" panose="020B0502040204020203" pitchFamily="34" charset="0"/>
                <a:ea typeface="+mn-ea"/>
                <a:cs typeface="Segoe UI" panose="020B0502040204020203" pitchFamily="34" charset="0"/>
              </a:rPr>
              <a:t>Pinging into other departments</a:t>
            </a:r>
            <a:endParaRPr lang="en-IN" sz="1600" dirty="0">
              <a:effectLst/>
            </a:endParaRPr>
          </a:p>
          <a:p>
            <a:pPr marL="457200" indent="-457200" algn="l" rtl="0" eaLnBrk="1" latinLnBrk="0" hangingPunct="1">
              <a:lnSpc>
                <a:spcPct val="150000"/>
              </a:lnSpc>
              <a:spcBef>
                <a:spcPts val="1000"/>
              </a:spcBef>
              <a:spcAft>
                <a:spcPts val="0"/>
              </a:spcAft>
              <a:buFont typeface="+mj-lt"/>
              <a:buAutoNum type="arabicPeriod"/>
            </a:pPr>
            <a:r>
              <a:rPr lang="en-US" sz="2400" kern="1200" dirty="0">
                <a:solidFill>
                  <a:srgbClr val="FFFFFF"/>
                </a:solidFill>
                <a:effectLst/>
                <a:latin typeface="Segoe UI Light" panose="020B0502040204020203" pitchFamily="34" charset="0"/>
                <a:ea typeface="+mn-ea"/>
                <a:cs typeface="Segoe UI" panose="020B0502040204020203" pitchFamily="34" charset="0"/>
              </a:rPr>
              <a:t>Inter-department remote login</a:t>
            </a:r>
            <a:endParaRPr lang="en-IN" sz="1600" dirty="0">
              <a:effectLst/>
            </a:endParaRPr>
          </a:p>
          <a:p>
            <a:pPr marL="457200" indent="-457200" algn="l" rtl="0" eaLnBrk="1" latinLnBrk="0" hangingPunct="1">
              <a:lnSpc>
                <a:spcPct val="150000"/>
              </a:lnSpc>
              <a:spcBef>
                <a:spcPts val="1000"/>
              </a:spcBef>
              <a:spcAft>
                <a:spcPts val="0"/>
              </a:spcAft>
              <a:buFont typeface="+mj-lt"/>
              <a:buAutoNum type="arabicPeriod"/>
            </a:pPr>
            <a:r>
              <a:rPr lang="en-US" sz="2400" kern="1200" dirty="0">
                <a:solidFill>
                  <a:srgbClr val="FFFFFF"/>
                </a:solidFill>
                <a:effectLst/>
                <a:latin typeface="Segoe UI Light" panose="020B0502040204020203" pitchFamily="34" charset="0"/>
                <a:ea typeface="+mn-ea"/>
                <a:cs typeface="Segoe UI" panose="020B0502040204020203" pitchFamily="34" charset="0"/>
              </a:rPr>
              <a:t>Calling (Inter and Intra-department)</a:t>
            </a:r>
            <a:endParaRPr lang="en-IN" sz="1600" dirty="0">
              <a:effectLst/>
            </a:endParaRPr>
          </a:p>
          <a:p>
            <a:pPr marL="457200" indent="-457200" algn="l" rtl="0" eaLnBrk="1" latinLnBrk="0" hangingPunct="1">
              <a:lnSpc>
                <a:spcPct val="150000"/>
              </a:lnSpc>
              <a:spcBef>
                <a:spcPts val="1000"/>
              </a:spcBef>
              <a:spcAft>
                <a:spcPts val="0"/>
              </a:spcAft>
              <a:buFont typeface="+mj-lt"/>
              <a:buAutoNum type="arabicPeriod"/>
            </a:pPr>
            <a:r>
              <a:rPr lang="en-US" sz="2400" kern="1200" dirty="0">
                <a:solidFill>
                  <a:srgbClr val="FFFFFF"/>
                </a:solidFill>
                <a:effectLst/>
                <a:latin typeface="Segoe UI Light" panose="020B0502040204020203" pitchFamily="34" charset="0"/>
                <a:ea typeface="+mn-ea"/>
                <a:cs typeface="Segoe UI" panose="020B0502040204020203" pitchFamily="34" charset="0"/>
              </a:rPr>
              <a:t>DNS</a:t>
            </a:r>
            <a:endParaRPr lang="en-IN" sz="1600" dirty="0">
              <a:effectLst/>
            </a:endParaRPr>
          </a:p>
        </p:txBody>
      </p:sp>
      <p:sp>
        <p:nvSpPr>
          <p:cNvPr id="6" name="Slide Number Placeholder 5">
            <a:extLst>
              <a:ext uri="{FF2B5EF4-FFF2-40B4-BE49-F238E27FC236}">
                <a16:creationId xmlns:a16="http://schemas.microsoft.com/office/drawing/2014/main" id="{8AB5051D-E2C0-E305-CA1F-5EAF52D6E94A}"/>
              </a:ext>
            </a:extLst>
          </p:cNvPr>
          <p:cNvSpPr>
            <a:spLocks noGrp="1"/>
          </p:cNvSpPr>
          <p:nvPr>
            <p:ph type="sldNum" sz="quarter" idx="12"/>
          </p:nvPr>
        </p:nvSpPr>
        <p:spPr/>
        <p:txBody>
          <a:bodyPr/>
          <a:lstStyle/>
          <a:p>
            <a:fld id="{294A09A9-5501-47C1-A89A-A340965A2BE2}" type="slidenum">
              <a:rPr lang="en-US" smtClean="0"/>
              <a:t>21</a:t>
            </a:fld>
            <a:endParaRPr lang="en-US" dirty="0"/>
          </a:p>
        </p:txBody>
      </p:sp>
    </p:spTree>
    <p:extLst>
      <p:ext uri="{BB962C8B-B14F-4D97-AF65-F5344CB8AC3E}">
        <p14:creationId xmlns:p14="http://schemas.microsoft.com/office/powerpoint/2010/main" val="1984476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5EC920D-3991-3F4F-F987-99B4F96D67F8}"/>
              </a:ext>
            </a:extLst>
          </p:cNvPr>
          <p:cNvSpPr>
            <a:spLocks noGrp="1"/>
          </p:cNvSpPr>
          <p:nvPr>
            <p:ph type="sldNum" sz="quarter" idx="12"/>
          </p:nvPr>
        </p:nvSpPr>
        <p:spPr/>
        <p:txBody>
          <a:bodyPr/>
          <a:lstStyle/>
          <a:p>
            <a:fld id="{294A09A9-5501-47C1-A89A-A340965A2BE2}" type="slidenum">
              <a:rPr lang="en-US" smtClean="0"/>
              <a:t>22</a:t>
            </a:fld>
            <a:endParaRPr lang="en-US" dirty="0"/>
          </a:p>
        </p:txBody>
      </p:sp>
      <p:sp>
        <p:nvSpPr>
          <p:cNvPr id="4" name="Title 1">
            <a:extLst>
              <a:ext uri="{FF2B5EF4-FFF2-40B4-BE49-F238E27FC236}">
                <a16:creationId xmlns:a16="http://schemas.microsoft.com/office/drawing/2014/main" id="{1BD31B0F-E6B2-149D-1D28-F40DFF54FE70}"/>
              </a:ext>
            </a:extLst>
          </p:cNvPr>
          <p:cNvSpPr txBox="1">
            <a:spLocks/>
          </p:cNvSpPr>
          <p:nvPr/>
        </p:nvSpPr>
        <p:spPr>
          <a:xfrm>
            <a:off x="1774295" y="722376"/>
            <a:ext cx="8878824" cy="1069848"/>
          </a:xfrm>
          <a:prstGeom prst="rect">
            <a:avLst/>
          </a:prstGeom>
        </p:spPr>
        <p:txBody>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pPr algn="ctr"/>
            <a:r>
              <a:rPr lang="en-US" dirty="0"/>
              <a:t>1. Pinging into other departments</a:t>
            </a:r>
            <a:endParaRPr lang="en-IN" dirty="0"/>
          </a:p>
        </p:txBody>
      </p:sp>
      <p:sp>
        <p:nvSpPr>
          <p:cNvPr id="5" name="TextBox 4">
            <a:extLst>
              <a:ext uri="{FF2B5EF4-FFF2-40B4-BE49-F238E27FC236}">
                <a16:creationId xmlns:a16="http://schemas.microsoft.com/office/drawing/2014/main" id="{2021F6D4-4D28-1BF2-A1EB-5BC2CB14352C}"/>
              </a:ext>
            </a:extLst>
          </p:cNvPr>
          <p:cNvSpPr txBox="1"/>
          <p:nvPr/>
        </p:nvSpPr>
        <p:spPr>
          <a:xfrm>
            <a:off x="1559859" y="2178424"/>
            <a:ext cx="9574306" cy="1777859"/>
          </a:xfrm>
          <a:prstGeom prst="rect">
            <a:avLst/>
          </a:prstGeom>
          <a:noFill/>
        </p:spPr>
        <p:txBody>
          <a:bodyPr wrap="square" rtlCol="0">
            <a:spAutoFit/>
          </a:bodyPr>
          <a:lstStyle/>
          <a:p>
            <a:pPr marL="342900" indent="-342900">
              <a:lnSpc>
                <a:spcPct val="250000"/>
              </a:lnSpc>
              <a:buFont typeface="Wingdings" panose="05000000000000000000" pitchFamily="2" charset="2"/>
              <a:buChar char="Ø"/>
            </a:pPr>
            <a:r>
              <a:rPr lang="en-IN" sz="2400" dirty="0">
                <a:solidFill>
                  <a:schemeClr val="accent6"/>
                </a:solidFill>
              </a:rPr>
              <a:t>From ICT PC</a:t>
            </a:r>
          </a:p>
          <a:p>
            <a:pPr marL="342900" indent="-342900">
              <a:lnSpc>
                <a:spcPct val="250000"/>
              </a:lnSpc>
              <a:buFont typeface="Wingdings" panose="05000000000000000000" pitchFamily="2" charset="2"/>
              <a:buChar char="Ø"/>
            </a:pPr>
            <a:endParaRPr lang="en-IN" sz="2400" dirty="0">
              <a:solidFill>
                <a:schemeClr val="bg1"/>
              </a:solidFill>
            </a:endParaRPr>
          </a:p>
        </p:txBody>
      </p:sp>
      <p:pic>
        <p:nvPicPr>
          <p:cNvPr id="2" name="Picture 1">
            <a:extLst>
              <a:ext uri="{FF2B5EF4-FFF2-40B4-BE49-F238E27FC236}">
                <a16:creationId xmlns:a16="http://schemas.microsoft.com/office/drawing/2014/main" id="{8023B021-15E8-62F0-C8CE-6DC6C33BAFD2}"/>
              </a:ext>
            </a:extLst>
          </p:cNvPr>
          <p:cNvPicPr>
            <a:picLocks noChangeAspect="1"/>
          </p:cNvPicPr>
          <p:nvPr/>
        </p:nvPicPr>
        <p:blipFill>
          <a:blip r:embed="rId2"/>
          <a:stretch>
            <a:fillRect/>
          </a:stretch>
        </p:blipFill>
        <p:spPr>
          <a:xfrm>
            <a:off x="735106" y="3378551"/>
            <a:ext cx="3566160" cy="1927860"/>
          </a:xfrm>
          <a:prstGeom prst="rect">
            <a:avLst/>
          </a:prstGeom>
          <a:ln w="12700">
            <a:solidFill>
              <a:schemeClr val="accent6">
                <a:lumMod val="90000"/>
              </a:schemeClr>
            </a:solidFill>
          </a:ln>
        </p:spPr>
      </p:pic>
      <p:pic>
        <p:nvPicPr>
          <p:cNvPr id="6" name="Picture 5">
            <a:extLst>
              <a:ext uri="{FF2B5EF4-FFF2-40B4-BE49-F238E27FC236}">
                <a16:creationId xmlns:a16="http://schemas.microsoft.com/office/drawing/2014/main" id="{868DD079-32E3-930E-ECF1-8C9E35757566}"/>
              </a:ext>
            </a:extLst>
          </p:cNvPr>
          <p:cNvPicPr>
            <a:picLocks noChangeAspect="1"/>
          </p:cNvPicPr>
          <p:nvPr/>
        </p:nvPicPr>
        <p:blipFill rotWithShape="1">
          <a:blip r:embed="rId3"/>
          <a:srcRect l="1215" r="1"/>
          <a:stretch/>
        </p:blipFill>
        <p:spPr>
          <a:xfrm>
            <a:off x="4627817" y="3378551"/>
            <a:ext cx="3566160" cy="1927859"/>
          </a:xfrm>
          <a:prstGeom prst="rect">
            <a:avLst/>
          </a:prstGeom>
          <a:ln w="19050">
            <a:solidFill>
              <a:schemeClr val="accent6">
                <a:lumMod val="90000"/>
              </a:schemeClr>
            </a:solidFill>
          </a:ln>
        </p:spPr>
      </p:pic>
      <p:pic>
        <p:nvPicPr>
          <p:cNvPr id="7" name="Picture 6">
            <a:extLst>
              <a:ext uri="{FF2B5EF4-FFF2-40B4-BE49-F238E27FC236}">
                <a16:creationId xmlns:a16="http://schemas.microsoft.com/office/drawing/2014/main" id="{8227DCC8-7A7C-7CA6-8EF0-E9DCD5F00747}"/>
              </a:ext>
            </a:extLst>
          </p:cNvPr>
          <p:cNvPicPr>
            <a:picLocks noChangeAspect="1"/>
          </p:cNvPicPr>
          <p:nvPr/>
        </p:nvPicPr>
        <p:blipFill>
          <a:blip r:embed="rId4"/>
          <a:stretch>
            <a:fillRect/>
          </a:stretch>
        </p:blipFill>
        <p:spPr>
          <a:xfrm>
            <a:off x="8520528" y="3378551"/>
            <a:ext cx="3438390" cy="1927859"/>
          </a:xfrm>
          <a:prstGeom prst="rect">
            <a:avLst/>
          </a:prstGeom>
          <a:ln w="12700">
            <a:solidFill>
              <a:schemeClr val="accent6">
                <a:lumMod val="90000"/>
              </a:schemeClr>
            </a:solidFill>
          </a:ln>
        </p:spPr>
      </p:pic>
      <p:sp>
        <p:nvSpPr>
          <p:cNvPr id="8" name="TextBox 7">
            <a:extLst>
              <a:ext uri="{FF2B5EF4-FFF2-40B4-BE49-F238E27FC236}">
                <a16:creationId xmlns:a16="http://schemas.microsoft.com/office/drawing/2014/main" id="{8D402B38-C4B3-609A-7C99-5E9129464CF8}"/>
              </a:ext>
            </a:extLst>
          </p:cNvPr>
          <p:cNvSpPr txBox="1"/>
          <p:nvPr/>
        </p:nvSpPr>
        <p:spPr>
          <a:xfrm>
            <a:off x="1972235" y="5459506"/>
            <a:ext cx="1506071" cy="369332"/>
          </a:xfrm>
          <a:prstGeom prst="rect">
            <a:avLst/>
          </a:prstGeom>
          <a:noFill/>
        </p:spPr>
        <p:txBody>
          <a:bodyPr wrap="square" rtlCol="0">
            <a:spAutoFit/>
          </a:bodyPr>
          <a:lstStyle/>
          <a:p>
            <a:r>
              <a:rPr lang="en-IN" dirty="0">
                <a:solidFill>
                  <a:schemeClr val="bg1"/>
                </a:solidFill>
              </a:rPr>
              <a:t>Finance</a:t>
            </a:r>
          </a:p>
        </p:txBody>
      </p:sp>
      <p:sp>
        <p:nvSpPr>
          <p:cNvPr id="9" name="TextBox 8">
            <a:extLst>
              <a:ext uri="{FF2B5EF4-FFF2-40B4-BE49-F238E27FC236}">
                <a16:creationId xmlns:a16="http://schemas.microsoft.com/office/drawing/2014/main" id="{2D674D83-D522-5EC9-69D0-9B217600D8E6}"/>
              </a:ext>
            </a:extLst>
          </p:cNvPr>
          <p:cNvSpPr txBox="1"/>
          <p:nvPr/>
        </p:nvSpPr>
        <p:spPr>
          <a:xfrm>
            <a:off x="5898777" y="5459506"/>
            <a:ext cx="1532964" cy="369332"/>
          </a:xfrm>
          <a:prstGeom prst="rect">
            <a:avLst/>
          </a:prstGeom>
          <a:noFill/>
        </p:spPr>
        <p:txBody>
          <a:bodyPr wrap="square" rtlCol="0">
            <a:spAutoFit/>
          </a:bodyPr>
          <a:lstStyle/>
          <a:p>
            <a:r>
              <a:rPr lang="en-IN" dirty="0">
                <a:solidFill>
                  <a:schemeClr val="bg1"/>
                </a:solidFill>
              </a:rPr>
              <a:t>Sales</a:t>
            </a:r>
          </a:p>
        </p:txBody>
      </p:sp>
      <p:sp>
        <p:nvSpPr>
          <p:cNvPr id="10" name="TextBox 9">
            <a:extLst>
              <a:ext uri="{FF2B5EF4-FFF2-40B4-BE49-F238E27FC236}">
                <a16:creationId xmlns:a16="http://schemas.microsoft.com/office/drawing/2014/main" id="{88EEB75C-4CED-EF31-BEDB-37AF7EE4BC91}"/>
              </a:ext>
            </a:extLst>
          </p:cNvPr>
          <p:cNvSpPr txBox="1"/>
          <p:nvPr/>
        </p:nvSpPr>
        <p:spPr>
          <a:xfrm>
            <a:off x="9968753" y="5459506"/>
            <a:ext cx="1165412" cy="369332"/>
          </a:xfrm>
          <a:prstGeom prst="rect">
            <a:avLst/>
          </a:prstGeom>
          <a:noFill/>
        </p:spPr>
        <p:txBody>
          <a:bodyPr wrap="square" rtlCol="0">
            <a:spAutoFit/>
          </a:bodyPr>
          <a:lstStyle/>
          <a:p>
            <a:r>
              <a:rPr lang="en-IN" dirty="0">
                <a:solidFill>
                  <a:schemeClr val="bg1"/>
                </a:solidFill>
              </a:rPr>
              <a:t>HR</a:t>
            </a:r>
          </a:p>
        </p:txBody>
      </p:sp>
    </p:spTree>
    <p:extLst>
      <p:ext uri="{BB962C8B-B14F-4D97-AF65-F5344CB8AC3E}">
        <p14:creationId xmlns:p14="http://schemas.microsoft.com/office/powerpoint/2010/main" val="2993773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5EC920D-3991-3F4F-F987-99B4F96D67F8}"/>
              </a:ext>
            </a:extLst>
          </p:cNvPr>
          <p:cNvSpPr>
            <a:spLocks noGrp="1"/>
          </p:cNvSpPr>
          <p:nvPr>
            <p:ph type="sldNum" sz="quarter" idx="12"/>
          </p:nvPr>
        </p:nvSpPr>
        <p:spPr/>
        <p:txBody>
          <a:bodyPr/>
          <a:lstStyle/>
          <a:p>
            <a:fld id="{294A09A9-5501-47C1-A89A-A340965A2BE2}" type="slidenum">
              <a:rPr lang="en-US" smtClean="0"/>
              <a:t>23</a:t>
            </a:fld>
            <a:endParaRPr lang="en-US" dirty="0"/>
          </a:p>
        </p:txBody>
      </p:sp>
      <p:sp>
        <p:nvSpPr>
          <p:cNvPr id="4" name="Title 1">
            <a:extLst>
              <a:ext uri="{FF2B5EF4-FFF2-40B4-BE49-F238E27FC236}">
                <a16:creationId xmlns:a16="http://schemas.microsoft.com/office/drawing/2014/main" id="{1BD31B0F-E6B2-149D-1D28-F40DFF54FE70}"/>
              </a:ext>
            </a:extLst>
          </p:cNvPr>
          <p:cNvSpPr txBox="1">
            <a:spLocks/>
          </p:cNvSpPr>
          <p:nvPr/>
        </p:nvSpPr>
        <p:spPr>
          <a:xfrm>
            <a:off x="1774295" y="722376"/>
            <a:ext cx="8878824" cy="1069848"/>
          </a:xfrm>
          <a:prstGeom prst="rect">
            <a:avLst/>
          </a:prstGeom>
        </p:spPr>
        <p:txBody>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pPr algn="ctr"/>
            <a:r>
              <a:rPr lang="en-US" dirty="0"/>
              <a:t>2. Inter-department remote login</a:t>
            </a:r>
            <a:endParaRPr lang="en-IN" dirty="0"/>
          </a:p>
        </p:txBody>
      </p:sp>
      <p:sp>
        <p:nvSpPr>
          <p:cNvPr id="5" name="TextBox 4">
            <a:extLst>
              <a:ext uri="{FF2B5EF4-FFF2-40B4-BE49-F238E27FC236}">
                <a16:creationId xmlns:a16="http://schemas.microsoft.com/office/drawing/2014/main" id="{2021F6D4-4D28-1BF2-A1EB-5BC2CB14352C}"/>
              </a:ext>
            </a:extLst>
          </p:cNvPr>
          <p:cNvSpPr txBox="1"/>
          <p:nvPr/>
        </p:nvSpPr>
        <p:spPr>
          <a:xfrm>
            <a:off x="1559859" y="2178424"/>
            <a:ext cx="9574306" cy="2701189"/>
          </a:xfrm>
          <a:prstGeom prst="rect">
            <a:avLst/>
          </a:prstGeom>
          <a:noFill/>
        </p:spPr>
        <p:txBody>
          <a:bodyPr wrap="square" rtlCol="0">
            <a:spAutoFit/>
          </a:bodyPr>
          <a:lstStyle/>
          <a:p>
            <a:pPr marL="342900" indent="-342900">
              <a:lnSpc>
                <a:spcPct val="250000"/>
              </a:lnSpc>
              <a:buFont typeface="Wingdings" panose="05000000000000000000" pitchFamily="2" charset="2"/>
              <a:buChar char="Ø"/>
            </a:pPr>
            <a:r>
              <a:rPr lang="en-IN" sz="2400" dirty="0">
                <a:solidFill>
                  <a:schemeClr val="accent6"/>
                </a:solidFill>
              </a:rPr>
              <a:t>As shown, inter-department data access is disabled. (using different VLANs.</a:t>
            </a:r>
            <a:endParaRPr lang="en-IN" sz="2400" dirty="0">
              <a:solidFill>
                <a:schemeClr val="bg1"/>
              </a:solidFill>
            </a:endParaRPr>
          </a:p>
          <a:p>
            <a:pPr marL="342900" indent="-342900">
              <a:lnSpc>
                <a:spcPct val="250000"/>
              </a:lnSpc>
              <a:buFont typeface="Wingdings" panose="05000000000000000000" pitchFamily="2" charset="2"/>
              <a:buChar char="Ø"/>
            </a:pPr>
            <a:endParaRPr lang="en-IN" sz="2400" dirty="0">
              <a:solidFill>
                <a:schemeClr val="bg1"/>
              </a:solidFill>
            </a:endParaRPr>
          </a:p>
        </p:txBody>
      </p:sp>
      <p:pic>
        <p:nvPicPr>
          <p:cNvPr id="11" name="Picture 10">
            <a:extLst>
              <a:ext uri="{FF2B5EF4-FFF2-40B4-BE49-F238E27FC236}">
                <a16:creationId xmlns:a16="http://schemas.microsoft.com/office/drawing/2014/main" id="{37804AD1-D33B-FC5E-17FB-651F45672B9F}"/>
              </a:ext>
            </a:extLst>
          </p:cNvPr>
          <p:cNvPicPr>
            <a:picLocks noChangeAspect="1"/>
          </p:cNvPicPr>
          <p:nvPr/>
        </p:nvPicPr>
        <p:blipFill rotWithShape="1">
          <a:blip r:embed="rId2"/>
          <a:srcRect l="666" t="6578"/>
          <a:stretch/>
        </p:blipFill>
        <p:spPr>
          <a:xfrm>
            <a:off x="3173505" y="4374776"/>
            <a:ext cx="5884447" cy="1577789"/>
          </a:xfrm>
          <a:prstGeom prst="rect">
            <a:avLst/>
          </a:prstGeom>
          <a:ln w="12700">
            <a:solidFill>
              <a:schemeClr val="accent6">
                <a:lumMod val="90000"/>
              </a:schemeClr>
            </a:solidFill>
          </a:ln>
        </p:spPr>
      </p:pic>
    </p:spTree>
    <p:extLst>
      <p:ext uri="{BB962C8B-B14F-4D97-AF65-F5344CB8AC3E}">
        <p14:creationId xmlns:p14="http://schemas.microsoft.com/office/powerpoint/2010/main" val="94922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5EC920D-3991-3F4F-F987-99B4F96D67F8}"/>
              </a:ext>
            </a:extLst>
          </p:cNvPr>
          <p:cNvSpPr>
            <a:spLocks noGrp="1"/>
          </p:cNvSpPr>
          <p:nvPr>
            <p:ph type="sldNum" sz="quarter" idx="12"/>
          </p:nvPr>
        </p:nvSpPr>
        <p:spPr/>
        <p:txBody>
          <a:bodyPr/>
          <a:lstStyle/>
          <a:p>
            <a:fld id="{294A09A9-5501-47C1-A89A-A340965A2BE2}" type="slidenum">
              <a:rPr lang="en-US" smtClean="0"/>
              <a:t>24</a:t>
            </a:fld>
            <a:endParaRPr lang="en-US" dirty="0"/>
          </a:p>
        </p:txBody>
      </p:sp>
      <p:sp>
        <p:nvSpPr>
          <p:cNvPr id="4" name="Title 1">
            <a:extLst>
              <a:ext uri="{FF2B5EF4-FFF2-40B4-BE49-F238E27FC236}">
                <a16:creationId xmlns:a16="http://schemas.microsoft.com/office/drawing/2014/main" id="{1BD31B0F-E6B2-149D-1D28-F40DFF54FE70}"/>
              </a:ext>
            </a:extLst>
          </p:cNvPr>
          <p:cNvSpPr txBox="1">
            <a:spLocks/>
          </p:cNvSpPr>
          <p:nvPr/>
        </p:nvSpPr>
        <p:spPr>
          <a:xfrm>
            <a:off x="1783258" y="722376"/>
            <a:ext cx="9709493" cy="1069848"/>
          </a:xfrm>
          <a:prstGeom prst="rect">
            <a:avLst/>
          </a:prstGeom>
        </p:spPr>
        <p:txBody>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pPr algn="ctr"/>
            <a:r>
              <a:rPr lang="en-US" dirty="0"/>
              <a:t>3.1 Calling intra-department</a:t>
            </a:r>
            <a:endParaRPr lang="en-IN" dirty="0"/>
          </a:p>
        </p:txBody>
      </p:sp>
      <p:sp>
        <p:nvSpPr>
          <p:cNvPr id="5" name="TextBox 4">
            <a:extLst>
              <a:ext uri="{FF2B5EF4-FFF2-40B4-BE49-F238E27FC236}">
                <a16:creationId xmlns:a16="http://schemas.microsoft.com/office/drawing/2014/main" id="{2021F6D4-4D28-1BF2-A1EB-5BC2CB14352C}"/>
              </a:ext>
            </a:extLst>
          </p:cNvPr>
          <p:cNvSpPr txBox="1"/>
          <p:nvPr/>
        </p:nvSpPr>
        <p:spPr>
          <a:xfrm>
            <a:off x="1559859" y="2178424"/>
            <a:ext cx="9574306" cy="1131528"/>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IN" sz="2400" dirty="0">
                <a:solidFill>
                  <a:schemeClr val="accent6"/>
                </a:solidFill>
              </a:rPr>
              <a:t>Intra-department call facility </a:t>
            </a:r>
            <a:r>
              <a:rPr lang="en-IN" sz="2400" dirty="0">
                <a:solidFill>
                  <a:schemeClr val="bg1"/>
                </a:solidFill>
              </a:rPr>
              <a:t>is active before </a:t>
            </a:r>
            <a:r>
              <a:rPr lang="en-IN" sz="2400" b="1" dirty="0">
                <a:solidFill>
                  <a:schemeClr val="bg1"/>
                </a:solidFill>
              </a:rPr>
              <a:t>step 10 of configuration which is dial-peer configuration.</a:t>
            </a:r>
          </a:p>
        </p:txBody>
      </p:sp>
      <p:pic>
        <p:nvPicPr>
          <p:cNvPr id="7" name="Picture 6">
            <a:extLst>
              <a:ext uri="{FF2B5EF4-FFF2-40B4-BE49-F238E27FC236}">
                <a16:creationId xmlns:a16="http://schemas.microsoft.com/office/drawing/2014/main" id="{142166D6-7797-B2E2-E6BA-B7EF228C9DAA}"/>
              </a:ext>
            </a:extLst>
          </p:cNvPr>
          <p:cNvPicPr>
            <a:picLocks noChangeAspect="1"/>
          </p:cNvPicPr>
          <p:nvPr/>
        </p:nvPicPr>
        <p:blipFill>
          <a:blip r:embed="rId2"/>
          <a:stretch>
            <a:fillRect/>
          </a:stretch>
        </p:blipFill>
        <p:spPr>
          <a:xfrm>
            <a:off x="1429945" y="3696152"/>
            <a:ext cx="4132580" cy="2705100"/>
          </a:xfrm>
          <a:prstGeom prst="rect">
            <a:avLst/>
          </a:prstGeom>
          <a:ln w="12700">
            <a:solidFill>
              <a:schemeClr val="accent6">
                <a:lumMod val="90000"/>
              </a:schemeClr>
            </a:solidFill>
          </a:ln>
        </p:spPr>
      </p:pic>
      <p:pic>
        <p:nvPicPr>
          <p:cNvPr id="8" name="Picture 7">
            <a:extLst>
              <a:ext uri="{FF2B5EF4-FFF2-40B4-BE49-F238E27FC236}">
                <a16:creationId xmlns:a16="http://schemas.microsoft.com/office/drawing/2014/main" id="{8D13C1EB-AA20-E683-C9C3-B8C82138D21A}"/>
              </a:ext>
            </a:extLst>
          </p:cNvPr>
          <p:cNvPicPr>
            <a:picLocks noChangeAspect="1"/>
          </p:cNvPicPr>
          <p:nvPr/>
        </p:nvPicPr>
        <p:blipFill>
          <a:blip r:embed="rId3"/>
          <a:stretch>
            <a:fillRect/>
          </a:stretch>
        </p:blipFill>
        <p:spPr>
          <a:xfrm>
            <a:off x="6907382" y="3696152"/>
            <a:ext cx="4132580" cy="2705100"/>
          </a:xfrm>
          <a:prstGeom prst="rect">
            <a:avLst/>
          </a:prstGeom>
          <a:ln w="12700">
            <a:solidFill>
              <a:schemeClr val="accent6">
                <a:lumMod val="90000"/>
              </a:schemeClr>
            </a:solidFill>
          </a:ln>
        </p:spPr>
      </p:pic>
    </p:spTree>
    <p:extLst>
      <p:ext uri="{BB962C8B-B14F-4D97-AF65-F5344CB8AC3E}">
        <p14:creationId xmlns:p14="http://schemas.microsoft.com/office/powerpoint/2010/main" val="2267794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5EC920D-3991-3F4F-F987-99B4F96D67F8}"/>
              </a:ext>
            </a:extLst>
          </p:cNvPr>
          <p:cNvSpPr>
            <a:spLocks noGrp="1"/>
          </p:cNvSpPr>
          <p:nvPr>
            <p:ph type="sldNum" sz="quarter" idx="12"/>
          </p:nvPr>
        </p:nvSpPr>
        <p:spPr/>
        <p:txBody>
          <a:bodyPr/>
          <a:lstStyle/>
          <a:p>
            <a:fld id="{294A09A9-5501-47C1-A89A-A340965A2BE2}" type="slidenum">
              <a:rPr lang="en-US" smtClean="0"/>
              <a:t>25</a:t>
            </a:fld>
            <a:endParaRPr lang="en-US" dirty="0"/>
          </a:p>
        </p:txBody>
      </p:sp>
      <p:sp>
        <p:nvSpPr>
          <p:cNvPr id="4" name="Title 1">
            <a:extLst>
              <a:ext uri="{FF2B5EF4-FFF2-40B4-BE49-F238E27FC236}">
                <a16:creationId xmlns:a16="http://schemas.microsoft.com/office/drawing/2014/main" id="{1BD31B0F-E6B2-149D-1D28-F40DFF54FE70}"/>
              </a:ext>
            </a:extLst>
          </p:cNvPr>
          <p:cNvSpPr txBox="1">
            <a:spLocks/>
          </p:cNvSpPr>
          <p:nvPr/>
        </p:nvSpPr>
        <p:spPr>
          <a:xfrm>
            <a:off x="1774294" y="722376"/>
            <a:ext cx="9709493" cy="1069848"/>
          </a:xfrm>
          <a:prstGeom prst="rect">
            <a:avLst/>
          </a:prstGeom>
        </p:spPr>
        <p:txBody>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pPr algn="ctr"/>
            <a:r>
              <a:rPr lang="en-US" dirty="0"/>
              <a:t>3.2 Calling </a:t>
            </a:r>
            <a:r>
              <a:rPr lang="en-US" dirty="0" err="1"/>
              <a:t>inTER</a:t>
            </a:r>
            <a:r>
              <a:rPr lang="en-US" dirty="0"/>
              <a:t>-department</a:t>
            </a:r>
            <a:endParaRPr lang="en-IN" dirty="0"/>
          </a:p>
        </p:txBody>
      </p:sp>
      <p:sp>
        <p:nvSpPr>
          <p:cNvPr id="5" name="TextBox 4">
            <a:extLst>
              <a:ext uri="{FF2B5EF4-FFF2-40B4-BE49-F238E27FC236}">
                <a16:creationId xmlns:a16="http://schemas.microsoft.com/office/drawing/2014/main" id="{2021F6D4-4D28-1BF2-A1EB-5BC2CB14352C}"/>
              </a:ext>
            </a:extLst>
          </p:cNvPr>
          <p:cNvSpPr txBox="1"/>
          <p:nvPr/>
        </p:nvSpPr>
        <p:spPr>
          <a:xfrm>
            <a:off x="1559859" y="2178424"/>
            <a:ext cx="9574306" cy="577530"/>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IN" sz="2400" dirty="0">
                <a:solidFill>
                  <a:schemeClr val="accent6"/>
                </a:solidFill>
              </a:rPr>
              <a:t>As we can see, calling is active between two different departments.</a:t>
            </a:r>
          </a:p>
        </p:txBody>
      </p:sp>
      <p:pic>
        <p:nvPicPr>
          <p:cNvPr id="2" name="Picture 1">
            <a:extLst>
              <a:ext uri="{FF2B5EF4-FFF2-40B4-BE49-F238E27FC236}">
                <a16:creationId xmlns:a16="http://schemas.microsoft.com/office/drawing/2014/main" id="{294334ED-9797-9F21-B1FE-0337CBEDA79C}"/>
              </a:ext>
            </a:extLst>
          </p:cNvPr>
          <p:cNvPicPr>
            <a:picLocks noChangeAspect="1"/>
          </p:cNvPicPr>
          <p:nvPr/>
        </p:nvPicPr>
        <p:blipFill>
          <a:blip r:embed="rId2"/>
          <a:stretch>
            <a:fillRect/>
          </a:stretch>
        </p:blipFill>
        <p:spPr>
          <a:xfrm>
            <a:off x="1229864" y="3429000"/>
            <a:ext cx="4137360" cy="2717800"/>
          </a:xfrm>
          <a:prstGeom prst="rect">
            <a:avLst/>
          </a:prstGeom>
          <a:ln w="19050">
            <a:solidFill>
              <a:schemeClr val="accent6">
                <a:lumMod val="90000"/>
              </a:schemeClr>
            </a:solidFill>
          </a:ln>
        </p:spPr>
      </p:pic>
      <p:pic>
        <p:nvPicPr>
          <p:cNvPr id="6" name="Picture 5">
            <a:extLst>
              <a:ext uri="{FF2B5EF4-FFF2-40B4-BE49-F238E27FC236}">
                <a16:creationId xmlns:a16="http://schemas.microsoft.com/office/drawing/2014/main" id="{05202BB9-A30C-C32F-3B18-0E97F5341218}"/>
              </a:ext>
            </a:extLst>
          </p:cNvPr>
          <p:cNvPicPr>
            <a:picLocks noChangeAspect="1"/>
          </p:cNvPicPr>
          <p:nvPr/>
        </p:nvPicPr>
        <p:blipFill>
          <a:blip r:embed="rId3"/>
          <a:stretch>
            <a:fillRect/>
          </a:stretch>
        </p:blipFill>
        <p:spPr>
          <a:xfrm>
            <a:off x="6996805" y="3429000"/>
            <a:ext cx="4137360" cy="2717800"/>
          </a:xfrm>
          <a:prstGeom prst="rect">
            <a:avLst/>
          </a:prstGeom>
          <a:ln w="19050">
            <a:solidFill>
              <a:schemeClr val="accent6">
                <a:lumMod val="90000"/>
              </a:schemeClr>
            </a:solidFill>
          </a:ln>
        </p:spPr>
      </p:pic>
    </p:spTree>
    <p:extLst>
      <p:ext uri="{BB962C8B-B14F-4D97-AF65-F5344CB8AC3E}">
        <p14:creationId xmlns:p14="http://schemas.microsoft.com/office/powerpoint/2010/main" val="2238459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5EC920D-3991-3F4F-F987-99B4F96D67F8}"/>
              </a:ext>
            </a:extLst>
          </p:cNvPr>
          <p:cNvSpPr>
            <a:spLocks noGrp="1"/>
          </p:cNvSpPr>
          <p:nvPr>
            <p:ph type="sldNum" sz="quarter" idx="12"/>
          </p:nvPr>
        </p:nvSpPr>
        <p:spPr/>
        <p:txBody>
          <a:bodyPr/>
          <a:lstStyle/>
          <a:p>
            <a:fld id="{294A09A9-5501-47C1-A89A-A340965A2BE2}" type="slidenum">
              <a:rPr lang="en-US" smtClean="0"/>
              <a:t>26</a:t>
            </a:fld>
            <a:endParaRPr lang="en-US" dirty="0"/>
          </a:p>
        </p:txBody>
      </p:sp>
      <p:sp>
        <p:nvSpPr>
          <p:cNvPr id="4" name="Title 1">
            <a:extLst>
              <a:ext uri="{FF2B5EF4-FFF2-40B4-BE49-F238E27FC236}">
                <a16:creationId xmlns:a16="http://schemas.microsoft.com/office/drawing/2014/main" id="{1BD31B0F-E6B2-149D-1D28-F40DFF54FE70}"/>
              </a:ext>
            </a:extLst>
          </p:cNvPr>
          <p:cNvSpPr txBox="1">
            <a:spLocks/>
          </p:cNvSpPr>
          <p:nvPr/>
        </p:nvSpPr>
        <p:spPr>
          <a:xfrm>
            <a:off x="1241253" y="714188"/>
            <a:ext cx="9709493" cy="1069848"/>
          </a:xfrm>
          <a:prstGeom prst="rect">
            <a:avLst/>
          </a:prstGeom>
        </p:spPr>
        <p:txBody>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pPr algn="ctr"/>
            <a:r>
              <a:rPr lang="en-US" dirty="0"/>
              <a:t>4. DNS</a:t>
            </a:r>
            <a:endParaRPr lang="en-IN" dirty="0"/>
          </a:p>
        </p:txBody>
      </p:sp>
      <p:sp>
        <p:nvSpPr>
          <p:cNvPr id="5" name="TextBox 4">
            <a:extLst>
              <a:ext uri="{FF2B5EF4-FFF2-40B4-BE49-F238E27FC236}">
                <a16:creationId xmlns:a16="http://schemas.microsoft.com/office/drawing/2014/main" id="{2021F6D4-4D28-1BF2-A1EB-5BC2CB14352C}"/>
              </a:ext>
            </a:extLst>
          </p:cNvPr>
          <p:cNvSpPr txBox="1"/>
          <p:nvPr/>
        </p:nvSpPr>
        <p:spPr>
          <a:xfrm>
            <a:off x="1559859" y="2178424"/>
            <a:ext cx="9574306" cy="577530"/>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IN" sz="2400" dirty="0">
                <a:solidFill>
                  <a:schemeClr val="accent6"/>
                </a:solidFill>
              </a:rPr>
              <a:t>A common DNS server is hosted and is accessible to every PC.</a:t>
            </a:r>
          </a:p>
        </p:txBody>
      </p:sp>
      <p:pic>
        <p:nvPicPr>
          <p:cNvPr id="7" name="Picture 6">
            <a:extLst>
              <a:ext uri="{FF2B5EF4-FFF2-40B4-BE49-F238E27FC236}">
                <a16:creationId xmlns:a16="http://schemas.microsoft.com/office/drawing/2014/main" id="{FB03F2ED-391E-DA38-DE1C-84C58CBA928D}"/>
              </a:ext>
            </a:extLst>
          </p:cNvPr>
          <p:cNvPicPr>
            <a:picLocks noChangeAspect="1"/>
          </p:cNvPicPr>
          <p:nvPr/>
        </p:nvPicPr>
        <p:blipFill>
          <a:blip r:embed="rId2"/>
          <a:stretch>
            <a:fillRect/>
          </a:stretch>
        </p:blipFill>
        <p:spPr>
          <a:xfrm>
            <a:off x="2428282" y="3158517"/>
            <a:ext cx="7335436" cy="2985295"/>
          </a:xfrm>
          <a:prstGeom prst="rect">
            <a:avLst/>
          </a:prstGeom>
          <a:ln w="12700">
            <a:solidFill>
              <a:schemeClr val="accent6">
                <a:lumMod val="90000"/>
              </a:schemeClr>
            </a:solidFill>
          </a:ln>
        </p:spPr>
      </p:pic>
    </p:spTree>
    <p:extLst>
      <p:ext uri="{BB962C8B-B14F-4D97-AF65-F5344CB8AC3E}">
        <p14:creationId xmlns:p14="http://schemas.microsoft.com/office/powerpoint/2010/main" val="3361205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a:xfrm>
            <a:off x="4814047" y="3374136"/>
            <a:ext cx="6497081" cy="2395728"/>
          </a:xfrm>
        </p:spPr>
        <p:txBody>
          <a:bodyPr/>
          <a:lstStyle/>
          <a:p>
            <a:pPr marL="1714500" marR="0" lvl="3" indent="-342900" defTabSz="914400" rtl="0" eaLnBrk="1" fontAlgn="auto" latinLnBrk="0" hangingPunct="1">
              <a:lnSpc>
                <a:spcPct val="200000"/>
              </a:lnSpc>
              <a:spcBef>
                <a:spcPts val="500"/>
              </a:spcBef>
              <a:spcAft>
                <a:spcPts val="0"/>
              </a:spcAft>
              <a:buClr>
                <a:srgbClr val="F6A6F4"/>
              </a:buClr>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Light"/>
                <a:ea typeface="+mn-ea"/>
                <a:cs typeface="Segoe UI" panose="020B0502040204020203" pitchFamily="34" charset="0"/>
              </a:rPr>
              <a:t>21BLC1667 – </a:t>
            </a:r>
            <a:r>
              <a:rPr kumimoji="0" lang="en-US" sz="2000" b="0" i="0" u="none" strike="noStrike" kern="1200" cap="none" spc="0" normalizeH="0" baseline="0" noProof="0" dirty="0" err="1">
                <a:ln>
                  <a:noFill/>
                </a:ln>
                <a:solidFill>
                  <a:srgbClr val="FFFFFF"/>
                </a:solidFill>
                <a:effectLst/>
                <a:uLnTx/>
                <a:uFillTx/>
                <a:latin typeface="Segoe UI Light"/>
                <a:ea typeface="+mn-ea"/>
                <a:cs typeface="Segoe UI" panose="020B0502040204020203" pitchFamily="34" charset="0"/>
              </a:rPr>
              <a:t>Meghavika</a:t>
            </a:r>
            <a:r>
              <a:rPr kumimoji="0" lang="en-US" sz="2000" b="0" i="0" u="none" strike="noStrike" kern="1200" cap="none" spc="0" normalizeH="0" baseline="0" noProof="0" dirty="0">
                <a:ln>
                  <a:noFill/>
                </a:ln>
                <a:solidFill>
                  <a:srgbClr val="FFFFFF"/>
                </a:solidFill>
                <a:effectLst/>
                <a:uLnTx/>
                <a:uFillTx/>
                <a:latin typeface="Segoe UI Light"/>
                <a:ea typeface="+mn-ea"/>
                <a:cs typeface="Segoe UI" panose="020B0502040204020203" pitchFamily="34" charset="0"/>
              </a:rPr>
              <a:t> Baidya</a:t>
            </a:r>
          </a:p>
          <a:p>
            <a:pPr marL="1714500" marR="0" lvl="3" indent="-342900" defTabSz="914400" rtl="0" eaLnBrk="1" fontAlgn="auto" latinLnBrk="0" hangingPunct="1">
              <a:lnSpc>
                <a:spcPct val="200000"/>
              </a:lnSpc>
              <a:spcBef>
                <a:spcPts val="500"/>
              </a:spcBef>
              <a:spcAft>
                <a:spcPts val="0"/>
              </a:spcAft>
              <a:buClr>
                <a:srgbClr val="F6A6F4"/>
              </a:buClr>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Light"/>
                <a:ea typeface="+mn-ea"/>
                <a:cs typeface="Segoe UI" panose="020B0502040204020203" pitchFamily="34" charset="0"/>
              </a:rPr>
              <a:t>21BLC1668 – Kulkarni Atharva Gopinath</a:t>
            </a:r>
          </a:p>
        </p:txBody>
      </p:sp>
    </p:spTree>
    <p:extLst>
      <p:ext uri="{BB962C8B-B14F-4D97-AF65-F5344CB8AC3E}">
        <p14:creationId xmlns:p14="http://schemas.microsoft.com/office/powerpoint/2010/main" val="1877701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2228088" y="3685032"/>
            <a:ext cx="7735824" cy="2136928"/>
          </a:xfrm>
        </p:spPr>
        <p:txBody>
          <a:bodyPr/>
          <a:lstStyle/>
          <a:p>
            <a:pPr marL="285750" indent="-285750" algn="l">
              <a:buFont typeface="Arial" panose="020B0604020202020204" pitchFamily="34" charset="0"/>
              <a:buChar char="•"/>
            </a:pPr>
            <a:r>
              <a:rPr lang="en-US" b="1" i="0" dirty="0">
                <a:solidFill>
                  <a:schemeClr val="accent3">
                    <a:lumMod val="90000"/>
                  </a:schemeClr>
                </a:solidFill>
                <a:effectLst/>
                <a:latin typeface="-apple-system"/>
              </a:rPr>
              <a:t>VoIP</a:t>
            </a:r>
            <a:r>
              <a:rPr lang="en-US" sz="1600" b="0" i="0" dirty="0">
                <a:solidFill>
                  <a:srgbClr val="FFFFFF"/>
                </a:solidFill>
                <a:effectLst/>
                <a:latin typeface="-apple-system"/>
              </a:rPr>
              <a:t> (Voice over Internet Protocol) is a technology that allows users to make and receive phone calls over the internet, using digital signals instead of analog ones. </a:t>
            </a:r>
          </a:p>
          <a:p>
            <a:pPr marL="285750" indent="-285750" algn="l">
              <a:buFont typeface="Arial" panose="020B0604020202020204" pitchFamily="34" charset="0"/>
              <a:buChar char="•"/>
            </a:pPr>
            <a:r>
              <a:rPr lang="en-US" sz="1600" b="0" i="0" dirty="0">
                <a:solidFill>
                  <a:srgbClr val="FFFFFF"/>
                </a:solidFill>
                <a:effectLst/>
                <a:latin typeface="-apple-system"/>
              </a:rPr>
              <a:t>The network will consist of four departments: </a:t>
            </a:r>
            <a:r>
              <a:rPr lang="en-US" b="1" i="0" dirty="0">
                <a:solidFill>
                  <a:schemeClr val="accent3">
                    <a:lumMod val="90000"/>
                  </a:schemeClr>
                </a:solidFill>
                <a:effectLst/>
                <a:latin typeface="-apple-system"/>
              </a:rPr>
              <a:t>Finance</a:t>
            </a:r>
            <a:r>
              <a:rPr lang="en-US" sz="1600" b="0" i="0" dirty="0">
                <a:solidFill>
                  <a:srgbClr val="FFFFFF"/>
                </a:solidFill>
                <a:effectLst/>
                <a:latin typeface="-apple-system"/>
              </a:rPr>
              <a:t>, </a:t>
            </a:r>
            <a:r>
              <a:rPr lang="en-US" b="1" i="0" dirty="0">
                <a:solidFill>
                  <a:schemeClr val="accent3">
                    <a:lumMod val="90000"/>
                  </a:schemeClr>
                </a:solidFill>
                <a:effectLst/>
                <a:latin typeface="-apple-system"/>
              </a:rPr>
              <a:t>HR</a:t>
            </a:r>
            <a:r>
              <a:rPr lang="en-US" sz="1600" b="0" i="0" dirty="0">
                <a:solidFill>
                  <a:schemeClr val="accent3">
                    <a:lumMod val="90000"/>
                  </a:schemeClr>
                </a:solidFill>
                <a:effectLst/>
                <a:latin typeface="-apple-system"/>
              </a:rPr>
              <a:t>, </a:t>
            </a:r>
            <a:r>
              <a:rPr lang="en-US" b="1" i="0" dirty="0">
                <a:solidFill>
                  <a:schemeClr val="accent3">
                    <a:lumMod val="90000"/>
                  </a:schemeClr>
                </a:solidFill>
                <a:effectLst/>
                <a:latin typeface="-apple-system"/>
              </a:rPr>
              <a:t>Sales</a:t>
            </a:r>
            <a:r>
              <a:rPr lang="en-US" sz="1600" b="0" i="0" dirty="0">
                <a:solidFill>
                  <a:schemeClr val="accent3">
                    <a:lumMod val="90000"/>
                  </a:schemeClr>
                </a:solidFill>
                <a:effectLst/>
                <a:latin typeface="-apple-system"/>
              </a:rPr>
              <a:t> and </a:t>
            </a:r>
            <a:r>
              <a:rPr lang="en-US" b="1" i="0" dirty="0">
                <a:solidFill>
                  <a:schemeClr val="accent3">
                    <a:lumMod val="90000"/>
                  </a:schemeClr>
                </a:solidFill>
                <a:effectLst/>
                <a:latin typeface="-apple-system"/>
              </a:rPr>
              <a:t>ICT</a:t>
            </a:r>
            <a:r>
              <a:rPr lang="en-US" sz="1600" b="0" i="0" dirty="0">
                <a:solidFill>
                  <a:srgbClr val="FFFFFF"/>
                </a:solidFill>
                <a:effectLst/>
                <a:latin typeface="-apple-system"/>
              </a:rPr>
              <a:t>, each with 10 desktops and one printer. Each desktop will have an associated telephone set, connected directly to the PC. The network will also have four servers (DHCP, EMAIL, DNS, HTTP) located at the server side site, which will provide various services to the users. All servers will be shared between all users.</a:t>
            </a:r>
            <a:endParaRPr lang="en-US" sz="1600" dirty="0"/>
          </a:p>
        </p:txBody>
      </p:sp>
      <p:sp>
        <p:nvSpPr>
          <p:cNvPr id="4" name="TextBox 3">
            <a:extLst>
              <a:ext uri="{FF2B5EF4-FFF2-40B4-BE49-F238E27FC236}">
                <a16:creationId xmlns:a16="http://schemas.microsoft.com/office/drawing/2014/main" id="{FC74A043-0779-91FF-0D1E-3E8D73124AB8}"/>
              </a:ext>
            </a:extLst>
          </p:cNvPr>
          <p:cNvSpPr txBox="1"/>
          <p:nvPr/>
        </p:nvSpPr>
        <p:spPr>
          <a:xfrm>
            <a:off x="419449" y="545284"/>
            <a:ext cx="263214" cy="276999"/>
          </a:xfrm>
          <a:prstGeom prst="rect">
            <a:avLst/>
          </a:prstGeom>
          <a:noFill/>
        </p:spPr>
        <p:txBody>
          <a:bodyPr wrap="none" rtlCol="0">
            <a:spAutoFit/>
          </a:bodyPr>
          <a:lstStyle/>
          <a:p>
            <a:r>
              <a:rPr lang="en-IN" sz="1200" dirty="0">
                <a:solidFill>
                  <a:schemeClr val="bg1"/>
                </a:solidFill>
              </a:rPr>
              <a:t>3</a:t>
            </a:r>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r>
              <a:rPr lang="en-US" dirty="0"/>
              <a:t>PROCEDURE</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p:txBody>
          <a:bodyPr/>
          <a:lstStyle/>
          <a:p>
            <a:pPr algn="l"/>
            <a:r>
              <a:rPr lang="en-US" dirty="0"/>
              <a:t> </a:t>
            </a:r>
            <a:r>
              <a:rPr lang="en-US" dirty="0">
                <a:sym typeface="Wingdings" panose="05000000000000000000" pitchFamily="2" charset="2"/>
              </a:rPr>
              <a:t></a:t>
            </a:r>
            <a:r>
              <a:rPr lang="en-US" dirty="0"/>
              <a:t> Steps involved in configuring the network.</a:t>
            </a:r>
          </a:p>
          <a:p>
            <a:pPr algn="l"/>
            <a:r>
              <a:rPr lang="en-US" dirty="0">
                <a:sym typeface="Wingdings" panose="05000000000000000000" pitchFamily="2" charset="2"/>
              </a:rPr>
              <a:t>  </a:t>
            </a:r>
            <a:r>
              <a:rPr lang="en-US" dirty="0">
                <a:solidFill>
                  <a:schemeClr val="accent6"/>
                </a:solidFill>
                <a:sym typeface="Wingdings" panose="05000000000000000000" pitchFamily="2" charset="2"/>
              </a:rPr>
              <a:t>Technologies implemented</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2125108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67611-9A03-696A-3065-CF9BD4562068}"/>
              </a:ext>
            </a:extLst>
          </p:cNvPr>
          <p:cNvSpPr>
            <a:spLocks noGrp="1"/>
          </p:cNvSpPr>
          <p:nvPr>
            <p:ph type="title"/>
          </p:nvPr>
        </p:nvSpPr>
        <p:spPr/>
        <p:txBody>
          <a:bodyPr/>
          <a:lstStyle/>
          <a:p>
            <a:pPr algn="ctr"/>
            <a:r>
              <a:rPr lang="en-IN" dirty="0"/>
              <a:t>PROCEDURE</a:t>
            </a:r>
          </a:p>
        </p:txBody>
      </p:sp>
      <p:sp>
        <p:nvSpPr>
          <p:cNvPr id="3" name="Content Placeholder 2">
            <a:extLst>
              <a:ext uri="{FF2B5EF4-FFF2-40B4-BE49-F238E27FC236}">
                <a16:creationId xmlns:a16="http://schemas.microsoft.com/office/drawing/2014/main" id="{C536965A-BDED-D858-0AE1-A70C2ED7A5F2}"/>
              </a:ext>
            </a:extLst>
          </p:cNvPr>
          <p:cNvSpPr>
            <a:spLocks noGrp="1"/>
          </p:cNvSpPr>
          <p:nvPr>
            <p:ph sz="half" idx="1"/>
          </p:nvPr>
        </p:nvSpPr>
        <p:spPr/>
        <p:txBody>
          <a:bodyPr/>
          <a:lstStyle/>
          <a:p>
            <a:pPr marL="395478" indent="-514350">
              <a:lnSpc>
                <a:spcPct val="100000"/>
              </a:lnSpc>
              <a:buFont typeface="+mj-lt"/>
              <a:buAutoNum type="arabicPeriod"/>
            </a:pPr>
            <a:r>
              <a:rPr lang="en-IN" sz="2400" dirty="0"/>
              <a:t>Network </a:t>
            </a:r>
            <a:r>
              <a:rPr lang="en-IN" sz="2400" dirty="0">
                <a:solidFill>
                  <a:schemeClr val="accent6">
                    <a:lumMod val="90000"/>
                  </a:schemeClr>
                </a:solidFill>
              </a:rPr>
              <a:t>design.</a:t>
            </a:r>
          </a:p>
          <a:p>
            <a:pPr marL="395478" indent="-514350">
              <a:lnSpc>
                <a:spcPct val="100000"/>
              </a:lnSpc>
              <a:buFont typeface="+mj-lt"/>
              <a:buAutoNum type="arabicPeriod"/>
            </a:pPr>
            <a:r>
              <a:rPr lang="en-IN" sz="2400" dirty="0">
                <a:solidFill>
                  <a:schemeClr val="accent6">
                    <a:lumMod val="90000"/>
                  </a:schemeClr>
                </a:solidFill>
              </a:rPr>
              <a:t>VLANs</a:t>
            </a:r>
            <a:r>
              <a:rPr lang="en-IN" sz="2400" dirty="0"/>
              <a:t> assignment plus all </a:t>
            </a:r>
            <a:r>
              <a:rPr lang="en-IN" sz="2400" dirty="0">
                <a:solidFill>
                  <a:schemeClr val="accent6">
                    <a:lumMod val="90000"/>
                  </a:schemeClr>
                </a:solidFill>
              </a:rPr>
              <a:t>access and trunk ports on switches</a:t>
            </a:r>
            <a:r>
              <a:rPr lang="en-IN" sz="2400" dirty="0"/>
              <a:t>.</a:t>
            </a:r>
          </a:p>
          <a:p>
            <a:pPr marL="395478" indent="-514350">
              <a:lnSpc>
                <a:spcPct val="100000"/>
              </a:lnSpc>
              <a:buFont typeface="+mj-lt"/>
              <a:buAutoNum type="arabicPeriod"/>
            </a:pPr>
            <a:r>
              <a:rPr lang="en-IN" sz="2400" dirty="0">
                <a:solidFill>
                  <a:schemeClr val="accent6">
                    <a:lumMod val="90000"/>
                  </a:schemeClr>
                </a:solidFill>
              </a:rPr>
              <a:t>Subnetting</a:t>
            </a:r>
            <a:r>
              <a:rPr lang="en-IN" sz="2400" dirty="0"/>
              <a:t> and IP addressing.</a:t>
            </a:r>
          </a:p>
          <a:p>
            <a:pPr marL="395478" indent="-514350">
              <a:lnSpc>
                <a:spcPct val="100000"/>
              </a:lnSpc>
              <a:buFont typeface="+mj-lt"/>
              <a:buAutoNum type="arabicPeriod"/>
            </a:pPr>
            <a:r>
              <a:rPr lang="en-IN" sz="2400" dirty="0"/>
              <a:t>Static IP address to server room     devices.</a:t>
            </a:r>
          </a:p>
          <a:p>
            <a:pPr marL="395478" indent="-514350">
              <a:lnSpc>
                <a:spcPct val="100000"/>
              </a:lnSpc>
              <a:buFont typeface="+mj-lt"/>
              <a:buAutoNum type="arabicPeriod"/>
            </a:pPr>
            <a:r>
              <a:rPr lang="en-IN" sz="2400" dirty="0">
                <a:solidFill>
                  <a:schemeClr val="accent6">
                    <a:lumMod val="90000"/>
                  </a:schemeClr>
                </a:solidFill>
              </a:rPr>
              <a:t>DHCP</a:t>
            </a:r>
            <a:r>
              <a:rPr lang="en-IN" sz="2400" dirty="0"/>
              <a:t> server device configurations.</a:t>
            </a:r>
          </a:p>
        </p:txBody>
      </p:sp>
      <p:sp>
        <p:nvSpPr>
          <p:cNvPr id="4" name="Content Placeholder 3">
            <a:extLst>
              <a:ext uri="{FF2B5EF4-FFF2-40B4-BE49-F238E27FC236}">
                <a16:creationId xmlns:a16="http://schemas.microsoft.com/office/drawing/2014/main" id="{23436C67-03F0-C30D-E2BD-F60510FF8A47}"/>
              </a:ext>
            </a:extLst>
          </p:cNvPr>
          <p:cNvSpPr>
            <a:spLocks noGrp="1"/>
          </p:cNvSpPr>
          <p:nvPr>
            <p:ph sz="half" idx="2"/>
          </p:nvPr>
        </p:nvSpPr>
        <p:spPr/>
        <p:txBody>
          <a:bodyPr/>
          <a:lstStyle/>
          <a:p>
            <a:pPr marL="0" indent="0">
              <a:lnSpc>
                <a:spcPct val="100000"/>
              </a:lnSpc>
              <a:buNone/>
            </a:pPr>
            <a:r>
              <a:rPr lang="en-IN" sz="2400" dirty="0">
                <a:solidFill>
                  <a:schemeClr val="accent6">
                    <a:lumMod val="90000"/>
                  </a:schemeClr>
                </a:solidFill>
              </a:rPr>
              <a:t>6.   </a:t>
            </a:r>
            <a:r>
              <a:rPr lang="en-IN" sz="2400" dirty="0"/>
              <a:t>Configure </a:t>
            </a:r>
            <a:r>
              <a:rPr lang="en-IN" sz="2400" dirty="0">
                <a:solidFill>
                  <a:schemeClr val="accent6">
                    <a:lumMod val="90000"/>
                  </a:schemeClr>
                </a:solidFill>
              </a:rPr>
              <a:t>DHCP for voice</a:t>
            </a:r>
            <a:r>
              <a:rPr lang="en-IN" sz="2400" dirty="0"/>
              <a:t>.</a:t>
            </a:r>
          </a:p>
          <a:p>
            <a:pPr marL="0" indent="0">
              <a:lnSpc>
                <a:spcPct val="100000"/>
              </a:lnSpc>
              <a:buNone/>
            </a:pPr>
            <a:r>
              <a:rPr lang="en-US" sz="2400" dirty="0">
                <a:solidFill>
                  <a:schemeClr val="accent6">
                    <a:lumMod val="90000"/>
                  </a:schemeClr>
                </a:solidFill>
              </a:rPr>
              <a:t>7.   Inter-VLAN routing </a:t>
            </a:r>
            <a:r>
              <a:rPr lang="en-US" sz="2400" dirty="0"/>
              <a:t>on the routers 	plus IP DHCP helper addresses.</a:t>
            </a:r>
          </a:p>
          <a:p>
            <a:pPr marL="0" indent="0">
              <a:lnSpc>
                <a:spcPct val="100000"/>
              </a:lnSpc>
              <a:buNone/>
            </a:pPr>
            <a:r>
              <a:rPr lang="en-US" sz="2400" dirty="0">
                <a:solidFill>
                  <a:schemeClr val="accent6">
                    <a:lumMod val="90000"/>
                  </a:schemeClr>
                </a:solidFill>
              </a:rPr>
              <a:t>8.   </a:t>
            </a:r>
            <a:r>
              <a:rPr lang="en-US" sz="2400" dirty="0"/>
              <a:t>OSPF on the routers.</a:t>
            </a:r>
          </a:p>
          <a:p>
            <a:pPr marL="0" indent="0">
              <a:lnSpc>
                <a:spcPct val="100000"/>
              </a:lnSpc>
              <a:buNone/>
            </a:pPr>
            <a:r>
              <a:rPr lang="en-US" sz="2400" dirty="0">
                <a:solidFill>
                  <a:schemeClr val="accent6">
                    <a:lumMod val="90000"/>
                  </a:schemeClr>
                </a:solidFill>
              </a:rPr>
              <a:t>9.   </a:t>
            </a:r>
            <a:r>
              <a:rPr lang="en-US" sz="2400" dirty="0"/>
              <a:t>Configure </a:t>
            </a:r>
            <a:r>
              <a:rPr lang="en-US" sz="2400" dirty="0">
                <a:solidFill>
                  <a:schemeClr val="accent6">
                    <a:lumMod val="90000"/>
                  </a:schemeClr>
                </a:solidFill>
              </a:rPr>
              <a:t>VoIP configuration </a:t>
            </a:r>
            <a:r>
              <a:rPr lang="en-US" sz="2400" dirty="0"/>
              <a:t>in all 	routers.</a:t>
            </a:r>
          </a:p>
          <a:p>
            <a:pPr marL="0" indent="0">
              <a:lnSpc>
                <a:spcPct val="100000"/>
              </a:lnSpc>
              <a:buNone/>
            </a:pPr>
            <a:r>
              <a:rPr lang="en-US" sz="2400" dirty="0">
                <a:solidFill>
                  <a:schemeClr val="accent6">
                    <a:lumMod val="90000"/>
                  </a:schemeClr>
                </a:solidFill>
              </a:rPr>
              <a:t>10.  Dial peering </a:t>
            </a:r>
            <a:r>
              <a:rPr lang="en-US" sz="2400" dirty="0"/>
              <a:t>configuration in all 	routers.</a:t>
            </a:r>
          </a:p>
        </p:txBody>
      </p:sp>
      <p:sp>
        <p:nvSpPr>
          <p:cNvPr id="6" name="Slide Number Placeholder 5">
            <a:extLst>
              <a:ext uri="{FF2B5EF4-FFF2-40B4-BE49-F238E27FC236}">
                <a16:creationId xmlns:a16="http://schemas.microsoft.com/office/drawing/2014/main" id="{8AB5051D-E2C0-E305-CA1F-5EAF52D6E94A}"/>
              </a:ext>
            </a:extLst>
          </p:cNvPr>
          <p:cNvSpPr>
            <a:spLocks noGrp="1"/>
          </p:cNvSpPr>
          <p:nvPr>
            <p:ph type="sldNum" sz="quarter" idx="12"/>
          </p:nvPr>
        </p:nvSpPr>
        <p:spPr/>
        <p:txBody>
          <a:bodyPr/>
          <a:lstStyle/>
          <a:p>
            <a:fld id="{294A09A9-5501-47C1-A89A-A340965A2BE2}" type="slidenum">
              <a:rPr lang="en-US" smtClean="0"/>
              <a:t>5</a:t>
            </a:fld>
            <a:endParaRPr lang="en-US" dirty="0"/>
          </a:p>
        </p:txBody>
      </p:sp>
    </p:spTree>
    <p:extLst>
      <p:ext uri="{BB962C8B-B14F-4D97-AF65-F5344CB8AC3E}">
        <p14:creationId xmlns:p14="http://schemas.microsoft.com/office/powerpoint/2010/main" val="3473411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r>
              <a:rPr lang="en-US" dirty="0"/>
              <a:t>Detailed description</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2560320" y="3803904"/>
            <a:ext cx="7068312" cy="1464382"/>
          </a:xfrm>
        </p:spPr>
        <p:txBody>
          <a:bodyPr/>
          <a:lstStyle/>
          <a:p>
            <a:pPr algn="l"/>
            <a:r>
              <a:rPr lang="en-US" dirty="0"/>
              <a:t> </a:t>
            </a:r>
            <a:r>
              <a:rPr lang="en-US" dirty="0">
                <a:sym typeface="Wingdings" panose="05000000000000000000" pitchFamily="2" charset="2"/>
              </a:rPr>
              <a:t> </a:t>
            </a:r>
            <a:r>
              <a:rPr lang="en-US" dirty="0">
                <a:solidFill>
                  <a:schemeClr val="accent6"/>
                </a:solidFill>
                <a:sym typeface="Wingdings" panose="05000000000000000000" pitchFamily="2" charset="2"/>
              </a:rPr>
              <a:t>Stepwise description </a:t>
            </a:r>
            <a:r>
              <a:rPr lang="en-US" dirty="0">
                <a:sym typeface="Wingdings" panose="05000000000000000000" pitchFamily="2" charset="2"/>
              </a:rPr>
              <a:t>of the routing protocols 	involved.</a:t>
            </a:r>
          </a:p>
          <a:p>
            <a:pPr algn="l"/>
            <a:r>
              <a:rPr lang="en-US" dirty="0">
                <a:sym typeface="Wingdings" panose="05000000000000000000" pitchFamily="2" charset="2"/>
              </a:rPr>
              <a:t>  Relevant </a:t>
            </a:r>
            <a:r>
              <a:rPr lang="en-US" dirty="0">
                <a:solidFill>
                  <a:schemeClr val="accent6"/>
                </a:solidFill>
                <a:sym typeface="Wingdings" panose="05000000000000000000" pitchFamily="2" charset="2"/>
              </a:rPr>
              <a:t>Cisco IOS commands </a:t>
            </a:r>
            <a:r>
              <a:rPr lang="en-US" dirty="0">
                <a:sym typeface="Wingdings" panose="05000000000000000000" pitchFamily="2" charset="2"/>
              </a:rPr>
              <a:t>are used while 	implementing.</a:t>
            </a:r>
            <a:endParaRPr lang="en-US" dirty="0">
              <a:solidFill>
                <a:schemeClr val="accent6"/>
              </a:solidFill>
            </a:endParaRPr>
          </a:p>
        </p:txBody>
      </p:sp>
    </p:spTree>
    <p:extLst>
      <p:ext uri="{BB962C8B-B14F-4D97-AF65-F5344CB8AC3E}">
        <p14:creationId xmlns:p14="http://schemas.microsoft.com/office/powerpoint/2010/main" val="548476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A55DC-0476-4664-8A8E-2B0AC016B51C}"/>
              </a:ext>
            </a:extLst>
          </p:cNvPr>
          <p:cNvSpPr>
            <a:spLocks noGrp="1"/>
          </p:cNvSpPr>
          <p:nvPr>
            <p:ph type="title"/>
          </p:nvPr>
        </p:nvSpPr>
        <p:spPr/>
        <p:txBody>
          <a:bodyPr/>
          <a:lstStyle/>
          <a:p>
            <a:r>
              <a:rPr lang="en-IN" dirty="0"/>
              <a:t>1. Network design</a:t>
            </a:r>
          </a:p>
        </p:txBody>
      </p:sp>
      <p:pic>
        <p:nvPicPr>
          <p:cNvPr id="7" name="Content Placeholder 6">
            <a:extLst>
              <a:ext uri="{FF2B5EF4-FFF2-40B4-BE49-F238E27FC236}">
                <a16:creationId xmlns:a16="http://schemas.microsoft.com/office/drawing/2014/main" id="{AA731450-9C38-CD5E-20A9-B1FDE9B66CDB}"/>
              </a:ext>
            </a:extLst>
          </p:cNvPr>
          <p:cNvPicPr>
            <a:picLocks noGrp="1" noChangeAspect="1"/>
          </p:cNvPicPr>
          <p:nvPr>
            <p:ph idx="1"/>
          </p:nvPr>
        </p:nvPicPr>
        <p:blipFill>
          <a:blip r:embed="rId2"/>
          <a:stretch>
            <a:fillRect/>
          </a:stretch>
        </p:blipFill>
        <p:spPr>
          <a:xfrm>
            <a:off x="6096000" y="2203957"/>
            <a:ext cx="5531141" cy="3752226"/>
          </a:xfrm>
          <a:prstGeom prst="rect">
            <a:avLst/>
          </a:prstGeom>
          <a:ln w="28575">
            <a:solidFill>
              <a:schemeClr val="bg1">
                <a:lumMod val="95000"/>
              </a:schemeClr>
            </a:solidFill>
          </a:ln>
          <a:effectLst>
            <a:outerShdw blurRad="292100" dist="139700" dir="2700000" algn="tl" rotWithShape="0">
              <a:srgbClr val="333333">
                <a:alpha val="65000"/>
              </a:srgbClr>
            </a:outerShdw>
          </a:effectLst>
        </p:spPr>
      </p:pic>
      <p:sp>
        <p:nvSpPr>
          <p:cNvPr id="4" name="Slide Number Placeholder 3">
            <a:extLst>
              <a:ext uri="{FF2B5EF4-FFF2-40B4-BE49-F238E27FC236}">
                <a16:creationId xmlns:a16="http://schemas.microsoft.com/office/drawing/2014/main" id="{17963165-B4DE-D6DD-CDAC-D2E00D860025}"/>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
        <p:nvSpPr>
          <p:cNvPr id="8" name="TextBox 7">
            <a:extLst>
              <a:ext uri="{FF2B5EF4-FFF2-40B4-BE49-F238E27FC236}">
                <a16:creationId xmlns:a16="http://schemas.microsoft.com/office/drawing/2014/main" id="{99348593-B564-7477-DF71-2EB1F0BF5723}"/>
              </a:ext>
            </a:extLst>
          </p:cNvPr>
          <p:cNvSpPr txBox="1"/>
          <p:nvPr/>
        </p:nvSpPr>
        <p:spPr>
          <a:xfrm>
            <a:off x="1632204" y="2296905"/>
            <a:ext cx="4191699" cy="376256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2100" dirty="0">
                <a:solidFill>
                  <a:schemeClr val="bg1"/>
                </a:solidFill>
              </a:rPr>
              <a:t>Four departments – Finance, HR, Sales, ICT</a:t>
            </a:r>
          </a:p>
          <a:p>
            <a:pPr marL="285750" indent="-285750">
              <a:lnSpc>
                <a:spcPct val="150000"/>
              </a:lnSpc>
              <a:buFont typeface="Wingdings" panose="05000000000000000000" pitchFamily="2" charset="2"/>
              <a:buChar char="Ø"/>
            </a:pPr>
            <a:r>
              <a:rPr lang="en-IN" sz="2100" dirty="0">
                <a:solidFill>
                  <a:schemeClr val="bg1"/>
                </a:solidFill>
              </a:rPr>
              <a:t>Every PC is connected to a telephone</a:t>
            </a:r>
          </a:p>
          <a:p>
            <a:pPr marL="285750" indent="-285750">
              <a:lnSpc>
                <a:spcPct val="150000"/>
              </a:lnSpc>
              <a:buFont typeface="Wingdings" panose="05000000000000000000" pitchFamily="2" charset="2"/>
              <a:buChar char="Ø"/>
            </a:pPr>
            <a:r>
              <a:rPr lang="en-IN" sz="2100" dirty="0">
                <a:solidFill>
                  <a:schemeClr val="bg1"/>
                </a:solidFill>
              </a:rPr>
              <a:t>Every department: 10 PCs and 1 printer</a:t>
            </a:r>
          </a:p>
          <a:p>
            <a:pPr marL="285750" indent="-285750">
              <a:lnSpc>
                <a:spcPct val="150000"/>
              </a:lnSpc>
              <a:buFont typeface="Wingdings" panose="05000000000000000000" pitchFamily="2" charset="2"/>
              <a:buChar char="Ø"/>
            </a:pPr>
            <a:r>
              <a:rPr lang="en-IN" sz="2100" dirty="0">
                <a:solidFill>
                  <a:schemeClr val="bg1"/>
                </a:solidFill>
              </a:rPr>
              <a:t>A common DNS is enabled</a:t>
            </a:r>
          </a:p>
          <a:p>
            <a:pPr marL="285750" indent="-285750">
              <a:buFont typeface="Wingdings" panose="05000000000000000000" pitchFamily="2" charset="2"/>
              <a:buChar char="Ø"/>
            </a:pPr>
            <a:endParaRPr lang="en-IN" dirty="0">
              <a:solidFill>
                <a:schemeClr val="bg1"/>
              </a:solidFill>
            </a:endParaRPr>
          </a:p>
        </p:txBody>
      </p:sp>
    </p:spTree>
    <p:extLst>
      <p:ext uri="{BB962C8B-B14F-4D97-AF65-F5344CB8AC3E}">
        <p14:creationId xmlns:p14="http://schemas.microsoft.com/office/powerpoint/2010/main" val="1458796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2EEC4C-50CB-CAEF-67D9-9A2F911EB570}"/>
              </a:ext>
            </a:extLst>
          </p:cNvPr>
          <p:cNvPicPr>
            <a:picLocks noChangeAspect="1"/>
          </p:cNvPicPr>
          <p:nvPr/>
        </p:nvPicPr>
        <p:blipFill>
          <a:blip r:embed="rId2"/>
          <a:stretch>
            <a:fillRect/>
          </a:stretch>
        </p:blipFill>
        <p:spPr>
          <a:xfrm>
            <a:off x="0" y="0"/>
            <a:ext cx="12192000" cy="6858000"/>
          </a:xfrm>
          <a:prstGeom prst="rect">
            <a:avLst/>
          </a:prstGeom>
        </p:spPr>
      </p:pic>
      <p:sp>
        <p:nvSpPr>
          <p:cNvPr id="3" name="Slide Number Placeholder 2">
            <a:extLst>
              <a:ext uri="{FF2B5EF4-FFF2-40B4-BE49-F238E27FC236}">
                <a16:creationId xmlns:a16="http://schemas.microsoft.com/office/drawing/2014/main" id="{A7F86AA2-CD35-39A5-F603-24A41905E873}"/>
              </a:ext>
            </a:extLst>
          </p:cNvPr>
          <p:cNvSpPr>
            <a:spLocks noGrp="1"/>
          </p:cNvSpPr>
          <p:nvPr>
            <p:ph type="sldNum" sz="quarter" idx="12"/>
          </p:nvPr>
        </p:nvSpPr>
        <p:spPr/>
        <p:txBody>
          <a:bodyPr/>
          <a:lstStyle/>
          <a:p>
            <a:fld id="{294A09A9-5501-47C1-A89A-A340965A2BE2}" type="slidenum">
              <a:rPr lang="en-US" smtClean="0"/>
              <a:t>8</a:t>
            </a:fld>
            <a:endParaRPr lang="en-US" dirty="0"/>
          </a:p>
        </p:txBody>
      </p:sp>
    </p:spTree>
    <p:extLst>
      <p:ext uri="{BB962C8B-B14F-4D97-AF65-F5344CB8AC3E}">
        <p14:creationId xmlns:p14="http://schemas.microsoft.com/office/powerpoint/2010/main" val="3860489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C77FE-6898-8589-E8EB-1EA48B611069}"/>
              </a:ext>
            </a:extLst>
          </p:cNvPr>
          <p:cNvSpPr>
            <a:spLocks noGrp="1"/>
          </p:cNvSpPr>
          <p:nvPr>
            <p:ph type="title"/>
          </p:nvPr>
        </p:nvSpPr>
        <p:spPr/>
        <p:txBody>
          <a:bodyPr/>
          <a:lstStyle/>
          <a:p>
            <a:r>
              <a:rPr lang="en-IN" dirty="0"/>
              <a:t>2. VLANS, Access and trunk ports on switches</a:t>
            </a:r>
          </a:p>
        </p:txBody>
      </p:sp>
      <p:sp>
        <p:nvSpPr>
          <p:cNvPr id="4" name="Slide Number Placeholder 3">
            <a:extLst>
              <a:ext uri="{FF2B5EF4-FFF2-40B4-BE49-F238E27FC236}">
                <a16:creationId xmlns:a16="http://schemas.microsoft.com/office/drawing/2014/main" id="{7FC87CF3-460E-19F0-E2C3-4B997B4D30B8}"/>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
        <p:nvSpPr>
          <p:cNvPr id="5" name="Text Placeholder 4">
            <a:extLst>
              <a:ext uri="{FF2B5EF4-FFF2-40B4-BE49-F238E27FC236}">
                <a16:creationId xmlns:a16="http://schemas.microsoft.com/office/drawing/2014/main" id="{396CC142-955D-9E56-8C98-651F3FDE28F1}"/>
              </a:ext>
            </a:extLst>
          </p:cNvPr>
          <p:cNvSpPr>
            <a:spLocks noGrp="1"/>
          </p:cNvSpPr>
          <p:nvPr>
            <p:ph type="body" sz="quarter" idx="12"/>
          </p:nvPr>
        </p:nvSpPr>
        <p:spPr/>
        <p:txBody>
          <a:bodyPr/>
          <a:lstStyle/>
          <a:p>
            <a:r>
              <a:rPr lang="en-IN" dirty="0"/>
              <a:t>FINANCE</a:t>
            </a:r>
          </a:p>
        </p:txBody>
      </p:sp>
      <p:sp>
        <p:nvSpPr>
          <p:cNvPr id="6" name="Text Placeholder 5">
            <a:extLst>
              <a:ext uri="{FF2B5EF4-FFF2-40B4-BE49-F238E27FC236}">
                <a16:creationId xmlns:a16="http://schemas.microsoft.com/office/drawing/2014/main" id="{64BF2D6D-B054-2E58-247C-6A3BD1507DFB}"/>
              </a:ext>
            </a:extLst>
          </p:cNvPr>
          <p:cNvSpPr>
            <a:spLocks noGrp="1"/>
          </p:cNvSpPr>
          <p:nvPr>
            <p:ph type="body" sz="quarter" idx="13"/>
          </p:nvPr>
        </p:nvSpPr>
        <p:spPr>
          <a:xfrm>
            <a:off x="1274064" y="4583409"/>
            <a:ext cx="1575816" cy="740664"/>
          </a:xfrm>
        </p:spPr>
        <p:txBody>
          <a:bodyPr/>
          <a:lstStyle/>
          <a:p>
            <a:r>
              <a:rPr lang="en-IN" dirty="0">
                <a:solidFill>
                  <a:schemeClr val="accent6"/>
                </a:solidFill>
              </a:rPr>
              <a:t>DATA VLAN </a:t>
            </a:r>
            <a:r>
              <a:rPr lang="en-IN" dirty="0"/>
              <a:t>- 10</a:t>
            </a:r>
          </a:p>
          <a:p>
            <a:r>
              <a:rPr lang="en-IN" dirty="0">
                <a:solidFill>
                  <a:schemeClr val="accent6"/>
                </a:solidFill>
              </a:rPr>
              <a:t>VOICE VLAN </a:t>
            </a:r>
            <a:r>
              <a:rPr lang="en-IN" dirty="0"/>
              <a:t>- 100</a:t>
            </a:r>
          </a:p>
        </p:txBody>
      </p:sp>
      <p:sp>
        <p:nvSpPr>
          <p:cNvPr id="7" name="Text Placeholder 6">
            <a:extLst>
              <a:ext uri="{FF2B5EF4-FFF2-40B4-BE49-F238E27FC236}">
                <a16:creationId xmlns:a16="http://schemas.microsoft.com/office/drawing/2014/main" id="{64BC9520-20F4-5FC5-3187-220F037EC8E3}"/>
              </a:ext>
            </a:extLst>
          </p:cNvPr>
          <p:cNvSpPr>
            <a:spLocks noGrp="1"/>
          </p:cNvSpPr>
          <p:nvPr>
            <p:ph type="body" sz="quarter" idx="14"/>
          </p:nvPr>
        </p:nvSpPr>
        <p:spPr/>
        <p:txBody>
          <a:bodyPr/>
          <a:lstStyle/>
          <a:p>
            <a:r>
              <a:rPr lang="en-IN" dirty="0"/>
              <a:t>     HR</a:t>
            </a:r>
          </a:p>
        </p:txBody>
      </p:sp>
      <p:sp>
        <p:nvSpPr>
          <p:cNvPr id="8" name="Text Placeholder 7">
            <a:extLst>
              <a:ext uri="{FF2B5EF4-FFF2-40B4-BE49-F238E27FC236}">
                <a16:creationId xmlns:a16="http://schemas.microsoft.com/office/drawing/2014/main" id="{D1DD1463-EAB4-2383-01F3-F7C8203860F4}"/>
              </a:ext>
            </a:extLst>
          </p:cNvPr>
          <p:cNvSpPr>
            <a:spLocks noGrp="1"/>
          </p:cNvSpPr>
          <p:nvPr>
            <p:ph type="body" sz="quarter" idx="15"/>
          </p:nvPr>
        </p:nvSpPr>
        <p:spPr>
          <a:xfrm>
            <a:off x="3432048" y="4573510"/>
            <a:ext cx="1575815" cy="740664"/>
          </a:xfrm>
        </p:spPr>
        <p:txBody>
          <a:bodyPr/>
          <a:lstStyle/>
          <a:p>
            <a:r>
              <a:rPr lang="en-IN" dirty="0">
                <a:solidFill>
                  <a:schemeClr val="accent6"/>
                </a:solidFill>
              </a:rPr>
              <a:t>DATA VLAN </a:t>
            </a:r>
            <a:r>
              <a:rPr lang="en-IN" dirty="0"/>
              <a:t>- 20</a:t>
            </a:r>
          </a:p>
          <a:p>
            <a:r>
              <a:rPr lang="en-IN" dirty="0">
                <a:solidFill>
                  <a:schemeClr val="accent6"/>
                </a:solidFill>
              </a:rPr>
              <a:t>VOICE VLAN </a:t>
            </a:r>
            <a:r>
              <a:rPr lang="en-IN" dirty="0"/>
              <a:t>- 100</a:t>
            </a:r>
          </a:p>
          <a:p>
            <a:endParaRPr lang="en-IN" dirty="0"/>
          </a:p>
        </p:txBody>
      </p:sp>
      <p:sp>
        <p:nvSpPr>
          <p:cNvPr id="9" name="Text Placeholder 8">
            <a:extLst>
              <a:ext uri="{FF2B5EF4-FFF2-40B4-BE49-F238E27FC236}">
                <a16:creationId xmlns:a16="http://schemas.microsoft.com/office/drawing/2014/main" id="{F67B3E37-5A3F-E07E-676F-26CA90358F0F}"/>
              </a:ext>
            </a:extLst>
          </p:cNvPr>
          <p:cNvSpPr>
            <a:spLocks noGrp="1"/>
          </p:cNvSpPr>
          <p:nvPr>
            <p:ph type="body" sz="quarter" idx="16"/>
          </p:nvPr>
        </p:nvSpPr>
        <p:spPr>
          <a:xfrm>
            <a:off x="5657642" y="4114800"/>
            <a:ext cx="1362456" cy="466344"/>
          </a:xfrm>
        </p:spPr>
        <p:txBody>
          <a:bodyPr/>
          <a:lstStyle/>
          <a:p>
            <a:pPr algn="ctr"/>
            <a:r>
              <a:rPr lang="en-IN" dirty="0"/>
              <a:t>SALES</a:t>
            </a:r>
          </a:p>
        </p:txBody>
      </p:sp>
      <p:sp>
        <p:nvSpPr>
          <p:cNvPr id="10" name="Text Placeholder 9">
            <a:extLst>
              <a:ext uri="{FF2B5EF4-FFF2-40B4-BE49-F238E27FC236}">
                <a16:creationId xmlns:a16="http://schemas.microsoft.com/office/drawing/2014/main" id="{E4FF7B9B-A725-76E1-BFB6-4B1F4DE876B9}"/>
              </a:ext>
            </a:extLst>
          </p:cNvPr>
          <p:cNvSpPr>
            <a:spLocks noGrp="1"/>
          </p:cNvSpPr>
          <p:nvPr>
            <p:ph type="body" sz="quarter" idx="17"/>
          </p:nvPr>
        </p:nvSpPr>
        <p:spPr>
          <a:xfrm>
            <a:off x="5550962" y="4581144"/>
            <a:ext cx="1575815" cy="740664"/>
          </a:xfrm>
        </p:spPr>
        <p:txBody>
          <a:bodyPr/>
          <a:lstStyle/>
          <a:p>
            <a:r>
              <a:rPr lang="en-IN" dirty="0">
                <a:solidFill>
                  <a:schemeClr val="accent6"/>
                </a:solidFill>
              </a:rPr>
              <a:t>DATA VLAN </a:t>
            </a:r>
            <a:r>
              <a:rPr lang="en-IN" dirty="0"/>
              <a:t>- 30</a:t>
            </a:r>
          </a:p>
          <a:p>
            <a:r>
              <a:rPr lang="en-IN" dirty="0">
                <a:solidFill>
                  <a:schemeClr val="accent6"/>
                </a:solidFill>
              </a:rPr>
              <a:t>VOICE VLAN </a:t>
            </a:r>
            <a:r>
              <a:rPr lang="en-IN" dirty="0"/>
              <a:t>- 100</a:t>
            </a:r>
          </a:p>
          <a:p>
            <a:endParaRPr lang="en-IN" dirty="0"/>
          </a:p>
          <a:p>
            <a:endParaRPr lang="en-IN" dirty="0"/>
          </a:p>
        </p:txBody>
      </p:sp>
      <p:sp>
        <p:nvSpPr>
          <p:cNvPr id="11" name="Text Placeholder 10">
            <a:extLst>
              <a:ext uri="{FF2B5EF4-FFF2-40B4-BE49-F238E27FC236}">
                <a16:creationId xmlns:a16="http://schemas.microsoft.com/office/drawing/2014/main" id="{867C3473-8BA3-9FE6-8A37-7E910ECFC997}"/>
              </a:ext>
            </a:extLst>
          </p:cNvPr>
          <p:cNvSpPr>
            <a:spLocks noGrp="1"/>
          </p:cNvSpPr>
          <p:nvPr>
            <p:ph type="body" sz="quarter" idx="18"/>
          </p:nvPr>
        </p:nvSpPr>
        <p:spPr/>
        <p:txBody>
          <a:bodyPr/>
          <a:lstStyle/>
          <a:p>
            <a:pPr algn="ctr"/>
            <a:r>
              <a:rPr lang="en-IN" dirty="0"/>
              <a:t>ICT</a:t>
            </a:r>
          </a:p>
        </p:txBody>
      </p:sp>
      <p:sp>
        <p:nvSpPr>
          <p:cNvPr id="12" name="Text Placeholder 11">
            <a:extLst>
              <a:ext uri="{FF2B5EF4-FFF2-40B4-BE49-F238E27FC236}">
                <a16:creationId xmlns:a16="http://schemas.microsoft.com/office/drawing/2014/main" id="{37C0983E-20FC-8EF2-269F-3EA21677907F}"/>
              </a:ext>
            </a:extLst>
          </p:cNvPr>
          <p:cNvSpPr>
            <a:spLocks noGrp="1"/>
          </p:cNvSpPr>
          <p:nvPr>
            <p:ph type="body" sz="quarter" idx="19"/>
          </p:nvPr>
        </p:nvSpPr>
        <p:spPr>
          <a:xfrm>
            <a:off x="7766304" y="4581144"/>
            <a:ext cx="1575815" cy="740664"/>
          </a:xfrm>
        </p:spPr>
        <p:txBody>
          <a:bodyPr/>
          <a:lstStyle/>
          <a:p>
            <a:r>
              <a:rPr lang="en-IN" dirty="0">
                <a:solidFill>
                  <a:schemeClr val="accent6"/>
                </a:solidFill>
              </a:rPr>
              <a:t>DATA VLAN </a:t>
            </a:r>
            <a:r>
              <a:rPr lang="en-IN" dirty="0"/>
              <a:t>- 40</a:t>
            </a:r>
          </a:p>
          <a:p>
            <a:r>
              <a:rPr lang="en-IN" dirty="0">
                <a:solidFill>
                  <a:schemeClr val="accent6"/>
                </a:solidFill>
              </a:rPr>
              <a:t>VOICE VLAN </a:t>
            </a:r>
            <a:r>
              <a:rPr lang="en-IN" dirty="0"/>
              <a:t>- 100</a:t>
            </a:r>
          </a:p>
          <a:p>
            <a:endParaRPr lang="en-IN" dirty="0"/>
          </a:p>
          <a:p>
            <a:endParaRPr lang="en-IN" dirty="0"/>
          </a:p>
        </p:txBody>
      </p:sp>
      <p:sp>
        <p:nvSpPr>
          <p:cNvPr id="13" name="Text Placeholder 12">
            <a:extLst>
              <a:ext uri="{FF2B5EF4-FFF2-40B4-BE49-F238E27FC236}">
                <a16:creationId xmlns:a16="http://schemas.microsoft.com/office/drawing/2014/main" id="{AB376718-CE9A-F046-C822-7D3F36E81449}"/>
              </a:ext>
            </a:extLst>
          </p:cNvPr>
          <p:cNvSpPr>
            <a:spLocks noGrp="1"/>
          </p:cNvSpPr>
          <p:nvPr>
            <p:ph type="body" sz="quarter" idx="20"/>
          </p:nvPr>
        </p:nvSpPr>
        <p:spPr>
          <a:xfrm>
            <a:off x="9617410" y="4114800"/>
            <a:ext cx="2244436" cy="466344"/>
          </a:xfrm>
        </p:spPr>
        <p:txBody>
          <a:bodyPr/>
          <a:lstStyle/>
          <a:p>
            <a:r>
              <a:rPr lang="en-IN" dirty="0"/>
              <a:t>SERVER ROOM</a:t>
            </a:r>
          </a:p>
        </p:txBody>
      </p:sp>
      <p:sp>
        <p:nvSpPr>
          <p:cNvPr id="14" name="Text Placeholder 13">
            <a:extLst>
              <a:ext uri="{FF2B5EF4-FFF2-40B4-BE49-F238E27FC236}">
                <a16:creationId xmlns:a16="http://schemas.microsoft.com/office/drawing/2014/main" id="{9B5C6B1E-78AC-8095-D05F-9393CDDE8941}"/>
              </a:ext>
            </a:extLst>
          </p:cNvPr>
          <p:cNvSpPr>
            <a:spLocks noGrp="1"/>
          </p:cNvSpPr>
          <p:nvPr>
            <p:ph type="body" sz="quarter" idx="21"/>
          </p:nvPr>
        </p:nvSpPr>
        <p:spPr>
          <a:xfrm>
            <a:off x="10058400" y="4599432"/>
            <a:ext cx="1575814" cy="740664"/>
          </a:xfrm>
        </p:spPr>
        <p:txBody>
          <a:bodyPr/>
          <a:lstStyle/>
          <a:p>
            <a:r>
              <a:rPr lang="en-IN" dirty="0">
                <a:solidFill>
                  <a:schemeClr val="accent6"/>
                </a:solidFill>
              </a:rPr>
              <a:t>DATA VLAN </a:t>
            </a:r>
            <a:r>
              <a:rPr lang="en-IN" dirty="0"/>
              <a:t>- 50</a:t>
            </a:r>
          </a:p>
        </p:txBody>
      </p:sp>
      <p:pic>
        <p:nvPicPr>
          <p:cNvPr id="28" name="Picture Placeholder 27">
            <a:extLst>
              <a:ext uri="{FF2B5EF4-FFF2-40B4-BE49-F238E27FC236}">
                <a16:creationId xmlns:a16="http://schemas.microsoft.com/office/drawing/2014/main" id="{EE179494-4AC5-4B8B-2AA3-2D297B7A339A}"/>
              </a:ext>
            </a:extLst>
          </p:cNvPr>
          <p:cNvPicPr>
            <a:picLocks noGrp="1" noChangeAspect="1"/>
          </p:cNvPicPr>
          <p:nvPr>
            <p:ph type="pic" sz="quarter" idx="22"/>
          </p:nvPr>
        </p:nvPicPr>
        <p:blipFill>
          <a:blip r:embed="rId2"/>
          <a:srcRect t="128" b="128"/>
          <a:stretch>
            <a:fillRect/>
          </a:stretch>
        </p:blipFill>
        <p:spPr>
          <a:xfrm>
            <a:off x="1311564" y="2682371"/>
            <a:ext cx="1265381" cy="1265381"/>
          </a:xfrm>
        </p:spPr>
      </p:pic>
      <p:pic>
        <p:nvPicPr>
          <p:cNvPr id="32" name="Picture Placeholder 31">
            <a:extLst>
              <a:ext uri="{FF2B5EF4-FFF2-40B4-BE49-F238E27FC236}">
                <a16:creationId xmlns:a16="http://schemas.microsoft.com/office/drawing/2014/main" id="{93BD5A75-A8C3-8C77-E13E-328AB118B07F}"/>
              </a:ext>
            </a:extLst>
          </p:cNvPr>
          <p:cNvPicPr>
            <a:picLocks noGrp="1" noChangeAspect="1"/>
          </p:cNvPicPr>
          <p:nvPr>
            <p:ph type="pic" sz="quarter" idx="24"/>
          </p:nvPr>
        </p:nvPicPr>
        <p:blipFill>
          <a:blip r:embed="rId3"/>
          <a:srcRect/>
          <a:stretch>
            <a:fillRect/>
          </a:stretch>
        </p:blipFill>
        <p:spPr>
          <a:xfrm>
            <a:off x="5653830" y="2682371"/>
            <a:ext cx="1265381" cy="1265381"/>
          </a:xfrm>
        </p:spPr>
      </p:pic>
      <p:pic>
        <p:nvPicPr>
          <p:cNvPr id="40" name="Picture Placeholder 39">
            <a:extLst>
              <a:ext uri="{FF2B5EF4-FFF2-40B4-BE49-F238E27FC236}">
                <a16:creationId xmlns:a16="http://schemas.microsoft.com/office/drawing/2014/main" id="{D4EF568C-6BD8-D645-C08D-7F036051CF66}"/>
              </a:ext>
            </a:extLst>
          </p:cNvPr>
          <p:cNvPicPr>
            <a:picLocks noGrp="1" noChangeAspect="1"/>
          </p:cNvPicPr>
          <p:nvPr>
            <p:ph type="pic" sz="quarter" idx="26"/>
          </p:nvPr>
        </p:nvPicPr>
        <p:blipFill>
          <a:blip r:embed="rId4"/>
          <a:srcRect/>
          <a:stretch>
            <a:fillRect/>
          </a:stretch>
        </p:blipFill>
        <p:spPr>
          <a:xfrm>
            <a:off x="10196946" y="2817091"/>
            <a:ext cx="972618" cy="972618"/>
          </a:xfrm>
        </p:spPr>
      </p:pic>
      <p:pic>
        <p:nvPicPr>
          <p:cNvPr id="38" name="Picture Placeholder 37">
            <a:extLst>
              <a:ext uri="{FF2B5EF4-FFF2-40B4-BE49-F238E27FC236}">
                <a16:creationId xmlns:a16="http://schemas.microsoft.com/office/drawing/2014/main" id="{2D59E638-7A68-E8ED-7FBC-447DD13F617A}"/>
              </a:ext>
            </a:extLst>
          </p:cNvPr>
          <p:cNvPicPr>
            <a:picLocks noGrp="1" noChangeAspect="1"/>
          </p:cNvPicPr>
          <p:nvPr>
            <p:ph type="pic" sz="quarter" idx="25"/>
          </p:nvPr>
        </p:nvPicPr>
        <p:blipFill>
          <a:blip r:embed="rId5"/>
          <a:srcRect t="128" b="128"/>
          <a:stretch>
            <a:fillRect/>
          </a:stretch>
        </p:blipFill>
        <p:spPr>
          <a:xfrm>
            <a:off x="7808557" y="2699476"/>
            <a:ext cx="1265381" cy="1265381"/>
          </a:xfrm>
        </p:spPr>
      </p:pic>
      <p:sp>
        <p:nvSpPr>
          <p:cNvPr id="15" name="Picture Placeholder 14">
            <a:extLst>
              <a:ext uri="{FF2B5EF4-FFF2-40B4-BE49-F238E27FC236}">
                <a16:creationId xmlns:a16="http://schemas.microsoft.com/office/drawing/2014/main" id="{1FBF218C-3679-0FE7-F80C-238ACC787FC3}"/>
              </a:ext>
            </a:extLst>
          </p:cNvPr>
          <p:cNvSpPr>
            <a:spLocks noGrp="1"/>
          </p:cNvSpPr>
          <p:nvPr>
            <p:ph type="pic" sz="quarter" idx="23"/>
          </p:nvPr>
        </p:nvSpPr>
        <p:spPr/>
      </p:sp>
      <p:pic>
        <p:nvPicPr>
          <p:cNvPr id="16" name="Picture Placeholder 15">
            <a:extLst>
              <a:ext uri="{FF2B5EF4-FFF2-40B4-BE49-F238E27FC236}">
                <a16:creationId xmlns:a16="http://schemas.microsoft.com/office/drawing/2014/main" id="{9E40D0DA-4E62-0B8D-0A1D-7AF419010110}"/>
              </a:ext>
            </a:extLst>
          </p:cNvPr>
          <p:cNvPicPr>
            <a:picLocks noChangeAspect="1"/>
          </p:cNvPicPr>
          <p:nvPr/>
        </p:nvPicPr>
        <p:blipFill>
          <a:blip r:embed="rId6"/>
          <a:srcRect t="128" b="128"/>
          <a:stretch>
            <a:fillRect/>
          </a:stretch>
        </p:blipFill>
        <p:spPr>
          <a:xfrm>
            <a:off x="3499103" y="2699476"/>
            <a:ext cx="1265381" cy="1265381"/>
          </a:xfrm>
          <a:prstGeom prst="rect">
            <a:avLst/>
          </a:prstGeom>
        </p:spPr>
      </p:pic>
    </p:spTree>
    <p:extLst>
      <p:ext uri="{BB962C8B-B14F-4D97-AF65-F5344CB8AC3E}">
        <p14:creationId xmlns:p14="http://schemas.microsoft.com/office/powerpoint/2010/main" val="1152262605"/>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1F1912-3146-44AF-A389-9E8B77BB368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439</TotalTime>
  <Words>1089</Words>
  <Application>Microsoft Office PowerPoint</Application>
  <PresentationFormat>Widescreen</PresentationFormat>
  <Paragraphs>147</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-apple-system</vt:lpstr>
      <vt:lpstr>Arial</vt:lpstr>
      <vt:lpstr>Calibri</vt:lpstr>
      <vt:lpstr>Courier New</vt:lpstr>
      <vt:lpstr>Segoe UI Light</vt:lpstr>
      <vt:lpstr>Tw Cen MT</vt:lpstr>
      <vt:lpstr>Wingdings</vt:lpstr>
      <vt:lpstr>Office Theme</vt:lpstr>
      <vt:lpstr>VoIP Network-  cisco packet tracer</vt:lpstr>
      <vt:lpstr>CONTENTS</vt:lpstr>
      <vt:lpstr>INTRODUCTION</vt:lpstr>
      <vt:lpstr>PROCEDURE</vt:lpstr>
      <vt:lpstr>PROCEDURE</vt:lpstr>
      <vt:lpstr>Detailed description</vt:lpstr>
      <vt:lpstr>1. Network design</vt:lpstr>
      <vt:lpstr>PowerPoint Presentation</vt:lpstr>
      <vt:lpstr>2. VLANS, Access and trunk ports on switches</vt:lpstr>
      <vt:lpstr>PowerPoint Presentation</vt:lpstr>
      <vt:lpstr>3. Subnetting and   ip addressing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testing</vt:lpstr>
      <vt:lpstr>Testing</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VoIP Network-  cisco packet tracer</dc:title>
  <dc:creator>Atharva Kulkarni</dc:creator>
  <cp:lastModifiedBy>Atharva Kulkarni</cp:lastModifiedBy>
  <cp:revision>7</cp:revision>
  <dcterms:created xsi:type="dcterms:W3CDTF">2023-07-09T04:19:17Z</dcterms:created>
  <dcterms:modified xsi:type="dcterms:W3CDTF">2024-02-29T17:38:25Z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