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50003-7083-4E62-AE6E-B5A4251921BF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C57A-797A-40CC-8999-B1ED823708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des classes, </a:t>
            </a:r>
            <a:r>
              <a:rPr lang="fr-FR" dirty="0" err="1"/>
              <a:t>inspector</a:t>
            </a:r>
            <a:r>
              <a:rPr lang="fr-FR" dirty="0"/>
              <a:t> etc…. C0, C1, C2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C57A-797A-40CC-8999-B1ED823708B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8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1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24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2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41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2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0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4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5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D09C-A0EF-47F4-8A4A-6B6B9AD5DACA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5501E-C923-4683-AE66-47F70EF18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Wire Loop Game (VR)</a:t>
            </a:r>
            <a:br>
              <a:rPr lang="fr-FR" dirty="0"/>
            </a:br>
            <a:r>
              <a:rPr lang="fr-FR" sz="3200" dirty="0"/>
              <a:t>(Partie 1)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18F763-51D2-4A2C-B324-7E282B1B1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548154"/>
          </a:xfrm>
        </p:spPr>
        <p:txBody>
          <a:bodyPr/>
          <a:lstStyle/>
          <a:p>
            <a:r>
              <a:rPr lang="fr-FR" dirty="0"/>
              <a:t>Projet de fin d’étude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5F441E-090E-4972-B04D-8E0C301EBF43}"/>
              </a:ext>
            </a:extLst>
          </p:cNvPr>
          <p:cNvSpPr txBox="1"/>
          <p:nvPr/>
        </p:nvSpPr>
        <p:spPr>
          <a:xfrm>
            <a:off x="355600" y="237067"/>
            <a:ext cx="21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Aurélia </a:t>
            </a:r>
            <a:r>
              <a:rPr lang="fr-FR" dirty="0" err="1"/>
              <a:t>Binetti</a:t>
            </a:r>
            <a:endParaRPr lang="fr-FR" dirty="0"/>
          </a:p>
          <a:p>
            <a:r>
              <a:rPr lang="fr-FR" dirty="0"/>
              <a:t>Alexandre Gouin</a:t>
            </a:r>
          </a:p>
          <a:p>
            <a:r>
              <a:rPr lang="fr-FR" dirty="0"/>
              <a:t>Lucile Souche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DDED62-1D83-4ED7-B37B-770F0693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3" y="237067"/>
            <a:ext cx="4250266" cy="13208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D9CABDF-4732-4B63-AB8C-58EBC171D135}"/>
              </a:ext>
            </a:extLst>
          </p:cNvPr>
          <p:cNvSpPr txBox="1"/>
          <p:nvPr/>
        </p:nvSpPr>
        <p:spPr>
          <a:xfrm>
            <a:off x="9711267" y="5903662"/>
            <a:ext cx="24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Encadrants : </a:t>
            </a:r>
          </a:p>
          <a:p>
            <a:r>
              <a:rPr lang="fr-FR" sz="1600" dirty="0"/>
              <a:t>Sébastien </a:t>
            </a:r>
            <a:r>
              <a:rPr lang="fr-FR" sz="1600" dirty="0" err="1"/>
              <a:t>Mavromatis</a:t>
            </a:r>
            <a:r>
              <a:rPr lang="fr-FR" sz="1600" dirty="0"/>
              <a:t> </a:t>
            </a:r>
          </a:p>
          <a:p>
            <a:r>
              <a:rPr lang="fr-FR" sz="1600" dirty="0"/>
              <a:t>&amp; Peter </a:t>
            </a:r>
            <a:r>
              <a:rPr lang="fr-FR" sz="1600" dirty="0" err="1"/>
              <a:t>Banton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7715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22FD8-CC90-4CC7-90F0-4BFE3BBB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5D3BE-0454-4A12-AC62-233EC689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(Screen final In Game avec une courbe pas dégueu et l’anneau)</a:t>
            </a:r>
          </a:p>
        </p:txBody>
      </p:sp>
    </p:spTree>
    <p:extLst>
      <p:ext uri="{BB962C8B-B14F-4D97-AF65-F5344CB8AC3E}">
        <p14:creationId xmlns:p14="http://schemas.microsoft.com/office/powerpoint/2010/main" val="32585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99310-EFB1-43AC-A9D1-03C4EAA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FB36A-6E61-40D2-AB3D-730731B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utilisation des différents enseignements Polytech</a:t>
            </a:r>
          </a:p>
          <a:p>
            <a:r>
              <a:rPr lang="fr-FR" dirty="0"/>
              <a:t>Un travail en deux groupes instructif</a:t>
            </a:r>
          </a:p>
          <a:p>
            <a:r>
              <a:rPr lang="fr-FR" dirty="0"/>
              <a:t>Une bonne réalisation du projet de bout en bout</a:t>
            </a:r>
          </a:p>
        </p:txBody>
      </p:sp>
    </p:spTree>
    <p:extLst>
      <p:ext uri="{BB962C8B-B14F-4D97-AF65-F5344CB8AC3E}">
        <p14:creationId xmlns:p14="http://schemas.microsoft.com/office/powerpoint/2010/main" val="38268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AA49C-E13A-4C10-9E9C-6850CC47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pic>
        <p:nvPicPr>
          <p:cNvPr id="4" name="Image 3" descr="https://i.imgur.com/tUBCuhG.png">
            <a:extLst>
              <a:ext uri="{FF2B5EF4-FFF2-40B4-BE49-F238E27FC236}">
                <a16:creationId xmlns:a16="http://schemas.microsoft.com/office/drawing/2014/main" id="{BDADC70C-F3A1-4225-BB82-B41F6AD5E3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39181"/>
            <a:ext cx="5473691" cy="273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upload.wikimedia.org/wikipedia/fr/8/8a/Oculus_Rift_Black_horizontal.png">
            <a:extLst>
              <a:ext uri="{FF2B5EF4-FFF2-40B4-BE49-F238E27FC236}">
                <a16:creationId xmlns:a16="http://schemas.microsoft.com/office/drawing/2014/main" id="{C137F21D-FDB5-4B3A-A1E8-F3078E31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3153747"/>
            <a:ext cx="4767943" cy="26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necraft.net/static/pages/img/vr/oculus.b735fe7734ee.png">
            <a:extLst>
              <a:ext uri="{FF2B5EF4-FFF2-40B4-BE49-F238E27FC236}">
                <a16:creationId xmlns:a16="http://schemas.microsoft.com/office/drawing/2014/main" id="{FAC62BBB-1D63-4D9C-92FD-F59F2F1A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92" y="4222491"/>
            <a:ext cx="2900498" cy="30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olhemus.com/_assets/img/Patriot_No_Key_Resized.png">
            <a:extLst>
              <a:ext uri="{FF2B5EF4-FFF2-40B4-BE49-F238E27FC236}">
                <a16:creationId xmlns:a16="http://schemas.microsoft.com/office/drawing/2014/main" id="{695801F4-5EE5-4F52-BFD7-6ED55E086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0"/>
          <a:stretch/>
        </p:blipFill>
        <p:spPr bwMode="auto">
          <a:xfrm>
            <a:off x="9382232" y="4643278"/>
            <a:ext cx="1756500" cy="199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ompumedicsneuroscan.com/wp-content/uploads/neuroscan-polhemus-patriot-digitizer.jpg">
            <a:extLst>
              <a:ext uri="{FF2B5EF4-FFF2-40B4-BE49-F238E27FC236}">
                <a16:creationId xmlns:a16="http://schemas.microsoft.com/office/drawing/2014/main" id="{5F11A229-2722-441A-ADA5-519FAB4C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45" y="4561165"/>
            <a:ext cx="2160587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99C7B-1978-4EDE-AC93-EC52EB1C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26FFE-9591-4669-B824-49B91058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Immersion dans l’environnement 3D</a:t>
            </a:r>
          </a:p>
          <a:p>
            <a:r>
              <a:rPr lang="fr-FR" dirty="0"/>
              <a:t>Utilisation de l’Oculus</a:t>
            </a:r>
          </a:p>
          <a:p>
            <a:r>
              <a:rPr lang="fr-FR" dirty="0"/>
              <a:t>Génération du fil de fer</a:t>
            </a:r>
          </a:p>
        </p:txBody>
      </p:sp>
    </p:spTree>
    <p:extLst>
      <p:ext uri="{BB962C8B-B14F-4D97-AF65-F5344CB8AC3E}">
        <p14:creationId xmlns:p14="http://schemas.microsoft.com/office/powerpoint/2010/main" val="8274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96C99-5D1B-46E5-8C6C-591BDE73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Immersion dans l’environnement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1024E-250D-4CD8-809B-F09DEB95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1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468EE-24E9-493A-B788-BCFE3FD5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l’Oculus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ED667-E2A4-40C0-B5B3-815608B0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63432-D920-4F4D-9A62-0D2A1E04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du fil de fer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129E6-8318-45FA-9F98-23549281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71133"/>
          </a:xfrm>
        </p:spPr>
        <p:txBody>
          <a:bodyPr/>
          <a:lstStyle/>
          <a:p>
            <a:r>
              <a:rPr lang="fr-FR" dirty="0"/>
              <a:t>Plusieurs solutions possibles</a:t>
            </a:r>
          </a:p>
          <a:p>
            <a:pPr lvl="1"/>
            <a:r>
              <a:rPr lang="fr-FR" dirty="0"/>
              <a:t>Assemblage de segments</a:t>
            </a:r>
          </a:p>
          <a:p>
            <a:pPr lvl="1"/>
            <a:r>
              <a:rPr lang="fr-FR" dirty="0"/>
              <a:t>Assemblages de courbes prédéfinies</a:t>
            </a:r>
          </a:p>
          <a:p>
            <a:r>
              <a:rPr lang="fr-FR" dirty="0"/>
              <a:t>Solution retenue : assemblage de courbes de Béziers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5FF29F-005E-4446-9F83-A7EFE30AA720}"/>
                  </a:ext>
                </a:extLst>
              </p:cNvPr>
              <p:cNvSpPr/>
              <p:nvPr/>
            </p:nvSpPr>
            <p:spPr>
              <a:xfrm>
                <a:off x="1126066" y="4902946"/>
                <a:ext cx="1070186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𝐺𝑒𝑡𝑃𝑜𝑖𝑛𝑡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𝑝𝑜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1+3∗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𝐺𝑒𝑡𝐷𝑒𝑟𝑖𝑣𝑎𝑡𝑒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+6∗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3−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5FF29F-005E-4446-9F83-A7EFE30A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6" y="4902946"/>
                <a:ext cx="10701867" cy="890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8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D51A0-B20D-4E33-B5BB-F44C257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outil sous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76636-ADBE-421A-9F54-2C7531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264"/>
          </a:xfrm>
        </p:spPr>
        <p:txBody>
          <a:bodyPr/>
          <a:lstStyle/>
          <a:p>
            <a:r>
              <a:rPr lang="fr-FR" dirty="0"/>
              <a:t>Création et manipulation de courbe de Béziers manuellement</a:t>
            </a:r>
          </a:p>
          <a:p>
            <a:pPr lvl="1"/>
            <a:r>
              <a:rPr lang="fr-FR" dirty="0"/>
              <a:t>Courbe Trilinéaires, puis Quadri linéaires</a:t>
            </a:r>
          </a:p>
          <a:p>
            <a:pPr lvl="1"/>
            <a:r>
              <a:rPr lang="fr-FR" dirty="0"/>
              <a:t>Assemblage de courbes, continuité</a:t>
            </a:r>
          </a:p>
        </p:txBody>
      </p:sp>
      <p:pic>
        <p:nvPicPr>
          <p:cNvPr id="1030" name="Picture 6" descr="https://i.imgur.com/txNalQo.png">
            <a:extLst>
              <a:ext uri="{FF2B5EF4-FFF2-40B4-BE49-F238E27FC236}">
                <a16:creationId xmlns:a16="http://schemas.microsoft.com/office/drawing/2014/main" id="{41578E91-7DA2-4EB4-85DD-53BA8F54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16" y="2697817"/>
            <a:ext cx="6147318" cy="3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imgur.com/9OXPM7E.png">
            <a:extLst>
              <a:ext uri="{FF2B5EF4-FFF2-40B4-BE49-F238E27FC236}">
                <a16:creationId xmlns:a16="http://schemas.microsoft.com/office/drawing/2014/main" id="{398B3215-30B3-46D4-8171-70BEAC43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29" y="4686830"/>
            <a:ext cx="3933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0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1160D-53C8-400B-8EC4-C766D74F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aléatoire</a:t>
            </a:r>
          </a:p>
        </p:txBody>
      </p:sp>
      <p:pic>
        <p:nvPicPr>
          <p:cNvPr id="2050" name="Picture 2" descr="https://i.imgur.com/OaYkUc1.png">
            <a:extLst>
              <a:ext uri="{FF2B5EF4-FFF2-40B4-BE49-F238E27FC236}">
                <a16:creationId xmlns:a16="http://schemas.microsoft.com/office/drawing/2014/main" id="{A98E75CE-2555-4C58-B408-0C1130E0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41" y="2266216"/>
            <a:ext cx="6881491" cy="36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B73EoOC.png">
            <a:extLst>
              <a:ext uri="{FF2B5EF4-FFF2-40B4-BE49-F238E27FC236}">
                <a16:creationId xmlns:a16="http://schemas.microsoft.com/office/drawing/2014/main" id="{24EFDA0B-C5D9-4F04-807D-BD5E1A5A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76" y="2266216"/>
            <a:ext cx="39243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6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7D20E-7F39-4F9E-ADF5-093016F1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génération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1A635-B1A7-437E-8A8B-0050F117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1967442"/>
          </a:xfrm>
        </p:spPr>
        <p:txBody>
          <a:bodyPr/>
          <a:lstStyle/>
          <a:p>
            <a:r>
              <a:rPr lang="fr-FR" dirty="0"/>
              <a:t>Calcul de la direction et du pas</a:t>
            </a:r>
          </a:p>
          <a:p>
            <a:r>
              <a:rPr lang="fr-FR" dirty="0"/>
              <a:t>for (i+=pas)</a:t>
            </a:r>
          </a:p>
          <a:p>
            <a:pPr lvl="1"/>
            <a:r>
              <a:rPr lang="fr-FR" dirty="0"/>
              <a:t>Direction</a:t>
            </a:r>
          </a:p>
          <a:p>
            <a:pPr lvl="1"/>
            <a:r>
              <a:rPr lang="fr-FR" dirty="0"/>
              <a:t>Norme</a:t>
            </a:r>
          </a:p>
        </p:txBody>
      </p:sp>
      <p:pic>
        <p:nvPicPr>
          <p:cNvPr id="3074" name="Picture 2" descr="https://i.imgur.com/yBqDgUY.png">
            <a:extLst>
              <a:ext uri="{FF2B5EF4-FFF2-40B4-BE49-F238E27FC236}">
                <a16:creationId xmlns:a16="http://schemas.microsoft.com/office/drawing/2014/main" id="{D1A20F70-E182-4EE3-BAFF-3DD766261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 bwMode="auto">
          <a:xfrm>
            <a:off x="7081935" y="1690688"/>
            <a:ext cx="427186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50BCDAD-8575-4367-8C7D-C5054F77F625}"/>
                  </a:ext>
                </a:extLst>
              </p:cNvPr>
              <p:cNvSpPr txBox="1"/>
              <p:nvPr/>
            </p:nvSpPr>
            <p:spPr>
              <a:xfrm>
                <a:off x="838200" y="4800600"/>
                <a:ext cx="635846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50BCDAD-8575-4367-8C7D-C5054F77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6358467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E0C9B60-32E5-4AE3-80E2-58D25185965F}"/>
                  </a:ext>
                </a:extLst>
              </p:cNvPr>
              <p:cNvSpPr txBox="1"/>
              <p:nvPr/>
            </p:nvSpPr>
            <p:spPr>
              <a:xfrm>
                <a:off x="2515998" y="5461000"/>
                <a:ext cx="25615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E0C9B60-32E5-4AE3-80E2-58D25185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98" y="5461000"/>
                <a:ext cx="256159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9597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246</Words>
  <Application>Microsoft Office PowerPoint</Application>
  <PresentationFormat>Grand écran</PresentationFormat>
  <Paragraphs>42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 3</vt:lpstr>
      <vt:lpstr>Brin</vt:lpstr>
      <vt:lpstr>Wire Loop Game (VR) (Partie 1)</vt:lpstr>
      <vt:lpstr>Présentation du sujet</vt:lpstr>
      <vt:lpstr>Plan de la présentation</vt:lpstr>
      <vt:lpstr>Immersion dans l’environnement 3D</vt:lpstr>
      <vt:lpstr>Utilisation de l’Oculus</vt:lpstr>
      <vt:lpstr>Génération du fil de fer</vt:lpstr>
      <vt:lpstr>Création d’un outil sous Unity</vt:lpstr>
      <vt:lpstr>Génération aléatoire</vt:lpstr>
      <vt:lpstr>Algorithme de génération</vt:lpstr>
      <vt:lpstr>Résultat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WireLoop</dc:title>
  <dc:creator>Alexandre Gouin</dc:creator>
  <cp:lastModifiedBy>Alexandre Gouin</cp:lastModifiedBy>
  <cp:revision>10</cp:revision>
  <dcterms:created xsi:type="dcterms:W3CDTF">2018-01-21T14:09:13Z</dcterms:created>
  <dcterms:modified xsi:type="dcterms:W3CDTF">2018-01-23T22:52:12Z</dcterms:modified>
</cp:coreProperties>
</file>