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90023-C352-4EEE-B7D2-5DE41D8AD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0B6E35-F17F-457A-A8FC-750EC4F85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77AEA-34F2-4D32-8A08-4574D96D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09ACEE-2EDF-4BBB-89AF-0220EADC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D9B54-2BA0-4352-9375-DA877DC8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34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F9C8B-271C-43C2-AD1E-16A44740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C24E5D-B790-4431-9AC6-19F4CF1D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E5559A-5D64-4BB4-9894-913284A2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4E1EE-A974-44D2-9A57-D3060EE8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FD1A1-2987-4E5E-9A4F-62D5C785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7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C0C6F5-7151-45E7-919D-200349FB3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BFEBB4-B826-4F5F-8EA2-0845EFDE9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5A659-8A15-4B4C-B11D-65A39797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2C262-E086-404D-8089-CD2AD549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28FFA-018E-4DB2-8A10-1227C1D6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3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51EED-C4B4-41CD-87FE-72B303F9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BEC7D4-B524-4034-BE29-B77FD3FB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8DE220-65BC-4A8E-AD8D-4EFF697B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F9D840-99C9-48F2-99A6-F4128CFE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4F33B3-2CF7-4A2A-B6AE-D34572C1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65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99D1B-76E4-43C9-B13A-5C3220C1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6C1D3E-9C0E-4681-943C-4B16ED85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E6D81-4FB0-41EC-819C-60FCAB80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DE2602-3070-4389-8469-5C79FD48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3F0BE-D824-4C4C-A8BC-789B0335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65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EB67F1-946E-4728-9C2A-4AF06F71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48CE8-1E3B-4C3C-AEA0-6517A56E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7C24E4-62E6-4683-BFB2-F7547DF9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BE0037-0BD2-4D24-8146-30892684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25F4B4-8777-42F5-ABDD-12199E3C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36636D-F254-40C8-A541-4A8BA36A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07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11437-6AB8-4E58-AD81-01D28558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7450C8-AE5E-49F9-A180-DDB8D814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F6FBA3-818F-405B-A583-B68CB5F7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DBF0EB-D71F-4893-A548-124AECCB5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DA326F-ACE2-4519-9DAA-0355AF616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CB87B2-CAA4-4A6B-8505-6A29DE8B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DEFC43-7643-4E30-BBFF-AFA20D2C4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BA33A-6EF7-48CA-839B-53A4364B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6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9D590-F39E-4FB5-B714-95C4009A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060BA-E6EF-4BF2-BB17-DAE181B4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4831E4-E1B2-442E-B965-9BF8A120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7D7F5C-15A4-46B1-9E54-6266464B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8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9DA55D-B367-4F9C-ACAE-88EE6CBC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6F7F56-483A-4090-9D46-445DF5CC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699B1B-ED40-4CD2-AE8F-14CE909A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01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E7F53-F860-4BB7-A976-85EE979E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941465-B812-4FF3-B721-94A01E14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392E02-E1F8-4827-90A7-C388E4A2A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105012-5628-46C5-A4CB-B5DE14A2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D2317C-6D7F-428C-A95B-DED6DE09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FB9D35-7767-470E-BD93-CB9B1F8F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63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70D6-9D79-41BA-858C-BE78CABA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BAFA73-A029-40E4-B3BE-CE203B0C9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584C70-9E26-414B-B5B8-07C114609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5870B5-14C9-4244-B885-EE92E025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377706-E6D6-4253-94B0-379932F8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AAA38A-1FCA-409B-B5A0-BB2B5048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156E84-C4C1-49E2-B00C-9F991D4C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8617E0-5B7D-4A96-9717-48F4266E8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A410C-5C45-4E92-A39D-50880A81E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6D09C-A0EF-47F4-8A4A-6B6B9AD5DACA}" type="datetimeFigureOut">
              <a:rPr lang="fr-FR" smtClean="0"/>
              <a:t>21/01/2018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E2EFF-F2EC-4C5F-9857-3CC809FD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E4BC1-E30D-48D5-8DD7-B3B0D5A16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BC047-99D0-4F5C-9610-AE3A997280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95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5501E-C923-4683-AE66-47F70EF184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WireLoop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18F763-51D2-4A2C-B324-7E282B1B1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de fin d’étude</a:t>
            </a:r>
          </a:p>
          <a:p>
            <a:r>
              <a:rPr lang="fr-FR" dirty="0"/>
              <a:t>Polytech Marseille</a:t>
            </a:r>
          </a:p>
        </p:txBody>
      </p:sp>
    </p:spTree>
    <p:extLst>
      <p:ext uri="{BB962C8B-B14F-4D97-AF65-F5344CB8AC3E}">
        <p14:creationId xmlns:p14="http://schemas.microsoft.com/office/powerpoint/2010/main" val="33771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99C7B-1978-4EDE-AC93-EC52EB1C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26FFE-9591-4669-B824-49B91058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63432-D920-4F4D-9A62-0D2A1E04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du fil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129E6-8318-45FA-9F98-2354928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solutions possibles</a:t>
            </a:r>
          </a:p>
          <a:p>
            <a:pPr lvl="1"/>
            <a:r>
              <a:rPr lang="fr-FR" dirty="0"/>
              <a:t>Assemblage de segments</a:t>
            </a:r>
          </a:p>
          <a:p>
            <a:pPr lvl="1"/>
            <a:r>
              <a:rPr lang="fr-FR" dirty="0"/>
              <a:t>Assemblages de courbes prédéfinies</a:t>
            </a:r>
          </a:p>
          <a:p>
            <a:r>
              <a:rPr lang="fr-FR" dirty="0"/>
              <a:t>Solution retenue : assemblage de courbes de Béziers</a:t>
            </a:r>
          </a:p>
        </p:txBody>
      </p:sp>
    </p:spTree>
    <p:extLst>
      <p:ext uri="{BB962C8B-B14F-4D97-AF65-F5344CB8AC3E}">
        <p14:creationId xmlns:p14="http://schemas.microsoft.com/office/powerpoint/2010/main" val="220898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D51A0-B20D-4E33-B5BB-F44C2570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outil sous </a:t>
            </a:r>
            <a:r>
              <a:rPr lang="fr-FR" dirty="0" err="1"/>
              <a:t>Unity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76636-ADBE-421A-9F54-2C75311C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et manipulation de courbe de Béziers manuellement</a:t>
            </a:r>
          </a:p>
          <a:p>
            <a:pPr lvl="1"/>
            <a:r>
              <a:rPr lang="fr-FR" dirty="0"/>
              <a:t>Courbe Trilinéaires / </a:t>
            </a:r>
            <a:r>
              <a:rPr lang="fr-FR" dirty="0" err="1"/>
              <a:t>Quadrilinéaires</a:t>
            </a:r>
            <a:endParaRPr lang="fr-FR" dirty="0"/>
          </a:p>
          <a:p>
            <a:pPr lvl="1"/>
            <a:r>
              <a:rPr lang="fr-FR" dirty="0"/>
              <a:t>Assemblage de courbes, continuité</a:t>
            </a:r>
          </a:p>
          <a:p>
            <a:r>
              <a:rPr lang="fr-FR" dirty="0"/>
              <a:t>Génération automatique</a:t>
            </a:r>
          </a:p>
          <a:p>
            <a:pPr lvl="1"/>
            <a:r>
              <a:rPr lang="fr-FR" dirty="0"/>
              <a:t>Paramétrage</a:t>
            </a:r>
          </a:p>
          <a:p>
            <a:r>
              <a:rPr lang="fr-FR" dirty="0"/>
              <a:t>Ajout d’objets le long de </a:t>
            </a:r>
            <a:r>
              <a:rPr lang="fr-FR"/>
              <a:t>cette courbe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045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WireLoop</vt:lpstr>
      <vt:lpstr>Présentation PowerPoint</vt:lpstr>
      <vt:lpstr>Génération du fil</vt:lpstr>
      <vt:lpstr>Création d’un outil sous 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WireLoop</dc:title>
  <dc:creator>Alexandre Gouin</dc:creator>
  <cp:lastModifiedBy>Alexandre Gouin</cp:lastModifiedBy>
  <cp:revision>1</cp:revision>
  <dcterms:created xsi:type="dcterms:W3CDTF">2018-01-21T14:09:13Z</dcterms:created>
  <dcterms:modified xsi:type="dcterms:W3CDTF">2018-01-21T14:16:45Z</dcterms:modified>
</cp:coreProperties>
</file>